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16b8d31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16b8d31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16b8d31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616b8d31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616b8d31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616b8d31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16b8d31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16b8d31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c6b9bded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c6b9bded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c6b9bded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c6b9bded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c6b9bded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c6b9bded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04ad115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04ad115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e9386ba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e9386ba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e9386ba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e9386ba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16b8d31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616b8d31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616b8d31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616b8d31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admin@13lives.4gr8.info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Persistence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Lateral Movement - T1021.004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51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Reverse Tunnel for http.server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352775" y="2278950"/>
            <a:ext cx="79719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send a phishing email with a macro to execute and download a payload, we do not have a location to store it on the internet.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could store the payload on this linux server and setup a python web server to allow it, however being </a:t>
            </a:r>
            <a:r>
              <a:rPr lang="en"/>
              <a:t>conscious</a:t>
            </a:r>
            <a:r>
              <a:rPr lang="en"/>
              <a:t> of dropping our tools on the box we can host it locally and through the reverse tunnel allow access.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I selected port 24000 because that is the port I am using in my macro for execution.  I also specified the IP Address of the PurpleLin server because it needs to listen on its private IP Address for the connection from PurpleMbr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75" y="1264100"/>
            <a:ext cx="8135074" cy="8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819150" y="443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Reverse SSH Tunnel is Active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436750" y="3083275"/>
            <a:ext cx="78882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server should be listening on port 24000 as shown above or the port that you chose!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Note: This is a lab environment, we will have to use different ports for your respective connections!!!</a:t>
            </a:r>
            <a:endParaRPr b="1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50" y="1171602"/>
            <a:ext cx="7916325" cy="1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19150" y="471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http.server on host with SSH Tunnel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6180675" y="1218825"/>
            <a:ext cx="21441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folder called public or something where anything in that folder can be accessible through the http.server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Placed a powershell reverse shell in that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Executed the python3 module specifying that it listen on port 8080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connection through the tunnel will pull the shell.ps1 file in our macro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50" y="1218825"/>
            <a:ext cx="5670800" cy="28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492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Reverse Tunnel for Reverse Shell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819150" y="2681100"/>
            <a:ext cx="7505700" cy="1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the initial SSH command to include the reverse tunnel for port 25000 to port 4444 on my local computer.  (Port 25000 will not be available for everyone)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allow the reverse shell from PurpleMbr to connect through the tunnel through the PurpleLin and then to a nc listener on your local computer/device.  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25" y="1214425"/>
            <a:ext cx="8370699" cy="11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MITRE ATT&amp;CK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" y="1739474"/>
            <a:ext cx="8172451" cy="247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MITRE ATT&amp;CK - Adversary Information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75" y="1573400"/>
            <a:ext cx="702275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Actions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to Take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 the MFA Secret Code from Webshell Access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OTP in Google Authenticator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Authenticate as admin account (use provided ssh public key)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access for </a:t>
            </a:r>
            <a:r>
              <a:rPr lang="en"/>
              <a:t>recon - Setup SSH tunnel if necessary…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SSH Tunnel for python3 http.server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SSH Tunnel for python3 reverse shell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499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Exfil Database 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6794500" y="1389950"/>
            <a:ext cx="1530600" cy="30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floatlogs.db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Base64 and more to a directory accessible, could be in the original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access by the URL to exfiltrate the file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00" y="1128900"/>
            <a:ext cx="6141650" cy="343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396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the Database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6596950" y="1231425"/>
            <a:ext cx="17280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b64.txt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Decode the b64.txt to the sqlite3 database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sqlite3 to access the </a:t>
            </a: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.tables - Lists the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 * from auth to list the contents of the auth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31425"/>
            <a:ext cx="6203724" cy="26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553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Secret Code to Google Authenticator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497150" y="1343000"/>
            <a:ext cx="3827700" cy="30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Google Authenticator, click the +, and Enter a setup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the Alpha-Numeric key output from the table (with the red square covering the last section) as the setup key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provide you with the OTP code to be able to sign-in as the admin account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1343000"/>
            <a:ext cx="3396562" cy="3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464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 with SSH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917725" y="1190600"/>
            <a:ext cx="3378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provided SSH key to authenticate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admin@13lives.4gr8.info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verification code is what appears as the OTP in Google Authenticator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be nice to the lab environment you are provided!!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225" y="1190600"/>
            <a:ext cx="4095270" cy="34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443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 - Network Diagram for Lab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4847175" y="1270000"/>
            <a:ext cx="34776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lab environment may change and I will update the IP Addresses in the workshop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this location we can run a variety of tools for recon.  Please do not run any tools like responder or anything that interferes with the broadcast traffic.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Move your focus to PurpleMbr.  This is setup as a workstation where noprat.c authenticates and checks his email. 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400" y="1270000"/>
            <a:ext cx="3643067" cy="344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