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55ca7fae2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55ca7fae2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5ca7fae2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55ca7fae2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5ca7fae2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55ca7fae2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ca7fae2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5ca7fae2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5ca7fae27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5ca7fae27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5ca7fae2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5ca7fae2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5ca7fae2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5ca7fae2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55ca7fae27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55ca7fae27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55ca7fae2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55ca7fae2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Configure Amazon Lightsail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Networking (Linux)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6117475" y="1624175"/>
            <a:ext cx="22074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Firewall applies to Public IP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Restrict to IP Address 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IPv6 Network (Disable?)</a:t>
            </a: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575" y="1695475"/>
            <a:ext cx="4965813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Amazon Lightsail?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“Amazon Lightsail is a virtual private server (VPS) provider and is the easiest way to get started with AWS for developers, small businesses, students, and other users who need a solution to build and host their applications on cloud.”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You can interact with Amazon Lightsail through the console, command line interface (CLI), or API to create and manage instances.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 Lightsail Console (LC)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601975"/>
            <a:ext cx="6036488" cy="303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5"/>
          <p:cNvSpPr txBox="1"/>
          <p:nvPr/>
        </p:nvSpPr>
        <p:spPr>
          <a:xfrm>
            <a:off x="6855650" y="1601975"/>
            <a:ext cx="1866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Lab Setup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Linux Instances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 Win Instances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OpenVPN connection *(Security Concern)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Linux Web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WinDC and Win Member Server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(Location - Blueprints)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800" y="1551925"/>
            <a:ext cx="5172410" cy="303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(OS Only)</a:t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7750" y="1487525"/>
            <a:ext cx="436850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(Linux SSH and Plan)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38" y="1551925"/>
            <a:ext cx="4500932" cy="30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5673850" y="1833000"/>
            <a:ext cx="2854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SSH Key Pair (Default vs. Created)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Automatic Snapshots ($)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Instance Plan (Read about the 3 months free)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Create an Instance (Win)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6754250" y="1990725"/>
            <a:ext cx="15705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Instance Plan and 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Name your Instance</a:t>
            </a:r>
            <a:endParaRPr/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5" y="1488225"/>
            <a:ext cx="3004525" cy="204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200" y="1549775"/>
            <a:ext cx="2894699" cy="30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Instance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804350" y="1990725"/>
            <a:ext cx="1520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Public 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IP (They can talk internally - not continuous)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IPv6 enabled by Default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75" y="1625825"/>
            <a:ext cx="6360751" cy="20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LC - Configure Instance - Connecting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5695325" y="1940175"/>
            <a:ext cx="2085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 Connection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SSH Client (Ansible)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 Username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SSH Key Utilized</a:t>
            </a: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725" y="1644925"/>
            <a:ext cx="3374961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