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Nuni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Nunito-bold.fntdata"/><Relationship Id="rId16" Type="http://schemas.openxmlformats.org/officeDocument/2006/relationships/font" Target="fonts/Nuni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boldItalic.fntdata"/><Relationship Id="rId6" Type="http://schemas.openxmlformats.org/officeDocument/2006/relationships/slide" Target="slides/slide1.xml"/><Relationship Id="rId18" Type="http://schemas.openxmlformats.org/officeDocument/2006/relationships/font" Target="fonts/Nuni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55ca7fae27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55ca7fae27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55ca7fae27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55ca7fae27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55ca7fae27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55ca7fae27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55ca7fae27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55ca7fae27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55ca7fae27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55ca7fae27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55ca7fae27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55ca7fae27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55ca7fae27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55ca7fae27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55ca7fae27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55ca7fae27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55ca7fae27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55ca7fae27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Configure Amazon Lightsail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October 2022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LC - Configure Networking (Linux)</a:t>
            </a:r>
            <a:endParaRPr/>
          </a:p>
        </p:txBody>
      </p:sp>
      <p:sp>
        <p:nvSpPr>
          <p:cNvPr id="189" name="Google Shape;189;p22"/>
          <p:cNvSpPr txBox="1"/>
          <p:nvPr>
            <p:ph idx="1" type="body"/>
          </p:nvPr>
        </p:nvSpPr>
        <p:spPr>
          <a:xfrm>
            <a:off x="6117475" y="1624175"/>
            <a:ext cx="2207400" cy="281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IPv4 Firewall applies to Public IP Address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Adding Rules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Restrict to IP Address Range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IPv6 Network (Disable?)</a:t>
            </a:r>
            <a:endParaRPr/>
          </a:p>
        </p:txBody>
      </p:sp>
      <p:pic>
        <p:nvPicPr>
          <p:cNvPr id="190" name="Google Shape;19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3575" y="1695475"/>
            <a:ext cx="4965813" cy="303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Amazon Lightsail?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“Amazon Lightsail is a virtual private server (VPS) provider and is the easiest way to get started with AWS for developers, small businesses, students, and other users who need a solution to build and host their applications on cloud.”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/>
              <a:t>You can interact with Amazon Lightsail through the console, command line interface (CLI), or API to create and manage instances.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Amazon Lightsail Console (LC)</a:t>
            </a:r>
            <a:endParaRPr/>
          </a:p>
        </p:txBody>
      </p:sp>
      <p:pic>
        <p:nvPicPr>
          <p:cNvPr id="141" name="Google Shape;14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0" y="1601975"/>
            <a:ext cx="6036488" cy="3038501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5"/>
          <p:cNvSpPr txBox="1"/>
          <p:nvPr/>
        </p:nvSpPr>
        <p:spPr>
          <a:xfrm>
            <a:off x="6855650" y="1601975"/>
            <a:ext cx="18663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Lab Setup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2 Linux Instances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2 Win Instances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OpenVPN connection *(Security Concern)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Linux Web Server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WinDC and Win Member Server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LC - Create an Instance (Location - Blueprints)</a:t>
            </a:r>
            <a:endParaRPr/>
          </a:p>
        </p:txBody>
      </p:sp>
      <p:pic>
        <p:nvPicPr>
          <p:cNvPr id="148" name="Google Shape;14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5800" y="1551925"/>
            <a:ext cx="5172410" cy="3038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LC - Create an Instance (OS Only)</a:t>
            </a:r>
            <a:endParaRPr/>
          </a:p>
        </p:txBody>
      </p:sp>
      <p:pic>
        <p:nvPicPr>
          <p:cNvPr id="154" name="Google Shape;15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7750" y="1487525"/>
            <a:ext cx="4368501" cy="303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LC - Create an Instance (Linux SSH and Plan)</a:t>
            </a:r>
            <a:endParaRPr/>
          </a:p>
        </p:txBody>
      </p:sp>
      <p:pic>
        <p:nvPicPr>
          <p:cNvPr id="160" name="Google Shape;16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0538" y="1551925"/>
            <a:ext cx="4500932" cy="3038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18"/>
          <p:cNvSpPr txBox="1"/>
          <p:nvPr/>
        </p:nvSpPr>
        <p:spPr>
          <a:xfrm>
            <a:off x="5673850" y="1833000"/>
            <a:ext cx="28548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SSH Key Pair (Default vs. Created)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Automatic Snapshots ($)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Instance Plan (Read about the 3 months free)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LC - Create an Instance (Win)</a:t>
            </a:r>
            <a:endParaRPr/>
          </a:p>
        </p:txBody>
      </p:sp>
      <p:sp>
        <p:nvSpPr>
          <p:cNvPr id="167" name="Google Shape;167;p19"/>
          <p:cNvSpPr txBox="1"/>
          <p:nvPr>
            <p:ph idx="1" type="body"/>
          </p:nvPr>
        </p:nvSpPr>
        <p:spPr>
          <a:xfrm>
            <a:off x="6754250" y="1990725"/>
            <a:ext cx="15705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Windows OS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Instance Plan and Cost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Name your Instance</a:t>
            </a:r>
            <a:endParaRPr/>
          </a:p>
        </p:txBody>
      </p:sp>
      <p:pic>
        <p:nvPicPr>
          <p:cNvPr id="168" name="Google Shape;16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025" y="1488225"/>
            <a:ext cx="3004525" cy="204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58200" y="1549775"/>
            <a:ext cx="2894699" cy="304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LC - Configure Instance</a:t>
            </a:r>
            <a:endParaRPr/>
          </a:p>
        </p:txBody>
      </p:sp>
      <p:sp>
        <p:nvSpPr>
          <p:cNvPr id="175" name="Google Shape;175;p20"/>
          <p:cNvSpPr txBox="1"/>
          <p:nvPr>
            <p:ph idx="1" type="body"/>
          </p:nvPr>
        </p:nvSpPr>
        <p:spPr>
          <a:xfrm>
            <a:off x="6804350" y="1990725"/>
            <a:ext cx="15204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Location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Delete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Public IP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Private IP (They can talk internally - not continuous)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IPv6 enabled by Default</a:t>
            </a:r>
            <a:endParaRPr/>
          </a:p>
        </p:txBody>
      </p:sp>
      <p:pic>
        <p:nvPicPr>
          <p:cNvPr id="176" name="Google Shape;17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275" y="1625825"/>
            <a:ext cx="6360751" cy="208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LC - Configure Instance - Connecting</a:t>
            </a:r>
            <a:endParaRPr/>
          </a:p>
        </p:txBody>
      </p:sp>
      <p:sp>
        <p:nvSpPr>
          <p:cNvPr id="182" name="Google Shape;182;p21"/>
          <p:cNvSpPr txBox="1"/>
          <p:nvPr>
            <p:ph idx="1" type="body"/>
          </p:nvPr>
        </p:nvSpPr>
        <p:spPr>
          <a:xfrm>
            <a:off x="5695325" y="1940175"/>
            <a:ext cx="20859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Browser Connection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Use SSH Client (Ansible)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Default Username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SSH Key Utilized</a:t>
            </a:r>
            <a:endParaRPr/>
          </a:p>
        </p:txBody>
      </p:sp>
      <p:pic>
        <p:nvPicPr>
          <p:cNvPr id="183" name="Google Shape;18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8725" y="1644925"/>
            <a:ext cx="3374961" cy="303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