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3.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57" r:id="rId1"/>
  </p:sldMasterIdLst>
  <p:notesMasterIdLst>
    <p:notesMasterId r:id="rId31"/>
  </p:notesMasterIdLst>
  <p:handoutMasterIdLst>
    <p:handoutMasterId r:id="rId32"/>
  </p:handoutMasterIdLst>
  <p:sldIdLst>
    <p:sldId id="366" r:id="rId2"/>
    <p:sldId id="397" r:id="rId3"/>
    <p:sldId id="367" r:id="rId4"/>
    <p:sldId id="375" r:id="rId5"/>
    <p:sldId id="368" r:id="rId6"/>
    <p:sldId id="369" r:id="rId7"/>
    <p:sldId id="376" r:id="rId8"/>
    <p:sldId id="370" r:id="rId9"/>
    <p:sldId id="377" r:id="rId10"/>
    <p:sldId id="392" r:id="rId11"/>
    <p:sldId id="372" r:id="rId12"/>
    <p:sldId id="374" r:id="rId13"/>
    <p:sldId id="393" r:id="rId14"/>
    <p:sldId id="379" r:id="rId15"/>
    <p:sldId id="380" r:id="rId16"/>
    <p:sldId id="381" r:id="rId17"/>
    <p:sldId id="382" r:id="rId18"/>
    <p:sldId id="383" r:id="rId19"/>
    <p:sldId id="384" r:id="rId20"/>
    <p:sldId id="385" r:id="rId21"/>
    <p:sldId id="386" r:id="rId22"/>
    <p:sldId id="398" r:id="rId23"/>
    <p:sldId id="387" r:id="rId24"/>
    <p:sldId id="394" r:id="rId25"/>
    <p:sldId id="395" r:id="rId26"/>
    <p:sldId id="396" r:id="rId27"/>
    <p:sldId id="388" r:id="rId28"/>
    <p:sldId id="389" r:id="rId29"/>
    <p:sldId id="3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AD9FF"/>
    <a:srgbClr val="ED6113"/>
    <a:srgbClr val="000000"/>
    <a:srgbClr val="BA4B0E"/>
    <a:srgbClr val="33CCFF"/>
    <a:srgbClr val="3399FF"/>
    <a:srgbClr val="8A5326"/>
    <a:srgbClr val="C0C0C0"/>
    <a:srgbClr val="2A4F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72954" autoAdjust="0"/>
  </p:normalViewPr>
  <p:slideViewPr>
    <p:cSldViewPr>
      <p:cViewPr>
        <p:scale>
          <a:sx n="70" d="100"/>
          <a:sy n="70" d="100"/>
        </p:scale>
        <p:origin x="-384" y="19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5AA8B-889D-41BF-9AAF-ACFB3FCF416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DD3A9D7-E8E0-4DD3-99DD-4786617BAFF0}">
      <dgm:prSet custT="1"/>
      <dgm:spPr>
        <a:solidFill>
          <a:srgbClr val="3AD9FF"/>
        </a:solidFill>
      </dgm:spPr>
      <dgm:t>
        <a:bodyPr/>
        <a:lstStyle/>
        <a:p>
          <a:r>
            <a:rPr lang="en-US" altLang="en-US" sz="2800" dirty="0" smtClean="0">
              <a:solidFill>
                <a:schemeClr val="tx1"/>
              </a:solidFill>
              <a:latin typeface="Times New Roman" panose="02020603050405020304" pitchFamily="18" charset="0"/>
              <a:cs typeface="Times New Roman" panose="02020603050405020304" pitchFamily="18" charset="0"/>
            </a:rPr>
            <a:t>I. </a:t>
          </a:r>
          <a:r>
            <a:rPr lang="en-US" altLang="en-US" sz="2800" dirty="0" err="1" smtClean="0">
              <a:solidFill>
                <a:schemeClr val="tx1"/>
              </a:solidFill>
              <a:latin typeface="Times New Roman" panose="02020603050405020304" pitchFamily="18" charset="0"/>
              <a:cs typeface="Times New Roman" panose="02020603050405020304" pitchFamily="18" charset="0"/>
            </a:rPr>
            <a:t>Đặt</a:t>
          </a:r>
          <a:r>
            <a:rPr lang="en-US" altLang="en-US" sz="2800" dirty="0" smtClean="0">
              <a:solidFill>
                <a:schemeClr val="tx1"/>
              </a:solidFill>
              <a:latin typeface="Times New Roman" panose="02020603050405020304" pitchFamily="18" charset="0"/>
              <a:cs typeface="Times New Roman" panose="02020603050405020304" pitchFamily="18" charset="0"/>
            </a:rPr>
            <a:t> </a:t>
          </a:r>
          <a:r>
            <a:rPr lang="en-US" altLang="en-US" sz="2800" dirty="0" err="1" smtClean="0">
              <a:solidFill>
                <a:schemeClr val="tx1"/>
              </a:solidFill>
              <a:latin typeface="Times New Roman" panose="02020603050405020304" pitchFamily="18" charset="0"/>
              <a:cs typeface="Times New Roman" panose="02020603050405020304" pitchFamily="18" charset="0"/>
            </a:rPr>
            <a:t>vấn</a:t>
          </a:r>
          <a:r>
            <a:rPr lang="en-US" altLang="en-US" sz="2800" dirty="0" smtClean="0">
              <a:solidFill>
                <a:schemeClr val="tx1"/>
              </a:solidFill>
              <a:latin typeface="Times New Roman" panose="02020603050405020304" pitchFamily="18" charset="0"/>
              <a:cs typeface="Times New Roman" panose="02020603050405020304" pitchFamily="18" charset="0"/>
            </a:rPr>
            <a:t> </a:t>
          </a:r>
          <a:r>
            <a:rPr lang="en-US" altLang="en-US" sz="2800" dirty="0" err="1" smtClean="0">
              <a:solidFill>
                <a:schemeClr val="tx1"/>
              </a:solidFill>
              <a:latin typeface="Times New Roman" panose="02020603050405020304" pitchFamily="18" charset="0"/>
              <a:cs typeface="Times New Roman" panose="02020603050405020304" pitchFamily="18" charset="0"/>
            </a:rPr>
            <a:t>đề</a:t>
          </a:r>
          <a:endParaRPr lang="en-US" altLang="en-US" sz="2800" dirty="0">
            <a:solidFill>
              <a:schemeClr val="tx1"/>
            </a:solidFill>
            <a:latin typeface="Times New Roman" panose="02020603050405020304" pitchFamily="18" charset="0"/>
            <a:cs typeface="Times New Roman" panose="02020603050405020304" pitchFamily="18" charset="0"/>
          </a:endParaRPr>
        </a:p>
      </dgm:t>
    </dgm:pt>
    <dgm:pt modelId="{D02584C2-8B8B-408C-A535-649A249C6075}" type="parTrans" cxnId="{3AA0D8C7-154C-4069-A1FE-8AE64C088B23}">
      <dgm:prSet/>
      <dgm:spPr/>
      <dgm:t>
        <a:bodyPr/>
        <a:lstStyle/>
        <a:p>
          <a:endParaRPr lang="en-US" sz="2800">
            <a:latin typeface="Times New Roman" panose="02020603050405020304" pitchFamily="18" charset="0"/>
            <a:cs typeface="Times New Roman" panose="02020603050405020304" pitchFamily="18" charset="0"/>
          </a:endParaRPr>
        </a:p>
      </dgm:t>
    </dgm:pt>
    <dgm:pt modelId="{136B5E92-483C-4CB0-8E95-F0A1E5D1C1C3}" type="sibTrans" cxnId="{3AA0D8C7-154C-4069-A1FE-8AE64C088B23}">
      <dgm:prSet/>
      <dgm:spPr/>
      <dgm:t>
        <a:bodyPr/>
        <a:lstStyle/>
        <a:p>
          <a:endParaRPr lang="en-US"/>
        </a:p>
      </dgm:t>
    </dgm:pt>
    <dgm:pt modelId="{6544AC9F-0FAF-4D42-B0F5-A359058B4619}" type="pres">
      <dgm:prSet presAssocID="{7A55AA8B-889D-41BF-9AAF-ACFB3FCF4161}" presName="Name0" presStyleCnt="0">
        <dgm:presLayoutVars>
          <dgm:chMax/>
          <dgm:chPref/>
          <dgm:dir/>
        </dgm:presLayoutVars>
      </dgm:prSet>
      <dgm:spPr/>
      <dgm:t>
        <a:bodyPr/>
        <a:lstStyle/>
        <a:p>
          <a:endParaRPr lang="en-US"/>
        </a:p>
      </dgm:t>
    </dgm:pt>
    <dgm:pt modelId="{F92F1C5A-D2D2-4DD5-B8A2-FD3B9CD5E1E3}" type="pres">
      <dgm:prSet presAssocID="{7DD3A9D7-E8E0-4DD3-99DD-4786617BAFF0}" presName="parenttextcomposite" presStyleCnt="0"/>
      <dgm:spPr/>
    </dgm:pt>
    <dgm:pt modelId="{09ACD8B2-0031-45B6-9FFA-EAD68656EE6D}" type="pres">
      <dgm:prSet presAssocID="{7DD3A9D7-E8E0-4DD3-99DD-4786617BAFF0}" presName="parenttext" presStyleLbl="revTx" presStyleIdx="0" presStyleCnt="1">
        <dgm:presLayoutVars>
          <dgm:chMax/>
          <dgm:chPref val="2"/>
          <dgm:bulletEnabled val="1"/>
        </dgm:presLayoutVars>
      </dgm:prSet>
      <dgm:spPr/>
      <dgm:t>
        <a:bodyPr/>
        <a:lstStyle/>
        <a:p>
          <a:endParaRPr lang="en-US"/>
        </a:p>
      </dgm:t>
    </dgm:pt>
    <dgm:pt modelId="{EB161D47-C819-4E3F-8FAC-BB68609F2634}" type="pres">
      <dgm:prSet presAssocID="{7DD3A9D7-E8E0-4DD3-99DD-4786617BAFF0}" presName="parallelogramComposite" presStyleCnt="0"/>
      <dgm:spPr/>
    </dgm:pt>
    <dgm:pt modelId="{8A05595B-B20B-434B-9B13-D35B00DF01C3}" type="pres">
      <dgm:prSet presAssocID="{7DD3A9D7-E8E0-4DD3-99DD-4786617BAFF0}" presName="parallelogram1" presStyleLbl="alignNode1" presStyleIdx="0" presStyleCnt="7"/>
      <dgm:spPr/>
    </dgm:pt>
    <dgm:pt modelId="{0F75688B-F366-4601-8CD8-2787759C8E73}" type="pres">
      <dgm:prSet presAssocID="{7DD3A9D7-E8E0-4DD3-99DD-4786617BAFF0}" presName="parallelogram2" presStyleLbl="alignNode1" presStyleIdx="1" presStyleCnt="7"/>
      <dgm:spPr/>
    </dgm:pt>
    <dgm:pt modelId="{24211C3C-E9CB-448D-B764-4ED1931F86A9}" type="pres">
      <dgm:prSet presAssocID="{7DD3A9D7-E8E0-4DD3-99DD-4786617BAFF0}" presName="parallelogram3" presStyleLbl="alignNode1" presStyleIdx="2" presStyleCnt="7"/>
      <dgm:spPr/>
    </dgm:pt>
    <dgm:pt modelId="{0977D18F-7885-4F3D-AD17-85A003C8F73D}" type="pres">
      <dgm:prSet presAssocID="{7DD3A9D7-E8E0-4DD3-99DD-4786617BAFF0}" presName="parallelogram4" presStyleLbl="alignNode1" presStyleIdx="3" presStyleCnt="7"/>
      <dgm:spPr/>
    </dgm:pt>
    <dgm:pt modelId="{7590B768-7BC9-428E-B48B-887923BA5E11}" type="pres">
      <dgm:prSet presAssocID="{7DD3A9D7-E8E0-4DD3-99DD-4786617BAFF0}" presName="parallelogram5" presStyleLbl="alignNode1" presStyleIdx="4" presStyleCnt="7"/>
      <dgm:spPr/>
    </dgm:pt>
    <dgm:pt modelId="{2E594D29-7D76-48B1-BE38-A763FC7C85B7}" type="pres">
      <dgm:prSet presAssocID="{7DD3A9D7-E8E0-4DD3-99DD-4786617BAFF0}" presName="parallelogram6" presStyleLbl="alignNode1" presStyleIdx="5" presStyleCnt="7"/>
      <dgm:spPr/>
    </dgm:pt>
    <dgm:pt modelId="{C865642E-AA23-4B80-BAF3-12464C4FCE73}" type="pres">
      <dgm:prSet presAssocID="{7DD3A9D7-E8E0-4DD3-99DD-4786617BAFF0}" presName="parallelogram7" presStyleLbl="alignNode1" presStyleIdx="6" presStyleCnt="7"/>
      <dgm:spPr/>
    </dgm:pt>
  </dgm:ptLst>
  <dgm:cxnLst>
    <dgm:cxn modelId="{96355036-7073-48F3-AB62-160DB76902A2}" type="presOf" srcId="{7A55AA8B-889D-41BF-9AAF-ACFB3FCF4161}" destId="{6544AC9F-0FAF-4D42-B0F5-A359058B4619}" srcOrd="0" destOrd="0" presId="urn:microsoft.com/office/officeart/2008/layout/VerticalAccentList"/>
    <dgm:cxn modelId="{3AA0D8C7-154C-4069-A1FE-8AE64C088B23}" srcId="{7A55AA8B-889D-41BF-9AAF-ACFB3FCF4161}" destId="{7DD3A9D7-E8E0-4DD3-99DD-4786617BAFF0}" srcOrd="0" destOrd="0" parTransId="{D02584C2-8B8B-408C-A535-649A249C6075}" sibTransId="{136B5E92-483C-4CB0-8E95-F0A1E5D1C1C3}"/>
    <dgm:cxn modelId="{41D30725-00ED-430A-B3A6-922FCE5BE173}" type="presOf" srcId="{7DD3A9D7-E8E0-4DD3-99DD-4786617BAFF0}" destId="{09ACD8B2-0031-45B6-9FFA-EAD68656EE6D}" srcOrd="0" destOrd="0" presId="urn:microsoft.com/office/officeart/2008/layout/VerticalAccentList"/>
    <dgm:cxn modelId="{7F448846-4C48-43FF-BA32-F098C8767D49}" type="presParOf" srcId="{6544AC9F-0FAF-4D42-B0F5-A359058B4619}" destId="{F92F1C5A-D2D2-4DD5-B8A2-FD3B9CD5E1E3}" srcOrd="0" destOrd="0" presId="urn:microsoft.com/office/officeart/2008/layout/VerticalAccentList"/>
    <dgm:cxn modelId="{919DA003-5D79-48DE-B985-D7237ACA8FC1}" type="presParOf" srcId="{F92F1C5A-D2D2-4DD5-B8A2-FD3B9CD5E1E3}" destId="{09ACD8B2-0031-45B6-9FFA-EAD68656EE6D}" srcOrd="0" destOrd="0" presId="urn:microsoft.com/office/officeart/2008/layout/VerticalAccentList"/>
    <dgm:cxn modelId="{D33A5FFC-2423-4D6B-8AFD-11806638B286}" type="presParOf" srcId="{6544AC9F-0FAF-4D42-B0F5-A359058B4619}" destId="{EB161D47-C819-4E3F-8FAC-BB68609F2634}" srcOrd="1" destOrd="0" presId="urn:microsoft.com/office/officeart/2008/layout/VerticalAccentList"/>
    <dgm:cxn modelId="{1CA5BBED-7AB0-4C8B-B2A9-CD5246371420}" type="presParOf" srcId="{EB161D47-C819-4E3F-8FAC-BB68609F2634}" destId="{8A05595B-B20B-434B-9B13-D35B00DF01C3}" srcOrd="0" destOrd="0" presId="urn:microsoft.com/office/officeart/2008/layout/VerticalAccentList"/>
    <dgm:cxn modelId="{A95F1880-F381-4A03-AA0E-671EB3AA356D}" type="presParOf" srcId="{EB161D47-C819-4E3F-8FAC-BB68609F2634}" destId="{0F75688B-F366-4601-8CD8-2787759C8E73}" srcOrd="1" destOrd="0" presId="urn:microsoft.com/office/officeart/2008/layout/VerticalAccentList"/>
    <dgm:cxn modelId="{6AB9EEC6-D8AF-4C80-859B-022C24771336}" type="presParOf" srcId="{EB161D47-C819-4E3F-8FAC-BB68609F2634}" destId="{24211C3C-E9CB-448D-B764-4ED1931F86A9}" srcOrd="2" destOrd="0" presId="urn:microsoft.com/office/officeart/2008/layout/VerticalAccentList"/>
    <dgm:cxn modelId="{B714DB31-60FD-469A-A522-73E40B9DC5F4}" type="presParOf" srcId="{EB161D47-C819-4E3F-8FAC-BB68609F2634}" destId="{0977D18F-7885-4F3D-AD17-85A003C8F73D}" srcOrd="3" destOrd="0" presId="urn:microsoft.com/office/officeart/2008/layout/VerticalAccentList"/>
    <dgm:cxn modelId="{B9A5BCF1-DC63-4E46-BDE4-5F63B92BB0FD}" type="presParOf" srcId="{EB161D47-C819-4E3F-8FAC-BB68609F2634}" destId="{7590B768-7BC9-428E-B48B-887923BA5E11}" srcOrd="4" destOrd="0" presId="urn:microsoft.com/office/officeart/2008/layout/VerticalAccentList"/>
    <dgm:cxn modelId="{2F8F35FF-3528-4BDF-BABB-FBEC8AD20A60}" type="presParOf" srcId="{EB161D47-C819-4E3F-8FAC-BB68609F2634}" destId="{2E594D29-7D76-48B1-BE38-A763FC7C85B7}" srcOrd="5" destOrd="0" presId="urn:microsoft.com/office/officeart/2008/layout/VerticalAccentList"/>
    <dgm:cxn modelId="{99865CF6-8997-4373-8894-DF0548F172C4}" type="presParOf" srcId="{EB161D47-C819-4E3F-8FAC-BB68609F2634}" destId="{C865642E-AA23-4B80-BAF3-12464C4FCE7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0623E7-7E03-467B-BE93-EAC362A1D92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757F74E-E938-4229-AE1B-80DD16904E53}">
      <dgm:prSet phldrT="[Text]" custT="1"/>
      <dgm:spPr/>
      <dgm:t>
        <a:bodyPr/>
        <a:lstStyle/>
        <a:p>
          <a:pPr algn="ctr"/>
          <a:endParaRPr lang="en-US" sz="2800" b="1" dirty="0">
            <a:latin typeface="+mj-lt"/>
          </a:endParaRPr>
        </a:p>
      </dgm:t>
    </dgm:pt>
    <dgm:pt modelId="{503962D0-02CE-4079-8094-BC0A3DC34E9C}" type="parTrans" cxnId="{A54209F6-ECE1-4674-AC1D-6771221DA14D}">
      <dgm:prSet/>
      <dgm:spPr/>
      <dgm:t>
        <a:bodyPr/>
        <a:lstStyle/>
        <a:p>
          <a:endParaRPr lang="en-US"/>
        </a:p>
      </dgm:t>
    </dgm:pt>
    <dgm:pt modelId="{D1B0E219-0D2F-46FD-81F2-B156C93AE9E2}" type="sibTrans" cxnId="{A54209F6-ECE1-4674-AC1D-6771221DA14D}">
      <dgm:prSet/>
      <dgm:spPr/>
      <dgm:t>
        <a:bodyPr/>
        <a:lstStyle/>
        <a:p>
          <a:endParaRPr lang="en-US"/>
        </a:p>
      </dgm:t>
    </dgm:pt>
    <dgm:pt modelId="{31DD34C6-6131-4B8A-BF46-16D7BB13A074}">
      <dgm:prSet phldrT="[Text]" custT="1"/>
      <dgm:spPr/>
      <dgm:t>
        <a:bodyPr/>
        <a:lstStyle/>
        <a:p>
          <a:r>
            <a:rPr lang="en-AU" sz="2800" dirty="0" err="1" smtClean="0">
              <a:latin typeface="Times New Roman" pitchFamily="18" charset="0"/>
              <a:cs typeface="Times New Roman" pitchFamily="18" charset="0"/>
            </a:rPr>
            <a:t>Xác</a:t>
          </a:r>
          <a:r>
            <a:rPr lang="en-AU" sz="2800" dirty="0" smtClean="0">
              <a:latin typeface="Times New Roman" pitchFamily="18" charset="0"/>
              <a:cs typeface="Times New Roman" pitchFamily="18" charset="0"/>
            </a:rPr>
            <a:t> </a:t>
          </a:r>
          <a:r>
            <a:rPr lang="en-AU" sz="2800" dirty="0" err="1" smtClean="0">
              <a:latin typeface="Times New Roman" pitchFamily="18" charset="0"/>
              <a:cs typeface="Times New Roman" pitchFamily="18" charset="0"/>
            </a:rPr>
            <a:t>thực</a:t>
          </a:r>
          <a:r>
            <a:rPr lang="en-AU" sz="2800" dirty="0" smtClean="0">
              <a:latin typeface="Times New Roman" pitchFamily="18" charset="0"/>
              <a:cs typeface="Times New Roman" pitchFamily="18" charset="0"/>
            </a:rPr>
            <a:t> </a:t>
          </a:r>
          <a:r>
            <a:rPr lang="en-AU" sz="2800" dirty="0" err="1" smtClean="0">
              <a:latin typeface="Times New Roman" pitchFamily="18" charset="0"/>
              <a:cs typeface="Times New Roman" pitchFamily="18" charset="0"/>
            </a:rPr>
            <a:t>sử</a:t>
          </a:r>
          <a:r>
            <a:rPr lang="en-AU" sz="2800" dirty="0" smtClean="0">
              <a:latin typeface="Times New Roman" pitchFamily="18" charset="0"/>
              <a:cs typeface="Times New Roman" pitchFamily="18" charset="0"/>
            </a:rPr>
            <a:t> </a:t>
          </a:r>
          <a:r>
            <a:rPr lang="en-AU" sz="2800" dirty="0" err="1" smtClean="0">
              <a:latin typeface="Times New Roman" pitchFamily="18" charset="0"/>
              <a:cs typeface="Times New Roman" pitchFamily="18" charset="0"/>
            </a:rPr>
            <a:t>dụng</a:t>
          </a:r>
          <a:r>
            <a:rPr lang="en-AU" sz="2800" dirty="0" smtClean="0">
              <a:latin typeface="Times New Roman" pitchFamily="18" charset="0"/>
              <a:cs typeface="Times New Roman" pitchFamily="18" charset="0"/>
            </a:rPr>
            <a:t> Tokens</a:t>
          </a:r>
          <a:endParaRPr lang="en-US" sz="2800" dirty="0">
            <a:latin typeface="Times New Roman" pitchFamily="18" charset="0"/>
            <a:cs typeface="Times New Roman" pitchFamily="18" charset="0"/>
          </a:endParaRPr>
        </a:p>
      </dgm:t>
    </dgm:pt>
    <dgm:pt modelId="{37032D9B-2526-480A-9730-2C183AFECDE0}" type="parTrans" cxnId="{3BBE36DA-5D88-4C49-BF48-AB063AFC0B9B}">
      <dgm:prSet/>
      <dgm:spPr/>
      <dgm:t>
        <a:bodyPr/>
        <a:lstStyle/>
        <a:p>
          <a:endParaRPr lang="en-US"/>
        </a:p>
      </dgm:t>
    </dgm:pt>
    <dgm:pt modelId="{27BFB5E8-265E-42BE-BA8C-9C8CFD6FD4B4}" type="sibTrans" cxnId="{3BBE36DA-5D88-4C49-BF48-AB063AFC0B9B}">
      <dgm:prSet/>
      <dgm:spPr/>
      <dgm:t>
        <a:bodyPr/>
        <a:lstStyle/>
        <a:p>
          <a:endParaRPr lang="en-US"/>
        </a:p>
      </dgm:t>
    </dgm:pt>
    <dgm:pt modelId="{5524AD86-672B-4068-8E20-170BB672B26A}" type="pres">
      <dgm:prSet presAssocID="{DF0623E7-7E03-467B-BE93-EAC362A1D92B}" presName="Name0" presStyleCnt="0">
        <dgm:presLayoutVars>
          <dgm:chMax/>
          <dgm:chPref/>
          <dgm:dir/>
        </dgm:presLayoutVars>
      </dgm:prSet>
      <dgm:spPr/>
      <dgm:t>
        <a:bodyPr/>
        <a:lstStyle/>
        <a:p>
          <a:endParaRPr lang="en-US"/>
        </a:p>
      </dgm:t>
    </dgm:pt>
    <dgm:pt modelId="{FD08C9E3-6C24-4B6D-B52B-C7825A7A8353}" type="pres">
      <dgm:prSet presAssocID="{7757F74E-E938-4229-AE1B-80DD16904E53}" presName="parenttextcomposite" presStyleCnt="0"/>
      <dgm:spPr/>
    </dgm:pt>
    <dgm:pt modelId="{F301C60C-A30F-4551-8FDB-28DB32A92686}" type="pres">
      <dgm:prSet presAssocID="{7757F74E-E938-4229-AE1B-80DD16904E53}" presName="parenttext" presStyleLbl="revTx" presStyleIdx="0" presStyleCnt="1">
        <dgm:presLayoutVars>
          <dgm:chMax/>
          <dgm:chPref val="2"/>
          <dgm:bulletEnabled val="1"/>
        </dgm:presLayoutVars>
      </dgm:prSet>
      <dgm:spPr/>
      <dgm:t>
        <a:bodyPr/>
        <a:lstStyle/>
        <a:p>
          <a:endParaRPr lang="en-US"/>
        </a:p>
      </dgm:t>
    </dgm:pt>
    <dgm:pt modelId="{2B49827D-D885-4F58-8868-3AB79CEFB333}" type="pres">
      <dgm:prSet presAssocID="{7757F74E-E938-4229-AE1B-80DD16904E53}" presName="composite" presStyleCnt="0"/>
      <dgm:spPr/>
    </dgm:pt>
    <dgm:pt modelId="{DEAC32CE-D151-4A13-AD2A-37029D46FB8E}" type="pres">
      <dgm:prSet presAssocID="{7757F74E-E938-4229-AE1B-80DD16904E53}" presName="chevron1" presStyleLbl="alignNode1" presStyleIdx="0" presStyleCnt="7"/>
      <dgm:spPr>
        <a:solidFill>
          <a:srgbClr val="3AD9FF"/>
        </a:solidFill>
        <a:ln>
          <a:solidFill>
            <a:srgbClr val="3AD9FF"/>
          </a:solidFill>
        </a:ln>
      </dgm:spPr>
      <dgm:t>
        <a:bodyPr/>
        <a:lstStyle/>
        <a:p>
          <a:endParaRPr lang="en-US"/>
        </a:p>
      </dgm:t>
    </dgm:pt>
    <dgm:pt modelId="{2D03358A-1FD7-461B-819A-FF1F964BE265}" type="pres">
      <dgm:prSet presAssocID="{7757F74E-E938-4229-AE1B-80DD16904E53}" presName="chevron2" presStyleLbl="alignNode1" presStyleIdx="1" presStyleCnt="7"/>
      <dgm:spPr>
        <a:solidFill>
          <a:srgbClr val="3AD9FF"/>
        </a:solidFill>
        <a:ln>
          <a:solidFill>
            <a:srgbClr val="3AD9FF"/>
          </a:solidFill>
        </a:ln>
      </dgm:spPr>
    </dgm:pt>
    <dgm:pt modelId="{3AAA93E9-7873-47AE-B07F-A72F96E99350}" type="pres">
      <dgm:prSet presAssocID="{7757F74E-E938-4229-AE1B-80DD16904E53}" presName="chevron3" presStyleLbl="alignNode1" presStyleIdx="2" presStyleCnt="7"/>
      <dgm:spPr>
        <a:solidFill>
          <a:srgbClr val="3AD9FF"/>
        </a:solidFill>
      </dgm:spPr>
    </dgm:pt>
    <dgm:pt modelId="{8E0D9D68-D44B-4580-A6E0-7C1324DBDB37}" type="pres">
      <dgm:prSet presAssocID="{7757F74E-E938-4229-AE1B-80DD16904E53}" presName="chevron4" presStyleLbl="alignNode1" presStyleIdx="3" presStyleCnt="7"/>
      <dgm:spPr>
        <a:solidFill>
          <a:srgbClr val="3AD9FF"/>
        </a:solidFill>
        <a:ln>
          <a:solidFill>
            <a:srgbClr val="3AD9FF"/>
          </a:solidFill>
        </a:ln>
      </dgm:spPr>
    </dgm:pt>
    <dgm:pt modelId="{CE5B58B8-50B0-44AF-ABEB-E42D59BD99BA}" type="pres">
      <dgm:prSet presAssocID="{7757F74E-E938-4229-AE1B-80DD16904E53}" presName="chevron5" presStyleLbl="alignNode1" presStyleIdx="4" presStyleCnt="7"/>
      <dgm:spPr>
        <a:solidFill>
          <a:srgbClr val="3AD9FF"/>
        </a:solidFill>
      </dgm:spPr>
    </dgm:pt>
    <dgm:pt modelId="{34A6FB3B-7741-4CFB-B399-FA96539D5A3F}" type="pres">
      <dgm:prSet presAssocID="{7757F74E-E938-4229-AE1B-80DD16904E53}" presName="chevron6" presStyleLbl="alignNode1" presStyleIdx="5" presStyleCnt="7"/>
      <dgm:spPr>
        <a:solidFill>
          <a:srgbClr val="3AD9FF"/>
        </a:solidFill>
        <a:ln>
          <a:solidFill>
            <a:srgbClr val="3AD9FF"/>
          </a:solidFill>
        </a:ln>
      </dgm:spPr>
    </dgm:pt>
    <dgm:pt modelId="{F9975331-56B0-4827-86AD-8DF63FFA3C40}" type="pres">
      <dgm:prSet presAssocID="{7757F74E-E938-4229-AE1B-80DD16904E53}" presName="chevron7" presStyleLbl="alignNode1" presStyleIdx="6" presStyleCnt="7" custLinFactNeighborX="80029" custLinFactNeighborY="331"/>
      <dgm:spPr>
        <a:solidFill>
          <a:srgbClr val="3AD9FF"/>
        </a:solidFill>
      </dgm:spPr>
    </dgm:pt>
    <dgm:pt modelId="{807F279B-DD66-4B7E-ADD1-6394DD49D295}" type="pres">
      <dgm:prSet presAssocID="{7757F74E-E938-4229-AE1B-80DD16904E53}" presName="childtext" presStyleLbl="solidFgAcc1" presStyleIdx="0" presStyleCnt="1" custScaleX="125356" custLinFactNeighborX="1495" custLinFactNeighborY="-1359">
        <dgm:presLayoutVars>
          <dgm:chMax/>
          <dgm:chPref val="0"/>
          <dgm:bulletEnabled val="1"/>
        </dgm:presLayoutVars>
      </dgm:prSet>
      <dgm:spPr/>
      <dgm:t>
        <a:bodyPr/>
        <a:lstStyle/>
        <a:p>
          <a:endParaRPr lang="en-US"/>
        </a:p>
      </dgm:t>
    </dgm:pt>
  </dgm:ptLst>
  <dgm:cxnLst>
    <dgm:cxn modelId="{8EF224EA-5BAB-4B63-9792-5672FD31F1A6}" type="presOf" srcId="{31DD34C6-6131-4B8A-BF46-16D7BB13A074}" destId="{807F279B-DD66-4B7E-ADD1-6394DD49D295}" srcOrd="0" destOrd="0" presId="urn:microsoft.com/office/officeart/2008/layout/VerticalAccentList"/>
    <dgm:cxn modelId="{BA7CDB3B-B3BC-4F03-9729-4450B500BE67}" type="presOf" srcId="{7757F74E-E938-4229-AE1B-80DD16904E53}" destId="{F301C60C-A30F-4551-8FDB-28DB32A92686}" srcOrd="0" destOrd="0" presId="urn:microsoft.com/office/officeart/2008/layout/VerticalAccentList"/>
    <dgm:cxn modelId="{A54209F6-ECE1-4674-AC1D-6771221DA14D}" srcId="{DF0623E7-7E03-467B-BE93-EAC362A1D92B}" destId="{7757F74E-E938-4229-AE1B-80DD16904E53}" srcOrd="0" destOrd="0" parTransId="{503962D0-02CE-4079-8094-BC0A3DC34E9C}" sibTransId="{D1B0E219-0D2F-46FD-81F2-B156C93AE9E2}"/>
    <dgm:cxn modelId="{015BEE83-C242-4927-8C2F-10057528DE64}" type="presOf" srcId="{DF0623E7-7E03-467B-BE93-EAC362A1D92B}" destId="{5524AD86-672B-4068-8E20-170BB672B26A}" srcOrd="0" destOrd="0" presId="urn:microsoft.com/office/officeart/2008/layout/VerticalAccentList"/>
    <dgm:cxn modelId="{3BBE36DA-5D88-4C49-BF48-AB063AFC0B9B}" srcId="{7757F74E-E938-4229-AE1B-80DD16904E53}" destId="{31DD34C6-6131-4B8A-BF46-16D7BB13A074}" srcOrd="0" destOrd="0" parTransId="{37032D9B-2526-480A-9730-2C183AFECDE0}" sibTransId="{27BFB5E8-265E-42BE-BA8C-9C8CFD6FD4B4}"/>
    <dgm:cxn modelId="{977EA9C5-6D15-403B-B451-F3D3FC617ACB}" type="presParOf" srcId="{5524AD86-672B-4068-8E20-170BB672B26A}" destId="{FD08C9E3-6C24-4B6D-B52B-C7825A7A8353}" srcOrd="0" destOrd="0" presId="urn:microsoft.com/office/officeart/2008/layout/VerticalAccentList"/>
    <dgm:cxn modelId="{823EAB5D-3C24-4CB6-9693-84879E1D4F93}" type="presParOf" srcId="{FD08C9E3-6C24-4B6D-B52B-C7825A7A8353}" destId="{F301C60C-A30F-4551-8FDB-28DB32A92686}" srcOrd="0" destOrd="0" presId="urn:microsoft.com/office/officeart/2008/layout/VerticalAccentList"/>
    <dgm:cxn modelId="{FCAF6900-8805-42C6-8E93-9694E671D2B5}" type="presParOf" srcId="{5524AD86-672B-4068-8E20-170BB672B26A}" destId="{2B49827D-D885-4F58-8868-3AB79CEFB333}" srcOrd="1" destOrd="0" presId="urn:microsoft.com/office/officeart/2008/layout/VerticalAccentList"/>
    <dgm:cxn modelId="{7489C94E-45B1-48F1-8C03-214834ABBA7B}" type="presParOf" srcId="{2B49827D-D885-4F58-8868-3AB79CEFB333}" destId="{DEAC32CE-D151-4A13-AD2A-37029D46FB8E}" srcOrd="0" destOrd="0" presId="urn:microsoft.com/office/officeart/2008/layout/VerticalAccentList"/>
    <dgm:cxn modelId="{CEECCAB2-5CB7-4B88-AF45-AABC417A7089}" type="presParOf" srcId="{2B49827D-D885-4F58-8868-3AB79CEFB333}" destId="{2D03358A-1FD7-461B-819A-FF1F964BE265}" srcOrd="1" destOrd="0" presId="urn:microsoft.com/office/officeart/2008/layout/VerticalAccentList"/>
    <dgm:cxn modelId="{751942DD-0892-4363-9EAC-A04E16202442}" type="presParOf" srcId="{2B49827D-D885-4F58-8868-3AB79CEFB333}" destId="{3AAA93E9-7873-47AE-B07F-A72F96E99350}" srcOrd="2" destOrd="0" presId="urn:microsoft.com/office/officeart/2008/layout/VerticalAccentList"/>
    <dgm:cxn modelId="{33426BDB-5CD1-47D2-B131-7ECACD387D25}" type="presParOf" srcId="{2B49827D-D885-4F58-8868-3AB79CEFB333}" destId="{8E0D9D68-D44B-4580-A6E0-7C1324DBDB37}" srcOrd="3" destOrd="0" presId="urn:microsoft.com/office/officeart/2008/layout/VerticalAccentList"/>
    <dgm:cxn modelId="{82D5B0E9-04E9-4CAA-9FA2-961E563BE520}" type="presParOf" srcId="{2B49827D-D885-4F58-8868-3AB79CEFB333}" destId="{CE5B58B8-50B0-44AF-ABEB-E42D59BD99BA}" srcOrd="4" destOrd="0" presId="urn:microsoft.com/office/officeart/2008/layout/VerticalAccentList"/>
    <dgm:cxn modelId="{E2BA631C-A93E-4489-968A-49B3F5062464}" type="presParOf" srcId="{2B49827D-D885-4F58-8868-3AB79CEFB333}" destId="{34A6FB3B-7741-4CFB-B399-FA96539D5A3F}" srcOrd="5" destOrd="0" presId="urn:microsoft.com/office/officeart/2008/layout/VerticalAccentList"/>
    <dgm:cxn modelId="{247FB026-0912-43F1-BA26-90B1602347E4}" type="presParOf" srcId="{2B49827D-D885-4F58-8868-3AB79CEFB333}" destId="{F9975331-56B0-4827-86AD-8DF63FFA3C40}" srcOrd="6" destOrd="0" presId="urn:microsoft.com/office/officeart/2008/layout/VerticalAccentList"/>
    <dgm:cxn modelId="{DD038B77-4103-458D-A7EA-0B559BA2BAF8}" type="presParOf" srcId="{2B49827D-D885-4F58-8868-3AB79CEFB333}" destId="{807F279B-DD66-4B7E-ADD1-6394DD49D295}" srcOrd="7" destOrd="0" presId="urn:microsoft.com/office/officeart/2008/layout/VerticalAccentList"/>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F0623E7-7E03-467B-BE93-EAC362A1D92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757F74E-E938-4229-AE1B-80DD16904E53}">
      <dgm:prSet phldrT="[Text]" custT="1"/>
      <dgm:spPr/>
      <dgm:t>
        <a:bodyPr/>
        <a:lstStyle/>
        <a:p>
          <a:pPr algn="ctr"/>
          <a:endParaRPr lang="en-US" sz="2800" b="1" dirty="0">
            <a:latin typeface="+mj-lt"/>
          </a:endParaRPr>
        </a:p>
      </dgm:t>
    </dgm:pt>
    <dgm:pt modelId="{503962D0-02CE-4079-8094-BC0A3DC34E9C}" type="parTrans" cxnId="{A54209F6-ECE1-4674-AC1D-6771221DA14D}">
      <dgm:prSet/>
      <dgm:spPr/>
      <dgm:t>
        <a:bodyPr/>
        <a:lstStyle/>
        <a:p>
          <a:endParaRPr lang="en-US"/>
        </a:p>
      </dgm:t>
    </dgm:pt>
    <dgm:pt modelId="{D1B0E219-0D2F-46FD-81F2-B156C93AE9E2}" type="sibTrans" cxnId="{A54209F6-ECE1-4674-AC1D-6771221DA14D}">
      <dgm:prSet/>
      <dgm:spPr/>
      <dgm:t>
        <a:bodyPr/>
        <a:lstStyle/>
        <a:p>
          <a:endParaRPr lang="en-US"/>
        </a:p>
      </dgm:t>
    </dgm:pt>
    <dgm:pt modelId="{31DD34C6-6131-4B8A-BF46-16D7BB13A074}">
      <dgm:prSet phldrT="[Text]" custT="1"/>
      <dgm:spPr/>
      <dgm:t>
        <a:bodyPr/>
        <a:lstStyle/>
        <a:p>
          <a:r>
            <a:rPr lang="en-US" sz="2800" dirty="0" err="1" smtClean="0">
              <a:latin typeface="Times New Roman" pitchFamily="18" charset="0"/>
              <a:cs typeface="Times New Roman" pitchFamily="18" charset="0"/>
            </a:rPr>
            <a:t>Xác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bằng</a:t>
          </a:r>
          <a:r>
            <a:rPr lang="en-US" sz="2800" dirty="0" smtClean="0">
              <a:latin typeface="Times New Roman" pitchFamily="18" charset="0"/>
              <a:cs typeface="Times New Roman" pitchFamily="18" charset="0"/>
            </a:rPr>
            <a:t> s</a:t>
          </a:r>
          <a:r>
            <a:rPr lang="vi-VN" sz="2800" dirty="0" smtClean="0">
              <a:latin typeface="+mj-lt"/>
            </a:rPr>
            <a:t>inh trắc học</a:t>
          </a:r>
          <a:endParaRPr lang="en-US" sz="2800" dirty="0">
            <a:latin typeface="+mj-lt"/>
          </a:endParaRPr>
        </a:p>
      </dgm:t>
    </dgm:pt>
    <dgm:pt modelId="{37032D9B-2526-480A-9730-2C183AFECDE0}" type="parTrans" cxnId="{3BBE36DA-5D88-4C49-BF48-AB063AFC0B9B}">
      <dgm:prSet/>
      <dgm:spPr/>
      <dgm:t>
        <a:bodyPr/>
        <a:lstStyle/>
        <a:p>
          <a:endParaRPr lang="en-US"/>
        </a:p>
      </dgm:t>
    </dgm:pt>
    <dgm:pt modelId="{27BFB5E8-265E-42BE-BA8C-9C8CFD6FD4B4}" type="sibTrans" cxnId="{3BBE36DA-5D88-4C49-BF48-AB063AFC0B9B}">
      <dgm:prSet/>
      <dgm:spPr/>
      <dgm:t>
        <a:bodyPr/>
        <a:lstStyle/>
        <a:p>
          <a:endParaRPr lang="en-US"/>
        </a:p>
      </dgm:t>
    </dgm:pt>
    <dgm:pt modelId="{5524AD86-672B-4068-8E20-170BB672B26A}" type="pres">
      <dgm:prSet presAssocID="{DF0623E7-7E03-467B-BE93-EAC362A1D92B}" presName="Name0" presStyleCnt="0">
        <dgm:presLayoutVars>
          <dgm:chMax/>
          <dgm:chPref/>
          <dgm:dir/>
        </dgm:presLayoutVars>
      </dgm:prSet>
      <dgm:spPr/>
      <dgm:t>
        <a:bodyPr/>
        <a:lstStyle/>
        <a:p>
          <a:endParaRPr lang="en-US"/>
        </a:p>
      </dgm:t>
    </dgm:pt>
    <dgm:pt modelId="{FD08C9E3-6C24-4B6D-B52B-C7825A7A8353}" type="pres">
      <dgm:prSet presAssocID="{7757F74E-E938-4229-AE1B-80DD16904E53}" presName="parenttextcomposite" presStyleCnt="0"/>
      <dgm:spPr/>
    </dgm:pt>
    <dgm:pt modelId="{F301C60C-A30F-4551-8FDB-28DB32A92686}" type="pres">
      <dgm:prSet presAssocID="{7757F74E-E938-4229-AE1B-80DD16904E53}" presName="parenttext" presStyleLbl="revTx" presStyleIdx="0" presStyleCnt="1">
        <dgm:presLayoutVars>
          <dgm:chMax/>
          <dgm:chPref val="2"/>
          <dgm:bulletEnabled val="1"/>
        </dgm:presLayoutVars>
      </dgm:prSet>
      <dgm:spPr/>
      <dgm:t>
        <a:bodyPr/>
        <a:lstStyle/>
        <a:p>
          <a:endParaRPr lang="en-US"/>
        </a:p>
      </dgm:t>
    </dgm:pt>
    <dgm:pt modelId="{2B49827D-D885-4F58-8868-3AB79CEFB333}" type="pres">
      <dgm:prSet presAssocID="{7757F74E-E938-4229-AE1B-80DD16904E53}" presName="composite" presStyleCnt="0"/>
      <dgm:spPr/>
    </dgm:pt>
    <dgm:pt modelId="{DEAC32CE-D151-4A13-AD2A-37029D46FB8E}" type="pres">
      <dgm:prSet presAssocID="{7757F74E-E938-4229-AE1B-80DD16904E53}" presName="chevron1" presStyleLbl="alignNode1" presStyleIdx="0" presStyleCnt="7"/>
      <dgm:spPr>
        <a:solidFill>
          <a:srgbClr val="3AD9FF"/>
        </a:solidFill>
        <a:ln>
          <a:solidFill>
            <a:srgbClr val="3AD9FF"/>
          </a:solidFill>
        </a:ln>
      </dgm:spPr>
      <dgm:t>
        <a:bodyPr/>
        <a:lstStyle/>
        <a:p>
          <a:endParaRPr lang="en-US"/>
        </a:p>
      </dgm:t>
    </dgm:pt>
    <dgm:pt modelId="{2D03358A-1FD7-461B-819A-FF1F964BE265}" type="pres">
      <dgm:prSet presAssocID="{7757F74E-E938-4229-AE1B-80DD16904E53}" presName="chevron2" presStyleLbl="alignNode1" presStyleIdx="1" presStyleCnt="7"/>
      <dgm:spPr>
        <a:solidFill>
          <a:srgbClr val="3AD9FF"/>
        </a:solidFill>
        <a:ln>
          <a:solidFill>
            <a:srgbClr val="3AD9FF"/>
          </a:solidFill>
        </a:ln>
      </dgm:spPr>
    </dgm:pt>
    <dgm:pt modelId="{3AAA93E9-7873-47AE-B07F-A72F96E99350}" type="pres">
      <dgm:prSet presAssocID="{7757F74E-E938-4229-AE1B-80DD16904E53}" presName="chevron3" presStyleLbl="alignNode1" presStyleIdx="2" presStyleCnt="7"/>
      <dgm:spPr>
        <a:solidFill>
          <a:srgbClr val="3AD9FF"/>
        </a:solidFill>
      </dgm:spPr>
    </dgm:pt>
    <dgm:pt modelId="{8E0D9D68-D44B-4580-A6E0-7C1324DBDB37}" type="pres">
      <dgm:prSet presAssocID="{7757F74E-E938-4229-AE1B-80DD16904E53}" presName="chevron4" presStyleLbl="alignNode1" presStyleIdx="3" presStyleCnt="7"/>
      <dgm:spPr>
        <a:solidFill>
          <a:srgbClr val="3AD9FF"/>
        </a:solidFill>
        <a:ln>
          <a:solidFill>
            <a:srgbClr val="3AD9FF"/>
          </a:solidFill>
        </a:ln>
      </dgm:spPr>
    </dgm:pt>
    <dgm:pt modelId="{CE5B58B8-50B0-44AF-ABEB-E42D59BD99BA}" type="pres">
      <dgm:prSet presAssocID="{7757F74E-E938-4229-AE1B-80DD16904E53}" presName="chevron5" presStyleLbl="alignNode1" presStyleIdx="4" presStyleCnt="7"/>
      <dgm:spPr>
        <a:solidFill>
          <a:srgbClr val="3AD9FF"/>
        </a:solidFill>
      </dgm:spPr>
    </dgm:pt>
    <dgm:pt modelId="{34A6FB3B-7741-4CFB-B399-FA96539D5A3F}" type="pres">
      <dgm:prSet presAssocID="{7757F74E-E938-4229-AE1B-80DD16904E53}" presName="chevron6" presStyleLbl="alignNode1" presStyleIdx="5" presStyleCnt="7"/>
      <dgm:spPr>
        <a:solidFill>
          <a:srgbClr val="3AD9FF"/>
        </a:solidFill>
        <a:ln>
          <a:solidFill>
            <a:srgbClr val="3AD9FF"/>
          </a:solidFill>
        </a:ln>
      </dgm:spPr>
    </dgm:pt>
    <dgm:pt modelId="{F9975331-56B0-4827-86AD-8DF63FFA3C40}" type="pres">
      <dgm:prSet presAssocID="{7757F74E-E938-4229-AE1B-80DD16904E53}" presName="chevron7" presStyleLbl="alignNode1" presStyleIdx="6" presStyleCnt="7" custLinFactNeighborX="64903" custLinFactNeighborY="-581"/>
      <dgm:spPr>
        <a:solidFill>
          <a:srgbClr val="3AD9FF"/>
        </a:solidFill>
      </dgm:spPr>
    </dgm:pt>
    <dgm:pt modelId="{807F279B-DD66-4B7E-ADD1-6394DD49D295}" type="pres">
      <dgm:prSet presAssocID="{7757F74E-E938-4229-AE1B-80DD16904E53}" presName="childtext" presStyleLbl="solidFgAcc1" presStyleIdx="0" presStyleCnt="1" custScaleX="125469" custLinFactNeighborX="-1370" custLinFactNeighborY="-2403">
        <dgm:presLayoutVars>
          <dgm:chMax/>
          <dgm:chPref val="0"/>
          <dgm:bulletEnabled val="1"/>
        </dgm:presLayoutVars>
      </dgm:prSet>
      <dgm:spPr/>
      <dgm:t>
        <a:bodyPr/>
        <a:lstStyle/>
        <a:p>
          <a:endParaRPr lang="en-US"/>
        </a:p>
      </dgm:t>
    </dgm:pt>
  </dgm:ptLst>
  <dgm:cxnLst>
    <dgm:cxn modelId="{1E8A7DB2-ABEF-43C9-AB89-BA03E2127C64}" type="presOf" srcId="{31DD34C6-6131-4B8A-BF46-16D7BB13A074}" destId="{807F279B-DD66-4B7E-ADD1-6394DD49D295}" srcOrd="0" destOrd="0" presId="urn:microsoft.com/office/officeart/2008/layout/VerticalAccentList"/>
    <dgm:cxn modelId="{60ED1B10-6473-4393-A86E-E054DFA34F53}" type="presOf" srcId="{7757F74E-E938-4229-AE1B-80DD16904E53}" destId="{F301C60C-A30F-4551-8FDB-28DB32A92686}" srcOrd="0" destOrd="0" presId="urn:microsoft.com/office/officeart/2008/layout/VerticalAccentList"/>
    <dgm:cxn modelId="{FAF0082C-4946-4D1C-916B-6C8C31B56E86}" type="presOf" srcId="{DF0623E7-7E03-467B-BE93-EAC362A1D92B}" destId="{5524AD86-672B-4068-8E20-170BB672B26A}" srcOrd="0" destOrd="0" presId="urn:microsoft.com/office/officeart/2008/layout/VerticalAccentList"/>
    <dgm:cxn modelId="{A54209F6-ECE1-4674-AC1D-6771221DA14D}" srcId="{DF0623E7-7E03-467B-BE93-EAC362A1D92B}" destId="{7757F74E-E938-4229-AE1B-80DD16904E53}" srcOrd="0" destOrd="0" parTransId="{503962D0-02CE-4079-8094-BC0A3DC34E9C}" sibTransId="{D1B0E219-0D2F-46FD-81F2-B156C93AE9E2}"/>
    <dgm:cxn modelId="{3BBE36DA-5D88-4C49-BF48-AB063AFC0B9B}" srcId="{7757F74E-E938-4229-AE1B-80DD16904E53}" destId="{31DD34C6-6131-4B8A-BF46-16D7BB13A074}" srcOrd="0" destOrd="0" parTransId="{37032D9B-2526-480A-9730-2C183AFECDE0}" sibTransId="{27BFB5E8-265E-42BE-BA8C-9C8CFD6FD4B4}"/>
    <dgm:cxn modelId="{62261C45-EB2A-4791-AEE7-E184A8B9BDBC}" type="presParOf" srcId="{5524AD86-672B-4068-8E20-170BB672B26A}" destId="{FD08C9E3-6C24-4B6D-B52B-C7825A7A8353}" srcOrd="0" destOrd="0" presId="urn:microsoft.com/office/officeart/2008/layout/VerticalAccentList"/>
    <dgm:cxn modelId="{F15C65F3-E21F-4B69-B5A1-3924FF358685}" type="presParOf" srcId="{FD08C9E3-6C24-4B6D-B52B-C7825A7A8353}" destId="{F301C60C-A30F-4551-8FDB-28DB32A92686}" srcOrd="0" destOrd="0" presId="urn:microsoft.com/office/officeart/2008/layout/VerticalAccentList"/>
    <dgm:cxn modelId="{17512EEB-87A5-4B4E-ACB5-C03D85ACE93B}" type="presParOf" srcId="{5524AD86-672B-4068-8E20-170BB672B26A}" destId="{2B49827D-D885-4F58-8868-3AB79CEFB333}" srcOrd="1" destOrd="0" presId="urn:microsoft.com/office/officeart/2008/layout/VerticalAccentList"/>
    <dgm:cxn modelId="{7BC07352-02EF-4216-B189-7DAD225D8518}" type="presParOf" srcId="{2B49827D-D885-4F58-8868-3AB79CEFB333}" destId="{DEAC32CE-D151-4A13-AD2A-37029D46FB8E}" srcOrd="0" destOrd="0" presId="urn:microsoft.com/office/officeart/2008/layout/VerticalAccentList"/>
    <dgm:cxn modelId="{508C1EB9-5926-4E78-801B-7153207864A4}" type="presParOf" srcId="{2B49827D-D885-4F58-8868-3AB79CEFB333}" destId="{2D03358A-1FD7-461B-819A-FF1F964BE265}" srcOrd="1" destOrd="0" presId="urn:microsoft.com/office/officeart/2008/layout/VerticalAccentList"/>
    <dgm:cxn modelId="{DED1B1A1-99C4-4D99-86B7-0CB3355ADA52}" type="presParOf" srcId="{2B49827D-D885-4F58-8868-3AB79CEFB333}" destId="{3AAA93E9-7873-47AE-B07F-A72F96E99350}" srcOrd="2" destOrd="0" presId="urn:microsoft.com/office/officeart/2008/layout/VerticalAccentList"/>
    <dgm:cxn modelId="{6E0A5B59-886E-4477-9251-B70EDB1C7215}" type="presParOf" srcId="{2B49827D-D885-4F58-8868-3AB79CEFB333}" destId="{8E0D9D68-D44B-4580-A6E0-7C1324DBDB37}" srcOrd="3" destOrd="0" presId="urn:microsoft.com/office/officeart/2008/layout/VerticalAccentList"/>
    <dgm:cxn modelId="{99431459-E1BA-4CEE-8B7D-13509F3F873A}" type="presParOf" srcId="{2B49827D-D885-4F58-8868-3AB79CEFB333}" destId="{CE5B58B8-50B0-44AF-ABEB-E42D59BD99BA}" srcOrd="4" destOrd="0" presId="urn:microsoft.com/office/officeart/2008/layout/VerticalAccentList"/>
    <dgm:cxn modelId="{114DFEB9-4939-428F-9F5E-DA5065AE95A4}" type="presParOf" srcId="{2B49827D-D885-4F58-8868-3AB79CEFB333}" destId="{34A6FB3B-7741-4CFB-B399-FA96539D5A3F}" srcOrd="5" destOrd="0" presId="urn:microsoft.com/office/officeart/2008/layout/VerticalAccentList"/>
    <dgm:cxn modelId="{93674D2B-24B6-46BC-A37C-5356F4A82687}" type="presParOf" srcId="{2B49827D-D885-4F58-8868-3AB79CEFB333}" destId="{F9975331-56B0-4827-86AD-8DF63FFA3C40}" srcOrd="6" destOrd="0" presId="urn:microsoft.com/office/officeart/2008/layout/VerticalAccentList"/>
    <dgm:cxn modelId="{2DF35D9A-2646-4879-9EC1-319CC4D174DF}" type="presParOf" srcId="{2B49827D-D885-4F58-8868-3AB79CEFB333}" destId="{807F279B-DD66-4B7E-ADD1-6394DD49D295}" srcOrd="7" destOrd="0" presId="urn:microsoft.com/office/officeart/2008/layout/VerticalAccentList"/>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99EF30-D64A-4E09-935E-FCBBE9944C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8F5C30-552A-44ED-8C08-5F07A63612D4}">
      <dgm:prSet phldrT="[Text]" custT="1"/>
      <dgm:spPr>
        <a:solidFill>
          <a:srgbClr val="3AD9FF"/>
        </a:solidFill>
      </dgm:spPr>
      <dgm:t>
        <a:bodyPr/>
        <a:lstStyle/>
        <a:p>
          <a:r>
            <a:rPr lang="en-US" sz="2600" dirty="0" smtClean="0">
              <a:solidFill>
                <a:schemeClr val="tx1"/>
              </a:solidFill>
              <a:latin typeface="Times New Roman" panose="02020603050405020304" pitchFamily="18" charset="0"/>
              <a:cs typeface="Times New Roman" panose="02020603050405020304" pitchFamily="18" charset="0"/>
            </a:rPr>
            <a:t>Authorization Code</a:t>
          </a:r>
          <a:endParaRPr lang="en-US" sz="2600" dirty="0">
            <a:solidFill>
              <a:schemeClr val="tx1"/>
            </a:solidFill>
            <a:latin typeface="Times New Roman" panose="02020603050405020304" pitchFamily="18" charset="0"/>
            <a:cs typeface="Times New Roman" panose="02020603050405020304" pitchFamily="18" charset="0"/>
          </a:endParaRPr>
        </a:p>
      </dgm:t>
    </dgm:pt>
    <dgm:pt modelId="{B85FCCBF-D99E-4C0F-9165-BA91C8386A68}" type="parTrans" cxnId="{7F7564C2-EB0A-43D9-B6E6-84FCB01F3685}">
      <dgm:prSet/>
      <dgm:spPr/>
      <dgm:t>
        <a:bodyPr/>
        <a:lstStyle/>
        <a:p>
          <a:endParaRPr lang="en-US"/>
        </a:p>
      </dgm:t>
    </dgm:pt>
    <dgm:pt modelId="{27578B1D-1FDB-4366-A195-80AA9802C92D}" type="sibTrans" cxnId="{7F7564C2-EB0A-43D9-B6E6-84FCB01F3685}">
      <dgm:prSet/>
      <dgm:spPr/>
      <dgm:t>
        <a:bodyPr/>
        <a:lstStyle/>
        <a:p>
          <a:endParaRPr lang="en-US"/>
        </a:p>
      </dgm:t>
    </dgm:pt>
    <dgm:pt modelId="{36C45107-F1FD-4F7D-987D-285DD3ACEB16}" type="pres">
      <dgm:prSet presAssocID="{5D99EF30-D64A-4E09-935E-FCBBE9944CF6}" presName="linear" presStyleCnt="0">
        <dgm:presLayoutVars>
          <dgm:dir/>
          <dgm:animLvl val="lvl"/>
          <dgm:resizeHandles val="exact"/>
        </dgm:presLayoutVars>
      </dgm:prSet>
      <dgm:spPr/>
      <dgm:t>
        <a:bodyPr/>
        <a:lstStyle/>
        <a:p>
          <a:endParaRPr lang="en-US"/>
        </a:p>
      </dgm:t>
    </dgm:pt>
    <dgm:pt modelId="{64EFBFDE-6072-4DA6-AC3C-23056D3BFB6B}" type="pres">
      <dgm:prSet presAssocID="{E28F5C30-552A-44ED-8C08-5F07A63612D4}" presName="parentLin" presStyleCnt="0"/>
      <dgm:spPr/>
    </dgm:pt>
    <dgm:pt modelId="{30D559DB-7445-497E-B78B-516F156B2A64}" type="pres">
      <dgm:prSet presAssocID="{E28F5C30-552A-44ED-8C08-5F07A63612D4}" presName="parentLeftMargin" presStyleLbl="node1" presStyleIdx="0" presStyleCnt="1"/>
      <dgm:spPr/>
      <dgm:t>
        <a:bodyPr/>
        <a:lstStyle/>
        <a:p>
          <a:endParaRPr lang="en-US"/>
        </a:p>
      </dgm:t>
    </dgm:pt>
    <dgm:pt modelId="{C0F8EBDE-61A3-40F0-A0B3-AC68AA220427}" type="pres">
      <dgm:prSet presAssocID="{E28F5C30-552A-44ED-8C08-5F07A63612D4}" presName="parentText" presStyleLbl="node1" presStyleIdx="0" presStyleCnt="1">
        <dgm:presLayoutVars>
          <dgm:chMax val="0"/>
          <dgm:bulletEnabled val="1"/>
        </dgm:presLayoutVars>
      </dgm:prSet>
      <dgm:spPr/>
      <dgm:t>
        <a:bodyPr/>
        <a:lstStyle/>
        <a:p>
          <a:endParaRPr lang="en-US"/>
        </a:p>
      </dgm:t>
    </dgm:pt>
    <dgm:pt modelId="{C5BC0374-03E6-443F-BE5C-C0829428FF43}" type="pres">
      <dgm:prSet presAssocID="{E28F5C30-552A-44ED-8C08-5F07A63612D4}" presName="negativeSpace" presStyleCnt="0"/>
      <dgm:spPr/>
    </dgm:pt>
    <dgm:pt modelId="{5BCC84E1-66B5-4192-A4CB-5ED64098F016}" type="pres">
      <dgm:prSet presAssocID="{E28F5C30-552A-44ED-8C08-5F07A63612D4}" presName="childText" presStyleLbl="conFgAcc1" presStyleIdx="0" presStyleCnt="1" custLinFactNeighborX="-7476" custLinFactNeighborY="20711">
        <dgm:presLayoutVars>
          <dgm:bulletEnabled val="1"/>
        </dgm:presLayoutVars>
      </dgm:prSet>
      <dgm:spPr>
        <a:ln>
          <a:solidFill>
            <a:srgbClr val="3AD9FF"/>
          </a:solidFill>
        </a:ln>
      </dgm:spPr>
    </dgm:pt>
  </dgm:ptLst>
  <dgm:cxnLst>
    <dgm:cxn modelId="{CD2FF6D8-58ED-4398-BB75-1F9EC673BBF2}" type="presOf" srcId="{5D99EF30-D64A-4E09-935E-FCBBE9944CF6}" destId="{36C45107-F1FD-4F7D-987D-285DD3ACEB16}" srcOrd="0" destOrd="0" presId="urn:microsoft.com/office/officeart/2005/8/layout/list1"/>
    <dgm:cxn modelId="{99AC0106-C9FC-4911-9CD7-8263243BF631}" type="presOf" srcId="{E28F5C30-552A-44ED-8C08-5F07A63612D4}" destId="{30D559DB-7445-497E-B78B-516F156B2A64}" srcOrd="0" destOrd="0" presId="urn:microsoft.com/office/officeart/2005/8/layout/list1"/>
    <dgm:cxn modelId="{7F7564C2-EB0A-43D9-B6E6-84FCB01F3685}" srcId="{5D99EF30-D64A-4E09-935E-FCBBE9944CF6}" destId="{E28F5C30-552A-44ED-8C08-5F07A63612D4}" srcOrd="0" destOrd="0" parTransId="{B85FCCBF-D99E-4C0F-9165-BA91C8386A68}" sibTransId="{27578B1D-1FDB-4366-A195-80AA9802C92D}"/>
    <dgm:cxn modelId="{A43F938F-5EFE-4928-9E42-3BF6874820A1}" type="presOf" srcId="{E28F5C30-552A-44ED-8C08-5F07A63612D4}" destId="{C0F8EBDE-61A3-40F0-A0B3-AC68AA220427}" srcOrd="1" destOrd="0" presId="urn:microsoft.com/office/officeart/2005/8/layout/list1"/>
    <dgm:cxn modelId="{9A2FC19C-EAA8-48AB-81DB-23E1135F02CF}" type="presParOf" srcId="{36C45107-F1FD-4F7D-987D-285DD3ACEB16}" destId="{64EFBFDE-6072-4DA6-AC3C-23056D3BFB6B}" srcOrd="0" destOrd="0" presId="urn:microsoft.com/office/officeart/2005/8/layout/list1"/>
    <dgm:cxn modelId="{2DE92579-60AF-457F-A906-AA1DF65BC7FE}" type="presParOf" srcId="{64EFBFDE-6072-4DA6-AC3C-23056D3BFB6B}" destId="{30D559DB-7445-497E-B78B-516F156B2A64}" srcOrd="0" destOrd="0" presId="urn:microsoft.com/office/officeart/2005/8/layout/list1"/>
    <dgm:cxn modelId="{8F71C973-7188-47F3-A611-948011F5FBB8}" type="presParOf" srcId="{64EFBFDE-6072-4DA6-AC3C-23056D3BFB6B}" destId="{C0F8EBDE-61A3-40F0-A0B3-AC68AA220427}" srcOrd="1" destOrd="0" presId="urn:microsoft.com/office/officeart/2005/8/layout/list1"/>
    <dgm:cxn modelId="{9A66C8E7-EB3E-49C6-8597-ECE4CD17BB06}" type="presParOf" srcId="{36C45107-F1FD-4F7D-987D-285DD3ACEB16}" destId="{C5BC0374-03E6-443F-BE5C-C0829428FF43}" srcOrd="1" destOrd="0" presId="urn:microsoft.com/office/officeart/2005/8/layout/list1"/>
    <dgm:cxn modelId="{0923DC47-FDAF-4D43-9A93-09F8BFC722C7}" type="presParOf" srcId="{36C45107-F1FD-4F7D-987D-285DD3ACEB16}" destId="{5BCC84E1-66B5-4192-A4CB-5ED64098F016}" srcOrd="2"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D99EF30-D64A-4E09-935E-FCBBE9944C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8F5C30-552A-44ED-8C08-5F07A63612D4}">
      <dgm:prSet phldrT="[Text]" custT="1"/>
      <dgm:spPr>
        <a:solidFill>
          <a:srgbClr val="3AD9FF"/>
        </a:solidFill>
      </dgm:spPr>
      <dgm:t>
        <a:bodyPr/>
        <a:lstStyle/>
        <a:p>
          <a:r>
            <a:rPr lang="en-US" sz="2600" dirty="0" smtClean="0">
              <a:solidFill>
                <a:schemeClr val="tx1"/>
              </a:solidFill>
              <a:latin typeface="Times New Roman" panose="02020603050405020304" pitchFamily="18" charset="0"/>
              <a:cs typeface="Times New Roman" panose="02020603050405020304" pitchFamily="18" charset="0"/>
            </a:rPr>
            <a:t>Implicit</a:t>
          </a:r>
          <a:endParaRPr lang="en-US" sz="2600" dirty="0">
            <a:solidFill>
              <a:schemeClr val="tx1"/>
            </a:solidFill>
            <a:latin typeface="Times New Roman" panose="02020603050405020304" pitchFamily="18" charset="0"/>
            <a:cs typeface="Times New Roman" panose="02020603050405020304" pitchFamily="18" charset="0"/>
          </a:endParaRPr>
        </a:p>
      </dgm:t>
    </dgm:pt>
    <dgm:pt modelId="{B85FCCBF-D99E-4C0F-9165-BA91C8386A68}" type="parTrans" cxnId="{7F7564C2-EB0A-43D9-B6E6-84FCB01F3685}">
      <dgm:prSet/>
      <dgm:spPr/>
      <dgm:t>
        <a:bodyPr/>
        <a:lstStyle/>
        <a:p>
          <a:endParaRPr lang="en-US"/>
        </a:p>
      </dgm:t>
    </dgm:pt>
    <dgm:pt modelId="{27578B1D-1FDB-4366-A195-80AA9802C92D}" type="sibTrans" cxnId="{7F7564C2-EB0A-43D9-B6E6-84FCB01F3685}">
      <dgm:prSet/>
      <dgm:spPr/>
      <dgm:t>
        <a:bodyPr/>
        <a:lstStyle/>
        <a:p>
          <a:endParaRPr lang="en-US"/>
        </a:p>
      </dgm:t>
    </dgm:pt>
    <dgm:pt modelId="{36C45107-F1FD-4F7D-987D-285DD3ACEB16}" type="pres">
      <dgm:prSet presAssocID="{5D99EF30-D64A-4E09-935E-FCBBE9944CF6}" presName="linear" presStyleCnt="0">
        <dgm:presLayoutVars>
          <dgm:dir/>
          <dgm:animLvl val="lvl"/>
          <dgm:resizeHandles val="exact"/>
        </dgm:presLayoutVars>
      </dgm:prSet>
      <dgm:spPr/>
      <dgm:t>
        <a:bodyPr/>
        <a:lstStyle/>
        <a:p>
          <a:endParaRPr lang="en-US"/>
        </a:p>
      </dgm:t>
    </dgm:pt>
    <dgm:pt modelId="{64EFBFDE-6072-4DA6-AC3C-23056D3BFB6B}" type="pres">
      <dgm:prSet presAssocID="{E28F5C30-552A-44ED-8C08-5F07A63612D4}" presName="parentLin" presStyleCnt="0"/>
      <dgm:spPr/>
    </dgm:pt>
    <dgm:pt modelId="{30D559DB-7445-497E-B78B-516F156B2A64}" type="pres">
      <dgm:prSet presAssocID="{E28F5C30-552A-44ED-8C08-5F07A63612D4}" presName="parentLeftMargin" presStyleLbl="node1" presStyleIdx="0" presStyleCnt="1"/>
      <dgm:spPr/>
      <dgm:t>
        <a:bodyPr/>
        <a:lstStyle/>
        <a:p>
          <a:endParaRPr lang="en-US"/>
        </a:p>
      </dgm:t>
    </dgm:pt>
    <dgm:pt modelId="{C0F8EBDE-61A3-40F0-A0B3-AC68AA220427}" type="pres">
      <dgm:prSet presAssocID="{E28F5C30-552A-44ED-8C08-5F07A63612D4}" presName="parentText" presStyleLbl="node1" presStyleIdx="0" presStyleCnt="1">
        <dgm:presLayoutVars>
          <dgm:chMax val="0"/>
          <dgm:bulletEnabled val="1"/>
        </dgm:presLayoutVars>
      </dgm:prSet>
      <dgm:spPr/>
      <dgm:t>
        <a:bodyPr/>
        <a:lstStyle/>
        <a:p>
          <a:endParaRPr lang="en-US"/>
        </a:p>
      </dgm:t>
    </dgm:pt>
    <dgm:pt modelId="{C5BC0374-03E6-443F-BE5C-C0829428FF43}" type="pres">
      <dgm:prSet presAssocID="{E28F5C30-552A-44ED-8C08-5F07A63612D4}" presName="negativeSpace" presStyleCnt="0"/>
      <dgm:spPr/>
    </dgm:pt>
    <dgm:pt modelId="{5BCC84E1-66B5-4192-A4CB-5ED64098F016}" type="pres">
      <dgm:prSet presAssocID="{E28F5C30-552A-44ED-8C08-5F07A63612D4}" presName="childText" presStyleLbl="conFgAcc1" presStyleIdx="0" presStyleCnt="1" custLinFactNeighborX="-7476" custLinFactNeighborY="20711">
        <dgm:presLayoutVars>
          <dgm:bulletEnabled val="1"/>
        </dgm:presLayoutVars>
      </dgm:prSet>
      <dgm:spPr>
        <a:ln>
          <a:solidFill>
            <a:srgbClr val="3AD9FF"/>
          </a:solidFill>
        </a:ln>
      </dgm:spPr>
    </dgm:pt>
  </dgm:ptLst>
  <dgm:cxnLst>
    <dgm:cxn modelId="{85A63FFA-7C83-4E69-9B50-A660AD260473}" type="presOf" srcId="{E28F5C30-552A-44ED-8C08-5F07A63612D4}" destId="{30D559DB-7445-497E-B78B-516F156B2A64}" srcOrd="0" destOrd="0" presId="urn:microsoft.com/office/officeart/2005/8/layout/list1"/>
    <dgm:cxn modelId="{E669F16E-9133-4B05-998D-EA8CA4518E43}" type="presOf" srcId="{E28F5C30-552A-44ED-8C08-5F07A63612D4}" destId="{C0F8EBDE-61A3-40F0-A0B3-AC68AA220427}" srcOrd="1" destOrd="0" presId="urn:microsoft.com/office/officeart/2005/8/layout/list1"/>
    <dgm:cxn modelId="{7F7564C2-EB0A-43D9-B6E6-84FCB01F3685}" srcId="{5D99EF30-D64A-4E09-935E-FCBBE9944CF6}" destId="{E28F5C30-552A-44ED-8C08-5F07A63612D4}" srcOrd="0" destOrd="0" parTransId="{B85FCCBF-D99E-4C0F-9165-BA91C8386A68}" sibTransId="{27578B1D-1FDB-4366-A195-80AA9802C92D}"/>
    <dgm:cxn modelId="{1D49A0F8-8F59-48E0-B395-4865E6725FA7}" type="presOf" srcId="{5D99EF30-D64A-4E09-935E-FCBBE9944CF6}" destId="{36C45107-F1FD-4F7D-987D-285DD3ACEB16}" srcOrd="0" destOrd="0" presId="urn:microsoft.com/office/officeart/2005/8/layout/list1"/>
    <dgm:cxn modelId="{607CA9B6-5E2E-4523-BBBD-744FCF18A263}" type="presParOf" srcId="{36C45107-F1FD-4F7D-987D-285DD3ACEB16}" destId="{64EFBFDE-6072-4DA6-AC3C-23056D3BFB6B}" srcOrd="0" destOrd="0" presId="urn:microsoft.com/office/officeart/2005/8/layout/list1"/>
    <dgm:cxn modelId="{83735530-D66F-45C5-9F6C-24EB3954FB18}" type="presParOf" srcId="{64EFBFDE-6072-4DA6-AC3C-23056D3BFB6B}" destId="{30D559DB-7445-497E-B78B-516F156B2A64}" srcOrd="0" destOrd="0" presId="urn:microsoft.com/office/officeart/2005/8/layout/list1"/>
    <dgm:cxn modelId="{30D23238-65AC-424F-8486-7AC5633DA0E7}" type="presParOf" srcId="{64EFBFDE-6072-4DA6-AC3C-23056D3BFB6B}" destId="{C0F8EBDE-61A3-40F0-A0B3-AC68AA220427}" srcOrd="1" destOrd="0" presId="urn:microsoft.com/office/officeart/2005/8/layout/list1"/>
    <dgm:cxn modelId="{011E03BA-F90C-4654-9F48-75D0198914BF}" type="presParOf" srcId="{36C45107-F1FD-4F7D-987D-285DD3ACEB16}" destId="{C5BC0374-03E6-443F-BE5C-C0829428FF43}" srcOrd="1" destOrd="0" presId="urn:microsoft.com/office/officeart/2005/8/layout/list1"/>
    <dgm:cxn modelId="{BF3D7190-DAD1-4CF1-9EE2-D2C1057C435A}" type="presParOf" srcId="{36C45107-F1FD-4F7D-987D-285DD3ACEB16}" destId="{5BCC84E1-66B5-4192-A4CB-5ED64098F016}" srcOrd="2" destOrd="0" presId="urn:microsoft.com/office/officeart/2005/8/layout/list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D99EF30-D64A-4E09-935E-FCBBE9944C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28F5C30-552A-44ED-8C08-5F07A63612D4}">
      <dgm:prSet phldrT="[Text]" custT="1"/>
      <dgm:spPr>
        <a:solidFill>
          <a:srgbClr val="3AD9FF"/>
        </a:solidFill>
      </dgm:spPr>
      <dgm:t>
        <a:bodyPr/>
        <a:lstStyle/>
        <a:p>
          <a:r>
            <a:rPr lang="en-US" sz="2600" dirty="0" smtClean="0">
              <a:solidFill>
                <a:schemeClr val="tx1"/>
              </a:solidFill>
              <a:latin typeface="Times New Roman" panose="02020603050405020304" pitchFamily="18" charset="0"/>
              <a:cs typeface="Times New Roman" panose="02020603050405020304" pitchFamily="18" charset="0"/>
            </a:rPr>
            <a:t>Client Authentication</a:t>
          </a:r>
          <a:endParaRPr lang="en-US" sz="2600" dirty="0">
            <a:solidFill>
              <a:schemeClr val="tx1"/>
            </a:solidFill>
            <a:latin typeface="Times New Roman" panose="02020603050405020304" pitchFamily="18" charset="0"/>
            <a:cs typeface="Times New Roman" panose="02020603050405020304" pitchFamily="18" charset="0"/>
          </a:endParaRPr>
        </a:p>
      </dgm:t>
    </dgm:pt>
    <dgm:pt modelId="{B85FCCBF-D99E-4C0F-9165-BA91C8386A68}" type="parTrans" cxnId="{7F7564C2-EB0A-43D9-B6E6-84FCB01F3685}">
      <dgm:prSet/>
      <dgm:spPr/>
      <dgm:t>
        <a:bodyPr/>
        <a:lstStyle/>
        <a:p>
          <a:endParaRPr lang="en-US"/>
        </a:p>
      </dgm:t>
    </dgm:pt>
    <dgm:pt modelId="{27578B1D-1FDB-4366-A195-80AA9802C92D}" type="sibTrans" cxnId="{7F7564C2-EB0A-43D9-B6E6-84FCB01F3685}">
      <dgm:prSet/>
      <dgm:spPr/>
      <dgm:t>
        <a:bodyPr/>
        <a:lstStyle/>
        <a:p>
          <a:endParaRPr lang="en-US"/>
        </a:p>
      </dgm:t>
    </dgm:pt>
    <dgm:pt modelId="{36C45107-F1FD-4F7D-987D-285DD3ACEB16}" type="pres">
      <dgm:prSet presAssocID="{5D99EF30-D64A-4E09-935E-FCBBE9944CF6}" presName="linear" presStyleCnt="0">
        <dgm:presLayoutVars>
          <dgm:dir/>
          <dgm:animLvl val="lvl"/>
          <dgm:resizeHandles val="exact"/>
        </dgm:presLayoutVars>
      </dgm:prSet>
      <dgm:spPr/>
      <dgm:t>
        <a:bodyPr/>
        <a:lstStyle/>
        <a:p>
          <a:endParaRPr lang="en-US"/>
        </a:p>
      </dgm:t>
    </dgm:pt>
    <dgm:pt modelId="{64EFBFDE-6072-4DA6-AC3C-23056D3BFB6B}" type="pres">
      <dgm:prSet presAssocID="{E28F5C30-552A-44ED-8C08-5F07A63612D4}" presName="parentLin" presStyleCnt="0"/>
      <dgm:spPr/>
    </dgm:pt>
    <dgm:pt modelId="{30D559DB-7445-497E-B78B-516F156B2A64}" type="pres">
      <dgm:prSet presAssocID="{E28F5C30-552A-44ED-8C08-5F07A63612D4}" presName="parentLeftMargin" presStyleLbl="node1" presStyleIdx="0" presStyleCnt="1"/>
      <dgm:spPr/>
      <dgm:t>
        <a:bodyPr/>
        <a:lstStyle/>
        <a:p>
          <a:endParaRPr lang="en-US"/>
        </a:p>
      </dgm:t>
    </dgm:pt>
    <dgm:pt modelId="{C0F8EBDE-61A3-40F0-A0B3-AC68AA220427}" type="pres">
      <dgm:prSet presAssocID="{E28F5C30-552A-44ED-8C08-5F07A63612D4}" presName="parentText" presStyleLbl="node1" presStyleIdx="0" presStyleCnt="1">
        <dgm:presLayoutVars>
          <dgm:chMax val="0"/>
          <dgm:bulletEnabled val="1"/>
        </dgm:presLayoutVars>
      </dgm:prSet>
      <dgm:spPr/>
      <dgm:t>
        <a:bodyPr/>
        <a:lstStyle/>
        <a:p>
          <a:endParaRPr lang="en-US"/>
        </a:p>
      </dgm:t>
    </dgm:pt>
    <dgm:pt modelId="{C5BC0374-03E6-443F-BE5C-C0829428FF43}" type="pres">
      <dgm:prSet presAssocID="{E28F5C30-552A-44ED-8C08-5F07A63612D4}" presName="negativeSpace" presStyleCnt="0"/>
      <dgm:spPr/>
    </dgm:pt>
    <dgm:pt modelId="{5BCC84E1-66B5-4192-A4CB-5ED64098F016}" type="pres">
      <dgm:prSet presAssocID="{E28F5C30-552A-44ED-8C08-5F07A63612D4}" presName="childText" presStyleLbl="conFgAcc1" presStyleIdx="0" presStyleCnt="1" custLinFactNeighborX="-7476" custLinFactNeighborY="20711">
        <dgm:presLayoutVars>
          <dgm:bulletEnabled val="1"/>
        </dgm:presLayoutVars>
      </dgm:prSet>
      <dgm:spPr>
        <a:ln>
          <a:solidFill>
            <a:srgbClr val="3AD9FF"/>
          </a:solidFill>
        </a:ln>
      </dgm:spPr>
    </dgm:pt>
  </dgm:ptLst>
  <dgm:cxnLst>
    <dgm:cxn modelId="{3F3A9FDD-9843-43C8-A90B-8A55018703DD}" type="presOf" srcId="{E28F5C30-552A-44ED-8C08-5F07A63612D4}" destId="{30D559DB-7445-497E-B78B-516F156B2A64}" srcOrd="0" destOrd="0" presId="urn:microsoft.com/office/officeart/2005/8/layout/list1"/>
    <dgm:cxn modelId="{7F7564C2-EB0A-43D9-B6E6-84FCB01F3685}" srcId="{5D99EF30-D64A-4E09-935E-FCBBE9944CF6}" destId="{E28F5C30-552A-44ED-8C08-5F07A63612D4}" srcOrd="0" destOrd="0" parTransId="{B85FCCBF-D99E-4C0F-9165-BA91C8386A68}" sibTransId="{27578B1D-1FDB-4366-A195-80AA9802C92D}"/>
    <dgm:cxn modelId="{5330132A-BE18-4AD1-AE60-3CAB0D872601}" type="presOf" srcId="{E28F5C30-552A-44ED-8C08-5F07A63612D4}" destId="{C0F8EBDE-61A3-40F0-A0B3-AC68AA220427}" srcOrd="1" destOrd="0" presId="urn:microsoft.com/office/officeart/2005/8/layout/list1"/>
    <dgm:cxn modelId="{0547000D-ACE2-4E72-A7B7-E7C3266D76EF}" type="presOf" srcId="{5D99EF30-D64A-4E09-935E-FCBBE9944CF6}" destId="{36C45107-F1FD-4F7D-987D-285DD3ACEB16}" srcOrd="0" destOrd="0" presId="urn:microsoft.com/office/officeart/2005/8/layout/list1"/>
    <dgm:cxn modelId="{D6E6BFF7-23B6-44D7-9491-C6BBB7F6EF1C}" type="presParOf" srcId="{36C45107-F1FD-4F7D-987D-285DD3ACEB16}" destId="{64EFBFDE-6072-4DA6-AC3C-23056D3BFB6B}" srcOrd="0" destOrd="0" presId="urn:microsoft.com/office/officeart/2005/8/layout/list1"/>
    <dgm:cxn modelId="{B2F50722-6EA4-44D2-8A61-A4E56E8078F1}" type="presParOf" srcId="{64EFBFDE-6072-4DA6-AC3C-23056D3BFB6B}" destId="{30D559DB-7445-497E-B78B-516F156B2A64}" srcOrd="0" destOrd="0" presId="urn:microsoft.com/office/officeart/2005/8/layout/list1"/>
    <dgm:cxn modelId="{DF1A5433-6D93-4666-AE12-7197DE7C4156}" type="presParOf" srcId="{64EFBFDE-6072-4DA6-AC3C-23056D3BFB6B}" destId="{C0F8EBDE-61A3-40F0-A0B3-AC68AA220427}" srcOrd="1" destOrd="0" presId="urn:microsoft.com/office/officeart/2005/8/layout/list1"/>
    <dgm:cxn modelId="{BB1754A9-299F-41F7-8579-64817D3BCC96}" type="presParOf" srcId="{36C45107-F1FD-4F7D-987D-285DD3ACEB16}" destId="{C5BC0374-03E6-443F-BE5C-C0829428FF43}" srcOrd="1" destOrd="0" presId="urn:microsoft.com/office/officeart/2005/8/layout/list1"/>
    <dgm:cxn modelId="{A8E1DE2D-646D-40A0-871D-82771FFBFA8E}" type="presParOf" srcId="{36C45107-F1FD-4F7D-987D-285DD3ACEB16}" destId="{5BCC84E1-66B5-4192-A4CB-5ED64098F016}" srcOrd="2" destOrd="0" presId="urn:microsoft.com/office/officeart/2005/8/layout/list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429E392-94FA-4493-AD81-42A7DAADF2AB}"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US"/>
        </a:p>
      </dgm:t>
    </dgm:pt>
    <dgm:pt modelId="{9C964DBC-267B-4871-B127-0123BF3DCE35}" type="asst">
      <dgm:prSet phldrT="[Text]" custT="1"/>
      <dgm:spPr>
        <a:solidFill>
          <a:srgbClr val="3AD9FF"/>
        </a:solidFill>
        <a:ln>
          <a:solidFill>
            <a:srgbClr val="3AD9FF"/>
          </a:solidFill>
        </a:ln>
      </dgm:spPr>
      <dgm:t>
        <a:bodyPr/>
        <a:lstStyle/>
        <a:p>
          <a:r>
            <a:rPr lang="en-US" sz="2800" smtClean="0">
              <a:solidFill>
                <a:schemeClr val="tx1"/>
              </a:solidFill>
              <a:latin typeface="Times New Roman" panose="02020603050405020304" pitchFamily="18" charset="0"/>
              <a:cs typeface="Times New Roman" panose="02020603050405020304" pitchFamily="18" charset="0"/>
            </a:rPr>
            <a:t>Đặc điểm của Cookie</a:t>
          </a:r>
          <a:endParaRPr lang="en-US" sz="2800">
            <a:solidFill>
              <a:schemeClr val="tx1"/>
            </a:solidFill>
            <a:latin typeface="Times New Roman" panose="02020603050405020304" pitchFamily="18" charset="0"/>
            <a:cs typeface="Times New Roman" panose="02020603050405020304" pitchFamily="18" charset="0"/>
          </a:endParaRPr>
        </a:p>
      </dgm:t>
    </dgm:pt>
    <dgm:pt modelId="{E12BF586-C27E-4C87-8195-1EC386C0DAEF}" type="parTrans" cxnId="{85657ADC-191A-491C-A6BC-52E0F0715C00}">
      <dgm:prSet/>
      <dgm:spPr/>
      <dgm:t>
        <a:bodyPr/>
        <a:lstStyle/>
        <a:p>
          <a:endParaRPr lang="en-US"/>
        </a:p>
      </dgm:t>
    </dgm:pt>
    <dgm:pt modelId="{F8F7315F-73BB-425F-9E73-209211FB11D5}" type="sibTrans" cxnId="{85657ADC-191A-491C-A6BC-52E0F0715C00}">
      <dgm:prSet/>
      <dgm:spPr/>
      <dgm:t>
        <a:bodyPr/>
        <a:lstStyle/>
        <a:p>
          <a:endParaRPr lang="en-US"/>
        </a:p>
      </dgm:t>
    </dgm:pt>
    <dgm:pt modelId="{2EEA5CF3-0E4A-4E45-A9E8-024FED6CA90B}" type="asst">
      <dgm:prSet phldrT="[Text]" custT="1"/>
      <dgm:spPr>
        <a:solidFill>
          <a:srgbClr val="3AD9FF"/>
        </a:solidFill>
        <a:ln>
          <a:solidFill>
            <a:srgbClr val="3AD9FF"/>
          </a:solidFill>
        </a:ln>
        <a:effectLst>
          <a:glow rad="63500">
            <a:schemeClr val="accent1">
              <a:satMod val="175000"/>
              <a:alpha val="40000"/>
            </a:schemeClr>
          </a:glow>
        </a:effectLst>
      </dgm:spPr>
      <dgm:t>
        <a:bodyPr/>
        <a:lstStyle/>
        <a:p>
          <a:r>
            <a:rPr lang="en-US" sz="2800" smtClean="0">
              <a:solidFill>
                <a:schemeClr val="tx1"/>
              </a:solidFill>
              <a:latin typeface="Times New Roman" panose="02020603050405020304" pitchFamily="18" charset="0"/>
              <a:cs typeface="Times New Roman" panose="02020603050405020304" pitchFamily="18" charset="0"/>
            </a:rPr>
            <a:t>Đặc điểm của Session</a:t>
          </a:r>
          <a:endParaRPr lang="en-US" sz="2800">
            <a:solidFill>
              <a:schemeClr val="tx1"/>
            </a:solidFill>
            <a:latin typeface="Times New Roman" panose="02020603050405020304" pitchFamily="18" charset="0"/>
            <a:cs typeface="Times New Roman" panose="02020603050405020304" pitchFamily="18" charset="0"/>
          </a:endParaRPr>
        </a:p>
      </dgm:t>
    </dgm:pt>
    <dgm:pt modelId="{351417CC-EBE2-4CE7-AD45-311E3BDC3117}" type="parTrans" cxnId="{9E28E503-1DF2-4509-9D17-D79356ED306B}">
      <dgm:prSet/>
      <dgm:spPr/>
      <dgm:t>
        <a:bodyPr/>
        <a:lstStyle/>
        <a:p>
          <a:endParaRPr lang="en-US"/>
        </a:p>
      </dgm:t>
    </dgm:pt>
    <dgm:pt modelId="{7365E1CA-4E87-40F0-95B8-CE139D9F288F}" type="sibTrans" cxnId="{9E28E503-1DF2-4509-9D17-D79356ED306B}">
      <dgm:prSet/>
      <dgm:spPr/>
      <dgm:t>
        <a:bodyPr/>
        <a:lstStyle/>
        <a:p>
          <a:endParaRPr lang="en-US"/>
        </a:p>
      </dgm:t>
    </dgm:pt>
    <dgm:pt modelId="{A2526F3A-3124-4424-BA78-7EC5A8C40500}" type="pres">
      <dgm:prSet presAssocID="{C429E392-94FA-4493-AD81-42A7DAADF2AB}" presName="composite" presStyleCnt="0">
        <dgm:presLayoutVars>
          <dgm:chMax val="3"/>
          <dgm:animLvl val="lvl"/>
          <dgm:resizeHandles val="exact"/>
        </dgm:presLayoutVars>
      </dgm:prSet>
      <dgm:spPr/>
      <dgm:t>
        <a:bodyPr/>
        <a:lstStyle/>
        <a:p>
          <a:endParaRPr lang="en-US"/>
        </a:p>
      </dgm:t>
    </dgm:pt>
    <dgm:pt modelId="{B1224AC9-764F-4B1F-A646-D3F7CE24B90C}" type="pres">
      <dgm:prSet presAssocID="{9C964DBC-267B-4871-B127-0123BF3DCE35}" presName="gear1" presStyleLbl="node1" presStyleIdx="0" presStyleCnt="2">
        <dgm:presLayoutVars>
          <dgm:chMax val="1"/>
          <dgm:bulletEnabled val="1"/>
        </dgm:presLayoutVars>
      </dgm:prSet>
      <dgm:spPr/>
      <dgm:t>
        <a:bodyPr/>
        <a:lstStyle/>
        <a:p>
          <a:endParaRPr lang="en-US"/>
        </a:p>
      </dgm:t>
    </dgm:pt>
    <dgm:pt modelId="{1145ECB8-DF5A-4C77-91C3-886D2C671471}" type="pres">
      <dgm:prSet presAssocID="{9C964DBC-267B-4871-B127-0123BF3DCE35}" presName="gear1srcNode" presStyleLbl="asst0" presStyleIdx="0" presStyleCnt="0"/>
      <dgm:spPr/>
      <dgm:t>
        <a:bodyPr/>
        <a:lstStyle/>
        <a:p>
          <a:endParaRPr lang="en-US"/>
        </a:p>
      </dgm:t>
    </dgm:pt>
    <dgm:pt modelId="{2339AD58-D2E4-4536-8922-A4C8EB266D19}" type="pres">
      <dgm:prSet presAssocID="{9C964DBC-267B-4871-B127-0123BF3DCE35}" presName="gear1dstNode" presStyleLbl="asst0" presStyleIdx="0" presStyleCnt="0"/>
      <dgm:spPr/>
      <dgm:t>
        <a:bodyPr/>
        <a:lstStyle/>
        <a:p>
          <a:endParaRPr lang="en-US"/>
        </a:p>
      </dgm:t>
    </dgm:pt>
    <dgm:pt modelId="{63586AC7-C557-42C8-99AD-D760052D9E5A}" type="pres">
      <dgm:prSet presAssocID="{2EEA5CF3-0E4A-4E45-A9E8-024FED6CA90B}" presName="gear2" presStyleLbl="node1" presStyleIdx="1" presStyleCnt="2" custScaleX="141443" custScaleY="126667" custLinFactNeighborX="-11364" custLinFactNeighborY="-11363">
        <dgm:presLayoutVars>
          <dgm:chMax val="1"/>
          <dgm:bulletEnabled val="1"/>
        </dgm:presLayoutVars>
      </dgm:prSet>
      <dgm:spPr/>
      <dgm:t>
        <a:bodyPr/>
        <a:lstStyle/>
        <a:p>
          <a:endParaRPr lang="en-US"/>
        </a:p>
      </dgm:t>
    </dgm:pt>
    <dgm:pt modelId="{7491415A-E1E4-4AC0-9B58-6E0521494726}" type="pres">
      <dgm:prSet presAssocID="{2EEA5CF3-0E4A-4E45-A9E8-024FED6CA90B}" presName="gear2srcNode" presStyleLbl="asst0" presStyleIdx="0" presStyleCnt="0"/>
      <dgm:spPr/>
      <dgm:t>
        <a:bodyPr/>
        <a:lstStyle/>
        <a:p>
          <a:endParaRPr lang="en-US"/>
        </a:p>
      </dgm:t>
    </dgm:pt>
    <dgm:pt modelId="{A18B9457-82CC-406D-9AF8-58DDC6B08637}" type="pres">
      <dgm:prSet presAssocID="{2EEA5CF3-0E4A-4E45-A9E8-024FED6CA90B}" presName="gear2dstNode" presStyleLbl="asst0" presStyleIdx="0" presStyleCnt="0"/>
      <dgm:spPr/>
      <dgm:t>
        <a:bodyPr/>
        <a:lstStyle/>
        <a:p>
          <a:endParaRPr lang="en-US"/>
        </a:p>
      </dgm:t>
    </dgm:pt>
    <dgm:pt modelId="{84138154-DB1F-4EB3-A000-444ABF1F010F}" type="pres">
      <dgm:prSet presAssocID="{F8F7315F-73BB-425F-9E73-209211FB11D5}" presName="connector1" presStyleLbl="sibTrans2D1" presStyleIdx="0" presStyleCnt="2"/>
      <dgm:spPr/>
      <dgm:t>
        <a:bodyPr/>
        <a:lstStyle/>
        <a:p>
          <a:endParaRPr lang="en-US"/>
        </a:p>
      </dgm:t>
    </dgm:pt>
    <dgm:pt modelId="{157C7079-48AF-43D4-89B1-268558E4DF65}" type="pres">
      <dgm:prSet presAssocID="{7365E1CA-4E87-40F0-95B8-CE139D9F288F}" presName="connector2" presStyleLbl="sibTrans2D1" presStyleIdx="1" presStyleCnt="2" custLinFactNeighborX="-24069" custLinFactNeighborY="-10798"/>
      <dgm:spPr/>
      <dgm:t>
        <a:bodyPr/>
        <a:lstStyle/>
        <a:p>
          <a:endParaRPr lang="en-US"/>
        </a:p>
      </dgm:t>
    </dgm:pt>
  </dgm:ptLst>
  <dgm:cxnLst>
    <dgm:cxn modelId="{1B16206A-8FC0-46C7-9795-9ACBDE19DB7E}" type="presOf" srcId="{2EEA5CF3-0E4A-4E45-A9E8-024FED6CA90B}" destId="{A18B9457-82CC-406D-9AF8-58DDC6B08637}" srcOrd="2" destOrd="0" presId="urn:microsoft.com/office/officeart/2005/8/layout/gear1"/>
    <dgm:cxn modelId="{C89A898D-8AFE-40AA-B015-B5A171EC6F65}" type="presOf" srcId="{9C964DBC-267B-4871-B127-0123BF3DCE35}" destId="{1145ECB8-DF5A-4C77-91C3-886D2C671471}" srcOrd="1" destOrd="0" presId="urn:microsoft.com/office/officeart/2005/8/layout/gear1"/>
    <dgm:cxn modelId="{85657ADC-191A-491C-A6BC-52E0F0715C00}" srcId="{C429E392-94FA-4493-AD81-42A7DAADF2AB}" destId="{9C964DBC-267B-4871-B127-0123BF3DCE35}" srcOrd="0" destOrd="0" parTransId="{E12BF586-C27E-4C87-8195-1EC386C0DAEF}" sibTransId="{F8F7315F-73BB-425F-9E73-209211FB11D5}"/>
    <dgm:cxn modelId="{351E04E8-A436-4593-A4FB-9DBB1ED4F2C7}" type="presOf" srcId="{9C964DBC-267B-4871-B127-0123BF3DCE35}" destId="{B1224AC9-764F-4B1F-A646-D3F7CE24B90C}" srcOrd="0" destOrd="0" presId="urn:microsoft.com/office/officeart/2005/8/layout/gear1"/>
    <dgm:cxn modelId="{A5445F02-D30C-40E3-ACAE-14DB5068A7EF}" type="presOf" srcId="{9C964DBC-267B-4871-B127-0123BF3DCE35}" destId="{2339AD58-D2E4-4536-8922-A4C8EB266D19}" srcOrd="2" destOrd="0" presId="urn:microsoft.com/office/officeart/2005/8/layout/gear1"/>
    <dgm:cxn modelId="{58DF4F71-5C93-447B-8B84-9FCCB03B5C2D}" type="presOf" srcId="{C429E392-94FA-4493-AD81-42A7DAADF2AB}" destId="{A2526F3A-3124-4424-BA78-7EC5A8C40500}" srcOrd="0" destOrd="0" presId="urn:microsoft.com/office/officeart/2005/8/layout/gear1"/>
    <dgm:cxn modelId="{53614704-2938-4118-B75A-DEA7FBA65E0E}" type="presOf" srcId="{2EEA5CF3-0E4A-4E45-A9E8-024FED6CA90B}" destId="{7491415A-E1E4-4AC0-9B58-6E0521494726}" srcOrd="1" destOrd="0" presId="urn:microsoft.com/office/officeart/2005/8/layout/gear1"/>
    <dgm:cxn modelId="{9FE3203F-27D3-4072-9388-2C96122129BB}" type="presOf" srcId="{7365E1CA-4E87-40F0-95B8-CE139D9F288F}" destId="{157C7079-48AF-43D4-89B1-268558E4DF65}" srcOrd="0" destOrd="0" presId="urn:microsoft.com/office/officeart/2005/8/layout/gear1"/>
    <dgm:cxn modelId="{65DD90C5-51EB-4797-A165-506BCB7C2869}" type="presOf" srcId="{F8F7315F-73BB-425F-9E73-209211FB11D5}" destId="{84138154-DB1F-4EB3-A000-444ABF1F010F}" srcOrd="0" destOrd="0" presId="urn:microsoft.com/office/officeart/2005/8/layout/gear1"/>
    <dgm:cxn modelId="{9E28E503-1DF2-4509-9D17-D79356ED306B}" srcId="{C429E392-94FA-4493-AD81-42A7DAADF2AB}" destId="{2EEA5CF3-0E4A-4E45-A9E8-024FED6CA90B}" srcOrd="1" destOrd="0" parTransId="{351417CC-EBE2-4CE7-AD45-311E3BDC3117}" sibTransId="{7365E1CA-4E87-40F0-95B8-CE139D9F288F}"/>
    <dgm:cxn modelId="{6732D6E1-CD4F-4AAB-86ED-E8E47AB87F62}" type="presOf" srcId="{2EEA5CF3-0E4A-4E45-A9E8-024FED6CA90B}" destId="{63586AC7-C557-42C8-99AD-D760052D9E5A}" srcOrd="0" destOrd="0" presId="urn:microsoft.com/office/officeart/2005/8/layout/gear1"/>
    <dgm:cxn modelId="{F132E092-C24B-4FEF-9408-58D6174A29C3}" type="presParOf" srcId="{A2526F3A-3124-4424-BA78-7EC5A8C40500}" destId="{B1224AC9-764F-4B1F-A646-D3F7CE24B90C}" srcOrd="0" destOrd="0" presId="urn:microsoft.com/office/officeart/2005/8/layout/gear1"/>
    <dgm:cxn modelId="{A53E984E-9B6D-47DC-98E8-55E04E426C28}" type="presParOf" srcId="{A2526F3A-3124-4424-BA78-7EC5A8C40500}" destId="{1145ECB8-DF5A-4C77-91C3-886D2C671471}" srcOrd="1" destOrd="0" presId="urn:microsoft.com/office/officeart/2005/8/layout/gear1"/>
    <dgm:cxn modelId="{42E1700F-FCD5-421E-807B-FB4C26EAB298}" type="presParOf" srcId="{A2526F3A-3124-4424-BA78-7EC5A8C40500}" destId="{2339AD58-D2E4-4536-8922-A4C8EB266D19}" srcOrd="2" destOrd="0" presId="urn:microsoft.com/office/officeart/2005/8/layout/gear1"/>
    <dgm:cxn modelId="{26AC4B77-BFB9-4961-8C2F-C56F07D42E6B}" type="presParOf" srcId="{A2526F3A-3124-4424-BA78-7EC5A8C40500}" destId="{63586AC7-C557-42C8-99AD-D760052D9E5A}" srcOrd="3" destOrd="0" presId="urn:microsoft.com/office/officeart/2005/8/layout/gear1"/>
    <dgm:cxn modelId="{28243B55-AC27-4834-855A-6024817FAB3D}" type="presParOf" srcId="{A2526F3A-3124-4424-BA78-7EC5A8C40500}" destId="{7491415A-E1E4-4AC0-9B58-6E0521494726}" srcOrd="4" destOrd="0" presId="urn:microsoft.com/office/officeart/2005/8/layout/gear1"/>
    <dgm:cxn modelId="{8C63104F-221E-4121-8995-2AD17262D2DB}" type="presParOf" srcId="{A2526F3A-3124-4424-BA78-7EC5A8C40500}" destId="{A18B9457-82CC-406D-9AF8-58DDC6B08637}" srcOrd="5" destOrd="0" presId="urn:microsoft.com/office/officeart/2005/8/layout/gear1"/>
    <dgm:cxn modelId="{06B1AD2B-5FBE-4C9E-9081-0476C2C2D29A}" type="presParOf" srcId="{A2526F3A-3124-4424-BA78-7EC5A8C40500}" destId="{84138154-DB1F-4EB3-A000-444ABF1F010F}" srcOrd="6" destOrd="0" presId="urn:microsoft.com/office/officeart/2005/8/layout/gear1"/>
    <dgm:cxn modelId="{7D636F9A-3C61-4A79-835C-3A63B1CB2AA7}" type="presParOf" srcId="{A2526F3A-3124-4424-BA78-7EC5A8C40500}" destId="{157C7079-48AF-43D4-89B1-268558E4DF65}"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EC391B9-FAD7-4DBD-8475-C89FDEFF755B}"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475A2508-DE10-4530-B6F4-734188968622}">
      <dgm:prSet phldrT="[Text]" custT="1"/>
      <dgm:spPr/>
      <dgm:t>
        <a:bodyPr/>
        <a:lstStyle/>
        <a:p>
          <a:r>
            <a:rPr lang="en-US" sz="4000" smtClean="0">
              <a:latin typeface="Times New Roman" panose="02020603050405020304" pitchFamily="18" charset="0"/>
              <a:cs typeface="Times New Roman" panose="02020603050405020304" pitchFamily="18" charset="0"/>
            </a:rPr>
            <a:t>Đặc điểm của Cookie</a:t>
          </a:r>
          <a:endParaRPr lang="en-US" sz="4000">
            <a:latin typeface="Times New Roman" panose="02020603050405020304" pitchFamily="18" charset="0"/>
            <a:cs typeface="Times New Roman" panose="02020603050405020304" pitchFamily="18" charset="0"/>
          </a:endParaRPr>
        </a:p>
      </dgm:t>
    </dgm:pt>
    <dgm:pt modelId="{CD9264FF-EDEC-4258-AA94-F8ED0B4A97E9}" type="parTrans" cxnId="{C869F0B3-A3C4-42A6-85C5-A53F40291665}">
      <dgm:prSet/>
      <dgm:spPr/>
      <dgm:t>
        <a:bodyPr/>
        <a:lstStyle/>
        <a:p>
          <a:endParaRPr lang="en-US"/>
        </a:p>
      </dgm:t>
    </dgm:pt>
    <dgm:pt modelId="{0CE192D9-4AFD-4294-9623-D9F95344293C}" type="sibTrans" cxnId="{C869F0B3-A3C4-42A6-85C5-A53F40291665}">
      <dgm:prSet/>
      <dgm:spPr/>
      <dgm:t>
        <a:bodyPr/>
        <a:lstStyle/>
        <a:p>
          <a:endParaRPr lang="en-US"/>
        </a:p>
      </dgm:t>
    </dgm:pt>
    <dgm:pt modelId="{027B133E-617A-41CF-BC0B-4C17255904FA}">
      <dgm:prSet phldrT="[Text]" custT="1"/>
      <dgm:spPr/>
      <dgm:t>
        <a:bodyPr/>
        <a:lstStyle/>
        <a:p>
          <a:r>
            <a:rPr lang="en-US" sz="2800" smtClean="0">
              <a:latin typeface="Times New Roman" panose="02020603050405020304" pitchFamily="18" charset="0"/>
              <a:cs typeface="Times New Roman" panose="02020603050405020304" pitchFamily="18" charset="0"/>
            </a:rPr>
            <a:t>Lưu trữ</a:t>
          </a:r>
          <a:endParaRPr lang="en-US" sz="2800">
            <a:latin typeface="Times New Roman" panose="02020603050405020304" pitchFamily="18" charset="0"/>
            <a:cs typeface="Times New Roman" panose="02020603050405020304" pitchFamily="18" charset="0"/>
          </a:endParaRPr>
        </a:p>
      </dgm:t>
    </dgm:pt>
    <dgm:pt modelId="{5697EE8A-B7E2-47DD-91E8-6BFEEE4DCC51}" type="parTrans" cxnId="{8A6863FA-357A-417C-B7F6-649B91F74D30}">
      <dgm:prSet/>
      <dgm:spPr/>
      <dgm:t>
        <a:bodyPr/>
        <a:lstStyle/>
        <a:p>
          <a:endParaRPr lang="en-US"/>
        </a:p>
      </dgm:t>
    </dgm:pt>
    <dgm:pt modelId="{7F55DA5F-270E-4BF3-B328-662F394C4E1F}" type="sibTrans" cxnId="{8A6863FA-357A-417C-B7F6-649B91F74D30}">
      <dgm:prSet/>
      <dgm:spPr/>
      <dgm:t>
        <a:bodyPr/>
        <a:lstStyle/>
        <a:p>
          <a:endParaRPr lang="en-US"/>
        </a:p>
      </dgm:t>
    </dgm:pt>
    <dgm:pt modelId="{0AF962F2-802E-41DA-AD58-5EA3EA467F69}">
      <dgm:prSet phldrT="[Text]" custT="1"/>
      <dgm:spPr/>
      <dgm:t>
        <a:bodyPr/>
        <a:lstStyle/>
        <a:p>
          <a:r>
            <a:rPr lang="en-US" sz="2800" smtClean="0">
              <a:latin typeface="Times New Roman" panose="02020603050405020304" pitchFamily="18" charset="0"/>
              <a:cs typeface="Times New Roman" panose="02020603050405020304" pitchFamily="18" charset="0"/>
            </a:rPr>
            <a:t> Thành phần </a:t>
          </a:r>
          <a:endParaRPr lang="en-US" sz="2800">
            <a:latin typeface="Times New Roman" panose="02020603050405020304" pitchFamily="18" charset="0"/>
            <a:cs typeface="Times New Roman" panose="02020603050405020304" pitchFamily="18" charset="0"/>
          </a:endParaRPr>
        </a:p>
      </dgm:t>
    </dgm:pt>
    <dgm:pt modelId="{E7431AF8-DA60-48B4-B90B-06AEC6EF3741}" type="parTrans" cxnId="{BB35FC6C-C116-4A93-854B-92735948D8A2}">
      <dgm:prSet/>
      <dgm:spPr/>
      <dgm:t>
        <a:bodyPr/>
        <a:lstStyle/>
        <a:p>
          <a:endParaRPr lang="en-US"/>
        </a:p>
      </dgm:t>
    </dgm:pt>
    <dgm:pt modelId="{601F3B8D-A859-458B-B797-C841DBBD42B8}" type="sibTrans" cxnId="{BB35FC6C-C116-4A93-854B-92735948D8A2}">
      <dgm:prSet/>
      <dgm:spPr/>
      <dgm:t>
        <a:bodyPr/>
        <a:lstStyle/>
        <a:p>
          <a:endParaRPr lang="en-US"/>
        </a:p>
      </dgm:t>
    </dgm:pt>
    <dgm:pt modelId="{90241420-4103-48FD-AB94-8B69EF0C29E6}" type="pres">
      <dgm:prSet presAssocID="{EEC391B9-FAD7-4DBD-8475-C89FDEFF755B}" presName="layout" presStyleCnt="0">
        <dgm:presLayoutVars>
          <dgm:chMax/>
          <dgm:chPref/>
          <dgm:dir/>
          <dgm:resizeHandles/>
        </dgm:presLayoutVars>
      </dgm:prSet>
      <dgm:spPr/>
      <dgm:t>
        <a:bodyPr/>
        <a:lstStyle/>
        <a:p>
          <a:endParaRPr lang="en-US"/>
        </a:p>
      </dgm:t>
    </dgm:pt>
    <dgm:pt modelId="{7F3791EE-C96D-4A08-BA31-727A79DEE6F6}" type="pres">
      <dgm:prSet presAssocID="{475A2508-DE10-4530-B6F4-734188968622}" presName="root" presStyleCnt="0">
        <dgm:presLayoutVars>
          <dgm:chMax/>
          <dgm:chPref/>
        </dgm:presLayoutVars>
      </dgm:prSet>
      <dgm:spPr/>
    </dgm:pt>
    <dgm:pt modelId="{9440CA05-38A5-47FD-BED4-9202031E1FDB}" type="pres">
      <dgm:prSet presAssocID="{475A2508-DE10-4530-B6F4-734188968622}" presName="rootComposite" presStyleCnt="0">
        <dgm:presLayoutVars/>
      </dgm:prSet>
      <dgm:spPr/>
    </dgm:pt>
    <dgm:pt modelId="{08383EE9-FCDC-4C62-9522-054CEB4975F0}" type="pres">
      <dgm:prSet presAssocID="{475A2508-DE10-4530-B6F4-734188968622}" presName="ParentAccent" presStyleLbl="alignNode1" presStyleIdx="0" presStyleCnt="1"/>
      <dgm:spPr>
        <a:solidFill>
          <a:srgbClr val="3AD9FF"/>
        </a:solidFill>
        <a:ln>
          <a:solidFill>
            <a:srgbClr val="3AD9FF"/>
          </a:solidFill>
        </a:ln>
      </dgm:spPr>
    </dgm:pt>
    <dgm:pt modelId="{9B4D8D29-DA89-486A-ADBB-422B99108A99}" type="pres">
      <dgm:prSet presAssocID="{475A2508-DE10-4530-B6F4-734188968622}" presName="ParentSmallAccent" presStyleLbl="fgAcc1" presStyleIdx="0" presStyleCnt="1"/>
      <dgm:spPr/>
    </dgm:pt>
    <dgm:pt modelId="{5F1A9E7E-3791-4F5D-BF30-DBA958174942}" type="pres">
      <dgm:prSet presAssocID="{475A2508-DE10-4530-B6F4-734188968622}" presName="Parent" presStyleLbl="revTx" presStyleIdx="0" presStyleCnt="3">
        <dgm:presLayoutVars>
          <dgm:chMax/>
          <dgm:chPref val="4"/>
          <dgm:bulletEnabled val="1"/>
        </dgm:presLayoutVars>
      </dgm:prSet>
      <dgm:spPr/>
      <dgm:t>
        <a:bodyPr/>
        <a:lstStyle/>
        <a:p>
          <a:endParaRPr lang="en-US"/>
        </a:p>
      </dgm:t>
    </dgm:pt>
    <dgm:pt modelId="{9C9FDA5B-199C-4F7F-804A-4B696D57FEB2}" type="pres">
      <dgm:prSet presAssocID="{475A2508-DE10-4530-B6F4-734188968622}" presName="childShape" presStyleCnt="0">
        <dgm:presLayoutVars>
          <dgm:chMax val="0"/>
          <dgm:chPref val="0"/>
        </dgm:presLayoutVars>
      </dgm:prSet>
      <dgm:spPr/>
    </dgm:pt>
    <dgm:pt modelId="{F4972B1A-2216-4DC1-9509-F3341E5208D8}" type="pres">
      <dgm:prSet presAssocID="{027B133E-617A-41CF-BC0B-4C17255904FA}" presName="childComposite" presStyleCnt="0">
        <dgm:presLayoutVars>
          <dgm:chMax val="0"/>
          <dgm:chPref val="0"/>
        </dgm:presLayoutVars>
      </dgm:prSet>
      <dgm:spPr/>
    </dgm:pt>
    <dgm:pt modelId="{A50EEC3B-7199-40B3-8119-6AA3240F80BA}" type="pres">
      <dgm:prSet presAssocID="{027B133E-617A-41CF-BC0B-4C17255904FA}" presName="ChildAccent" presStyleLbl="solidFgAcc1" presStyleIdx="0" presStyleCnt="2"/>
      <dgm:spPr/>
    </dgm:pt>
    <dgm:pt modelId="{59B79A13-BC2F-4D0B-9176-AF9C8B0E7175}" type="pres">
      <dgm:prSet presAssocID="{027B133E-617A-41CF-BC0B-4C17255904FA}" presName="Child" presStyleLbl="revTx" presStyleIdx="1" presStyleCnt="3">
        <dgm:presLayoutVars>
          <dgm:chMax val="0"/>
          <dgm:chPref val="0"/>
          <dgm:bulletEnabled val="1"/>
        </dgm:presLayoutVars>
      </dgm:prSet>
      <dgm:spPr/>
      <dgm:t>
        <a:bodyPr/>
        <a:lstStyle/>
        <a:p>
          <a:endParaRPr lang="en-US"/>
        </a:p>
      </dgm:t>
    </dgm:pt>
    <dgm:pt modelId="{F0231397-AA82-4740-8C2F-2B31B42B477D}" type="pres">
      <dgm:prSet presAssocID="{0AF962F2-802E-41DA-AD58-5EA3EA467F69}" presName="childComposite" presStyleCnt="0">
        <dgm:presLayoutVars>
          <dgm:chMax val="0"/>
          <dgm:chPref val="0"/>
        </dgm:presLayoutVars>
      </dgm:prSet>
      <dgm:spPr/>
    </dgm:pt>
    <dgm:pt modelId="{A19588C0-5DD8-4B45-88E4-8B68C16BD2F4}" type="pres">
      <dgm:prSet presAssocID="{0AF962F2-802E-41DA-AD58-5EA3EA467F69}" presName="ChildAccent" presStyleLbl="solidFgAcc1" presStyleIdx="1" presStyleCnt="2"/>
      <dgm:spPr/>
    </dgm:pt>
    <dgm:pt modelId="{C17ABDFF-2B84-417D-A6E2-FC53839E6F2B}" type="pres">
      <dgm:prSet presAssocID="{0AF962F2-802E-41DA-AD58-5EA3EA467F69}" presName="Child" presStyleLbl="revTx" presStyleIdx="2" presStyleCnt="3">
        <dgm:presLayoutVars>
          <dgm:chMax val="0"/>
          <dgm:chPref val="0"/>
          <dgm:bulletEnabled val="1"/>
        </dgm:presLayoutVars>
      </dgm:prSet>
      <dgm:spPr/>
      <dgm:t>
        <a:bodyPr/>
        <a:lstStyle/>
        <a:p>
          <a:endParaRPr lang="en-US"/>
        </a:p>
      </dgm:t>
    </dgm:pt>
  </dgm:ptLst>
  <dgm:cxnLst>
    <dgm:cxn modelId="{F4B35FE3-F5B6-4F2C-A7AD-F6635D4FEBAF}" type="presOf" srcId="{027B133E-617A-41CF-BC0B-4C17255904FA}" destId="{59B79A13-BC2F-4D0B-9176-AF9C8B0E7175}" srcOrd="0" destOrd="0" presId="urn:microsoft.com/office/officeart/2008/layout/SquareAccentList"/>
    <dgm:cxn modelId="{8A6863FA-357A-417C-B7F6-649B91F74D30}" srcId="{475A2508-DE10-4530-B6F4-734188968622}" destId="{027B133E-617A-41CF-BC0B-4C17255904FA}" srcOrd="0" destOrd="0" parTransId="{5697EE8A-B7E2-47DD-91E8-6BFEEE4DCC51}" sibTransId="{7F55DA5F-270E-4BF3-B328-662F394C4E1F}"/>
    <dgm:cxn modelId="{35BA95CC-94D9-44A5-A092-73022C9C0621}" type="presOf" srcId="{475A2508-DE10-4530-B6F4-734188968622}" destId="{5F1A9E7E-3791-4F5D-BF30-DBA958174942}" srcOrd="0" destOrd="0" presId="urn:microsoft.com/office/officeart/2008/layout/SquareAccentList"/>
    <dgm:cxn modelId="{C869F0B3-A3C4-42A6-85C5-A53F40291665}" srcId="{EEC391B9-FAD7-4DBD-8475-C89FDEFF755B}" destId="{475A2508-DE10-4530-B6F4-734188968622}" srcOrd="0" destOrd="0" parTransId="{CD9264FF-EDEC-4258-AA94-F8ED0B4A97E9}" sibTransId="{0CE192D9-4AFD-4294-9623-D9F95344293C}"/>
    <dgm:cxn modelId="{B18843B0-BDD8-47F4-917F-6E80EB61227F}" type="presOf" srcId="{EEC391B9-FAD7-4DBD-8475-C89FDEFF755B}" destId="{90241420-4103-48FD-AB94-8B69EF0C29E6}" srcOrd="0" destOrd="0" presId="urn:microsoft.com/office/officeart/2008/layout/SquareAccentList"/>
    <dgm:cxn modelId="{97D315E6-60F1-4CA8-87AB-071E35B13542}" type="presOf" srcId="{0AF962F2-802E-41DA-AD58-5EA3EA467F69}" destId="{C17ABDFF-2B84-417D-A6E2-FC53839E6F2B}" srcOrd="0" destOrd="0" presId="urn:microsoft.com/office/officeart/2008/layout/SquareAccentList"/>
    <dgm:cxn modelId="{BB35FC6C-C116-4A93-854B-92735948D8A2}" srcId="{475A2508-DE10-4530-B6F4-734188968622}" destId="{0AF962F2-802E-41DA-AD58-5EA3EA467F69}" srcOrd="1" destOrd="0" parTransId="{E7431AF8-DA60-48B4-B90B-06AEC6EF3741}" sibTransId="{601F3B8D-A859-458B-B797-C841DBBD42B8}"/>
    <dgm:cxn modelId="{29767440-4F95-44DA-952A-78EB65597DC5}" type="presParOf" srcId="{90241420-4103-48FD-AB94-8B69EF0C29E6}" destId="{7F3791EE-C96D-4A08-BA31-727A79DEE6F6}" srcOrd="0" destOrd="0" presId="urn:microsoft.com/office/officeart/2008/layout/SquareAccentList"/>
    <dgm:cxn modelId="{48E97113-60A4-4411-B644-1A005B78DD75}" type="presParOf" srcId="{7F3791EE-C96D-4A08-BA31-727A79DEE6F6}" destId="{9440CA05-38A5-47FD-BED4-9202031E1FDB}" srcOrd="0" destOrd="0" presId="urn:microsoft.com/office/officeart/2008/layout/SquareAccentList"/>
    <dgm:cxn modelId="{2015CC11-F47E-46E1-8BFA-89ADF9910805}" type="presParOf" srcId="{9440CA05-38A5-47FD-BED4-9202031E1FDB}" destId="{08383EE9-FCDC-4C62-9522-054CEB4975F0}" srcOrd="0" destOrd="0" presId="urn:microsoft.com/office/officeart/2008/layout/SquareAccentList"/>
    <dgm:cxn modelId="{F34DB6B8-C290-426C-9161-B6CB19CE0E21}" type="presParOf" srcId="{9440CA05-38A5-47FD-BED4-9202031E1FDB}" destId="{9B4D8D29-DA89-486A-ADBB-422B99108A99}" srcOrd="1" destOrd="0" presId="urn:microsoft.com/office/officeart/2008/layout/SquareAccentList"/>
    <dgm:cxn modelId="{002F1A3A-19F1-438E-8482-278D7801E0D9}" type="presParOf" srcId="{9440CA05-38A5-47FD-BED4-9202031E1FDB}" destId="{5F1A9E7E-3791-4F5D-BF30-DBA958174942}" srcOrd="2" destOrd="0" presId="urn:microsoft.com/office/officeart/2008/layout/SquareAccentList"/>
    <dgm:cxn modelId="{04B51F5E-EE1F-466B-87AE-52C16FBD5C65}" type="presParOf" srcId="{7F3791EE-C96D-4A08-BA31-727A79DEE6F6}" destId="{9C9FDA5B-199C-4F7F-804A-4B696D57FEB2}" srcOrd="1" destOrd="0" presId="urn:microsoft.com/office/officeart/2008/layout/SquareAccentList"/>
    <dgm:cxn modelId="{FB51F3C6-8F66-477D-B9F8-2369D534253A}" type="presParOf" srcId="{9C9FDA5B-199C-4F7F-804A-4B696D57FEB2}" destId="{F4972B1A-2216-4DC1-9509-F3341E5208D8}" srcOrd="0" destOrd="0" presId="urn:microsoft.com/office/officeart/2008/layout/SquareAccentList"/>
    <dgm:cxn modelId="{DFB085A8-495E-419D-A71D-A1BDB50A2036}" type="presParOf" srcId="{F4972B1A-2216-4DC1-9509-F3341E5208D8}" destId="{A50EEC3B-7199-40B3-8119-6AA3240F80BA}" srcOrd="0" destOrd="0" presId="urn:microsoft.com/office/officeart/2008/layout/SquareAccentList"/>
    <dgm:cxn modelId="{6110AA87-1C51-4431-8C99-0FBF1F9F7402}" type="presParOf" srcId="{F4972B1A-2216-4DC1-9509-F3341E5208D8}" destId="{59B79A13-BC2F-4D0B-9176-AF9C8B0E7175}" srcOrd="1" destOrd="0" presId="urn:microsoft.com/office/officeart/2008/layout/SquareAccentList"/>
    <dgm:cxn modelId="{3F1193C9-6429-4AA3-8FD6-4F8974291741}" type="presParOf" srcId="{9C9FDA5B-199C-4F7F-804A-4B696D57FEB2}" destId="{F0231397-AA82-4740-8C2F-2B31B42B477D}" srcOrd="1" destOrd="0" presId="urn:microsoft.com/office/officeart/2008/layout/SquareAccentList"/>
    <dgm:cxn modelId="{BC61244C-5690-45DB-92D3-06DEFFBEEE9F}" type="presParOf" srcId="{F0231397-AA82-4740-8C2F-2B31B42B477D}" destId="{A19588C0-5DD8-4B45-88E4-8B68C16BD2F4}" srcOrd="0" destOrd="0" presId="urn:microsoft.com/office/officeart/2008/layout/SquareAccentList"/>
    <dgm:cxn modelId="{858BEDB7-027A-4964-863C-C2C75F6E733E}" type="presParOf" srcId="{F0231397-AA82-4740-8C2F-2B31B42B477D}" destId="{C17ABDFF-2B84-417D-A6E2-FC53839E6F2B}"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EC391B9-FAD7-4DBD-8475-C89FDEFF755B}"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475A2508-DE10-4530-B6F4-734188968622}">
      <dgm:prSet phldrT="[Text]" custT="1"/>
      <dgm:spPr/>
      <dgm:t>
        <a:bodyPr/>
        <a:lstStyle/>
        <a:p>
          <a:r>
            <a:rPr lang="en-US" sz="4000" smtClean="0">
              <a:latin typeface="Times New Roman" panose="02020603050405020304" pitchFamily="18" charset="0"/>
              <a:cs typeface="Times New Roman" panose="02020603050405020304" pitchFamily="18" charset="0"/>
            </a:rPr>
            <a:t>Đặc điểm của Session</a:t>
          </a:r>
          <a:endParaRPr lang="en-US" sz="4000">
            <a:latin typeface="Times New Roman" panose="02020603050405020304" pitchFamily="18" charset="0"/>
            <a:cs typeface="Times New Roman" panose="02020603050405020304" pitchFamily="18" charset="0"/>
          </a:endParaRPr>
        </a:p>
      </dgm:t>
    </dgm:pt>
    <dgm:pt modelId="{CD9264FF-EDEC-4258-AA94-F8ED0B4A97E9}" type="parTrans" cxnId="{C869F0B3-A3C4-42A6-85C5-A53F40291665}">
      <dgm:prSet/>
      <dgm:spPr/>
      <dgm:t>
        <a:bodyPr/>
        <a:lstStyle/>
        <a:p>
          <a:endParaRPr lang="en-US"/>
        </a:p>
      </dgm:t>
    </dgm:pt>
    <dgm:pt modelId="{0CE192D9-4AFD-4294-9623-D9F95344293C}" type="sibTrans" cxnId="{C869F0B3-A3C4-42A6-85C5-A53F40291665}">
      <dgm:prSet/>
      <dgm:spPr/>
      <dgm:t>
        <a:bodyPr/>
        <a:lstStyle/>
        <a:p>
          <a:endParaRPr lang="en-US"/>
        </a:p>
      </dgm:t>
    </dgm:pt>
    <dgm:pt modelId="{027B133E-617A-41CF-BC0B-4C17255904FA}">
      <dgm:prSet phldrT="[Text]" custT="1"/>
      <dgm:spPr/>
      <dgm:t>
        <a:bodyPr/>
        <a:lstStyle/>
        <a:p>
          <a:r>
            <a:rPr lang="en-US" sz="2800" smtClean="0">
              <a:latin typeface="Times New Roman" panose="02020603050405020304" pitchFamily="18" charset="0"/>
              <a:cs typeface="Times New Roman" panose="02020603050405020304" pitchFamily="18" charset="0"/>
            </a:rPr>
            <a:t>Lưu trữ</a:t>
          </a:r>
          <a:endParaRPr lang="en-US" sz="2800">
            <a:latin typeface="Times New Roman" panose="02020603050405020304" pitchFamily="18" charset="0"/>
            <a:cs typeface="Times New Roman" panose="02020603050405020304" pitchFamily="18" charset="0"/>
          </a:endParaRPr>
        </a:p>
      </dgm:t>
    </dgm:pt>
    <dgm:pt modelId="{5697EE8A-B7E2-47DD-91E8-6BFEEE4DCC51}" type="parTrans" cxnId="{8A6863FA-357A-417C-B7F6-649B91F74D30}">
      <dgm:prSet/>
      <dgm:spPr/>
      <dgm:t>
        <a:bodyPr/>
        <a:lstStyle/>
        <a:p>
          <a:endParaRPr lang="en-US"/>
        </a:p>
      </dgm:t>
    </dgm:pt>
    <dgm:pt modelId="{7F55DA5F-270E-4BF3-B328-662F394C4E1F}" type="sibTrans" cxnId="{8A6863FA-357A-417C-B7F6-649B91F74D30}">
      <dgm:prSet/>
      <dgm:spPr/>
      <dgm:t>
        <a:bodyPr/>
        <a:lstStyle/>
        <a:p>
          <a:endParaRPr lang="en-US"/>
        </a:p>
      </dgm:t>
    </dgm:pt>
    <dgm:pt modelId="{0AF962F2-802E-41DA-AD58-5EA3EA467F69}">
      <dgm:prSet phldrT="[Text]" custT="1"/>
      <dgm:spPr/>
      <dgm:t>
        <a:bodyPr/>
        <a:lstStyle/>
        <a:p>
          <a:r>
            <a:rPr lang="en-US" sz="2800" smtClean="0">
              <a:latin typeface="Times New Roman" panose="02020603050405020304" pitchFamily="18" charset="0"/>
              <a:cs typeface="Times New Roman" panose="02020603050405020304" pitchFamily="18" charset="0"/>
            </a:rPr>
            <a:t> Captcha</a:t>
          </a:r>
          <a:endParaRPr lang="en-US" sz="2800">
            <a:latin typeface="Times New Roman" panose="02020603050405020304" pitchFamily="18" charset="0"/>
            <a:cs typeface="Times New Roman" panose="02020603050405020304" pitchFamily="18" charset="0"/>
          </a:endParaRPr>
        </a:p>
      </dgm:t>
    </dgm:pt>
    <dgm:pt modelId="{E7431AF8-DA60-48B4-B90B-06AEC6EF3741}" type="parTrans" cxnId="{BB35FC6C-C116-4A93-854B-92735948D8A2}">
      <dgm:prSet/>
      <dgm:spPr/>
      <dgm:t>
        <a:bodyPr/>
        <a:lstStyle/>
        <a:p>
          <a:endParaRPr lang="en-US"/>
        </a:p>
      </dgm:t>
    </dgm:pt>
    <dgm:pt modelId="{601F3B8D-A859-458B-B797-C841DBBD42B8}" type="sibTrans" cxnId="{BB35FC6C-C116-4A93-854B-92735948D8A2}">
      <dgm:prSet/>
      <dgm:spPr/>
      <dgm:t>
        <a:bodyPr/>
        <a:lstStyle/>
        <a:p>
          <a:endParaRPr lang="en-US"/>
        </a:p>
      </dgm:t>
    </dgm:pt>
    <dgm:pt modelId="{9319D0AD-0BEB-4C4F-90F1-5091F261A8BC}">
      <dgm:prSet phldrT="[Text]" custT="1"/>
      <dgm:spPr/>
      <dgm:t>
        <a:bodyPr/>
        <a:lstStyle/>
        <a:p>
          <a:r>
            <a:rPr lang="en-US" sz="2800" smtClean="0">
              <a:latin typeface="Times New Roman" panose="02020603050405020304" pitchFamily="18" charset="0"/>
              <a:cs typeface="Times New Roman" panose="02020603050405020304" pitchFamily="18" charset="0"/>
            </a:rPr>
            <a:t>Thực hiện</a:t>
          </a:r>
          <a:endParaRPr lang="en-US" sz="2800">
            <a:latin typeface="Times New Roman" panose="02020603050405020304" pitchFamily="18" charset="0"/>
            <a:cs typeface="Times New Roman" panose="02020603050405020304" pitchFamily="18" charset="0"/>
          </a:endParaRPr>
        </a:p>
      </dgm:t>
    </dgm:pt>
    <dgm:pt modelId="{29505C87-0166-4039-B168-1577F57CA50C}" type="parTrans" cxnId="{F751E5A8-E60C-459E-961D-AE6FB02C0C4A}">
      <dgm:prSet/>
      <dgm:spPr/>
      <dgm:t>
        <a:bodyPr/>
        <a:lstStyle/>
        <a:p>
          <a:endParaRPr lang="en-US"/>
        </a:p>
      </dgm:t>
    </dgm:pt>
    <dgm:pt modelId="{11D9BC10-7995-4449-80B7-E9AF49441D8D}" type="sibTrans" cxnId="{F751E5A8-E60C-459E-961D-AE6FB02C0C4A}">
      <dgm:prSet/>
      <dgm:spPr/>
      <dgm:t>
        <a:bodyPr/>
        <a:lstStyle/>
        <a:p>
          <a:endParaRPr lang="en-US"/>
        </a:p>
      </dgm:t>
    </dgm:pt>
    <dgm:pt modelId="{90241420-4103-48FD-AB94-8B69EF0C29E6}" type="pres">
      <dgm:prSet presAssocID="{EEC391B9-FAD7-4DBD-8475-C89FDEFF755B}" presName="layout" presStyleCnt="0">
        <dgm:presLayoutVars>
          <dgm:chMax/>
          <dgm:chPref/>
          <dgm:dir/>
          <dgm:resizeHandles/>
        </dgm:presLayoutVars>
      </dgm:prSet>
      <dgm:spPr/>
      <dgm:t>
        <a:bodyPr/>
        <a:lstStyle/>
        <a:p>
          <a:endParaRPr lang="en-US"/>
        </a:p>
      </dgm:t>
    </dgm:pt>
    <dgm:pt modelId="{7F3791EE-C96D-4A08-BA31-727A79DEE6F6}" type="pres">
      <dgm:prSet presAssocID="{475A2508-DE10-4530-B6F4-734188968622}" presName="root" presStyleCnt="0">
        <dgm:presLayoutVars>
          <dgm:chMax/>
          <dgm:chPref/>
        </dgm:presLayoutVars>
      </dgm:prSet>
      <dgm:spPr/>
    </dgm:pt>
    <dgm:pt modelId="{9440CA05-38A5-47FD-BED4-9202031E1FDB}" type="pres">
      <dgm:prSet presAssocID="{475A2508-DE10-4530-B6F4-734188968622}" presName="rootComposite" presStyleCnt="0">
        <dgm:presLayoutVars/>
      </dgm:prSet>
      <dgm:spPr/>
    </dgm:pt>
    <dgm:pt modelId="{08383EE9-FCDC-4C62-9522-054CEB4975F0}" type="pres">
      <dgm:prSet presAssocID="{475A2508-DE10-4530-B6F4-734188968622}" presName="ParentAccent" presStyleLbl="alignNode1" presStyleIdx="0" presStyleCnt="1"/>
      <dgm:spPr>
        <a:solidFill>
          <a:srgbClr val="3AD9FF"/>
        </a:solidFill>
        <a:ln>
          <a:solidFill>
            <a:srgbClr val="3AD9FF"/>
          </a:solidFill>
        </a:ln>
      </dgm:spPr>
    </dgm:pt>
    <dgm:pt modelId="{9B4D8D29-DA89-486A-ADBB-422B99108A99}" type="pres">
      <dgm:prSet presAssocID="{475A2508-DE10-4530-B6F4-734188968622}" presName="ParentSmallAccent" presStyleLbl="fgAcc1" presStyleIdx="0" presStyleCnt="1"/>
      <dgm:spPr/>
    </dgm:pt>
    <dgm:pt modelId="{5F1A9E7E-3791-4F5D-BF30-DBA958174942}" type="pres">
      <dgm:prSet presAssocID="{475A2508-DE10-4530-B6F4-734188968622}" presName="Parent" presStyleLbl="revTx" presStyleIdx="0" presStyleCnt="4">
        <dgm:presLayoutVars>
          <dgm:chMax/>
          <dgm:chPref val="4"/>
          <dgm:bulletEnabled val="1"/>
        </dgm:presLayoutVars>
      </dgm:prSet>
      <dgm:spPr/>
      <dgm:t>
        <a:bodyPr/>
        <a:lstStyle/>
        <a:p>
          <a:endParaRPr lang="en-US"/>
        </a:p>
      </dgm:t>
    </dgm:pt>
    <dgm:pt modelId="{9C9FDA5B-199C-4F7F-804A-4B696D57FEB2}" type="pres">
      <dgm:prSet presAssocID="{475A2508-DE10-4530-B6F4-734188968622}" presName="childShape" presStyleCnt="0">
        <dgm:presLayoutVars>
          <dgm:chMax val="0"/>
          <dgm:chPref val="0"/>
        </dgm:presLayoutVars>
      </dgm:prSet>
      <dgm:spPr/>
    </dgm:pt>
    <dgm:pt modelId="{F4972B1A-2216-4DC1-9509-F3341E5208D8}" type="pres">
      <dgm:prSet presAssocID="{027B133E-617A-41CF-BC0B-4C17255904FA}" presName="childComposite" presStyleCnt="0">
        <dgm:presLayoutVars>
          <dgm:chMax val="0"/>
          <dgm:chPref val="0"/>
        </dgm:presLayoutVars>
      </dgm:prSet>
      <dgm:spPr/>
    </dgm:pt>
    <dgm:pt modelId="{A50EEC3B-7199-40B3-8119-6AA3240F80BA}" type="pres">
      <dgm:prSet presAssocID="{027B133E-617A-41CF-BC0B-4C17255904FA}" presName="ChildAccent" presStyleLbl="solidFgAcc1" presStyleIdx="0" presStyleCnt="3"/>
      <dgm:spPr/>
    </dgm:pt>
    <dgm:pt modelId="{59B79A13-BC2F-4D0B-9176-AF9C8B0E7175}" type="pres">
      <dgm:prSet presAssocID="{027B133E-617A-41CF-BC0B-4C17255904FA}" presName="Child" presStyleLbl="revTx" presStyleIdx="1" presStyleCnt="4">
        <dgm:presLayoutVars>
          <dgm:chMax val="0"/>
          <dgm:chPref val="0"/>
          <dgm:bulletEnabled val="1"/>
        </dgm:presLayoutVars>
      </dgm:prSet>
      <dgm:spPr/>
      <dgm:t>
        <a:bodyPr/>
        <a:lstStyle/>
        <a:p>
          <a:endParaRPr lang="en-US"/>
        </a:p>
      </dgm:t>
    </dgm:pt>
    <dgm:pt modelId="{F0231397-AA82-4740-8C2F-2B31B42B477D}" type="pres">
      <dgm:prSet presAssocID="{0AF962F2-802E-41DA-AD58-5EA3EA467F69}" presName="childComposite" presStyleCnt="0">
        <dgm:presLayoutVars>
          <dgm:chMax val="0"/>
          <dgm:chPref val="0"/>
        </dgm:presLayoutVars>
      </dgm:prSet>
      <dgm:spPr/>
    </dgm:pt>
    <dgm:pt modelId="{A19588C0-5DD8-4B45-88E4-8B68C16BD2F4}" type="pres">
      <dgm:prSet presAssocID="{0AF962F2-802E-41DA-AD58-5EA3EA467F69}" presName="ChildAccent" presStyleLbl="solidFgAcc1" presStyleIdx="1" presStyleCnt="3"/>
      <dgm:spPr/>
    </dgm:pt>
    <dgm:pt modelId="{C17ABDFF-2B84-417D-A6E2-FC53839E6F2B}" type="pres">
      <dgm:prSet presAssocID="{0AF962F2-802E-41DA-AD58-5EA3EA467F69}" presName="Child" presStyleLbl="revTx" presStyleIdx="2" presStyleCnt="4">
        <dgm:presLayoutVars>
          <dgm:chMax val="0"/>
          <dgm:chPref val="0"/>
          <dgm:bulletEnabled val="1"/>
        </dgm:presLayoutVars>
      </dgm:prSet>
      <dgm:spPr/>
      <dgm:t>
        <a:bodyPr/>
        <a:lstStyle/>
        <a:p>
          <a:endParaRPr lang="en-US"/>
        </a:p>
      </dgm:t>
    </dgm:pt>
    <dgm:pt modelId="{812FED14-7053-433D-9649-D4D3A1756646}" type="pres">
      <dgm:prSet presAssocID="{9319D0AD-0BEB-4C4F-90F1-5091F261A8BC}" presName="childComposite" presStyleCnt="0">
        <dgm:presLayoutVars>
          <dgm:chMax val="0"/>
          <dgm:chPref val="0"/>
        </dgm:presLayoutVars>
      </dgm:prSet>
      <dgm:spPr/>
    </dgm:pt>
    <dgm:pt modelId="{F982CD11-1BF1-4C4C-9F8E-14D9AFB03B8F}" type="pres">
      <dgm:prSet presAssocID="{9319D0AD-0BEB-4C4F-90F1-5091F261A8BC}" presName="ChildAccent" presStyleLbl="solidFgAcc1" presStyleIdx="2" presStyleCnt="3"/>
      <dgm:spPr/>
    </dgm:pt>
    <dgm:pt modelId="{F04E4FC8-7F98-4A5E-9A78-11E9EBEA62AE}" type="pres">
      <dgm:prSet presAssocID="{9319D0AD-0BEB-4C4F-90F1-5091F261A8BC}" presName="Child" presStyleLbl="revTx" presStyleIdx="3" presStyleCnt="4">
        <dgm:presLayoutVars>
          <dgm:chMax val="0"/>
          <dgm:chPref val="0"/>
          <dgm:bulletEnabled val="1"/>
        </dgm:presLayoutVars>
      </dgm:prSet>
      <dgm:spPr/>
      <dgm:t>
        <a:bodyPr/>
        <a:lstStyle/>
        <a:p>
          <a:endParaRPr lang="en-US"/>
        </a:p>
      </dgm:t>
    </dgm:pt>
  </dgm:ptLst>
  <dgm:cxnLst>
    <dgm:cxn modelId="{F4B35FE3-F5B6-4F2C-A7AD-F6635D4FEBAF}" type="presOf" srcId="{027B133E-617A-41CF-BC0B-4C17255904FA}" destId="{59B79A13-BC2F-4D0B-9176-AF9C8B0E7175}" srcOrd="0" destOrd="0" presId="urn:microsoft.com/office/officeart/2008/layout/SquareAccentList"/>
    <dgm:cxn modelId="{8A6863FA-357A-417C-B7F6-649B91F74D30}" srcId="{475A2508-DE10-4530-B6F4-734188968622}" destId="{027B133E-617A-41CF-BC0B-4C17255904FA}" srcOrd="0" destOrd="0" parTransId="{5697EE8A-B7E2-47DD-91E8-6BFEEE4DCC51}" sibTransId="{7F55DA5F-270E-4BF3-B328-662F394C4E1F}"/>
    <dgm:cxn modelId="{35BA95CC-94D9-44A5-A092-73022C9C0621}" type="presOf" srcId="{475A2508-DE10-4530-B6F4-734188968622}" destId="{5F1A9E7E-3791-4F5D-BF30-DBA958174942}" srcOrd="0" destOrd="0" presId="urn:microsoft.com/office/officeart/2008/layout/SquareAccentList"/>
    <dgm:cxn modelId="{C869F0B3-A3C4-42A6-85C5-A53F40291665}" srcId="{EEC391B9-FAD7-4DBD-8475-C89FDEFF755B}" destId="{475A2508-DE10-4530-B6F4-734188968622}" srcOrd="0" destOrd="0" parTransId="{CD9264FF-EDEC-4258-AA94-F8ED0B4A97E9}" sibTransId="{0CE192D9-4AFD-4294-9623-D9F95344293C}"/>
    <dgm:cxn modelId="{B18843B0-BDD8-47F4-917F-6E80EB61227F}" type="presOf" srcId="{EEC391B9-FAD7-4DBD-8475-C89FDEFF755B}" destId="{90241420-4103-48FD-AB94-8B69EF0C29E6}" srcOrd="0" destOrd="0" presId="urn:microsoft.com/office/officeart/2008/layout/SquareAccentList"/>
    <dgm:cxn modelId="{8B072195-902F-450A-9D46-A6012F1C392F}" type="presOf" srcId="{9319D0AD-0BEB-4C4F-90F1-5091F261A8BC}" destId="{F04E4FC8-7F98-4A5E-9A78-11E9EBEA62AE}" srcOrd="0" destOrd="0" presId="urn:microsoft.com/office/officeart/2008/layout/SquareAccentList"/>
    <dgm:cxn modelId="{F751E5A8-E60C-459E-961D-AE6FB02C0C4A}" srcId="{475A2508-DE10-4530-B6F4-734188968622}" destId="{9319D0AD-0BEB-4C4F-90F1-5091F261A8BC}" srcOrd="2" destOrd="0" parTransId="{29505C87-0166-4039-B168-1577F57CA50C}" sibTransId="{11D9BC10-7995-4449-80B7-E9AF49441D8D}"/>
    <dgm:cxn modelId="{97D315E6-60F1-4CA8-87AB-071E35B13542}" type="presOf" srcId="{0AF962F2-802E-41DA-AD58-5EA3EA467F69}" destId="{C17ABDFF-2B84-417D-A6E2-FC53839E6F2B}" srcOrd="0" destOrd="0" presId="urn:microsoft.com/office/officeart/2008/layout/SquareAccentList"/>
    <dgm:cxn modelId="{BB35FC6C-C116-4A93-854B-92735948D8A2}" srcId="{475A2508-DE10-4530-B6F4-734188968622}" destId="{0AF962F2-802E-41DA-AD58-5EA3EA467F69}" srcOrd="1" destOrd="0" parTransId="{E7431AF8-DA60-48B4-B90B-06AEC6EF3741}" sibTransId="{601F3B8D-A859-458B-B797-C841DBBD42B8}"/>
    <dgm:cxn modelId="{29767440-4F95-44DA-952A-78EB65597DC5}" type="presParOf" srcId="{90241420-4103-48FD-AB94-8B69EF0C29E6}" destId="{7F3791EE-C96D-4A08-BA31-727A79DEE6F6}" srcOrd="0" destOrd="0" presId="urn:microsoft.com/office/officeart/2008/layout/SquareAccentList"/>
    <dgm:cxn modelId="{48E97113-60A4-4411-B644-1A005B78DD75}" type="presParOf" srcId="{7F3791EE-C96D-4A08-BA31-727A79DEE6F6}" destId="{9440CA05-38A5-47FD-BED4-9202031E1FDB}" srcOrd="0" destOrd="0" presId="urn:microsoft.com/office/officeart/2008/layout/SquareAccentList"/>
    <dgm:cxn modelId="{2015CC11-F47E-46E1-8BFA-89ADF9910805}" type="presParOf" srcId="{9440CA05-38A5-47FD-BED4-9202031E1FDB}" destId="{08383EE9-FCDC-4C62-9522-054CEB4975F0}" srcOrd="0" destOrd="0" presId="urn:microsoft.com/office/officeart/2008/layout/SquareAccentList"/>
    <dgm:cxn modelId="{F34DB6B8-C290-426C-9161-B6CB19CE0E21}" type="presParOf" srcId="{9440CA05-38A5-47FD-BED4-9202031E1FDB}" destId="{9B4D8D29-DA89-486A-ADBB-422B99108A99}" srcOrd="1" destOrd="0" presId="urn:microsoft.com/office/officeart/2008/layout/SquareAccentList"/>
    <dgm:cxn modelId="{002F1A3A-19F1-438E-8482-278D7801E0D9}" type="presParOf" srcId="{9440CA05-38A5-47FD-BED4-9202031E1FDB}" destId="{5F1A9E7E-3791-4F5D-BF30-DBA958174942}" srcOrd="2" destOrd="0" presId="urn:microsoft.com/office/officeart/2008/layout/SquareAccentList"/>
    <dgm:cxn modelId="{04B51F5E-EE1F-466B-87AE-52C16FBD5C65}" type="presParOf" srcId="{7F3791EE-C96D-4A08-BA31-727A79DEE6F6}" destId="{9C9FDA5B-199C-4F7F-804A-4B696D57FEB2}" srcOrd="1" destOrd="0" presId="urn:microsoft.com/office/officeart/2008/layout/SquareAccentList"/>
    <dgm:cxn modelId="{FB51F3C6-8F66-477D-B9F8-2369D534253A}" type="presParOf" srcId="{9C9FDA5B-199C-4F7F-804A-4B696D57FEB2}" destId="{F4972B1A-2216-4DC1-9509-F3341E5208D8}" srcOrd="0" destOrd="0" presId="urn:microsoft.com/office/officeart/2008/layout/SquareAccentList"/>
    <dgm:cxn modelId="{DFB085A8-495E-419D-A71D-A1BDB50A2036}" type="presParOf" srcId="{F4972B1A-2216-4DC1-9509-F3341E5208D8}" destId="{A50EEC3B-7199-40B3-8119-6AA3240F80BA}" srcOrd="0" destOrd="0" presId="urn:microsoft.com/office/officeart/2008/layout/SquareAccentList"/>
    <dgm:cxn modelId="{6110AA87-1C51-4431-8C99-0FBF1F9F7402}" type="presParOf" srcId="{F4972B1A-2216-4DC1-9509-F3341E5208D8}" destId="{59B79A13-BC2F-4D0B-9176-AF9C8B0E7175}" srcOrd="1" destOrd="0" presId="urn:microsoft.com/office/officeart/2008/layout/SquareAccentList"/>
    <dgm:cxn modelId="{3F1193C9-6429-4AA3-8FD6-4F8974291741}" type="presParOf" srcId="{9C9FDA5B-199C-4F7F-804A-4B696D57FEB2}" destId="{F0231397-AA82-4740-8C2F-2B31B42B477D}" srcOrd="1" destOrd="0" presId="urn:microsoft.com/office/officeart/2008/layout/SquareAccentList"/>
    <dgm:cxn modelId="{BC61244C-5690-45DB-92D3-06DEFFBEEE9F}" type="presParOf" srcId="{F0231397-AA82-4740-8C2F-2B31B42B477D}" destId="{A19588C0-5DD8-4B45-88E4-8B68C16BD2F4}" srcOrd="0" destOrd="0" presId="urn:microsoft.com/office/officeart/2008/layout/SquareAccentList"/>
    <dgm:cxn modelId="{858BEDB7-027A-4964-863C-C2C75F6E733E}" type="presParOf" srcId="{F0231397-AA82-4740-8C2F-2B31B42B477D}" destId="{C17ABDFF-2B84-417D-A6E2-FC53839E6F2B}" srcOrd="1" destOrd="0" presId="urn:microsoft.com/office/officeart/2008/layout/SquareAccentList"/>
    <dgm:cxn modelId="{4F4A63F2-C027-47A3-8143-99E403FBA175}" type="presParOf" srcId="{9C9FDA5B-199C-4F7F-804A-4B696D57FEB2}" destId="{812FED14-7053-433D-9649-D4D3A1756646}" srcOrd="2" destOrd="0" presId="urn:microsoft.com/office/officeart/2008/layout/SquareAccentList"/>
    <dgm:cxn modelId="{B8CCD9C0-546E-449A-B834-F3B11F25B022}" type="presParOf" srcId="{812FED14-7053-433D-9649-D4D3A1756646}" destId="{F982CD11-1BF1-4C4C-9F8E-14D9AFB03B8F}" srcOrd="0" destOrd="0" presId="urn:microsoft.com/office/officeart/2008/layout/SquareAccentList"/>
    <dgm:cxn modelId="{C077320C-BD12-4BE4-B541-45073F237D0E}" type="presParOf" srcId="{812FED14-7053-433D-9649-D4D3A1756646}" destId="{F04E4FC8-7F98-4A5E-9A78-11E9EBEA62AE}" srcOrd="1" destOrd="0" presId="urn:microsoft.com/office/officeart/2008/layout/Squa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D5C5443-80BF-4A9C-82A6-9A3BF8CA82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7176F3-C845-499D-A73E-588952E6D1CA}">
      <dgm:prSet phldrT="[Text]" custT="1"/>
      <dgm:spPr>
        <a:solidFill>
          <a:srgbClr val="3AD9FF"/>
        </a:solidFill>
        <a:ln>
          <a:solidFill>
            <a:srgbClr val="3AD9FF"/>
          </a:solidFill>
        </a:ln>
      </dgm:spPr>
      <dgm:t>
        <a:bodyPr/>
        <a:lstStyle/>
        <a:p>
          <a:r>
            <a:rPr lang="en-US" sz="2800" dirty="0" err="1" smtClean="0">
              <a:solidFill>
                <a:schemeClr val="tx1"/>
              </a:solidFill>
              <a:latin typeface="Times New Roman" panose="02020603050405020304" pitchFamily="18" charset="0"/>
              <a:cs typeface="Times New Roman" panose="02020603050405020304" pitchFamily="18" charset="0"/>
            </a:rPr>
            <a:t>Xác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thực</a:t>
          </a:r>
          <a:r>
            <a:rPr lang="en-US" sz="2800" dirty="0" smtClean="0">
              <a:solidFill>
                <a:schemeClr val="tx1"/>
              </a:solidFill>
              <a:latin typeface="Times New Roman" panose="02020603050405020304" pitchFamily="18" charset="0"/>
              <a:cs typeface="Times New Roman" panose="02020603050405020304" pitchFamily="18" charset="0"/>
            </a:rPr>
            <a:t> (Authentication)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E02B828A-83B8-4230-9489-CFEF2E2871A3}" type="parTrans" cxnId="{17B621FE-162F-43FD-8B5C-ECC4D1D2148A}">
      <dgm:prSet/>
      <dgm:spPr/>
      <dgm:t>
        <a:bodyPr/>
        <a:lstStyle/>
        <a:p>
          <a:endParaRPr lang="en-US"/>
        </a:p>
      </dgm:t>
    </dgm:pt>
    <dgm:pt modelId="{5972119E-8092-4BDF-82D2-0EF785063CF0}" type="sibTrans" cxnId="{17B621FE-162F-43FD-8B5C-ECC4D1D2148A}">
      <dgm:prSet/>
      <dgm:spPr/>
      <dgm:t>
        <a:bodyPr/>
        <a:lstStyle/>
        <a:p>
          <a:endParaRPr lang="en-US"/>
        </a:p>
      </dgm:t>
    </dgm:pt>
    <dgm:pt modelId="{46DDABFD-A150-4C1E-87AD-10BE999F998F}" type="pres">
      <dgm:prSet presAssocID="{1D5C5443-80BF-4A9C-82A6-9A3BF8CA8281}" presName="linear" presStyleCnt="0">
        <dgm:presLayoutVars>
          <dgm:dir/>
          <dgm:animLvl val="lvl"/>
          <dgm:resizeHandles val="exact"/>
        </dgm:presLayoutVars>
      </dgm:prSet>
      <dgm:spPr/>
      <dgm:t>
        <a:bodyPr/>
        <a:lstStyle/>
        <a:p>
          <a:endParaRPr lang="en-US"/>
        </a:p>
      </dgm:t>
    </dgm:pt>
    <dgm:pt modelId="{7C480C1F-6ADE-4F36-8391-A8D93A4B6AB0}" type="pres">
      <dgm:prSet presAssocID="{007176F3-C845-499D-A73E-588952E6D1CA}" presName="parentLin" presStyleCnt="0"/>
      <dgm:spPr/>
    </dgm:pt>
    <dgm:pt modelId="{5E83801B-19F4-48F8-AE88-B06F5E936720}" type="pres">
      <dgm:prSet presAssocID="{007176F3-C845-499D-A73E-588952E6D1CA}" presName="parentLeftMargin" presStyleLbl="node1" presStyleIdx="0" presStyleCnt="1"/>
      <dgm:spPr/>
      <dgm:t>
        <a:bodyPr/>
        <a:lstStyle/>
        <a:p>
          <a:endParaRPr lang="en-US"/>
        </a:p>
      </dgm:t>
    </dgm:pt>
    <dgm:pt modelId="{9271C3A1-9E74-4383-939F-F21D6D67CDF6}" type="pres">
      <dgm:prSet presAssocID="{007176F3-C845-499D-A73E-588952E6D1CA}" presName="parentText" presStyleLbl="node1" presStyleIdx="0" presStyleCnt="1" custScaleY="150912" custLinFactNeighborX="7543" custLinFactNeighborY="-128">
        <dgm:presLayoutVars>
          <dgm:chMax val="0"/>
          <dgm:bulletEnabled val="1"/>
        </dgm:presLayoutVars>
      </dgm:prSet>
      <dgm:spPr/>
      <dgm:t>
        <a:bodyPr/>
        <a:lstStyle/>
        <a:p>
          <a:endParaRPr lang="en-US"/>
        </a:p>
      </dgm:t>
    </dgm:pt>
    <dgm:pt modelId="{42E4FB26-809A-4C65-8CC8-B6BECF6E0450}" type="pres">
      <dgm:prSet presAssocID="{007176F3-C845-499D-A73E-588952E6D1CA}" presName="negativeSpace" presStyleCnt="0"/>
      <dgm:spPr/>
    </dgm:pt>
    <dgm:pt modelId="{41F56027-D920-436B-83D8-B1D08A59EA50}" type="pres">
      <dgm:prSet presAssocID="{007176F3-C845-499D-A73E-588952E6D1CA}" presName="childText" presStyleLbl="conFgAcc1" presStyleIdx="0" presStyleCnt="1">
        <dgm:presLayoutVars>
          <dgm:bulletEnabled val="1"/>
        </dgm:presLayoutVars>
      </dgm:prSet>
      <dgm:spPr>
        <a:ln>
          <a:solidFill>
            <a:srgbClr val="3AD9FF"/>
          </a:solidFill>
        </a:ln>
      </dgm:spPr>
    </dgm:pt>
  </dgm:ptLst>
  <dgm:cxnLst>
    <dgm:cxn modelId="{5822FAC4-80AE-436D-AAAF-B1421187F05E}" type="presOf" srcId="{007176F3-C845-499D-A73E-588952E6D1CA}" destId="{5E83801B-19F4-48F8-AE88-B06F5E936720}" srcOrd="0" destOrd="0" presId="urn:microsoft.com/office/officeart/2005/8/layout/list1"/>
    <dgm:cxn modelId="{17B621FE-162F-43FD-8B5C-ECC4D1D2148A}" srcId="{1D5C5443-80BF-4A9C-82A6-9A3BF8CA8281}" destId="{007176F3-C845-499D-A73E-588952E6D1CA}" srcOrd="0" destOrd="0" parTransId="{E02B828A-83B8-4230-9489-CFEF2E2871A3}" sibTransId="{5972119E-8092-4BDF-82D2-0EF785063CF0}"/>
    <dgm:cxn modelId="{08537074-F73B-4C69-8528-A0EED82A704F}" type="presOf" srcId="{1D5C5443-80BF-4A9C-82A6-9A3BF8CA8281}" destId="{46DDABFD-A150-4C1E-87AD-10BE999F998F}" srcOrd="0" destOrd="0" presId="urn:microsoft.com/office/officeart/2005/8/layout/list1"/>
    <dgm:cxn modelId="{2B8079F3-4737-4ABB-95F9-C4C807B93699}" type="presOf" srcId="{007176F3-C845-499D-A73E-588952E6D1CA}" destId="{9271C3A1-9E74-4383-939F-F21D6D67CDF6}" srcOrd="1" destOrd="0" presId="urn:microsoft.com/office/officeart/2005/8/layout/list1"/>
    <dgm:cxn modelId="{C4C5A926-EBD9-4CAA-9286-89672918804B}" type="presParOf" srcId="{46DDABFD-A150-4C1E-87AD-10BE999F998F}" destId="{7C480C1F-6ADE-4F36-8391-A8D93A4B6AB0}" srcOrd="0" destOrd="0" presId="urn:microsoft.com/office/officeart/2005/8/layout/list1"/>
    <dgm:cxn modelId="{D317E5BD-9DAE-43D1-A932-66F37ED32B3B}" type="presParOf" srcId="{7C480C1F-6ADE-4F36-8391-A8D93A4B6AB0}" destId="{5E83801B-19F4-48F8-AE88-B06F5E936720}" srcOrd="0" destOrd="0" presId="urn:microsoft.com/office/officeart/2005/8/layout/list1"/>
    <dgm:cxn modelId="{A349C3EA-7979-43B8-8E71-3CDEBE0D7E24}" type="presParOf" srcId="{7C480C1F-6ADE-4F36-8391-A8D93A4B6AB0}" destId="{9271C3A1-9E74-4383-939F-F21D6D67CDF6}" srcOrd="1" destOrd="0" presId="urn:microsoft.com/office/officeart/2005/8/layout/list1"/>
    <dgm:cxn modelId="{141CC25B-1AA7-4E4C-9EE3-2EFE1A942C35}" type="presParOf" srcId="{46DDABFD-A150-4C1E-87AD-10BE999F998F}" destId="{42E4FB26-809A-4C65-8CC8-B6BECF6E0450}" srcOrd="1" destOrd="0" presId="urn:microsoft.com/office/officeart/2005/8/layout/list1"/>
    <dgm:cxn modelId="{80F049D3-2AC2-4EA5-B62C-DA7C44480D67}" type="presParOf" srcId="{46DDABFD-A150-4C1E-87AD-10BE999F998F}" destId="{41F56027-D920-436B-83D8-B1D08A59EA50}" srcOrd="2" destOrd="0" presId="urn:microsoft.com/office/officeart/2005/8/layout/list1"/>
  </dgm:cxnLst>
  <dgm:bg>
    <a:noFill/>
  </dgm:bg>
  <dgm:whole>
    <a:ln>
      <a:solidFill>
        <a:srgbClr val="3AD9FF"/>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D5C5443-80BF-4A9C-82A6-9A3BF8CA82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7176F3-C845-499D-A73E-588952E6D1CA}">
      <dgm:prSet phldrT="[Text]" custT="1"/>
      <dgm:spPr>
        <a:solidFill>
          <a:srgbClr val="3AD9FF"/>
        </a:solidFill>
        <a:ln>
          <a:solidFill>
            <a:srgbClr val="3AD9FF"/>
          </a:solidFill>
        </a:ln>
      </dgm:spPr>
      <dgm:t>
        <a:bodyPr/>
        <a:lstStyle/>
        <a:p>
          <a:r>
            <a:rPr lang="vi-VN" sz="2800" dirty="0" smtClean="0">
              <a:solidFill>
                <a:schemeClr val="tx1"/>
              </a:solidFill>
              <a:latin typeface="Times New Roman" panose="02020603050405020304" pitchFamily="18" charset="0"/>
              <a:cs typeface="Times New Roman" panose="02020603050405020304" pitchFamily="18" charset="0"/>
            </a:rPr>
            <a:t>Trao đổi thông tin người dùng (User attributes exchange)</a:t>
          </a:r>
          <a:endParaRPr lang="en-US" sz="2800" dirty="0">
            <a:solidFill>
              <a:schemeClr val="tx1"/>
            </a:solidFill>
            <a:latin typeface="Times New Roman" panose="02020603050405020304" pitchFamily="18" charset="0"/>
            <a:cs typeface="Times New Roman" panose="02020603050405020304" pitchFamily="18" charset="0"/>
          </a:endParaRPr>
        </a:p>
      </dgm:t>
    </dgm:pt>
    <dgm:pt modelId="{E02B828A-83B8-4230-9489-CFEF2E2871A3}" type="parTrans" cxnId="{17B621FE-162F-43FD-8B5C-ECC4D1D2148A}">
      <dgm:prSet/>
      <dgm:spPr/>
      <dgm:t>
        <a:bodyPr/>
        <a:lstStyle/>
        <a:p>
          <a:endParaRPr lang="en-US"/>
        </a:p>
      </dgm:t>
    </dgm:pt>
    <dgm:pt modelId="{5972119E-8092-4BDF-82D2-0EF785063CF0}" type="sibTrans" cxnId="{17B621FE-162F-43FD-8B5C-ECC4D1D2148A}">
      <dgm:prSet/>
      <dgm:spPr/>
      <dgm:t>
        <a:bodyPr/>
        <a:lstStyle/>
        <a:p>
          <a:endParaRPr lang="en-US"/>
        </a:p>
      </dgm:t>
    </dgm:pt>
    <dgm:pt modelId="{46DDABFD-A150-4C1E-87AD-10BE999F998F}" type="pres">
      <dgm:prSet presAssocID="{1D5C5443-80BF-4A9C-82A6-9A3BF8CA8281}" presName="linear" presStyleCnt="0">
        <dgm:presLayoutVars>
          <dgm:dir/>
          <dgm:animLvl val="lvl"/>
          <dgm:resizeHandles val="exact"/>
        </dgm:presLayoutVars>
      </dgm:prSet>
      <dgm:spPr/>
      <dgm:t>
        <a:bodyPr/>
        <a:lstStyle/>
        <a:p>
          <a:endParaRPr lang="en-US"/>
        </a:p>
      </dgm:t>
    </dgm:pt>
    <dgm:pt modelId="{7C480C1F-6ADE-4F36-8391-A8D93A4B6AB0}" type="pres">
      <dgm:prSet presAssocID="{007176F3-C845-499D-A73E-588952E6D1CA}" presName="parentLin" presStyleCnt="0"/>
      <dgm:spPr/>
    </dgm:pt>
    <dgm:pt modelId="{5E83801B-19F4-48F8-AE88-B06F5E936720}" type="pres">
      <dgm:prSet presAssocID="{007176F3-C845-499D-A73E-588952E6D1CA}" presName="parentLeftMargin" presStyleLbl="node1" presStyleIdx="0" presStyleCnt="1"/>
      <dgm:spPr/>
      <dgm:t>
        <a:bodyPr/>
        <a:lstStyle/>
        <a:p>
          <a:endParaRPr lang="en-US"/>
        </a:p>
      </dgm:t>
    </dgm:pt>
    <dgm:pt modelId="{9271C3A1-9E74-4383-939F-F21D6D67CDF6}" type="pres">
      <dgm:prSet presAssocID="{007176F3-C845-499D-A73E-588952E6D1CA}" presName="parentText" presStyleLbl="node1" presStyleIdx="0" presStyleCnt="1" custScaleY="226506" custLinFactNeighborX="7543" custLinFactNeighborY="-1193">
        <dgm:presLayoutVars>
          <dgm:chMax val="0"/>
          <dgm:bulletEnabled val="1"/>
        </dgm:presLayoutVars>
      </dgm:prSet>
      <dgm:spPr/>
      <dgm:t>
        <a:bodyPr/>
        <a:lstStyle/>
        <a:p>
          <a:endParaRPr lang="en-US"/>
        </a:p>
      </dgm:t>
    </dgm:pt>
    <dgm:pt modelId="{42E4FB26-809A-4C65-8CC8-B6BECF6E0450}" type="pres">
      <dgm:prSet presAssocID="{007176F3-C845-499D-A73E-588952E6D1CA}" presName="negativeSpace" presStyleCnt="0"/>
      <dgm:spPr/>
    </dgm:pt>
    <dgm:pt modelId="{41F56027-D920-436B-83D8-B1D08A59EA50}" type="pres">
      <dgm:prSet presAssocID="{007176F3-C845-499D-A73E-588952E6D1CA}" presName="childText" presStyleLbl="conFgAcc1" presStyleIdx="0" presStyleCnt="1">
        <dgm:presLayoutVars>
          <dgm:bulletEnabled val="1"/>
        </dgm:presLayoutVars>
      </dgm:prSet>
      <dgm:spPr>
        <a:ln>
          <a:solidFill>
            <a:srgbClr val="3AD9FF"/>
          </a:solidFill>
        </a:ln>
      </dgm:spPr>
    </dgm:pt>
  </dgm:ptLst>
  <dgm:cxnLst>
    <dgm:cxn modelId="{E840659A-8DE1-422D-802B-BF3D7F189E23}" type="presOf" srcId="{1D5C5443-80BF-4A9C-82A6-9A3BF8CA8281}" destId="{46DDABFD-A150-4C1E-87AD-10BE999F998F}" srcOrd="0" destOrd="0" presId="urn:microsoft.com/office/officeart/2005/8/layout/list1"/>
    <dgm:cxn modelId="{17B621FE-162F-43FD-8B5C-ECC4D1D2148A}" srcId="{1D5C5443-80BF-4A9C-82A6-9A3BF8CA8281}" destId="{007176F3-C845-499D-A73E-588952E6D1CA}" srcOrd="0" destOrd="0" parTransId="{E02B828A-83B8-4230-9489-CFEF2E2871A3}" sibTransId="{5972119E-8092-4BDF-82D2-0EF785063CF0}"/>
    <dgm:cxn modelId="{E4252E33-4229-4E91-BD36-46897B40D505}" type="presOf" srcId="{007176F3-C845-499D-A73E-588952E6D1CA}" destId="{9271C3A1-9E74-4383-939F-F21D6D67CDF6}" srcOrd="1" destOrd="0" presId="urn:microsoft.com/office/officeart/2005/8/layout/list1"/>
    <dgm:cxn modelId="{E816CDBF-09EE-478A-8537-4D08F6DBE72C}" type="presOf" srcId="{007176F3-C845-499D-A73E-588952E6D1CA}" destId="{5E83801B-19F4-48F8-AE88-B06F5E936720}" srcOrd="0" destOrd="0" presId="urn:microsoft.com/office/officeart/2005/8/layout/list1"/>
    <dgm:cxn modelId="{1105C966-E7C5-48A4-975F-01162C89E412}" type="presParOf" srcId="{46DDABFD-A150-4C1E-87AD-10BE999F998F}" destId="{7C480C1F-6ADE-4F36-8391-A8D93A4B6AB0}" srcOrd="0" destOrd="0" presId="urn:microsoft.com/office/officeart/2005/8/layout/list1"/>
    <dgm:cxn modelId="{0AC8BA8B-E40B-4B8D-AB06-6C19DF94017E}" type="presParOf" srcId="{7C480C1F-6ADE-4F36-8391-A8D93A4B6AB0}" destId="{5E83801B-19F4-48F8-AE88-B06F5E936720}" srcOrd="0" destOrd="0" presId="urn:microsoft.com/office/officeart/2005/8/layout/list1"/>
    <dgm:cxn modelId="{042B59D7-B393-42B3-BEF3-23ACBFD5731D}" type="presParOf" srcId="{7C480C1F-6ADE-4F36-8391-A8D93A4B6AB0}" destId="{9271C3A1-9E74-4383-939F-F21D6D67CDF6}" srcOrd="1" destOrd="0" presId="urn:microsoft.com/office/officeart/2005/8/layout/list1"/>
    <dgm:cxn modelId="{CD4F8BFD-0F5D-43D5-BEC3-4AF733BB454C}" type="presParOf" srcId="{46DDABFD-A150-4C1E-87AD-10BE999F998F}" destId="{42E4FB26-809A-4C65-8CC8-B6BECF6E0450}" srcOrd="1" destOrd="0" presId="urn:microsoft.com/office/officeart/2005/8/layout/list1"/>
    <dgm:cxn modelId="{11F9534E-E722-4DEC-BEA7-11FEEA710B40}" type="presParOf" srcId="{46DDABFD-A150-4C1E-87AD-10BE999F998F}" destId="{41F56027-D920-436B-83D8-B1D08A59EA50}" srcOrd="2" destOrd="0" presId="urn:microsoft.com/office/officeart/2005/8/layout/list1"/>
  </dgm:cxnLst>
  <dgm:bg>
    <a:noFill/>
  </dgm:bg>
  <dgm:whole>
    <a:ln>
      <a:solidFill>
        <a:srgbClr val="3AD9FF"/>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5AA8B-889D-41BF-9AAF-ACFB3FCF416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DD3A9D7-E8E0-4DD3-99DD-4786617BAFF0}">
      <dgm:prSet custT="1"/>
      <dgm:spPr>
        <a:solidFill>
          <a:srgbClr val="3AD9FF"/>
        </a:solidFill>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II. </a:t>
          </a:r>
          <a:r>
            <a:rPr lang="en-US" sz="2800" dirty="0" err="1" smtClean="0">
              <a:solidFill>
                <a:schemeClr val="tx1"/>
              </a:solidFill>
              <a:latin typeface="Times New Roman" panose="02020603050405020304" pitchFamily="18" charset="0"/>
              <a:cs typeface="Times New Roman" panose="02020603050405020304" pitchFamily="18" charset="0"/>
            </a:rPr>
            <a:t>Các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phương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pháp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thực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phổ</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biến</a:t>
          </a:r>
          <a:endParaRPr lang="en-US" altLang="en-US" sz="2800" dirty="0">
            <a:solidFill>
              <a:schemeClr val="tx1"/>
            </a:solidFill>
            <a:latin typeface="Times New Roman" panose="02020603050405020304" pitchFamily="18" charset="0"/>
            <a:cs typeface="Times New Roman" panose="02020603050405020304" pitchFamily="18" charset="0"/>
          </a:endParaRPr>
        </a:p>
      </dgm:t>
    </dgm:pt>
    <dgm:pt modelId="{D02584C2-8B8B-408C-A535-649A249C6075}" type="parTrans" cxnId="{3AA0D8C7-154C-4069-A1FE-8AE64C088B23}">
      <dgm:prSet/>
      <dgm:spPr/>
      <dgm:t>
        <a:bodyPr/>
        <a:lstStyle/>
        <a:p>
          <a:endParaRPr lang="en-US" sz="2800">
            <a:latin typeface="Times New Roman" panose="02020603050405020304" pitchFamily="18" charset="0"/>
            <a:cs typeface="Times New Roman" panose="02020603050405020304" pitchFamily="18" charset="0"/>
          </a:endParaRPr>
        </a:p>
      </dgm:t>
    </dgm:pt>
    <dgm:pt modelId="{136B5E92-483C-4CB0-8E95-F0A1E5D1C1C3}" type="sibTrans" cxnId="{3AA0D8C7-154C-4069-A1FE-8AE64C088B23}">
      <dgm:prSet/>
      <dgm:spPr/>
      <dgm:t>
        <a:bodyPr/>
        <a:lstStyle/>
        <a:p>
          <a:endParaRPr lang="en-US"/>
        </a:p>
      </dgm:t>
    </dgm:pt>
    <dgm:pt modelId="{6544AC9F-0FAF-4D42-B0F5-A359058B4619}" type="pres">
      <dgm:prSet presAssocID="{7A55AA8B-889D-41BF-9AAF-ACFB3FCF4161}" presName="Name0" presStyleCnt="0">
        <dgm:presLayoutVars>
          <dgm:chMax/>
          <dgm:chPref/>
          <dgm:dir/>
        </dgm:presLayoutVars>
      </dgm:prSet>
      <dgm:spPr/>
      <dgm:t>
        <a:bodyPr/>
        <a:lstStyle/>
        <a:p>
          <a:endParaRPr lang="en-US"/>
        </a:p>
      </dgm:t>
    </dgm:pt>
    <dgm:pt modelId="{F92F1C5A-D2D2-4DD5-B8A2-FD3B9CD5E1E3}" type="pres">
      <dgm:prSet presAssocID="{7DD3A9D7-E8E0-4DD3-99DD-4786617BAFF0}" presName="parenttextcomposite" presStyleCnt="0"/>
      <dgm:spPr/>
    </dgm:pt>
    <dgm:pt modelId="{09ACD8B2-0031-45B6-9FFA-EAD68656EE6D}" type="pres">
      <dgm:prSet presAssocID="{7DD3A9D7-E8E0-4DD3-99DD-4786617BAFF0}" presName="parenttext" presStyleLbl="revTx" presStyleIdx="0" presStyleCnt="1">
        <dgm:presLayoutVars>
          <dgm:chMax/>
          <dgm:chPref val="2"/>
          <dgm:bulletEnabled val="1"/>
        </dgm:presLayoutVars>
      </dgm:prSet>
      <dgm:spPr/>
      <dgm:t>
        <a:bodyPr/>
        <a:lstStyle/>
        <a:p>
          <a:endParaRPr lang="en-US"/>
        </a:p>
      </dgm:t>
    </dgm:pt>
    <dgm:pt modelId="{EB161D47-C819-4E3F-8FAC-BB68609F2634}" type="pres">
      <dgm:prSet presAssocID="{7DD3A9D7-E8E0-4DD3-99DD-4786617BAFF0}" presName="parallelogramComposite" presStyleCnt="0"/>
      <dgm:spPr/>
    </dgm:pt>
    <dgm:pt modelId="{8A05595B-B20B-434B-9B13-D35B00DF01C3}" type="pres">
      <dgm:prSet presAssocID="{7DD3A9D7-E8E0-4DD3-99DD-4786617BAFF0}" presName="parallelogram1" presStyleLbl="alignNode1" presStyleIdx="0" presStyleCnt="7"/>
      <dgm:spPr/>
    </dgm:pt>
    <dgm:pt modelId="{0F75688B-F366-4601-8CD8-2787759C8E73}" type="pres">
      <dgm:prSet presAssocID="{7DD3A9D7-E8E0-4DD3-99DD-4786617BAFF0}" presName="parallelogram2" presStyleLbl="alignNode1" presStyleIdx="1" presStyleCnt="7"/>
      <dgm:spPr/>
    </dgm:pt>
    <dgm:pt modelId="{24211C3C-E9CB-448D-B764-4ED1931F86A9}" type="pres">
      <dgm:prSet presAssocID="{7DD3A9D7-E8E0-4DD3-99DD-4786617BAFF0}" presName="parallelogram3" presStyleLbl="alignNode1" presStyleIdx="2" presStyleCnt="7"/>
      <dgm:spPr/>
    </dgm:pt>
    <dgm:pt modelId="{0977D18F-7885-4F3D-AD17-85A003C8F73D}" type="pres">
      <dgm:prSet presAssocID="{7DD3A9D7-E8E0-4DD3-99DD-4786617BAFF0}" presName="parallelogram4" presStyleLbl="alignNode1" presStyleIdx="3" presStyleCnt="7"/>
      <dgm:spPr/>
    </dgm:pt>
    <dgm:pt modelId="{7590B768-7BC9-428E-B48B-887923BA5E11}" type="pres">
      <dgm:prSet presAssocID="{7DD3A9D7-E8E0-4DD3-99DD-4786617BAFF0}" presName="parallelogram5" presStyleLbl="alignNode1" presStyleIdx="4" presStyleCnt="7"/>
      <dgm:spPr/>
    </dgm:pt>
    <dgm:pt modelId="{2E594D29-7D76-48B1-BE38-A763FC7C85B7}" type="pres">
      <dgm:prSet presAssocID="{7DD3A9D7-E8E0-4DD3-99DD-4786617BAFF0}" presName="parallelogram6" presStyleLbl="alignNode1" presStyleIdx="5" presStyleCnt="7"/>
      <dgm:spPr/>
    </dgm:pt>
    <dgm:pt modelId="{C865642E-AA23-4B80-BAF3-12464C4FCE73}" type="pres">
      <dgm:prSet presAssocID="{7DD3A9D7-E8E0-4DD3-99DD-4786617BAFF0}" presName="parallelogram7" presStyleLbl="alignNode1" presStyleIdx="6" presStyleCnt="7"/>
      <dgm:spPr/>
    </dgm:pt>
  </dgm:ptLst>
  <dgm:cxnLst>
    <dgm:cxn modelId="{9204C000-0D53-4526-BF17-3FC0216447AB}" type="presOf" srcId="{7A55AA8B-889D-41BF-9AAF-ACFB3FCF4161}" destId="{6544AC9F-0FAF-4D42-B0F5-A359058B4619}" srcOrd="0" destOrd="0" presId="urn:microsoft.com/office/officeart/2008/layout/VerticalAccentList"/>
    <dgm:cxn modelId="{3AA0D8C7-154C-4069-A1FE-8AE64C088B23}" srcId="{7A55AA8B-889D-41BF-9AAF-ACFB3FCF4161}" destId="{7DD3A9D7-E8E0-4DD3-99DD-4786617BAFF0}" srcOrd="0" destOrd="0" parTransId="{D02584C2-8B8B-408C-A535-649A249C6075}" sibTransId="{136B5E92-483C-4CB0-8E95-F0A1E5D1C1C3}"/>
    <dgm:cxn modelId="{EE10CEEF-DD96-4CDF-8134-6B10880DDB89}" type="presOf" srcId="{7DD3A9D7-E8E0-4DD3-99DD-4786617BAFF0}" destId="{09ACD8B2-0031-45B6-9FFA-EAD68656EE6D}" srcOrd="0" destOrd="0" presId="urn:microsoft.com/office/officeart/2008/layout/VerticalAccentList"/>
    <dgm:cxn modelId="{4EC419A0-22B3-4B4C-98FD-699E69D5CA0D}" type="presParOf" srcId="{6544AC9F-0FAF-4D42-B0F5-A359058B4619}" destId="{F92F1C5A-D2D2-4DD5-B8A2-FD3B9CD5E1E3}" srcOrd="0" destOrd="0" presId="urn:microsoft.com/office/officeart/2008/layout/VerticalAccentList"/>
    <dgm:cxn modelId="{DFB00704-D139-4E05-82F9-11DBDDCFF4E6}" type="presParOf" srcId="{F92F1C5A-D2D2-4DD5-B8A2-FD3B9CD5E1E3}" destId="{09ACD8B2-0031-45B6-9FFA-EAD68656EE6D}" srcOrd="0" destOrd="0" presId="urn:microsoft.com/office/officeart/2008/layout/VerticalAccentList"/>
    <dgm:cxn modelId="{44F4B387-7F3A-4972-9B68-65181D343125}" type="presParOf" srcId="{6544AC9F-0FAF-4D42-B0F5-A359058B4619}" destId="{EB161D47-C819-4E3F-8FAC-BB68609F2634}" srcOrd="1" destOrd="0" presId="urn:microsoft.com/office/officeart/2008/layout/VerticalAccentList"/>
    <dgm:cxn modelId="{984F0788-67FD-481B-983F-2835E172630E}" type="presParOf" srcId="{EB161D47-C819-4E3F-8FAC-BB68609F2634}" destId="{8A05595B-B20B-434B-9B13-D35B00DF01C3}" srcOrd="0" destOrd="0" presId="urn:microsoft.com/office/officeart/2008/layout/VerticalAccentList"/>
    <dgm:cxn modelId="{6265888C-1394-4F34-BD6E-C097FF539D72}" type="presParOf" srcId="{EB161D47-C819-4E3F-8FAC-BB68609F2634}" destId="{0F75688B-F366-4601-8CD8-2787759C8E73}" srcOrd="1" destOrd="0" presId="urn:microsoft.com/office/officeart/2008/layout/VerticalAccentList"/>
    <dgm:cxn modelId="{4FB367A8-BFD7-439B-98CD-D15D92FF09A9}" type="presParOf" srcId="{EB161D47-C819-4E3F-8FAC-BB68609F2634}" destId="{24211C3C-E9CB-448D-B764-4ED1931F86A9}" srcOrd="2" destOrd="0" presId="urn:microsoft.com/office/officeart/2008/layout/VerticalAccentList"/>
    <dgm:cxn modelId="{0756699A-8685-47FA-AD22-C17F459BE88F}" type="presParOf" srcId="{EB161D47-C819-4E3F-8FAC-BB68609F2634}" destId="{0977D18F-7885-4F3D-AD17-85A003C8F73D}" srcOrd="3" destOrd="0" presId="urn:microsoft.com/office/officeart/2008/layout/VerticalAccentList"/>
    <dgm:cxn modelId="{20E81207-FC2C-49A6-BBB5-A2A866C751FE}" type="presParOf" srcId="{EB161D47-C819-4E3F-8FAC-BB68609F2634}" destId="{7590B768-7BC9-428E-B48B-887923BA5E11}" srcOrd="4" destOrd="0" presId="urn:microsoft.com/office/officeart/2008/layout/VerticalAccentList"/>
    <dgm:cxn modelId="{99D8A8BE-56AD-4421-8230-FF7A906C7A65}" type="presParOf" srcId="{EB161D47-C819-4E3F-8FAC-BB68609F2634}" destId="{2E594D29-7D76-48B1-BE38-A763FC7C85B7}" srcOrd="5" destOrd="0" presId="urn:microsoft.com/office/officeart/2008/layout/VerticalAccentList"/>
    <dgm:cxn modelId="{30AB7A86-EFC3-404C-9631-2B28ABE535FD}" type="presParOf" srcId="{EB161D47-C819-4E3F-8FAC-BB68609F2634}" destId="{C865642E-AA23-4B80-BAF3-12464C4FCE73}" srcOrd="6"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D5C5443-80BF-4A9C-82A6-9A3BF8CA82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7176F3-C845-499D-A73E-588952E6D1CA}">
      <dgm:prSet phldrT="[Text]" custT="1"/>
      <dgm:spPr>
        <a:solidFill>
          <a:srgbClr val="3AD9FF"/>
        </a:solidFill>
        <a:ln>
          <a:solidFill>
            <a:srgbClr val="3AD9FF"/>
          </a:solidFill>
        </a:ln>
      </dgm:spPr>
      <dgm:t>
        <a:bodyPr/>
        <a:lstStyle/>
        <a:p>
          <a:r>
            <a:rPr lang="en-US" sz="2800" dirty="0" err="1" smtClean="0">
              <a:solidFill>
                <a:schemeClr val="tx1"/>
              </a:solidFill>
              <a:latin typeface="Times New Roman" panose="02020603050405020304" pitchFamily="18" charset="0"/>
              <a:cs typeface="Times New Roman" panose="02020603050405020304" pitchFamily="18" charset="0"/>
            </a:rPr>
            <a:t>Phân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quyền</a:t>
          </a:r>
          <a:r>
            <a:rPr lang="en-US" sz="2800" dirty="0" smtClean="0">
              <a:solidFill>
                <a:schemeClr val="tx1"/>
              </a:solidFill>
              <a:latin typeface="Times New Roman" panose="02020603050405020304" pitchFamily="18" charset="0"/>
              <a:cs typeface="Times New Roman" panose="02020603050405020304" pitchFamily="18" charset="0"/>
            </a:rPr>
            <a:t> (Authorization)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E02B828A-83B8-4230-9489-CFEF2E2871A3}" type="parTrans" cxnId="{17B621FE-162F-43FD-8B5C-ECC4D1D2148A}">
      <dgm:prSet/>
      <dgm:spPr/>
      <dgm:t>
        <a:bodyPr/>
        <a:lstStyle/>
        <a:p>
          <a:endParaRPr lang="en-US"/>
        </a:p>
      </dgm:t>
    </dgm:pt>
    <dgm:pt modelId="{5972119E-8092-4BDF-82D2-0EF785063CF0}" type="sibTrans" cxnId="{17B621FE-162F-43FD-8B5C-ECC4D1D2148A}">
      <dgm:prSet/>
      <dgm:spPr/>
      <dgm:t>
        <a:bodyPr/>
        <a:lstStyle/>
        <a:p>
          <a:endParaRPr lang="en-US"/>
        </a:p>
      </dgm:t>
    </dgm:pt>
    <dgm:pt modelId="{46DDABFD-A150-4C1E-87AD-10BE999F998F}" type="pres">
      <dgm:prSet presAssocID="{1D5C5443-80BF-4A9C-82A6-9A3BF8CA8281}" presName="linear" presStyleCnt="0">
        <dgm:presLayoutVars>
          <dgm:dir/>
          <dgm:animLvl val="lvl"/>
          <dgm:resizeHandles val="exact"/>
        </dgm:presLayoutVars>
      </dgm:prSet>
      <dgm:spPr/>
      <dgm:t>
        <a:bodyPr/>
        <a:lstStyle/>
        <a:p>
          <a:endParaRPr lang="en-US"/>
        </a:p>
      </dgm:t>
    </dgm:pt>
    <dgm:pt modelId="{7C480C1F-6ADE-4F36-8391-A8D93A4B6AB0}" type="pres">
      <dgm:prSet presAssocID="{007176F3-C845-499D-A73E-588952E6D1CA}" presName="parentLin" presStyleCnt="0"/>
      <dgm:spPr/>
    </dgm:pt>
    <dgm:pt modelId="{5E83801B-19F4-48F8-AE88-B06F5E936720}" type="pres">
      <dgm:prSet presAssocID="{007176F3-C845-499D-A73E-588952E6D1CA}" presName="parentLeftMargin" presStyleLbl="node1" presStyleIdx="0" presStyleCnt="1"/>
      <dgm:spPr/>
      <dgm:t>
        <a:bodyPr/>
        <a:lstStyle/>
        <a:p>
          <a:endParaRPr lang="en-US"/>
        </a:p>
      </dgm:t>
    </dgm:pt>
    <dgm:pt modelId="{9271C3A1-9E74-4383-939F-F21D6D67CDF6}" type="pres">
      <dgm:prSet presAssocID="{007176F3-C845-499D-A73E-588952E6D1CA}" presName="parentText" presStyleLbl="node1" presStyleIdx="0" presStyleCnt="1" custScaleY="321964" custLinFactNeighborX="7543" custLinFactNeighborY="-34773">
        <dgm:presLayoutVars>
          <dgm:chMax val="0"/>
          <dgm:bulletEnabled val="1"/>
        </dgm:presLayoutVars>
      </dgm:prSet>
      <dgm:spPr/>
      <dgm:t>
        <a:bodyPr/>
        <a:lstStyle/>
        <a:p>
          <a:endParaRPr lang="en-US"/>
        </a:p>
      </dgm:t>
    </dgm:pt>
    <dgm:pt modelId="{42E4FB26-809A-4C65-8CC8-B6BECF6E0450}" type="pres">
      <dgm:prSet presAssocID="{007176F3-C845-499D-A73E-588952E6D1CA}" presName="negativeSpace" presStyleCnt="0"/>
      <dgm:spPr/>
    </dgm:pt>
    <dgm:pt modelId="{41F56027-D920-436B-83D8-B1D08A59EA50}" type="pres">
      <dgm:prSet presAssocID="{007176F3-C845-499D-A73E-588952E6D1CA}" presName="childText" presStyleLbl="conFgAcc1" presStyleIdx="0" presStyleCnt="1">
        <dgm:presLayoutVars>
          <dgm:bulletEnabled val="1"/>
        </dgm:presLayoutVars>
      </dgm:prSet>
      <dgm:spPr>
        <a:ln>
          <a:solidFill>
            <a:srgbClr val="3AD9FF"/>
          </a:solidFill>
        </a:ln>
      </dgm:spPr>
    </dgm:pt>
  </dgm:ptLst>
  <dgm:cxnLst>
    <dgm:cxn modelId="{07DF31F0-C689-4E2A-B702-B585092F73C2}" type="presOf" srcId="{1D5C5443-80BF-4A9C-82A6-9A3BF8CA8281}" destId="{46DDABFD-A150-4C1E-87AD-10BE999F998F}" srcOrd="0" destOrd="0" presId="urn:microsoft.com/office/officeart/2005/8/layout/list1"/>
    <dgm:cxn modelId="{B94BBAEE-3473-4950-BDBA-0CFDD1BF27FD}" type="presOf" srcId="{007176F3-C845-499D-A73E-588952E6D1CA}" destId="{9271C3A1-9E74-4383-939F-F21D6D67CDF6}" srcOrd="1" destOrd="0" presId="urn:microsoft.com/office/officeart/2005/8/layout/list1"/>
    <dgm:cxn modelId="{60447E9A-B47D-40FF-A1A2-167EEDB1A16C}" type="presOf" srcId="{007176F3-C845-499D-A73E-588952E6D1CA}" destId="{5E83801B-19F4-48F8-AE88-B06F5E936720}" srcOrd="0" destOrd="0" presId="urn:microsoft.com/office/officeart/2005/8/layout/list1"/>
    <dgm:cxn modelId="{17B621FE-162F-43FD-8B5C-ECC4D1D2148A}" srcId="{1D5C5443-80BF-4A9C-82A6-9A3BF8CA8281}" destId="{007176F3-C845-499D-A73E-588952E6D1CA}" srcOrd="0" destOrd="0" parTransId="{E02B828A-83B8-4230-9489-CFEF2E2871A3}" sibTransId="{5972119E-8092-4BDF-82D2-0EF785063CF0}"/>
    <dgm:cxn modelId="{0D2D1ED4-1C87-4EE8-938E-0ABAF0C49920}" type="presParOf" srcId="{46DDABFD-A150-4C1E-87AD-10BE999F998F}" destId="{7C480C1F-6ADE-4F36-8391-A8D93A4B6AB0}" srcOrd="0" destOrd="0" presId="urn:microsoft.com/office/officeart/2005/8/layout/list1"/>
    <dgm:cxn modelId="{61C3060B-7999-461E-B9FB-92955A951B09}" type="presParOf" srcId="{7C480C1F-6ADE-4F36-8391-A8D93A4B6AB0}" destId="{5E83801B-19F4-48F8-AE88-B06F5E936720}" srcOrd="0" destOrd="0" presId="urn:microsoft.com/office/officeart/2005/8/layout/list1"/>
    <dgm:cxn modelId="{12327701-8830-4DC0-8C9C-8BDD86BEE3DD}" type="presParOf" srcId="{7C480C1F-6ADE-4F36-8391-A8D93A4B6AB0}" destId="{9271C3A1-9E74-4383-939F-F21D6D67CDF6}" srcOrd="1" destOrd="0" presId="urn:microsoft.com/office/officeart/2005/8/layout/list1"/>
    <dgm:cxn modelId="{F4786015-59B4-4AEE-B1FE-6740A517A2E9}" type="presParOf" srcId="{46DDABFD-A150-4C1E-87AD-10BE999F998F}" destId="{42E4FB26-809A-4C65-8CC8-B6BECF6E0450}" srcOrd="1" destOrd="0" presId="urn:microsoft.com/office/officeart/2005/8/layout/list1"/>
    <dgm:cxn modelId="{4EDC0FA6-8CE1-4368-95F0-DCBBCB44002E}" type="presParOf" srcId="{46DDABFD-A150-4C1E-87AD-10BE999F998F}" destId="{41F56027-D920-436B-83D8-B1D08A59EA50}" srcOrd="2" destOrd="0" presId="urn:microsoft.com/office/officeart/2005/8/layout/list1"/>
  </dgm:cxnLst>
  <dgm:bg>
    <a:noFill/>
  </dgm:bg>
  <dgm:whole>
    <a:ln>
      <a:solidFill>
        <a:srgbClr val="3AD9FF"/>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D5C5443-80BF-4A9C-82A6-9A3BF8CA82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7176F3-C845-499D-A73E-588952E6D1CA}">
      <dgm:prSet phldrT="[Text]" custT="1"/>
      <dgm:spPr>
        <a:solidFill>
          <a:srgbClr val="3AD9FF"/>
        </a:solidFill>
        <a:ln>
          <a:solidFill>
            <a:srgbClr val="3AD9FF"/>
          </a:solidFill>
        </a:ln>
      </dgm:spPr>
      <dgm:t>
        <a:bodyPr/>
        <a:lstStyle/>
        <a:p>
          <a:r>
            <a:rPr lang="vi-VN" sz="2800" dirty="0" smtClean="0">
              <a:solidFill>
                <a:schemeClr val="tx1"/>
              </a:solidFill>
              <a:latin typeface="Times New Roman" panose="02020603050405020304" pitchFamily="18" charset="0"/>
              <a:cs typeface="Times New Roman" panose="02020603050405020304" pitchFamily="18" charset="0"/>
            </a:rPr>
            <a:t>Quản lí người dùng (User management)</a:t>
          </a:r>
          <a:endParaRPr lang="en-US" sz="2800" dirty="0">
            <a:solidFill>
              <a:schemeClr val="tx1"/>
            </a:solidFill>
            <a:latin typeface="Times New Roman" panose="02020603050405020304" pitchFamily="18" charset="0"/>
            <a:cs typeface="Times New Roman" panose="02020603050405020304" pitchFamily="18" charset="0"/>
          </a:endParaRPr>
        </a:p>
      </dgm:t>
    </dgm:pt>
    <dgm:pt modelId="{E02B828A-83B8-4230-9489-CFEF2E2871A3}" type="parTrans" cxnId="{17B621FE-162F-43FD-8B5C-ECC4D1D2148A}">
      <dgm:prSet/>
      <dgm:spPr/>
      <dgm:t>
        <a:bodyPr/>
        <a:lstStyle/>
        <a:p>
          <a:endParaRPr lang="en-US"/>
        </a:p>
      </dgm:t>
    </dgm:pt>
    <dgm:pt modelId="{5972119E-8092-4BDF-82D2-0EF785063CF0}" type="sibTrans" cxnId="{17B621FE-162F-43FD-8B5C-ECC4D1D2148A}">
      <dgm:prSet/>
      <dgm:spPr/>
      <dgm:t>
        <a:bodyPr/>
        <a:lstStyle/>
        <a:p>
          <a:endParaRPr lang="en-US"/>
        </a:p>
      </dgm:t>
    </dgm:pt>
    <dgm:pt modelId="{46DDABFD-A150-4C1E-87AD-10BE999F998F}" type="pres">
      <dgm:prSet presAssocID="{1D5C5443-80BF-4A9C-82A6-9A3BF8CA8281}" presName="linear" presStyleCnt="0">
        <dgm:presLayoutVars>
          <dgm:dir/>
          <dgm:animLvl val="lvl"/>
          <dgm:resizeHandles val="exact"/>
        </dgm:presLayoutVars>
      </dgm:prSet>
      <dgm:spPr/>
      <dgm:t>
        <a:bodyPr/>
        <a:lstStyle/>
        <a:p>
          <a:endParaRPr lang="en-US"/>
        </a:p>
      </dgm:t>
    </dgm:pt>
    <dgm:pt modelId="{7C480C1F-6ADE-4F36-8391-A8D93A4B6AB0}" type="pres">
      <dgm:prSet presAssocID="{007176F3-C845-499D-A73E-588952E6D1CA}" presName="parentLin" presStyleCnt="0"/>
      <dgm:spPr/>
    </dgm:pt>
    <dgm:pt modelId="{5E83801B-19F4-48F8-AE88-B06F5E936720}" type="pres">
      <dgm:prSet presAssocID="{007176F3-C845-499D-A73E-588952E6D1CA}" presName="parentLeftMargin" presStyleLbl="node1" presStyleIdx="0" presStyleCnt="1"/>
      <dgm:spPr/>
      <dgm:t>
        <a:bodyPr/>
        <a:lstStyle/>
        <a:p>
          <a:endParaRPr lang="en-US"/>
        </a:p>
      </dgm:t>
    </dgm:pt>
    <dgm:pt modelId="{9271C3A1-9E74-4383-939F-F21D6D67CDF6}" type="pres">
      <dgm:prSet presAssocID="{007176F3-C845-499D-A73E-588952E6D1CA}" presName="parentText" presStyleLbl="node1" presStyleIdx="0" presStyleCnt="1" custScaleY="186534" custLinFactNeighborX="7543" custLinFactNeighborY="-2303">
        <dgm:presLayoutVars>
          <dgm:chMax val="0"/>
          <dgm:bulletEnabled val="1"/>
        </dgm:presLayoutVars>
      </dgm:prSet>
      <dgm:spPr/>
      <dgm:t>
        <a:bodyPr/>
        <a:lstStyle/>
        <a:p>
          <a:endParaRPr lang="en-US"/>
        </a:p>
      </dgm:t>
    </dgm:pt>
    <dgm:pt modelId="{42E4FB26-809A-4C65-8CC8-B6BECF6E0450}" type="pres">
      <dgm:prSet presAssocID="{007176F3-C845-499D-A73E-588952E6D1CA}" presName="negativeSpace" presStyleCnt="0"/>
      <dgm:spPr/>
    </dgm:pt>
    <dgm:pt modelId="{41F56027-D920-436B-83D8-B1D08A59EA50}" type="pres">
      <dgm:prSet presAssocID="{007176F3-C845-499D-A73E-588952E6D1CA}" presName="childText" presStyleLbl="conFgAcc1" presStyleIdx="0" presStyleCnt="1">
        <dgm:presLayoutVars>
          <dgm:bulletEnabled val="1"/>
        </dgm:presLayoutVars>
      </dgm:prSet>
      <dgm:spPr>
        <a:ln>
          <a:solidFill>
            <a:srgbClr val="3AD9FF"/>
          </a:solidFill>
        </a:ln>
      </dgm:spPr>
    </dgm:pt>
  </dgm:ptLst>
  <dgm:cxnLst>
    <dgm:cxn modelId="{49266419-4E30-4F7C-8F44-D010BC5CF635}" type="presOf" srcId="{007176F3-C845-499D-A73E-588952E6D1CA}" destId="{5E83801B-19F4-48F8-AE88-B06F5E936720}" srcOrd="0" destOrd="0" presId="urn:microsoft.com/office/officeart/2005/8/layout/list1"/>
    <dgm:cxn modelId="{17B621FE-162F-43FD-8B5C-ECC4D1D2148A}" srcId="{1D5C5443-80BF-4A9C-82A6-9A3BF8CA8281}" destId="{007176F3-C845-499D-A73E-588952E6D1CA}" srcOrd="0" destOrd="0" parTransId="{E02B828A-83B8-4230-9489-CFEF2E2871A3}" sibTransId="{5972119E-8092-4BDF-82D2-0EF785063CF0}"/>
    <dgm:cxn modelId="{3FD1456C-B851-4441-A406-2130A2E85E43}" type="presOf" srcId="{007176F3-C845-499D-A73E-588952E6D1CA}" destId="{9271C3A1-9E74-4383-939F-F21D6D67CDF6}" srcOrd="1" destOrd="0" presId="urn:microsoft.com/office/officeart/2005/8/layout/list1"/>
    <dgm:cxn modelId="{CF1DEE45-5293-4DF4-B405-F1DE3BE8BBD2}" type="presOf" srcId="{1D5C5443-80BF-4A9C-82A6-9A3BF8CA8281}" destId="{46DDABFD-A150-4C1E-87AD-10BE999F998F}" srcOrd="0" destOrd="0" presId="urn:microsoft.com/office/officeart/2005/8/layout/list1"/>
    <dgm:cxn modelId="{09E8FCC4-AED0-4D8F-8934-1C73087CDB9C}" type="presParOf" srcId="{46DDABFD-A150-4C1E-87AD-10BE999F998F}" destId="{7C480C1F-6ADE-4F36-8391-A8D93A4B6AB0}" srcOrd="0" destOrd="0" presId="urn:microsoft.com/office/officeart/2005/8/layout/list1"/>
    <dgm:cxn modelId="{0996699C-81EA-4D0E-856A-D102074FAFDD}" type="presParOf" srcId="{7C480C1F-6ADE-4F36-8391-A8D93A4B6AB0}" destId="{5E83801B-19F4-48F8-AE88-B06F5E936720}" srcOrd="0" destOrd="0" presId="urn:microsoft.com/office/officeart/2005/8/layout/list1"/>
    <dgm:cxn modelId="{61F8F9E7-F5B0-44FD-94BC-0E0D9654F4EE}" type="presParOf" srcId="{7C480C1F-6ADE-4F36-8391-A8D93A4B6AB0}" destId="{9271C3A1-9E74-4383-939F-F21D6D67CDF6}" srcOrd="1" destOrd="0" presId="urn:microsoft.com/office/officeart/2005/8/layout/list1"/>
    <dgm:cxn modelId="{01279BC0-96AC-40BB-9777-2BC690341640}" type="presParOf" srcId="{46DDABFD-A150-4C1E-87AD-10BE999F998F}" destId="{42E4FB26-809A-4C65-8CC8-B6BECF6E0450}" srcOrd="1" destOrd="0" presId="urn:microsoft.com/office/officeart/2005/8/layout/list1"/>
    <dgm:cxn modelId="{8FE27E81-85EC-4AD5-B816-1CDBB9A262BC}" type="presParOf" srcId="{46DDABFD-A150-4C1E-87AD-10BE999F998F}" destId="{41F56027-D920-436B-83D8-B1D08A59EA50}" srcOrd="2" destOrd="0" presId="urn:microsoft.com/office/officeart/2005/8/layout/list1"/>
  </dgm:cxnLst>
  <dgm:bg>
    <a:noFill/>
  </dgm:bg>
  <dgm:whole>
    <a:ln>
      <a:solidFill>
        <a:srgbClr val="3AD9FF"/>
      </a:solidFill>
    </a:ln>
  </dgm:whole>
  <dgm:extLst>
    <a:ext uri="http://schemas.microsoft.com/office/drawing/2008/diagram">
      <dsp:dataModelExt xmlns:dsp="http://schemas.microsoft.com/office/drawing/2008/diagram" relId="rId2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04A18C4-F1B3-40ED-B4EB-A518B7F92F6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3E0F40C-5883-4BD2-A973-8B8AB695FB03}">
      <dgm:prSet phldrT="[Text]" custT="1"/>
      <dgm:spPr>
        <a:solidFill>
          <a:srgbClr val="3AD9FF"/>
        </a:solidFill>
        <a:ln>
          <a:solidFill>
            <a:srgbClr val="3AD9FF"/>
          </a:solidFill>
        </a:ln>
      </dgm:spPr>
      <dgm:t>
        <a:bodyPr/>
        <a:lstStyle/>
        <a:p>
          <a:r>
            <a:rPr lang="en-US" sz="2800" smtClean="0">
              <a:solidFill>
                <a:schemeClr val="bg2">
                  <a:lumMod val="10000"/>
                </a:schemeClr>
              </a:solidFill>
              <a:latin typeface="Times New Roman" pitchFamily="18" charset="0"/>
              <a:cs typeface="Times New Roman" pitchFamily="18" charset="0"/>
            </a:rPr>
            <a:t>Xây dựng mô hình xác thực </a:t>
          </a:r>
          <a:endParaRPr lang="en-US" sz="2800"/>
        </a:p>
      </dgm:t>
    </dgm:pt>
    <dgm:pt modelId="{49BA5F0F-01F6-4575-AB11-422BD787BD9B}" type="parTrans" cxnId="{85687CE3-6315-4B78-906D-F788545D2006}">
      <dgm:prSet/>
      <dgm:spPr/>
      <dgm:t>
        <a:bodyPr/>
        <a:lstStyle/>
        <a:p>
          <a:endParaRPr lang="en-US"/>
        </a:p>
      </dgm:t>
    </dgm:pt>
    <dgm:pt modelId="{414467E7-3594-474E-9C7C-FA9C736B83D4}" type="sibTrans" cxnId="{85687CE3-6315-4B78-906D-F788545D2006}">
      <dgm:prSet/>
      <dgm:spPr/>
      <dgm:t>
        <a:bodyPr/>
        <a:lstStyle/>
        <a:p>
          <a:endParaRPr lang="en-US"/>
        </a:p>
      </dgm:t>
    </dgm:pt>
    <dgm:pt modelId="{60AB4CBD-E2FB-4FC0-B568-8F29B8C9D1C1}">
      <dgm:prSet phldrT="[Text]" custT="1"/>
      <dgm:spPr>
        <a:solidFill>
          <a:srgbClr val="3AD9FF"/>
        </a:solidFill>
        <a:ln>
          <a:solidFill>
            <a:srgbClr val="3AD9FF"/>
          </a:solidFill>
        </a:ln>
      </dgm:spPr>
      <dgm:t>
        <a:bodyPr/>
        <a:lstStyle/>
        <a:p>
          <a:r>
            <a:rPr lang="en-US" sz="2800" dirty="0" err="1" smtClean="0">
              <a:solidFill>
                <a:schemeClr val="bg2">
                  <a:lumMod val="10000"/>
                </a:schemeClr>
              </a:solidFill>
              <a:latin typeface="Times New Roman" pitchFamily="18" charset="0"/>
              <a:cs typeface="Times New Roman" pitchFamily="18" charset="0"/>
            </a:rPr>
            <a:t>Triển</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khai</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xác</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thực</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để</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xác</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thực</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một</a:t>
          </a:r>
          <a:r>
            <a:rPr lang="en-US" sz="2800" dirty="0" smtClean="0">
              <a:solidFill>
                <a:schemeClr val="bg2">
                  <a:lumMod val="10000"/>
                </a:schemeClr>
              </a:solidFill>
              <a:latin typeface="Times New Roman" pitchFamily="18" charset="0"/>
              <a:cs typeface="Times New Roman" pitchFamily="18" charset="0"/>
            </a:rPr>
            <a:t> </a:t>
          </a:r>
          <a:r>
            <a:rPr lang="en-US" sz="2800" dirty="0" err="1" smtClean="0">
              <a:solidFill>
                <a:schemeClr val="bg2">
                  <a:lumMod val="10000"/>
                </a:schemeClr>
              </a:solidFill>
              <a:latin typeface="Times New Roman" pitchFamily="18" charset="0"/>
              <a:cs typeface="Times New Roman" pitchFamily="18" charset="0"/>
            </a:rPr>
            <a:t>trang</a:t>
          </a:r>
          <a:r>
            <a:rPr lang="en-US" sz="2800" dirty="0" smtClean="0">
              <a:solidFill>
                <a:schemeClr val="bg2">
                  <a:lumMod val="10000"/>
                </a:schemeClr>
              </a:solidFill>
              <a:latin typeface="Times New Roman" pitchFamily="18" charset="0"/>
              <a:cs typeface="Times New Roman" pitchFamily="18" charset="0"/>
            </a:rPr>
            <a:t> web</a:t>
          </a:r>
          <a:endParaRPr lang="en-US" sz="2800" dirty="0"/>
        </a:p>
      </dgm:t>
    </dgm:pt>
    <dgm:pt modelId="{43A57757-2250-4452-93EF-A94E1D8090C4}" type="parTrans" cxnId="{8923477C-5BA1-4AA7-BE8E-1A7FAFD0E1B3}">
      <dgm:prSet/>
      <dgm:spPr/>
      <dgm:t>
        <a:bodyPr/>
        <a:lstStyle/>
        <a:p>
          <a:endParaRPr lang="en-US"/>
        </a:p>
      </dgm:t>
    </dgm:pt>
    <dgm:pt modelId="{E33949EB-4199-4FAC-B82D-39ADDA248226}" type="sibTrans" cxnId="{8923477C-5BA1-4AA7-BE8E-1A7FAFD0E1B3}">
      <dgm:prSet/>
      <dgm:spPr/>
      <dgm:t>
        <a:bodyPr/>
        <a:lstStyle/>
        <a:p>
          <a:endParaRPr lang="en-US"/>
        </a:p>
      </dgm:t>
    </dgm:pt>
    <dgm:pt modelId="{C45025D6-E8D6-44B5-A300-72988A7DD7B5}" type="pres">
      <dgm:prSet presAssocID="{904A18C4-F1B3-40ED-B4EB-A518B7F92F62}" presName="linear" presStyleCnt="0">
        <dgm:presLayoutVars>
          <dgm:dir/>
          <dgm:animLvl val="lvl"/>
          <dgm:resizeHandles val="exact"/>
        </dgm:presLayoutVars>
      </dgm:prSet>
      <dgm:spPr/>
      <dgm:t>
        <a:bodyPr/>
        <a:lstStyle/>
        <a:p>
          <a:endParaRPr lang="en-US"/>
        </a:p>
      </dgm:t>
    </dgm:pt>
    <dgm:pt modelId="{0797B8B4-E774-4B9D-B01B-A67D81699920}" type="pres">
      <dgm:prSet presAssocID="{73E0F40C-5883-4BD2-A973-8B8AB695FB03}" presName="parentLin" presStyleCnt="0"/>
      <dgm:spPr/>
    </dgm:pt>
    <dgm:pt modelId="{3AD42F2E-44DD-4A44-A8C2-411EC076EC52}" type="pres">
      <dgm:prSet presAssocID="{73E0F40C-5883-4BD2-A973-8B8AB695FB03}" presName="parentLeftMargin" presStyleLbl="node1" presStyleIdx="0" presStyleCnt="2"/>
      <dgm:spPr/>
      <dgm:t>
        <a:bodyPr/>
        <a:lstStyle/>
        <a:p>
          <a:endParaRPr lang="en-US"/>
        </a:p>
      </dgm:t>
    </dgm:pt>
    <dgm:pt modelId="{7300CCF3-4598-4FB8-87D3-301544E74096}" type="pres">
      <dgm:prSet presAssocID="{73E0F40C-5883-4BD2-A973-8B8AB695FB03}" presName="parentText" presStyleLbl="node1" presStyleIdx="0" presStyleCnt="2">
        <dgm:presLayoutVars>
          <dgm:chMax val="0"/>
          <dgm:bulletEnabled val="1"/>
        </dgm:presLayoutVars>
      </dgm:prSet>
      <dgm:spPr/>
      <dgm:t>
        <a:bodyPr/>
        <a:lstStyle/>
        <a:p>
          <a:endParaRPr lang="en-US"/>
        </a:p>
      </dgm:t>
    </dgm:pt>
    <dgm:pt modelId="{07160AAB-D808-4FA4-BAD5-CA6B3519B37F}" type="pres">
      <dgm:prSet presAssocID="{73E0F40C-5883-4BD2-A973-8B8AB695FB03}" presName="negativeSpace" presStyleCnt="0"/>
      <dgm:spPr/>
    </dgm:pt>
    <dgm:pt modelId="{504B8A79-5A99-463D-A960-D56BC59075A8}" type="pres">
      <dgm:prSet presAssocID="{73E0F40C-5883-4BD2-A973-8B8AB695FB03}" presName="childText" presStyleLbl="conFgAcc1" presStyleIdx="0" presStyleCnt="2">
        <dgm:presLayoutVars>
          <dgm:bulletEnabled val="1"/>
        </dgm:presLayoutVars>
      </dgm:prSet>
      <dgm:spPr>
        <a:ln>
          <a:solidFill>
            <a:srgbClr val="3AD9FF"/>
          </a:solidFill>
        </a:ln>
      </dgm:spPr>
    </dgm:pt>
    <dgm:pt modelId="{3A38FD93-404C-4A5A-ADAC-E3E84ABB4C96}" type="pres">
      <dgm:prSet presAssocID="{414467E7-3594-474E-9C7C-FA9C736B83D4}" presName="spaceBetweenRectangles" presStyleCnt="0"/>
      <dgm:spPr/>
    </dgm:pt>
    <dgm:pt modelId="{0CBEF492-E419-443F-A358-BEBD82E0C883}" type="pres">
      <dgm:prSet presAssocID="{60AB4CBD-E2FB-4FC0-B568-8F29B8C9D1C1}" presName="parentLin" presStyleCnt="0"/>
      <dgm:spPr/>
    </dgm:pt>
    <dgm:pt modelId="{67C22AFD-5D47-403A-B685-3C91FA000B0E}" type="pres">
      <dgm:prSet presAssocID="{60AB4CBD-E2FB-4FC0-B568-8F29B8C9D1C1}" presName="parentLeftMargin" presStyleLbl="node1" presStyleIdx="0" presStyleCnt="2"/>
      <dgm:spPr/>
      <dgm:t>
        <a:bodyPr/>
        <a:lstStyle/>
        <a:p>
          <a:endParaRPr lang="en-US"/>
        </a:p>
      </dgm:t>
    </dgm:pt>
    <dgm:pt modelId="{935C709B-C5B5-48C1-8E32-BB999A50713E}" type="pres">
      <dgm:prSet presAssocID="{60AB4CBD-E2FB-4FC0-B568-8F29B8C9D1C1}" presName="parentText" presStyleLbl="node1" presStyleIdx="1" presStyleCnt="2">
        <dgm:presLayoutVars>
          <dgm:chMax val="0"/>
          <dgm:bulletEnabled val="1"/>
        </dgm:presLayoutVars>
      </dgm:prSet>
      <dgm:spPr/>
      <dgm:t>
        <a:bodyPr/>
        <a:lstStyle/>
        <a:p>
          <a:endParaRPr lang="en-US"/>
        </a:p>
      </dgm:t>
    </dgm:pt>
    <dgm:pt modelId="{0CB36C72-7800-4E1B-96FF-02E3DC666880}" type="pres">
      <dgm:prSet presAssocID="{60AB4CBD-E2FB-4FC0-B568-8F29B8C9D1C1}" presName="negativeSpace" presStyleCnt="0"/>
      <dgm:spPr/>
    </dgm:pt>
    <dgm:pt modelId="{EF693078-031D-4F3B-8B17-173370A03EEB}" type="pres">
      <dgm:prSet presAssocID="{60AB4CBD-E2FB-4FC0-B568-8F29B8C9D1C1}" presName="childText" presStyleLbl="conFgAcc1" presStyleIdx="1" presStyleCnt="2">
        <dgm:presLayoutVars>
          <dgm:bulletEnabled val="1"/>
        </dgm:presLayoutVars>
      </dgm:prSet>
      <dgm:spPr>
        <a:ln>
          <a:solidFill>
            <a:srgbClr val="3AD9FF"/>
          </a:solidFill>
        </a:ln>
      </dgm:spPr>
    </dgm:pt>
  </dgm:ptLst>
  <dgm:cxnLst>
    <dgm:cxn modelId="{DC87AC13-23E9-4850-ACF3-6F5F496D9FF7}" type="presOf" srcId="{73E0F40C-5883-4BD2-A973-8B8AB695FB03}" destId="{7300CCF3-4598-4FB8-87D3-301544E74096}" srcOrd="1" destOrd="0" presId="urn:microsoft.com/office/officeart/2005/8/layout/list1"/>
    <dgm:cxn modelId="{71F48C58-F4D7-4C62-A88C-D09996F09FD1}" type="presOf" srcId="{73E0F40C-5883-4BD2-A973-8B8AB695FB03}" destId="{3AD42F2E-44DD-4A44-A8C2-411EC076EC52}" srcOrd="0" destOrd="0" presId="urn:microsoft.com/office/officeart/2005/8/layout/list1"/>
    <dgm:cxn modelId="{8923477C-5BA1-4AA7-BE8E-1A7FAFD0E1B3}" srcId="{904A18C4-F1B3-40ED-B4EB-A518B7F92F62}" destId="{60AB4CBD-E2FB-4FC0-B568-8F29B8C9D1C1}" srcOrd="1" destOrd="0" parTransId="{43A57757-2250-4452-93EF-A94E1D8090C4}" sibTransId="{E33949EB-4199-4FAC-B82D-39ADDA248226}"/>
    <dgm:cxn modelId="{85687CE3-6315-4B78-906D-F788545D2006}" srcId="{904A18C4-F1B3-40ED-B4EB-A518B7F92F62}" destId="{73E0F40C-5883-4BD2-A973-8B8AB695FB03}" srcOrd="0" destOrd="0" parTransId="{49BA5F0F-01F6-4575-AB11-422BD787BD9B}" sibTransId="{414467E7-3594-474E-9C7C-FA9C736B83D4}"/>
    <dgm:cxn modelId="{0B9DAEBC-08AD-4979-B291-BD6D5DEC9A6D}" type="presOf" srcId="{60AB4CBD-E2FB-4FC0-B568-8F29B8C9D1C1}" destId="{67C22AFD-5D47-403A-B685-3C91FA000B0E}" srcOrd="0" destOrd="0" presId="urn:microsoft.com/office/officeart/2005/8/layout/list1"/>
    <dgm:cxn modelId="{03D9B7FA-9161-4F63-84FC-F6D904C16184}" type="presOf" srcId="{60AB4CBD-E2FB-4FC0-B568-8F29B8C9D1C1}" destId="{935C709B-C5B5-48C1-8E32-BB999A50713E}" srcOrd="1" destOrd="0" presId="urn:microsoft.com/office/officeart/2005/8/layout/list1"/>
    <dgm:cxn modelId="{80DF277B-14B9-4EA5-B7FA-D23A56495F7C}" type="presOf" srcId="{904A18C4-F1B3-40ED-B4EB-A518B7F92F62}" destId="{C45025D6-E8D6-44B5-A300-72988A7DD7B5}" srcOrd="0" destOrd="0" presId="urn:microsoft.com/office/officeart/2005/8/layout/list1"/>
    <dgm:cxn modelId="{1BF09301-67AC-49F6-AEE5-972C49FE2880}" type="presParOf" srcId="{C45025D6-E8D6-44B5-A300-72988A7DD7B5}" destId="{0797B8B4-E774-4B9D-B01B-A67D81699920}" srcOrd="0" destOrd="0" presId="urn:microsoft.com/office/officeart/2005/8/layout/list1"/>
    <dgm:cxn modelId="{EBF34B49-9081-4915-8CC0-9BCF4AECE115}" type="presParOf" srcId="{0797B8B4-E774-4B9D-B01B-A67D81699920}" destId="{3AD42F2E-44DD-4A44-A8C2-411EC076EC52}" srcOrd="0" destOrd="0" presId="urn:microsoft.com/office/officeart/2005/8/layout/list1"/>
    <dgm:cxn modelId="{A6023977-9B92-4D01-97E6-CAC25C417759}" type="presParOf" srcId="{0797B8B4-E774-4B9D-B01B-A67D81699920}" destId="{7300CCF3-4598-4FB8-87D3-301544E74096}" srcOrd="1" destOrd="0" presId="urn:microsoft.com/office/officeart/2005/8/layout/list1"/>
    <dgm:cxn modelId="{4E893DF1-D780-4666-A3B4-A03299DCC855}" type="presParOf" srcId="{C45025D6-E8D6-44B5-A300-72988A7DD7B5}" destId="{07160AAB-D808-4FA4-BAD5-CA6B3519B37F}" srcOrd="1" destOrd="0" presId="urn:microsoft.com/office/officeart/2005/8/layout/list1"/>
    <dgm:cxn modelId="{730ACEC6-BB8A-438F-95A3-A948A7F35CE1}" type="presParOf" srcId="{C45025D6-E8D6-44B5-A300-72988A7DD7B5}" destId="{504B8A79-5A99-463D-A960-D56BC59075A8}" srcOrd="2" destOrd="0" presId="urn:microsoft.com/office/officeart/2005/8/layout/list1"/>
    <dgm:cxn modelId="{5ED89236-151D-4359-9EEF-B40FD8B1F5A6}" type="presParOf" srcId="{C45025D6-E8D6-44B5-A300-72988A7DD7B5}" destId="{3A38FD93-404C-4A5A-ADAC-E3E84ABB4C96}" srcOrd="3" destOrd="0" presId="urn:microsoft.com/office/officeart/2005/8/layout/list1"/>
    <dgm:cxn modelId="{1D315F5C-CB84-462C-8DF1-538A08F8CD17}" type="presParOf" srcId="{C45025D6-E8D6-44B5-A300-72988A7DD7B5}" destId="{0CBEF492-E419-443F-A358-BEBD82E0C883}" srcOrd="4" destOrd="0" presId="urn:microsoft.com/office/officeart/2005/8/layout/list1"/>
    <dgm:cxn modelId="{901A0905-8A7D-4DED-9A9E-FD2F09C6F274}" type="presParOf" srcId="{0CBEF492-E419-443F-A358-BEBD82E0C883}" destId="{67C22AFD-5D47-403A-B685-3C91FA000B0E}" srcOrd="0" destOrd="0" presId="urn:microsoft.com/office/officeart/2005/8/layout/list1"/>
    <dgm:cxn modelId="{48EC910D-BAE8-4650-BCCA-E5ED5A702ABD}" type="presParOf" srcId="{0CBEF492-E419-443F-A358-BEBD82E0C883}" destId="{935C709B-C5B5-48C1-8E32-BB999A50713E}" srcOrd="1" destOrd="0" presId="urn:microsoft.com/office/officeart/2005/8/layout/list1"/>
    <dgm:cxn modelId="{1D071704-CA64-4C79-B921-C338957076B4}" type="presParOf" srcId="{C45025D6-E8D6-44B5-A300-72988A7DD7B5}" destId="{0CB36C72-7800-4E1B-96FF-02E3DC666880}" srcOrd="5" destOrd="0" presId="urn:microsoft.com/office/officeart/2005/8/layout/list1"/>
    <dgm:cxn modelId="{04542338-A84A-4E66-97EC-9ABDCE4121DC}" type="presParOf" srcId="{C45025D6-E8D6-44B5-A300-72988A7DD7B5}" destId="{EF693078-031D-4F3B-8B17-173370A03EE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EF9AD5C-0BBA-4AC6-9681-71A0649F25F9}"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457843B6-BD13-40A3-9E40-0992D7D1D6E5}">
      <dgm:prSet phldrT="[Text]" custT="1"/>
      <dgm:spPr>
        <a:solidFill>
          <a:srgbClr val="3AD9FF"/>
        </a:solidFill>
      </dgm:spPr>
      <dgm:t>
        <a:bodyPr/>
        <a:lstStyle/>
        <a:p>
          <a:r>
            <a:rPr lang="vi-VN" sz="2800" smtClean="0">
              <a:solidFill>
                <a:schemeClr val="tx1"/>
              </a:solidFill>
              <a:latin typeface="+mj-lt"/>
            </a:rPr>
            <a:t>Bước 1</a:t>
          </a:r>
          <a:endParaRPr lang="en-US" sz="2800">
            <a:solidFill>
              <a:schemeClr val="tx1"/>
            </a:solidFill>
            <a:latin typeface="+mj-lt"/>
          </a:endParaRPr>
        </a:p>
      </dgm:t>
    </dgm:pt>
    <dgm:pt modelId="{C4C67985-7CC5-4352-B0FB-9533B3D2D5DD}" type="parTrans" cxnId="{C578D5D1-83ED-49FB-BF6A-BB70D2900F9D}">
      <dgm:prSet/>
      <dgm:spPr/>
      <dgm:t>
        <a:bodyPr/>
        <a:lstStyle/>
        <a:p>
          <a:endParaRPr lang="en-US"/>
        </a:p>
      </dgm:t>
    </dgm:pt>
    <dgm:pt modelId="{395EDF97-B414-4FE9-8495-69096425CDB5}" type="sibTrans" cxnId="{C578D5D1-83ED-49FB-BF6A-BB70D2900F9D}">
      <dgm:prSet/>
      <dgm:spPr/>
      <dgm:t>
        <a:bodyPr/>
        <a:lstStyle/>
        <a:p>
          <a:endParaRPr lang="en-US"/>
        </a:p>
      </dgm:t>
    </dgm:pt>
    <dgm:pt modelId="{C2DEE8BF-E816-46A5-9135-0E78FA8CF80B}">
      <dgm:prSet phldrT="[Text]" custT="1"/>
      <dgm:spPr>
        <a:solidFill>
          <a:srgbClr val="3AD9FF"/>
        </a:solidFill>
      </dgm:spPr>
      <dgm:t>
        <a:bodyPr/>
        <a:lstStyle/>
        <a:p>
          <a:r>
            <a:rPr lang="vi-VN" sz="2800" dirty="0" smtClean="0">
              <a:solidFill>
                <a:schemeClr val="tx1"/>
              </a:solidFill>
              <a:latin typeface="+mj-lt"/>
            </a:rPr>
            <a:t>Người dùng truy cập vào ứng dụng Client Side App và thực hiện xác thực</a:t>
          </a:r>
          <a:endParaRPr lang="en-US" sz="2800" dirty="0">
            <a:solidFill>
              <a:schemeClr val="tx1"/>
            </a:solidFill>
            <a:latin typeface="+mj-lt"/>
          </a:endParaRPr>
        </a:p>
      </dgm:t>
    </dgm:pt>
    <dgm:pt modelId="{6A8DE4DD-A7E4-4A86-97DF-B4C8D88A8FB3}" type="parTrans" cxnId="{E5B209BD-DEDD-489C-9D6F-E36F013569D0}">
      <dgm:prSet/>
      <dgm:spPr/>
      <dgm:t>
        <a:bodyPr/>
        <a:lstStyle/>
        <a:p>
          <a:endParaRPr lang="en-US"/>
        </a:p>
      </dgm:t>
    </dgm:pt>
    <dgm:pt modelId="{AEE9F70D-86E5-4056-A052-669DC4831DC8}" type="sibTrans" cxnId="{E5B209BD-DEDD-489C-9D6F-E36F013569D0}">
      <dgm:prSet/>
      <dgm:spPr/>
      <dgm:t>
        <a:bodyPr/>
        <a:lstStyle/>
        <a:p>
          <a:endParaRPr lang="en-US"/>
        </a:p>
      </dgm:t>
    </dgm:pt>
    <dgm:pt modelId="{C751FA9A-B34F-4D6E-BF5D-396DB2171E81}" type="pres">
      <dgm:prSet presAssocID="{5EF9AD5C-0BBA-4AC6-9681-71A0649F25F9}" presName="Name0" presStyleCnt="0">
        <dgm:presLayoutVars>
          <dgm:dir/>
          <dgm:resizeHandles val="exact"/>
        </dgm:presLayoutVars>
      </dgm:prSet>
      <dgm:spPr/>
      <dgm:t>
        <a:bodyPr/>
        <a:lstStyle/>
        <a:p>
          <a:endParaRPr lang="en-US"/>
        </a:p>
      </dgm:t>
    </dgm:pt>
    <dgm:pt modelId="{55176971-6B1D-43AB-83F3-E26B8E31B088}" type="pres">
      <dgm:prSet presAssocID="{457843B6-BD13-40A3-9E40-0992D7D1D6E5}" presName="node" presStyleLbl="node1" presStyleIdx="0" presStyleCnt="1" custScaleX="2000000" custLinFactNeighborX="1359" custLinFactNeighborY="0">
        <dgm:presLayoutVars>
          <dgm:bulletEnabled val="1"/>
        </dgm:presLayoutVars>
      </dgm:prSet>
      <dgm:spPr/>
      <dgm:t>
        <a:bodyPr/>
        <a:lstStyle/>
        <a:p>
          <a:endParaRPr lang="en-US"/>
        </a:p>
      </dgm:t>
    </dgm:pt>
  </dgm:ptLst>
  <dgm:cxnLst>
    <dgm:cxn modelId="{C578D5D1-83ED-49FB-BF6A-BB70D2900F9D}" srcId="{5EF9AD5C-0BBA-4AC6-9681-71A0649F25F9}" destId="{457843B6-BD13-40A3-9E40-0992D7D1D6E5}" srcOrd="0" destOrd="0" parTransId="{C4C67985-7CC5-4352-B0FB-9533B3D2D5DD}" sibTransId="{395EDF97-B414-4FE9-8495-69096425CDB5}"/>
    <dgm:cxn modelId="{CA34B49F-3CFB-42ED-BC08-ADED94EF9813}" type="presOf" srcId="{C2DEE8BF-E816-46A5-9135-0E78FA8CF80B}" destId="{55176971-6B1D-43AB-83F3-E26B8E31B088}" srcOrd="0" destOrd="1" presId="urn:microsoft.com/office/officeart/2005/8/layout/hList6"/>
    <dgm:cxn modelId="{6F299CC2-C8DB-4D9A-A8DB-84B7E35B352B}" type="presOf" srcId="{457843B6-BD13-40A3-9E40-0992D7D1D6E5}" destId="{55176971-6B1D-43AB-83F3-E26B8E31B088}" srcOrd="0" destOrd="0" presId="urn:microsoft.com/office/officeart/2005/8/layout/hList6"/>
    <dgm:cxn modelId="{F6AE1441-2206-4AB7-A80C-87AC0B3D40AC}" type="presOf" srcId="{5EF9AD5C-0BBA-4AC6-9681-71A0649F25F9}" destId="{C751FA9A-B34F-4D6E-BF5D-396DB2171E81}" srcOrd="0" destOrd="0" presId="urn:microsoft.com/office/officeart/2005/8/layout/hList6"/>
    <dgm:cxn modelId="{E5B209BD-DEDD-489C-9D6F-E36F013569D0}" srcId="{457843B6-BD13-40A3-9E40-0992D7D1D6E5}" destId="{C2DEE8BF-E816-46A5-9135-0E78FA8CF80B}" srcOrd="0" destOrd="0" parTransId="{6A8DE4DD-A7E4-4A86-97DF-B4C8D88A8FB3}" sibTransId="{AEE9F70D-86E5-4056-A052-669DC4831DC8}"/>
    <dgm:cxn modelId="{CFFBF4DA-9219-4E8B-A99F-17B083820D8F}" type="presParOf" srcId="{C751FA9A-B34F-4D6E-BF5D-396DB2171E81}" destId="{55176971-6B1D-43AB-83F3-E26B8E31B088}"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EF9AD5C-0BBA-4AC6-9681-71A0649F25F9}"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A9DECF4E-3B96-4CA6-AEE3-6D9C41317BC0}">
      <dgm:prSet phldrT="[Text]" custT="1"/>
      <dgm:spPr>
        <a:solidFill>
          <a:srgbClr val="3AD9FF"/>
        </a:solidFill>
      </dgm:spPr>
      <dgm:t>
        <a:bodyPr/>
        <a:lstStyle/>
        <a:p>
          <a:r>
            <a:rPr lang="en-US" sz="2800" dirty="0" err="1" smtClean="0">
              <a:solidFill>
                <a:schemeClr val="tx1"/>
              </a:solidFill>
              <a:latin typeface="Times New Roman" panose="02020603050405020304" pitchFamily="18" charset="0"/>
              <a:cs typeface="Times New Roman" panose="02020603050405020304" pitchFamily="18" charset="0"/>
            </a:rPr>
            <a:t>Đăng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nhập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để</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thực</a:t>
          </a:r>
          <a:endParaRPr lang="en-US" sz="2800" dirty="0">
            <a:solidFill>
              <a:schemeClr val="tx1"/>
            </a:solidFill>
            <a:latin typeface="Times New Roman" panose="02020603050405020304" pitchFamily="18" charset="0"/>
            <a:cs typeface="Times New Roman" panose="02020603050405020304" pitchFamily="18" charset="0"/>
          </a:endParaRPr>
        </a:p>
      </dgm:t>
    </dgm:pt>
    <dgm:pt modelId="{D3155EAE-8BEA-480F-9B6F-DA2F6D5BF5C8}" type="parTrans" cxnId="{B15F831E-E02E-42D6-90B2-5497C08A9835}">
      <dgm:prSet/>
      <dgm:spPr/>
      <dgm:t>
        <a:bodyPr/>
        <a:lstStyle/>
        <a:p>
          <a:endParaRPr lang="en-US"/>
        </a:p>
      </dgm:t>
    </dgm:pt>
    <dgm:pt modelId="{7BAE509C-B399-4F95-86EC-3FDFE1672595}" type="sibTrans" cxnId="{B15F831E-E02E-42D6-90B2-5497C08A9835}">
      <dgm:prSet/>
      <dgm:spPr/>
      <dgm:t>
        <a:bodyPr/>
        <a:lstStyle/>
        <a:p>
          <a:endParaRPr lang="en-US"/>
        </a:p>
      </dgm:t>
    </dgm:pt>
    <dgm:pt modelId="{77A62DAF-4F83-4C49-ADA8-7BFF80452D7A}">
      <dgm:prSet phldrT="[Text]" custT="1"/>
      <dgm:spPr>
        <a:solidFill>
          <a:srgbClr val="3AD9FF"/>
        </a:solidFill>
      </dgm:spPr>
      <dgm:t>
        <a:bodyPr/>
        <a:lstStyle/>
        <a:p>
          <a:r>
            <a:rPr lang="vi-VN" sz="2800" dirty="0" smtClean="0">
              <a:solidFill>
                <a:schemeClr val="tx1"/>
              </a:solidFill>
              <a:latin typeface="+mj-lt"/>
            </a:rPr>
            <a:t>Bước 2</a:t>
          </a:r>
          <a:endParaRPr lang="en-US" sz="2800" dirty="0">
            <a:solidFill>
              <a:schemeClr val="tx1"/>
            </a:solidFill>
            <a:latin typeface="+mj-lt"/>
          </a:endParaRPr>
        </a:p>
      </dgm:t>
    </dgm:pt>
    <dgm:pt modelId="{7A74CA54-4C8C-4500-8188-57F3A1372F04}" type="sibTrans" cxnId="{CE2DFD83-8C33-4AC9-B30C-A0F942C12C3B}">
      <dgm:prSet/>
      <dgm:spPr/>
      <dgm:t>
        <a:bodyPr/>
        <a:lstStyle/>
        <a:p>
          <a:endParaRPr lang="en-US"/>
        </a:p>
      </dgm:t>
    </dgm:pt>
    <dgm:pt modelId="{6BC48CD6-7767-41A3-8517-9EEB97D0023B}" type="parTrans" cxnId="{CE2DFD83-8C33-4AC9-B30C-A0F942C12C3B}">
      <dgm:prSet/>
      <dgm:spPr/>
      <dgm:t>
        <a:bodyPr/>
        <a:lstStyle/>
        <a:p>
          <a:endParaRPr lang="en-US"/>
        </a:p>
      </dgm:t>
    </dgm:pt>
    <dgm:pt modelId="{C751FA9A-B34F-4D6E-BF5D-396DB2171E81}" type="pres">
      <dgm:prSet presAssocID="{5EF9AD5C-0BBA-4AC6-9681-71A0649F25F9}" presName="Name0" presStyleCnt="0">
        <dgm:presLayoutVars>
          <dgm:dir/>
          <dgm:resizeHandles val="exact"/>
        </dgm:presLayoutVars>
      </dgm:prSet>
      <dgm:spPr/>
      <dgm:t>
        <a:bodyPr/>
        <a:lstStyle/>
        <a:p>
          <a:endParaRPr lang="en-US"/>
        </a:p>
      </dgm:t>
    </dgm:pt>
    <dgm:pt modelId="{ED727C6D-E454-4D1B-9E57-AD9AAA0B3C43}" type="pres">
      <dgm:prSet presAssocID="{77A62DAF-4F83-4C49-ADA8-7BFF80452D7A}" presName="node" presStyleLbl="node1" presStyleIdx="0" presStyleCnt="1" custScaleX="100000" custLinFactNeighborX="1359" custLinFactNeighborY="0">
        <dgm:presLayoutVars>
          <dgm:bulletEnabled val="1"/>
        </dgm:presLayoutVars>
      </dgm:prSet>
      <dgm:spPr/>
      <dgm:t>
        <a:bodyPr/>
        <a:lstStyle/>
        <a:p>
          <a:endParaRPr lang="en-US"/>
        </a:p>
      </dgm:t>
    </dgm:pt>
  </dgm:ptLst>
  <dgm:cxnLst>
    <dgm:cxn modelId="{C0D4C161-98BA-4CA8-84D7-5B1F3F437692}" type="presOf" srcId="{77A62DAF-4F83-4C49-ADA8-7BFF80452D7A}" destId="{ED727C6D-E454-4D1B-9E57-AD9AAA0B3C43}" srcOrd="0" destOrd="0" presId="urn:microsoft.com/office/officeart/2005/8/layout/hList6"/>
    <dgm:cxn modelId="{6F93AA95-DAF9-444C-8728-B74F9176E438}" type="presOf" srcId="{5EF9AD5C-0BBA-4AC6-9681-71A0649F25F9}" destId="{C751FA9A-B34F-4D6E-BF5D-396DB2171E81}" srcOrd="0" destOrd="0" presId="urn:microsoft.com/office/officeart/2005/8/layout/hList6"/>
    <dgm:cxn modelId="{CE2DFD83-8C33-4AC9-B30C-A0F942C12C3B}" srcId="{5EF9AD5C-0BBA-4AC6-9681-71A0649F25F9}" destId="{77A62DAF-4F83-4C49-ADA8-7BFF80452D7A}" srcOrd="0" destOrd="0" parTransId="{6BC48CD6-7767-41A3-8517-9EEB97D0023B}" sibTransId="{7A74CA54-4C8C-4500-8188-57F3A1372F04}"/>
    <dgm:cxn modelId="{223034CD-A6BD-4692-879A-CE0760EBB48A}" type="presOf" srcId="{A9DECF4E-3B96-4CA6-AEE3-6D9C41317BC0}" destId="{ED727C6D-E454-4D1B-9E57-AD9AAA0B3C43}" srcOrd="0" destOrd="1" presId="urn:microsoft.com/office/officeart/2005/8/layout/hList6"/>
    <dgm:cxn modelId="{B15F831E-E02E-42D6-90B2-5497C08A9835}" srcId="{77A62DAF-4F83-4C49-ADA8-7BFF80452D7A}" destId="{A9DECF4E-3B96-4CA6-AEE3-6D9C41317BC0}" srcOrd="0" destOrd="0" parTransId="{D3155EAE-8BEA-480F-9B6F-DA2F6D5BF5C8}" sibTransId="{7BAE509C-B399-4F95-86EC-3FDFE1672595}"/>
    <dgm:cxn modelId="{DBCCF098-3279-4952-80C1-134FD5177D03}" type="presParOf" srcId="{C751FA9A-B34F-4D6E-BF5D-396DB2171E81}" destId="{ED727C6D-E454-4D1B-9E57-AD9AAA0B3C43}"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EF9AD5C-0BBA-4AC6-9681-71A0649F25F9}"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0F7D1AE7-5450-4BB2-B230-16BF821BA669}">
      <dgm:prSet phldrT="[Text]" custT="1"/>
      <dgm:spPr>
        <a:solidFill>
          <a:srgbClr val="3AD9FF"/>
        </a:solidFill>
      </dgm:spPr>
      <dgm:t>
        <a:bodyPr/>
        <a:lstStyle/>
        <a:p>
          <a:r>
            <a:rPr lang="vi-VN" sz="2800" smtClean="0">
              <a:solidFill>
                <a:schemeClr val="tx1"/>
              </a:solidFill>
              <a:latin typeface="+mj-lt"/>
            </a:rPr>
            <a:t>Bước </a:t>
          </a:r>
          <a:r>
            <a:rPr lang="en-US" sz="2800" smtClean="0">
              <a:solidFill>
                <a:schemeClr val="tx1"/>
              </a:solidFill>
              <a:latin typeface="+mj-lt"/>
            </a:rPr>
            <a:t>3</a:t>
          </a:r>
          <a:endParaRPr lang="en-US" sz="2800">
            <a:solidFill>
              <a:schemeClr val="tx1"/>
            </a:solidFill>
            <a:latin typeface="+mj-lt"/>
          </a:endParaRPr>
        </a:p>
      </dgm:t>
    </dgm:pt>
    <dgm:pt modelId="{05FE917A-430D-46FD-BD2E-DCFD3E9038B2}" type="parTrans" cxnId="{28B08048-101E-41EF-953F-E0E2024B81A0}">
      <dgm:prSet/>
      <dgm:spPr/>
      <dgm:t>
        <a:bodyPr/>
        <a:lstStyle/>
        <a:p>
          <a:endParaRPr lang="en-US"/>
        </a:p>
      </dgm:t>
    </dgm:pt>
    <dgm:pt modelId="{D2078866-89AC-4D16-99C4-EFD82FFD01E5}" type="sibTrans" cxnId="{28B08048-101E-41EF-953F-E0E2024B81A0}">
      <dgm:prSet/>
      <dgm:spPr/>
      <dgm:t>
        <a:bodyPr/>
        <a:lstStyle/>
        <a:p>
          <a:endParaRPr lang="en-US"/>
        </a:p>
      </dgm:t>
    </dgm:pt>
    <dgm:pt modelId="{DCAC00E6-E7F5-4A15-A5EF-D6B29D613CB6}">
      <dgm:prSet phldrT="[Text]" custT="1"/>
      <dgm:spPr>
        <a:solidFill>
          <a:srgbClr val="3AD9FF"/>
        </a:solidFill>
      </dgm:spPr>
      <dgm:t>
        <a:bodyPr/>
        <a:lstStyle/>
        <a:p>
          <a:r>
            <a:rPr lang="en-US" sz="2800" smtClean="0">
              <a:solidFill>
                <a:schemeClr val="tx1"/>
              </a:solidFill>
              <a:latin typeface="Times New Roman" panose="02020603050405020304" pitchFamily="18" charset="0"/>
              <a:cs typeface="Times New Roman" panose="02020603050405020304" pitchFamily="18" charset="0"/>
            </a:rPr>
            <a:t>Thực hiện ủy quyền</a:t>
          </a:r>
          <a:endParaRPr lang="en-US" sz="2800">
            <a:solidFill>
              <a:schemeClr val="tx1"/>
            </a:solidFill>
            <a:latin typeface="Times New Roman" panose="02020603050405020304" pitchFamily="18" charset="0"/>
            <a:cs typeface="Times New Roman" panose="02020603050405020304" pitchFamily="18" charset="0"/>
          </a:endParaRPr>
        </a:p>
      </dgm:t>
    </dgm:pt>
    <dgm:pt modelId="{9AE551E5-7DA8-47FF-A201-34773207AB1B}" type="parTrans" cxnId="{62CE4C12-E065-401E-A747-8D514A5BC0D5}">
      <dgm:prSet/>
      <dgm:spPr/>
      <dgm:t>
        <a:bodyPr/>
        <a:lstStyle/>
        <a:p>
          <a:endParaRPr lang="en-US"/>
        </a:p>
      </dgm:t>
    </dgm:pt>
    <dgm:pt modelId="{4B0B0752-3364-4F31-8B7C-C9D7E3BED51E}" type="sibTrans" cxnId="{62CE4C12-E065-401E-A747-8D514A5BC0D5}">
      <dgm:prSet/>
      <dgm:spPr/>
      <dgm:t>
        <a:bodyPr/>
        <a:lstStyle/>
        <a:p>
          <a:endParaRPr lang="en-US"/>
        </a:p>
      </dgm:t>
    </dgm:pt>
    <dgm:pt modelId="{C751FA9A-B34F-4D6E-BF5D-396DB2171E81}" type="pres">
      <dgm:prSet presAssocID="{5EF9AD5C-0BBA-4AC6-9681-71A0649F25F9}" presName="Name0" presStyleCnt="0">
        <dgm:presLayoutVars>
          <dgm:dir/>
          <dgm:resizeHandles val="exact"/>
        </dgm:presLayoutVars>
      </dgm:prSet>
      <dgm:spPr/>
      <dgm:t>
        <a:bodyPr/>
        <a:lstStyle/>
        <a:p>
          <a:endParaRPr lang="en-US"/>
        </a:p>
      </dgm:t>
    </dgm:pt>
    <dgm:pt modelId="{417D2A1A-C072-4F98-A935-AC40608DCD27}" type="pres">
      <dgm:prSet presAssocID="{0F7D1AE7-5450-4BB2-B230-16BF821BA669}" presName="node" presStyleLbl="node1" presStyleIdx="0" presStyleCnt="1" custScaleX="2000000" custLinFactNeighborX="1290" custLinFactNeighborY="0">
        <dgm:presLayoutVars>
          <dgm:bulletEnabled val="1"/>
        </dgm:presLayoutVars>
      </dgm:prSet>
      <dgm:spPr/>
      <dgm:t>
        <a:bodyPr/>
        <a:lstStyle/>
        <a:p>
          <a:endParaRPr lang="en-US"/>
        </a:p>
      </dgm:t>
    </dgm:pt>
  </dgm:ptLst>
  <dgm:cxnLst>
    <dgm:cxn modelId="{4B0B999A-D80C-4D46-B609-BA7EFC9A5E76}" type="presOf" srcId="{5EF9AD5C-0BBA-4AC6-9681-71A0649F25F9}" destId="{C751FA9A-B34F-4D6E-BF5D-396DB2171E81}" srcOrd="0" destOrd="0" presId="urn:microsoft.com/office/officeart/2005/8/layout/hList6"/>
    <dgm:cxn modelId="{28B08048-101E-41EF-953F-E0E2024B81A0}" srcId="{5EF9AD5C-0BBA-4AC6-9681-71A0649F25F9}" destId="{0F7D1AE7-5450-4BB2-B230-16BF821BA669}" srcOrd="0" destOrd="0" parTransId="{05FE917A-430D-46FD-BD2E-DCFD3E9038B2}" sibTransId="{D2078866-89AC-4D16-99C4-EFD82FFD01E5}"/>
    <dgm:cxn modelId="{889B1B56-41AD-4B1E-9970-45DC5F4923DA}" type="presOf" srcId="{DCAC00E6-E7F5-4A15-A5EF-D6B29D613CB6}" destId="{417D2A1A-C072-4F98-A935-AC40608DCD27}" srcOrd="0" destOrd="1" presId="urn:microsoft.com/office/officeart/2005/8/layout/hList6"/>
    <dgm:cxn modelId="{765BA351-B468-4604-8264-04E35495EBA2}" type="presOf" srcId="{0F7D1AE7-5450-4BB2-B230-16BF821BA669}" destId="{417D2A1A-C072-4F98-A935-AC40608DCD27}" srcOrd="0" destOrd="0" presId="urn:microsoft.com/office/officeart/2005/8/layout/hList6"/>
    <dgm:cxn modelId="{62CE4C12-E065-401E-A747-8D514A5BC0D5}" srcId="{0F7D1AE7-5450-4BB2-B230-16BF821BA669}" destId="{DCAC00E6-E7F5-4A15-A5EF-D6B29D613CB6}" srcOrd="0" destOrd="0" parTransId="{9AE551E5-7DA8-47FF-A201-34773207AB1B}" sibTransId="{4B0B0752-3364-4F31-8B7C-C9D7E3BED51E}"/>
    <dgm:cxn modelId="{5594D720-E3E3-422C-AA61-8AA109C2F10E}" type="presParOf" srcId="{C751FA9A-B34F-4D6E-BF5D-396DB2171E81}" destId="{417D2A1A-C072-4F98-A935-AC40608DCD2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EF9AD5C-0BBA-4AC6-9681-71A0649F25F9}"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210A8ED7-5BFA-48F1-92E1-708E335E1B6D}">
      <dgm:prSet phldrT="[Text]" custT="1"/>
      <dgm:spPr>
        <a:solidFill>
          <a:srgbClr val="3AD9FF"/>
        </a:solidFill>
      </dgm:spPr>
      <dgm:t>
        <a:bodyPr/>
        <a:lstStyle/>
        <a:p>
          <a:r>
            <a:rPr lang="en-US" sz="2800" smtClean="0">
              <a:solidFill>
                <a:schemeClr val="tx1"/>
              </a:solidFill>
              <a:latin typeface="Times New Roman" panose="02020603050405020304" pitchFamily="18" charset="0"/>
              <a:cs typeface="Times New Roman" panose="02020603050405020304" pitchFamily="18" charset="0"/>
            </a:rPr>
            <a:t>Xác thực thành công</a:t>
          </a:r>
          <a:endParaRPr lang="en-US" sz="2800">
            <a:solidFill>
              <a:schemeClr val="tx1"/>
            </a:solidFill>
            <a:latin typeface="Times New Roman" panose="02020603050405020304" pitchFamily="18" charset="0"/>
            <a:cs typeface="Times New Roman" panose="02020603050405020304" pitchFamily="18" charset="0"/>
          </a:endParaRPr>
        </a:p>
      </dgm:t>
    </dgm:pt>
    <dgm:pt modelId="{CD060B00-FD84-4058-9431-C8868368D9D4}" type="parTrans" cxnId="{CC5B1B01-7E8A-4E5E-9E5F-47F9330D467D}">
      <dgm:prSet/>
      <dgm:spPr/>
      <dgm:t>
        <a:bodyPr/>
        <a:lstStyle/>
        <a:p>
          <a:endParaRPr lang="en-US"/>
        </a:p>
      </dgm:t>
    </dgm:pt>
    <dgm:pt modelId="{5811CFA0-B4F6-4EED-B04B-4B7B16334CE9}" type="sibTrans" cxnId="{CC5B1B01-7E8A-4E5E-9E5F-47F9330D467D}">
      <dgm:prSet/>
      <dgm:spPr/>
      <dgm:t>
        <a:bodyPr/>
        <a:lstStyle/>
        <a:p>
          <a:endParaRPr lang="en-US"/>
        </a:p>
      </dgm:t>
    </dgm:pt>
    <dgm:pt modelId="{197DA7A9-1CCF-4717-99CE-76C253755B50}">
      <dgm:prSet custT="1"/>
      <dgm:spPr>
        <a:solidFill>
          <a:srgbClr val="3AD9FF"/>
        </a:solidFill>
      </dgm:spPr>
      <dgm:t>
        <a:bodyPr/>
        <a:lstStyle/>
        <a:p>
          <a:r>
            <a:rPr lang="vi-VN" sz="2800" smtClean="0">
              <a:solidFill>
                <a:schemeClr val="tx1"/>
              </a:solidFill>
              <a:latin typeface="+mj-lt"/>
            </a:rPr>
            <a:t>Bước 4</a:t>
          </a:r>
          <a:endParaRPr lang="en-US" sz="2800">
            <a:solidFill>
              <a:schemeClr val="tx1"/>
            </a:solidFill>
            <a:latin typeface="+mj-lt"/>
          </a:endParaRPr>
        </a:p>
      </dgm:t>
    </dgm:pt>
    <dgm:pt modelId="{5A4269A2-3DE3-4AFF-87CE-55965F5E7A34}" type="parTrans" cxnId="{B2D1CC63-D566-4B1B-970A-CC90011A366B}">
      <dgm:prSet/>
      <dgm:spPr/>
      <dgm:t>
        <a:bodyPr/>
        <a:lstStyle/>
        <a:p>
          <a:endParaRPr lang="en-US"/>
        </a:p>
      </dgm:t>
    </dgm:pt>
    <dgm:pt modelId="{01EF984A-A484-431E-B356-7DD539664B35}" type="sibTrans" cxnId="{B2D1CC63-D566-4B1B-970A-CC90011A366B}">
      <dgm:prSet/>
      <dgm:spPr/>
      <dgm:t>
        <a:bodyPr/>
        <a:lstStyle/>
        <a:p>
          <a:endParaRPr lang="en-US"/>
        </a:p>
      </dgm:t>
    </dgm:pt>
    <dgm:pt modelId="{C751FA9A-B34F-4D6E-BF5D-396DB2171E81}" type="pres">
      <dgm:prSet presAssocID="{5EF9AD5C-0BBA-4AC6-9681-71A0649F25F9}" presName="Name0" presStyleCnt="0">
        <dgm:presLayoutVars>
          <dgm:dir/>
          <dgm:resizeHandles val="exact"/>
        </dgm:presLayoutVars>
      </dgm:prSet>
      <dgm:spPr/>
      <dgm:t>
        <a:bodyPr/>
        <a:lstStyle/>
        <a:p>
          <a:endParaRPr lang="en-US"/>
        </a:p>
      </dgm:t>
    </dgm:pt>
    <dgm:pt modelId="{21D8E7D5-8482-4E31-B8C9-1E25C9A32AE1}" type="pres">
      <dgm:prSet presAssocID="{197DA7A9-1CCF-4717-99CE-76C253755B50}" presName="node" presStyleLbl="node1" presStyleIdx="0" presStyleCnt="1" custScaleX="2000000" custLinFactNeighborX="1359" custLinFactNeighborY="0">
        <dgm:presLayoutVars>
          <dgm:bulletEnabled val="1"/>
        </dgm:presLayoutVars>
      </dgm:prSet>
      <dgm:spPr/>
      <dgm:t>
        <a:bodyPr/>
        <a:lstStyle/>
        <a:p>
          <a:endParaRPr lang="en-US"/>
        </a:p>
      </dgm:t>
    </dgm:pt>
  </dgm:ptLst>
  <dgm:cxnLst>
    <dgm:cxn modelId="{E7943DCA-C0A6-4A3B-BDD8-7D1C497F0347}" type="presOf" srcId="{197DA7A9-1CCF-4717-99CE-76C253755B50}" destId="{21D8E7D5-8482-4E31-B8C9-1E25C9A32AE1}" srcOrd="0" destOrd="0" presId="urn:microsoft.com/office/officeart/2005/8/layout/hList6"/>
    <dgm:cxn modelId="{843C1436-96F9-4EC8-B3BF-7DE5336CAEE3}" type="presOf" srcId="{5EF9AD5C-0BBA-4AC6-9681-71A0649F25F9}" destId="{C751FA9A-B34F-4D6E-BF5D-396DB2171E81}" srcOrd="0" destOrd="0" presId="urn:microsoft.com/office/officeart/2005/8/layout/hList6"/>
    <dgm:cxn modelId="{53548313-EC13-4369-BABE-745751DD9C03}" type="presOf" srcId="{210A8ED7-5BFA-48F1-92E1-708E335E1B6D}" destId="{21D8E7D5-8482-4E31-B8C9-1E25C9A32AE1}" srcOrd="0" destOrd="1" presId="urn:microsoft.com/office/officeart/2005/8/layout/hList6"/>
    <dgm:cxn modelId="{CC5B1B01-7E8A-4E5E-9E5F-47F9330D467D}" srcId="{197DA7A9-1CCF-4717-99CE-76C253755B50}" destId="{210A8ED7-5BFA-48F1-92E1-708E335E1B6D}" srcOrd="0" destOrd="0" parTransId="{CD060B00-FD84-4058-9431-C8868368D9D4}" sibTransId="{5811CFA0-B4F6-4EED-B04B-4B7B16334CE9}"/>
    <dgm:cxn modelId="{B2D1CC63-D566-4B1B-970A-CC90011A366B}" srcId="{5EF9AD5C-0BBA-4AC6-9681-71A0649F25F9}" destId="{197DA7A9-1CCF-4717-99CE-76C253755B50}" srcOrd="0" destOrd="0" parTransId="{5A4269A2-3DE3-4AFF-87CE-55965F5E7A34}" sibTransId="{01EF984A-A484-431E-B356-7DD539664B35}"/>
    <dgm:cxn modelId="{64F5B7BE-7B53-483B-BAE2-A4672B662C6D}" type="presParOf" srcId="{C751FA9A-B34F-4D6E-BF5D-396DB2171E81}" destId="{21D8E7D5-8482-4E31-B8C9-1E25C9A32AE1}"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5AA8B-889D-41BF-9AAF-ACFB3FCF416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DD3A9D7-E8E0-4DD3-99DD-4786617BAFF0}">
      <dgm:prSet custT="1"/>
      <dgm:spPr>
        <a:solidFill>
          <a:srgbClr val="3AD9FF"/>
        </a:solidFill>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III. </a:t>
          </a:r>
          <a:r>
            <a:rPr lang="en-US" sz="2800" dirty="0" err="1" smtClean="0">
              <a:solidFill>
                <a:schemeClr val="tx1"/>
              </a:solidFill>
              <a:latin typeface="Times New Roman" panose="02020603050405020304" pitchFamily="18" charset="0"/>
              <a:cs typeface="Times New Roman" panose="02020603050405020304" pitchFamily="18" charset="0"/>
            </a:rPr>
            <a:t>Giải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pháp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xác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thực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với</a:t>
          </a:r>
          <a:r>
            <a:rPr lang="en-US" sz="2800" dirty="0" smtClean="0">
              <a:solidFill>
                <a:schemeClr val="tx1"/>
              </a:solidFill>
              <a:latin typeface="Times New Roman" panose="02020603050405020304" pitchFamily="18" charset="0"/>
              <a:cs typeface="Times New Roman" panose="02020603050405020304" pitchFamily="18" charset="0"/>
            </a:rPr>
            <a:t> oauth2</a:t>
          </a:r>
          <a:endParaRPr lang="en-US" altLang="en-US" sz="2800" dirty="0">
            <a:solidFill>
              <a:schemeClr val="tx1"/>
            </a:solidFill>
            <a:latin typeface="Times New Roman" panose="02020603050405020304" pitchFamily="18" charset="0"/>
            <a:cs typeface="Times New Roman" panose="02020603050405020304" pitchFamily="18" charset="0"/>
          </a:endParaRPr>
        </a:p>
      </dgm:t>
    </dgm:pt>
    <dgm:pt modelId="{D02584C2-8B8B-408C-A535-649A249C6075}" type="parTrans" cxnId="{3AA0D8C7-154C-4069-A1FE-8AE64C088B23}">
      <dgm:prSet/>
      <dgm:spPr/>
      <dgm:t>
        <a:bodyPr/>
        <a:lstStyle/>
        <a:p>
          <a:endParaRPr lang="en-US" sz="2800">
            <a:latin typeface="Times New Roman" panose="02020603050405020304" pitchFamily="18" charset="0"/>
            <a:cs typeface="Times New Roman" panose="02020603050405020304" pitchFamily="18" charset="0"/>
          </a:endParaRPr>
        </a:p>
      </dgm:t>
    </dgm:pt>
    <dgm:pt modelId="{136B5E92-483C-4CB0-8E95-F0A1E5D1C1C3}" type="sibTrans" cxnId="{3AA0D8C7-154C-4069-A1FE-8AE64C088B23}">
      <dgm:prSet/>
      <dgm:spPr/>
      <dgm:t>
        <a:bodyPr/>
        <a:lstStyle/>
        <a:p>
          <a:endParaRPr lang="en-US"/>
        </a:p>
      </dgm:t>
    </dgm:pt>
    <dgm:pt modelId="{6544AC9F-0FAF-4D42-B0F5-A359058B4619}" type="pres">
      <dgm:prSet presAssocID="{7A55AA8B-889D-41BF-9AAF-ACFB3FCF4161}" presName="Name0" presStyleCnt="0">
        <dgm:presLayoutVars>
          <dgm:chMax/>
          <dgm:chPref/>
          <dgm:dir/>
        </dgm:presLayoutVars>
      </dgm:prSet>
      <dgm:spPr/>
      <dgm:t>
        <a:bodyPr/>
        <a:lstStyle/>
        <a:p>
          <a:endParaRPr lang="en-US"/>
        </a:p>
      </dgm:t>
    </dgm:pt>
    <dgm:pt modelId="{F92F1C5A-D2D2-4DD5-B8A2-FD3B9CD5E1E3}" type="pres">
      <dgm:prSet presAssocID="{7DD3A9D7-E8E0-4DD3-99DD-4786617BAFF0}" presName="parenttextcomposite" presStyleCnt="0"/>
      <dgm:spPr/>
    </dgm:pt>
    <dgm:pt modelId="{09ACD8B2-0031-45B6-9FFA-EAD68656EE6D}" type="pres">
      <dgm:prSet presAssocID="{7DD3A9D7-E8E0-4DD3-99DD-4786617BAFF0}" presName="parenttext" presStyleLbl="revTx" presStyleIdx="0" presStyleCnt="1">
        <dgm:presLayoutVars>
          <dgm:chMax/>
          <dgm:chPref val="2"/>
          <dgm:bulletEnabled val="1"/>
        </dgm:presLayoutVars>
      </dgm:prSet>
      <dgm:spPr/>
      <dgm:t>
        <a:bodyPr/>
        <a:lstStyle/>
        <a:p>
          <a:endParaRPr lang="en-US"/>
        </a:p>
      </dgm:t>
    </dgm:pt>
    <dgm:pt modelId="{EB161D47-C819-4E3F-8FAC-BB68609F2634}" type="pres">
      <dgm:prSet presAssocID="{7DD3A9D7-E8E0-4DD3-99DD-4786617BAFF0}" presName="parallelogramComposite" presStyleCnt="0"/>
      <dgm:spPr/>
    </dgm:pt>
    <dgm:pt modelId="{8A05595B-B20B-434B-9B13-D35B00DF01C3}" type="pres">
      <dgm:prSet presAssocID="{7DD3A9D7-E8E0-4DD3-99DD-4786617BAFF0}" presName="parallelogram1" presStyleLbl="alignNode1" presStyleIdx="0" presStyleCnt="7"/>
      <dgm:spPr/>
    </dgm:pt>
    <dgm:pt modelId="{0F75688B-F366-4601-8CD8-2787759C8E73}" type="pres">
      <dgm:prSet presAssocID="{7DD3A9D7-E8E0-4DD3-99DD-4786617BAFF0}" presName="parallelogram2" presStyleLbl="alignNode1" presStyleIdx="1" presStyleCnt="7"/>
      <dgm:spPr/>
    </dgm:pt>
    <dgm:pt modelId="{24211C3C-E9CB-448D-B764-4ED1931F86A9}" type="pres">
      <dgm:prSet presAssocID="{7DD3A9D7-E8E0-4DD3-99DD-4786617BAFF0}" presName="parallelogram3" presStyleLbl="alignNode1" presStyleIdx="2" presStyleCnt="7"/>
      <dgm:spPr/>
    </dgm:pt>
    <dgm:pt modelId="{0977D18F-7885-4F3D-AD17-85A003C8F73D}" type="pres">
      <dgm:prSet presAssocID="{7DD3A9D7-E8E0-4DD3-99DD-4786617BAFF0}" presName="parallelogram4" presStyleLbl="alignNode1" presStyleIdx="3" presStyleCnt="7"/>
      <dgm:spPr/>
    </dgm:pt>
    <dgm:pt modelId="{7590B768-7BC9-428E-B48B-887923BA5E11}" type="pres">
      <dgm:prSet presAssocID="{7DD3A9D7-E8E0-4DD3-99DD-4786617BAFF0}" presName="parallelogram5" presStyleLbl="alignNode1" presStyleIdx="4" presStyleCnt="7"/>
      <dgm:spPr/>
    </dgm:pt>
    <dgm:pt modelId="{2E594D29-7D76-48B1-BE38-A763FC7C85B7}" type="pres">
      <dgm:prSet presAssocID="{7DD3A9D7-E8E0-4DD3-99DD-4786617BAFF0}" presName="parallelogram6" presStyleLbl="alignNode1" presStyleIdx="5" presStyleCnt="7"/>
      <dgm:spPr/>
    </dgm:pt>
    <dgm:pt modelId="{C865642E-AA23-4B80-BAF3-12464C4FCE73}" type="pres">
      <dgm:prSet presAssocID="{7DD3A9D7-E8E0-4DD3-99DD-4786617BAFF0}" presName="parallelogram7" presStyleLbl="alignNode1" presStyleIdx="6" presStyleCnt="7"/>
      <dgm:spPr/>
    </dgm:pt>
  </dgm:ptLst>
  <dgm:cxnLst>
    <dgm:cxn modelId="{061BCB8C-F332-44A0-B81A-CF7EE1C41FC1}" type="presOf" srcId="{7DD3A9D7-E8E0-4DD3-99DD-4786617BAFF0}" destId="{09ACD8B2-0031-45B6-9FFA-EAD68656EE6D}" srcOrd="0" destOrd="0" presId="urn:microsoft.com/office/officeart/2008/layout/VerticalAccentList"/>
    <dgm:cxn modelId="{7D92AD05-DF32-4F46-9735-D225971BE57F}" type="presOf" srcId="{7A55AA8B-889D-41BF-9AAF-ACFB3FCF4161}" destId="{6544AC9F-0FAF-4D42-B0F5-A359058B4619}" srcOrd="0" destOrd="0" presId="urn:microsoft.com/office/officeart/2008/layout/VerticalAccentList"/>
    <dgm:cxn modelId="{3AA0D8C7-154C-4069-A1FE-8AE64C088B23}" srcId="{7A55AA8B-889D-41BF-9AAF-ACFB3FCF4161}" destId="{7DD3A9D7-E8E0-4DD3-99DD-4786617BAFF0}" srcOrd="0" destOrd="0" parTransId="{D02584C2-8B8B-408C-A535-649A249C6075}" sibTransId="{136B5E92-483C-4CB0-8E95-F0A1E5D1C1C3}"/>
    <dgm:cxn modelId="{F154A6DE-9061-4BFE-A406-E7BA34A5FA69}" type="presParOf" srcId="{6544AC9F-0FAF-4D42-B0F5-A359058B4619}" destId="{F92F1C5A-D2D2-4DD5-B8A2-FD3B9CD5E1E3}" srcOrd="0" destOrd="0" presId="urn:microsoft.com/office/officeart/2008/layout/VerticalAccentList"/>
    <dgm:cxn modelId="{97105B0F-9949-4E3B-AB21-BD8CD26D8714}" type="presParOf" srcId="{F92F1C5A-D2D2-4DD5-B8A2-FD3B9CD5E1E3}" destId="{09ACD8B2-0031-45B6-9FFA-EAD68656EE6D}" srcOrd="0" destOrd="0" presId="urn:microsoft.com/office/officeart/2008/layout/VerticalAccentList"/>
    <dgm:cxn modelId="{A3149E01-02A8-46A5-8E06-7DBABDA63362}" type="presParOf" srcId="{6544AC9F-0FAF-4D42-B0F5-A359058B4619}" destId="{EB161D47-C819-4E3F-8FAC-BB68609F2634}" srcOrd="1" destOrd="0" presId="urn:microsoft.com/office/officeart/2008/layout/VerticalAccentList"/>
    <dgm:cxn modelId="{CF8C8637-F6B3-48BC-A503-38A709574B6E}" type="presParOf" srcId="{EB161D47-C819-4E3F-8FAC-BB68609F2634}" destId="{8A05595B-B20B-434B-9B13-D35B00DF01C3}" srcOrd="0" destOrd="0" presId="urn:microsoft.com/office/officeart/2008/layout/VerticalAccentList"/>
    <dgm:cxn modelId="{62B15CD5-E584-4E31-8372-E0C3D78675D5}" type="presParOf" srcId="{EB161D47-C819-4E3F-8FAC-BB68609F2634}" destId="{0F75688B-F366-4601-8CD8-2787759C8E73}" srcOrd="1" destOrd="0" presId="urn:microsoft.com/office/officeart/2008/layout/VerticalAccentList"/>
    <dgm:cxn modelId="{BB19D1FE-2E31-4814-B2F7-E9723BCBB5E9}" type="presParOf" srcId="{EB161D47-C819-4E3F-8FAC-BB68609F2634}" destId="{24211C3C-E9CB-448D-B764-4ED1931F86A9}" srcOrd="2" destOrd="0" presId="urn:microsoft.com/office/officeart/2008/layout/VerticalAccentList"/>
    <dgm:cxn modelId="{DA8D15F1-B868-4059-9083-86F74490D0D4}" type="presParOf" srcId="{EB161D47-C819-4E3F-8FAC-BB68609F2634}" destId="{0977D18F-7885-4F3D-AD17-85A003C8F73D}" srcOrd="3" destOrd="0" presId="urn:microsoft.com/office/officeart/2008/layout/VerticalAccentList"/>
    <dgm:cxn modelId="{9EDC534D-FD61-4CC1-AD75-268CB2793CB6}" type="presParOf" srcId="{EB161D47-C819-4E3F-8FAC-BB68609F2634}" destId="{7590B768-7BC9-428E-B48B-887923BA5E11}" srcOrd="4" destOrd="0" presId="urn:microsoft.com/office/officeart/2008/layout/VerticalAccentList"/>
    <dgm:cxn modelId="{E6002162-B622-4216-9736-CC0D48C4D908}" type="presParOf" srcId="{EB161D47-C819-4E3F-8FAC-BB68609F2634}" destId="{2E594D29-7D76-48B1-BE38-A763FC7C85B7}" srcOrd="5" destOrd="0" presId="urn:microsoft.com/office/officeart/2008/layout/VerticalAccentList"/>
    <dgm:cxn modelId="{E1E2E7E6-D4A9-4845-92E5-D5B7D99039EA}" type="presParOf" srcId="{EB161D47-C819-4E3F-8FAC-BB68609F2634}" destId="{C865642E-AA23-4B80-BAF3-12464C4FCE73}" srcOrd="6"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5AA8B-889D-41BF-9AAF-ACFB3FCF416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DD3A9D7-E8E0-4DD3-99DD-4786617BAFF0}">
      <dgm:prSet custT="1"/>
      <dgm:spPr>
        <a:solidFill>
          <a:srgbClr val="3AD9FF"/>
        </a:solidFill>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IV. </a:t>
          </a:r>
          <a:r>
            <a:rPr lang="en-US" sz="2800" dirty="0" err="1" smtClean="0">
              <a:solidFill>
                <a:schemeClr val="tx1"/>
              </a:solidFill>
              <a:latin typeface="Times New Roman" panose="02020603050405020304" pitchFamily="18" charset="0"/>
              <a:cs typeface="Times New Roman" panose="02020603050405020304" pitchFamily="18" charset="0"/>
            </a:rPr>
            <a:t>Thực</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nghiệm</a:t>
          </a:r>
          <a:endParaRPr lang="en-US" altLang="en-US" sz="2800" dirty="0">
            <a:solidFill>
              <a:schemeClr val="tx1"/>
            </a:solidFill>
            <a:latin typeface="Times New Roman" panose="02020603050405020304" pitchFamily="18" charset="0"/>
            <a:cs typeface="Times New Roman" panose="02020603050405020304" pitchFamily="18" charset="0"/>
          </a:endParaRPr>
        </a:p>
      </dgm:t>
    </dgm:pt>
    <dgm:pt modelId="{D02584C2-8B8B-408C-A535-649A249C6075}" type="parTrans" cxnId="{3AA0D8C7-154C-4069-A1FE-8AE64C088B23}">
      <dgm:prSet/>
      <dgm:spPr/>
      <dgm:t>
        <a:bodyPr/>
        <a:lstStyle/>
        <a:p>
          <a:endParaRPr lang="en-US" sz="2800">
            <a:latin typeface="Times New Roman" panose="02020603050405020304" pitchFamily="18" charset="0"/>
            <a:cs typeface="Times New Roman" panose="02020603050405020304" pitchFamily="18" charset="0"/>
          </a:endParaRPr>
        </a:p>
      </dgm:t>
    </dgm:pt>
    <dgm:pt modelId="{136B5E92-483C-4CB0-8E95-F0A1E5D1C1C3}" type="sibTrans" cxnId="{3AA0D8C7-154C-4069-A1FE-8AE64C088B23}">
      <dgm:prSet/>
      <dgm:spPr/>
      <dgm:t>
        <a:bodyPr/>
        <a:lstStyle/>
        <a:p>
          <a:endParaRPr lang="en-US"/>
        </a:p>
      </dgm:t>
    </dgm:pt>
    <dgm:pt modelId="{6544AC9F-0FAF-4D42-B0F5-A359058B4619}" type="pres">
      <dgm:prSet presAssocID="{7A55AA8B-889D-41BF-9AAF-ACFB3FCF4161}" presName="Name0" presStyleCnt="0">
        <dgm:presLayoutVars>
          <dgm:chMax/>
          <dgm:chPref/>
          <dgm:dir/>
        </dgm:presLayoutVars>
      </dgm:prSet>
      <dgm:spPr/>
      <dgm:t>
        <a:bodyPr/>
        <a:lstStyle/>
        <a:p>
          <a:endParaRPr lang="en-US"/>
        </a:p>
      </dgm:t>
    </dgm:pt>
    <dgm:pt modelId="{F92F1C5A-D2D2-4DD5-B8A2-FD3B9CD5E1E3}" type="pres">
      <dgm:prSet presAssocID="{7DD3A9D7-E8E0-4DD3-99DD-4786617BAFF0}" presName="parenttextcomposite" presStyleCnt="0"/>
      <dgm:spPr/>
    </dgm:pt>
    <dgm:pt modelId="{09ACD8B2-0031-45B6-9FFA-EAD68656EE6D}" type="pres">
      <dgm:prSet presAssocID="{7DD3A9D7-E8E0-4DD3-99DD-4786617BAFF0}" presName="parenttext" presStyleLbl="revTx" presStyleIdx="0" presStyleCnt="1">
        <dgm:presLayoutVars>
          <dgm:chMax/>
          <dgm:chPref val="2"/>
          <dgm:bulletEnabled val="1"/>
        </dgm:presLayoutVars>
      </dgm:prSet>
      <dgm:spPr/>
      <dgm:t>
        <a:bodyPr/>
        <a:lstStyle/>
        <a:p>
          <a:endParaRPr lang="en-US"/>
        </a:p>
      </dgm:t>
    </dgm:pt>
    <dgm:pt modelId="{EB161D47-C819-4E3F-8FAC-BB68609F2634}" type="pres">
      <dgm:prSet presAssocID="{7DD3A9D7-E8E0-4DD3-99DD-4786617BAFF0}" presName="parallelogramComposite" presStyleCnt="0"/>
      <dgm:spPr/>
    </dgm:pt>
    <dgm:pt modelId="{8A05595B-B20B-434B-9B13-D35B00DF01C3}" type="pres">
      <dgm:prSet presAssocID="{7DD3A9D7-E8E0-4DD3-99DD-4786617BAFF0}" presName="parallelogram1" presStyleLbl="alignNode1" presStyleIdx="0" presStyleCnt="7"/>
      <dgm:spPr/>
    </dgm:pt>
    <dgm:pt modelId="{0F75688B-F366-4601-8CD8-2787759C8E73}" type="pres">
      <dgm:prSet presAssocID="{7DD3A9D7-E8E0-4DD3-99DD-4786617BAFF0}" presName="parallelogram2" presStyleLbl="alignNode1" presStyleIdx="1" presStyleCnt="7"/>
      <dgm:spPr/>
    </dgm:pt>
    <dgm:pt modelId="{24211C3C-E9CB-448D-B764-4ED1931F86A9}" type="pres">
      <dgm:prSet presAssocID="{7DD3A9D7-E8E0-4DD3-99DD-4786617BAFF0}" presName="parallelogram3" presStyleLbl="alignNode1" presStyleIdx="2" presStyleCnt="7"/>
      <dgm:spPr/>
    </dgm:pt>
    <dgm:pt modelId="{0977D18F-7885-4F3D-AD17-85A003C8F73D}" type="pres">
      <dgm:prSet presAssocID="{7DD3A9D7-E8E0-4DD3-99DD-4786617BAFF0}" presName="parallelogram4" presStyleLbl="alignNode1" presStyleIdx="3" presStyleCnt="7"/>
      <dgm:spPr/>
    </dgm:pt>
    <dgm:pt modelId="{7590B768-7BC9-428E-B48B-887923BA5E11}" type="pres">
      <dgm:prSet presAssocID="{7DD3A9D7-E8E0-4DD3-99DD-4786617BAFF0}" presName="parallelogram5" presStyleLbl="alignNode1" presStyleIdx="4" presStyleCnt="7"/>
      <dgm:spPr/>
    </dgm:pt>
    <dgm:pt modelId="{2E594D29-7D76-48B1-BE38-A763FC7C85B7}" type="pres">
      <dgm:prSet presAssocID="{7DD3A9D7-E8E0-4DD3-99DD-4786617BAFF0}" presName="parallelogram6" presStyleLbl="alignNode1" presStyleIdx="5" presStyleCnt="7"/>
      <dgm:spPr/>
    </dgm:pt>
    <dgm:pt modelId="{C865642E-AA23-4B80-BAF3-12464C4FCE73}" type="pres">
      <dgm:prSet presAssocID="{7DD3A9D7-E8E0-4DD3-99DD-4786617BAFF0}" presName="parallelogram7" presStyleLbl="alignNode1" presStyleIdx="6" presStyleCnt="7"/>
      <dgm:spPr/>
    </dgm:pt>
  </dgm:ptLst>
  <dgm:cxnLst>
    <dgm:cxn modelId="{8ABF4559-D411-4D7C-B873-D44CB25D39F3}" type="presOf" srcId="{7A55AA8B-889D-41BF-9AAF-ACFB3FCF4161}" destId="{6544AC9F-0FAF-4D42-B0F5-A359058B4619}" srcOrd="0" destOrd="0" presId="urn:microsoft.com/office/officeart/2008/layout/VerticalAccentList"/>
    <dgm:cxn modelId="{10DF8C61-21D5-480C-AECC-230C0555CE18}" type="presOf" srcId="{7DD3A9D7-E8E0-4DD3-99DD-4786617BAFF0}" destId="{09ACD8B2-0031-45B6-9FFA-EAD68656EE6D}" srcOrd="0" destOrd="0" presId="urn:microsoft.com/office/officeart/2008/layout/VerticalAccentList"/>
    <dgm:cxn modelId="{3AA0D8C7-154C-4069-A1FE-8AE64C088B23}" srcId="{7A55AA8B-889D-41BF-9AAF-ACFB3FCF4161}" destId="{7DD3A9D7-E8E0-4DD3-99DD-4786617BAFF0}" srcOrd="0" destOrd="0" parTransId="{D02584C2-8B8B-408C-A535-649A249C6075}" sibTransId="{136B5E92-483C-4CB0-8E95-F0A1E5D1C1C3}"/>
    <dgm:cxn modelId="{1B541D4A-A404-4587-B381-2FFF27256307}" type="presParOf" srcId="{6544AC9F-0FAF-4D42-B0F5-A359058B4619}" destId="{F92F1C5A-D2D2-4DD5-B8A2-FD3B9CD5E1E3}" srcOrd="0" destOrd="0" presId="urn:microsoft.com/office/officeart/2008/layout/VerticalAccentList"/>
    <dgm:cxn modelId="{B43E50DE-2BF1-426E-8304-07BF675A36E2}" type="presParOf" srcId="{F92F1C5A-D2D2-4DD5-B8A2-FD3B9CD5E1E3}" destId="{09ACD8B2-0031-45B6-9FFA-EAD68656EE6D}" srcOrd="0" destOrd="0" presId="urn:microsoft.com/office/officeart/2008/layout/VerticalAccentList"/>
    <dgm:cxn modelId="{73DECB54-3881-400A-9133-4A3DA840DC4D}" type="presParOf" srcId="{6544AC9F-0FAF-4D42-B0F5-A359058B4619}" destId="{EB161D47-C819-4E3F-8FAC-BB68609F2634}" srcOrd="1" destOrd="0" presId="urn:microsoft.com/office/officeart/2008/layout/VerticalAccentList"/>
    <dgm:cxn modelId="{313830D2-8D0E-47FE-BF0C-631636477395}" type="presParOf" srcId="{EB161D47-C819-4E3F-8FAC-BB68609F2634}" destId="{8A05595B-B20B-434B-9B13-D35B00DF01C3}" srcOrd="0" destOrd="0" presId="urn:microsoft.com/office/officeart/2008/layout/VerticalAccentList"/>
    <dgm:cxn modelId="{86CB341A-1CCC-47CE-A907-B4C3CED0351A}" type="presParOf" srcId="{EB161D47-C819-4E3F-8FAC-BB68609F2634}" destId="{0F75688B-F366-4601-8CD8-2787759C8E73}" srcOrd="1" destOrd="0" presId="urn:microsoft.com/office/officeart/2008/layout/VerticalAccentList"/>
    <dgm:cxn modelId="{E64577CA-3F52-413D-B5C7-69F7D30C65E2}" type="presParOf" srcId="{EB161D47-C819-4E3F-8FAC-BB68609F2634}" destId="{24211C3C-E9CB-448D-B764-4ED1931F86A9}" srcOrd="2" destOrd="0" presId="urn:microsoft.com/office/officeart/2008/layout/VerticalAccentList"/>
    <dgm:cxn modelId="{D0D6B3FE-7BA3-42F7-AD8F-A2A304DBE389}" type="presParOf" srcId="{EB161D47-C819-4E3F-8FAC-BB68609F2634}" destId="{0977D18F-7885-4F3D-AD17-85A003C8F73D}" srcOrd="3" destOrd="0" presId="urn:microsoft.com/office/officeart/2008/layout/VerticalAccentList"/>
    <dgm:cxn modelId="{4EAE3303-36FE-437F-8C92-161F5B9C51E9}" type="presParOf" srcId="{EB161D47-C819-4E3F-8FAC-BB68609F2634}" destId="{7590B768-7BC9-428E-B48B-887923BA5E11}" srcOrd="4" destOrd="0" presId="urn:microsoft.com/office/officeart/2008/layout/VerticalAccentList"/>
    <dgm:cxn modelId="{5F07D5B3-DF10-4070-AAE7-095FC8532C92}" type="presParOf" srcId="{EB161D47-C819-4E3F-8FAC-BB68609F2634}" destId="{2E594D29-7D76-48B1-BE38-A763FC7C85B7}" srcOrd="5" destOrd="0" presId="urn:microsoft.com/office/officeart/2008/layout/VerticalAccentList"/>
    <dgm:cxn modelId="{8C796BB9-5B83-44AC-8702-DF1BCF592284}" type="presParOf" srcId="{EB161D47-C819-4E3F-8FAC-BB68609F2634}" destId="{C865642E-AA23-4B80-BAF3-12464C4FCE73}" srcOrd="6" destOrd="0" presId="urn:microsoft.com/office/officeart/2008/layout/VerticalAccent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55AA8B-889D-41BF-9AAF-ACFB3FCF416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DD3A9D7-E8E0-4DD3-99DD-4786617BAFF0}">
      <dgm:prSet custT="1"/>
      <dgm:spPr>
        <a:solidFill>
          <a:srgbClr val="3AD9FF"/>
        </a:solidFill>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V. </a:t>
          </a:r>
          <a:r>
            <a:rPr lang="en-US" sz="2800" dirty="0" err="1" smtClean="0">
              <a:solidFill>
                <a:schemeClr val="tx1"/>
              </a:solidFill>
              <a:latin typeface="Times New Roman" panose="02020603050405020304" pitchFamily="18" charset="0"/>
              <a:cs typeface="Times New Roman" panose="02020603050405020304" pitchFamily="18" charset="0"/>
            </a:rPr>
            <a:t>Kết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luận</a:t>
          </a:r>
          <a:r>
            <a:rPr lang="vi-VN" sz="2800" dirty="0" smtClean="0">
              <a:solidFill>
                <a:schemeClr val="tx1"/>
              </a:solidFill>
              <a:latin typeface="Times New Roman" panose="02020603050405020304" pitchFamily="18" charset="0"/>
              <a:cs typeface="Times New Roman" panose="02020603050405020304" pitchFamily="18" charset="0"/>
            </a:rPr>
            <a:t> và hướng phát triển</a:t>
          </a:r>
          <a:endParaRPr lang="en-US" altLang="en-US" sz="2800" dirty="0">
            <a:solidFill>
              <a:schemeClr val="tx1"/>
            </a:solidFill>
            <a:latin typeface="Times New Roman" panose="02020603050405020304" pitchFamily="18" charset="0"/>
            <a:cs typeface="Times New Roman" panose="02020603050405020304" pitchFamily="18" charset="0"/>
          </a:endParaRPr>
        </a:p>
      </dgm:t>
    </dgm:pt>
    <dgm:pt modelId="{D02584C2-8B8B-408C-A535-649A249C6075}" type="parTrans" cxnId="{3AA0D8C7-154C-4069-A1FE-8AE64C088B23}">
      <dgm:prSet/>
      <dgm:spPr/>
      <dgm:t>
        <a:bodyPr/>
        <a:lstStyle/>
        <a:p>
          <a:endParaRPr lang="en-US" sz="2800">
            <a:latin typeface="Times New Roman" panose="02020603050405020304" pitchFamily="18" charset="0"/>
            <a:cs typeface="Times New Roman" panose="02020603050405020304" pitchFamily="18" charset="0"/>
          </a:endParaRPr>
        </a:p>
      </dgm:t>
    </dgm:pt>
    <dgm:pt modelId="{136B5E92-483C-4CB0-8E95-F0A1E5D1C1C3}" type="sibTrans" cxnId="{3AA0D8C7-154C-4069-A1FE-8AE64C088B23}">
      <dgm:prSet/>
      <dgm:spPr/>
      <dgm:t>
        <a:bodyPr/>
        <a:lstStyle/>
        <a:p>
          <a:endParaRPr lang="en-US"/>
        </a:p>
      </dgm:t>
    </dgm:pt>
    <dgm:pt modelId="{6544AC9F-0FAF-4D42-B0F5-A359058B4619}" type="pres">
      <dgm:prSet presAssocID="{7A55AA8B-889D-41BF-9AAF-ACFB3FCF4161}" presName="Name0" presStyleCnt="0">
        <dgm:presLayoutVars>
          <dgm:chMax/>
          <dgm:chPref/>
          <dgm:dir/>
        </dgm:presLayoutVars>
      </dgm:prSet>
      <dgm:spPr/>
      <dgm:t>
        <a:bodyPr/>
        <a:lstStyle/>
        <a:p>
          <a:endParaRPr lang="en-US"/>
        </a:p>
      </dgm:t>
    </dgm:pt>
    <dgm:pt modelId="{F92F1C5A-D2D2-4DD5-B8A2-FD3B9CD5E1E3}" type="pres">
      <dgm:prSet presAssocID="{7DD3A9D7-E8E0-4DD3-99DD-4786617BAFF0}" presName="parenttextcomposite" presStyleCnt="0"/>
      <dgm:spPr/>
    </dgm:pt>
    <dgm:pt modelId="{09ACD8B2-0031-45B6-9FFA-EAD68656EE6D}" type="pres">
      <dgm:prSet presAssocID="{7DD3A9D7-E8E0-4DD3-99DD-4786617BAFF0}" presName="parenttext" presStyleLbl="revTx" presStyleIdx="0" presStyleCnt="1">
        <dgm:presLayoutVars>
          <dgm:chMax/>
          <dgm:chPref val="2"/>
          <dgm:bulletEnabled val="1"/>
        </dgm:presLayoutVars>
      </dgm:prSet>
      <dgm:spPr/>
      <dgm:t>
        <a:bodyPr/>
        <a:lstStyle/>
        <a:p>
          <a:endParaRPr lang="en-US"/>
        </a:p>
      </dgm:t>
    </dgm:pt>
    <dgm:pt modelId="{EB161D47-C819-4E3F-8FAC-BB68609F2634}" type="pres">
      <dgm:prSet presAssocID="{7DD3A9D7-E8E0-4DD3-99DD-4786617BAFF0}" presName="parallelogramComposite" presStyleCnt="0"/>
      <dgm:spPr/>
    </dgm:pt>
    <dgm:pt modelId="{8A05595B-B20B-434B-9B13-D35B00DF01C3}" type="pres">
      <dgm:prSet presAssocID="{7DD3A9D7-E8E0-4DD3-99DD-4786617BAFF0}" presName="parallelogram1" presStyleLbl="alignNode1" presStyleIdx="0" presStyleCnt="7"/>
      <dgm:spPr/>
    </dgm:pt>
    <dgm:pt modelId="{0F75688B-F366-4601-8CD8-2787759C8E73}" type="pres">
      <dgm:prSet presAssocID="{7DD3A9D7-E8E0-4DD3-99DD-4786617BAFF0}" presName="parallelogram2" presStyleLbl="alignNode1" presStyleIdx="1" presStyleCnt="7"/>
      <dgm:spPr/>
    </dgm:pt>
    <dgm:pt modelId="{24211C3C-E9CB-448D-B764-4ED1931F86A9}" type="pres">
      <dgm:prSet presAssocID="{7DD3A9D7-E8E0-4DD3-99DD-4786617BAFF0}" presName="parallelogram3" presStyleLbl="alignNode1" presStyleIdx="2" presStyleCnt="7"/>
      <dgm:spPr/>
    </dgm:pt>
    <dgm:pt modelId="{0977D18F-7885-4F3D-AD17-85A003C8F73D}" type="pres">
      <dgm:prSet presAssocID="{7DD3A9D7-E8E0-4DD3-99DD-4786617BAFF0}" presName="parallelogram4" presStyleLbl="alignNode1" presStyleIdx="3" presStyleCnt="7"/>
      <dgm:spPr/>
    </dgm:pt>
    <dgm:pt modelId="{7590B768-7BC9-428E-B48B-887923BA5E11}" type="pres">
      <dgm:prSet presAssocID="{7DD3A9D7-E8E0-4DD3-99DD-4786617BAFF0}" presName="parallelogram5" presStyleLbl="alignNode1" presStyleIdx="4" presStyleCnt="7"/>
      <dgm:spPr/>
    </dgm:pt>
    <dgm:pt modelId="{2E594D29-7D76-48B1-BE38-A763FC7C85B7}" type="pres">
      <dgm:prSet presAssocID="{7DD3A9D7-E8E0-4DD3-99DD-4786617BAFF0}" presName="parallelogram6" presStyleLbl="alignNode1" presStyleIdx="5" presStyleCnt="7"/>
      <dgm:spPr/>
    </dgm:pt>
    <dgm:pt modelId="{C865642E-AA23-4B80-BAF3-12464C4FCE73}" type="pres">
      <dgm:prSet presAssocID="{7DD3A9D7-E8E0-4DD3-99DD-4786617BAFF0}" presName="parallelogram7" presStyleLbl="alignNode1" presStyleIdx="6" presStyleCnt="7"/>
      <dgm:spPr/>
    </dgm:pt>
  </dgm:ptLst>
  <dgm:cxnLst>
    <dgm:cxn modelId="{5A0AC135-FACA-4558-AFB6-0266B39C8197}" type="presOf" srcId="{7DD3A9D7-E8E0-4DD3-99DD-4786617BAFF0}" destId="{09ACD8B2-0031-45B6-9FFA-EAD68656EE6D}" srcOrd="0" destOrd="0" presId="urn:microsoft.com/office/officeart/2008/layout/VerticalAccentList"/>
    <dgm:cxn modelId="{3AA0D8C7-154C-4069-A1FE-8AE64C088B23}" srcId="{7A55AA8B-889D-41BF-9AAF-ACFB3FCF4161}" destId="{7DD3A9D7-E8E0-4DD3-99DD-4786617BAFF0}" srcOrd="0" destOrd="0" parTransId="{D02584C2-8B8B-408C-A535-649A249C6075}" sibTransId="{136B5E92-483C-4CB0-8E95-F0A1E5D1C1C3}"/>
    <dgm:cxn modelId="{162EFBF2-F09B-4F7E-8767-A78CE13A3239}" type="presOf" srcId="{7A55AA8B-889D-41BF-9AAF-ACFB3FCF4161}" destId="{6544AC9F-0FAF-4D42-B0F5-A359058B4619}" srcOrd="0" destOrd="0" presId="urn:microsoft.com/office/officeart/2008/layout/VerticalAccentList"/>
    <dgm:cxn modelId="{768834CB-1ED4-4BB0-99B3-F355D578E498}" type="presParOf" srcId="{6544AC9F-0FAF-4D42-B0F5-A359058B4619}" destId="{F92F1C5A-D2D2-4DD5-B8A2-FD3B9CD5E1E3}" srcOrd="0" destOrd="0" presId="urn:microsoft.com/office/officeart/2008/layout/VerticalAccentList"/>
    <dgm:cxn modelId="{315B837E-0902-4708-BE5F-460875847329}" type="presParOf" srcId="{F92F1C5A-D2D2-4DD5-B8A2-FD3B9CD5E1E3}" destId="{09ACD8B2-0031-45B6-9FFA-EAD68656EE6D}" srcOrd="0" destOrd="0" presId="urn:microsoft.com/office/officeart/2008/layout/VerticalAccentList"/>
    <dgm:cxn modelId="{C28255F1-B870-472C-80AC-D8CCDE263A1F}" type="presParOf" srcId="{6544AC9F-0FAF-4D42-B0F5-A359058B4619}" destId="{EB161D47-C819-4E3F-8FAC-BB68609F2634}" srcOrd="1" destOrd="0" presId="urn:microsoft.com/office/officeart/2008/layout/VerticalAccentList"/>
    <dgm:cxn modelId="{CABC503C-8BB8-4069-896C-7F5EAF54CA2C}" type="presParOf" srcId="{EB161D47-C819-4E3F-8FAC-BB68609F2634}" destId="{8A05595B-B20B-434B-9B13-D35B00DF01C3}" srcOrd="0" destOrd="0" presId="urn:microsoft.com/office/officeart/2008/layout/VerticalAccentList"/>
    <dgm:cxn modelId="{B523CEFD-2E20-4389-8A1B-A9276EB57725}" type="presParOf" srcId="{EB161D47-C819-4E3F-8FAC-BB68609F2634}" destId="{0F75688B-F366-4601-8CD8-2787759C8E73}" srcOrd="1" destOrd="0" presId="urn:microsoft.com/office/officeart/2008/layout/VerticalAccentList"/>
    <dgm:cxn modelId="{60EE883A-32BB-4E11-BE10-819BC0FE87AD}" type="presParOf" srcId="{EB161D47-C819-4E3F-8FAC-BB68609F2634}" destId="{24211C3C-E9CB-448D-B764-4ED1931F86A9}" srcOrd="2" destOrd="0" presId="urn:microsoft.com/office/officeart/2008/layout/VerticalAccentList"/>
    <dgm:cxn modelId="{0DB3F39D-1EA2-4963-90E5-506653AD1A4F}" type="presParOf" srcId="{EB161D47-C819-4E3F-8FAC-BB68609F2634}" destId="{0977D18F-7885-4F3D-AD17-85A003C8F73D}" srcOrd="3" destOrd="0" presId="urn:microsoft.com/office/officeart/2008/layout/VerticalAccentList"/>
    <dgm:cxn modelId="{BEA1A19C-0D9B-4F8E-9B1E-5F21568C397A}" type="presParOf" srcId="{EB161D47-C819-4E3F-8FAC-BB68609F2634}" destId="{7590B768-7BC9-428E-B48B-887923BA5E11}" srcOrd="4" destOrd="0" presId="urn:microsoft.com/office/officeart/2008/layout/VerticalAccentList"/>
    <dgm:cxn modelId="{8EEAC573-F49A-4819-860C-24A1C8E404C5}" type="presParOf" srcId="{EB161D47-C819-4E3F-8FAC-BB68609F2634}" destId="{2E594D29-7D76-48B1-BE38-A763FC7C85B7}" srcOrd="5" destOrd="0" presId="urn:microsoft.com/office/officeart/2008/layout/VerticalAccentList"/>
    <dgm:cxn modelId="{863C66F4-09E3-4418-AC6C-8AF71098266B}" type="presParOf" srcId="{EB161D47-C819-4E3F-8FAC-BB68609F2634}" destId="{C865642E-AA23-4B80-BAF3-12464C4FCE73}" srcOrd="6" destOrd="0" presId="urn:microsoft.com/office/officeart/2008/layout/VerticalAccent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51D54F-0274-4D0E-AF78-3D1C8177809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C843B70-821C-4675-B07C-DC0C184A3FD2}">
      <dgm:prSet phldrT="[Text]" custT="1"/>
      <dgm:spPr>
        <a:solidFill>
          <a:srgbClr val="3AD9FF"/>
        </a:solidFill>
        <a:ln>
          <a:solidFill>
            <a:srgbClr val="3AD9FF"/>
          </a:solidFill>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Mục tiêu </a:t>
          </a:r>
          <a:r>
            <a:rPr lang="en-US" sz="2800" dirty="0" err="1" smtClean="0">
              <a:solidFill>
                <a:schemeClr val="tx1"/>
              </a:solidFill>
              <a:latin typeface="Times New Roman" panose="02020603050405020304" pitchFamily="18" charset="0"/>
              <a:cs typeface="Times New Roman" panose="02020603050405020304" pitchFamily="18" charset="0"/>
            </a:rPr>
            <a:t>của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đồ</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án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9B71E9AB-0DE1-45B9-8247-929A69CA7A81}" type="parTrans" cxnId="{AE0728A0-CF6A-42EF-B19C-723B7AA02BEE}">
      <dgm:prSet/>
      <dgm:spPr/>
      <dgm:t>
        <a:bodyPr/>
        <a:lstStyle/>
        <a:p>
          <a:endParaRPr lang="en-US"/>
        </a:p>
      </dgm:t>
    </dgm:pt>
    <dgm:pt modelId="{2F0A4D32-182D-4D33-8778-3B0DC5ACE1DA}" type="sibTrans" cxnId="{AE0728A0-CF6A-42EF-B19C-723B7AA02BEE}">
      <dgm:prSet/>
      <dgm:spPr/>
      <dgm:t>
        <a:bodyPr/>
        <a:lstStyle/>
        <a:p>
          <a:endParaRPr lang="en-US"/>
        </a:p>
      </dgm:t>
    </dgm:pt>
    <dgm:pt modelId="{3B12BE06-898B-4A92-9004-743C533E53B2}" type="pres">
      <dgm:prSet presAssocID="{C551D54F-0274-4D0E-AF78-3D1C81778095}" presName="diagram" presStyleCnt="0">
        <dgm:presLayoutVars>
          <dgm:chPref val="1"/>
          <dgm:dir/>
          <dgm:animOne val="branch"/>
          <dgm:animLvl val="lvl"/>
          <dgm:resizeHandles val="exact"/>
        </dgm:presLayoutVars>
      </dgm:prSet>
      <dgm:spPr/>
      <dgm:t>
        <a:bodyPr/>
        <a:lstStyle/>
        <a:p>
          <a:endParaRPr lang="en-US"/>
        </a:p>
      </dgm:t>
    </dgm:pt>
    <dgm:pt modelId="{0B9C0FEF-4AB4-4175-BE42-B383B60AAEAA}" type="pres">
      <dgm:prSet presAssocID="{0C843B70-821C-4675-B07C-DC0C184A3FD2}" presName="root1" presStyleCnt="0"/>
      <dgm:spPr/>
    </dgm:pt>
    <dgm:pt modelId="{30EDE1BC-C4D2-4156-866B-078994E4F52D}" type="pres">
      <dgm:prSet presAssocID="{0C843B70-821C-4675-B07C-DC0C184A3FD2}" presName="LevelOneTextNode" presStyleLbl="node0" presStyleIdx="0" presStyleCnt="1" custScaleX="48462" custScaleY="47692">
        <dgm:presLayoutVars>
          <dgm:chPref val="3"/>
        </dgm:presLayoutVars>
      </dgm:prSet>
      <dgm:spPr/>
      <dgm:t>
        <a:bodyPr/>
        <a:lstStyle/>
        <a:p>
          <a:endParaRPr lang="en-US"/>
        </a:p>
      </dgm:t>
    </dgm:pt>
    <dgm:pt modelId="{0251B577-45F8-44CD-A17F-6623994C0DA6}" type="pres">
      <dgm:prSet presAssocID="{0C843B70-821C-4675-B07C-DC0C184A3FD2}" presName="level2hierChild" presStyleCnt="0"/>
      <dgm:spPr/>
    </dgm:pt>
  </dgm:ptLst>
  <dgm:cxnLst>
    <dgm:cxn modelId="{C75E20F1-F7CE-49A9-AD87-C946F68D4373}" type="presOf" srcId="{C551D54F-0274-4D0E-AF78-3D1C81778095}" destId="{3B12BE06-898B-4A92-9004-743C533E53B2}" srcOrd="0" destOrd="0" presId="urn:microsoft.com/office/officeart/2005/8/layout/hierarchy2"/>
    <dgm:cxn modelId="{AE0728A0-CF6A-42EF-B19C-723B7AA02BEE}" srcId="{C551D54F-0274-4D0E-AF78-3D1C81778095}" destId="{0C843B70-821C-4675-B07C-DC0C184A3FD2}" srcOrd="0" destOrd="0" parTransId="{9B71E9AB-0DE1-45B9-8247-929A69CA7A81}" sibTransId="{2F0A4D32-182D-4D33-8778-3B0DC5ACE1DA}"/>
    <dgm:cxn modelId="{6603E970-0183-4A77-8D50-90D736D2827E}" type="presOf" srcId="{0C843B70-821C-4675-B07C-DC0C184A3FD2}" destId="{30EDE1BC-C4D2-4156-866B-078994E4F52D}" srcOrd="0" destOrd="0" presId="urn:microsoft.com/office/officeart/2005/8/layout/hierarchy2"/>
    <dgm:cxn modelId="{64E06373-0288-422E-9AB1-731E083088F1}" type="presParOf" srcId="{3B12BE06-898B-4A92-9004-743C533E53B2}" destId="{0B9C0FEF-4AB4-4175-BE42-B383B60AAEAA}" srcOrd="0" destOrd="0" presId="urn:microsoft.com/office/officeart/2005/8/layout/hierarchy2"/>
    <dgm:cxn modelId="{2D90A724-6D75-40B1-8EDB-FDCDBE8F03A2}" type="presParOf" srcId="{0B9C0FEF-4AB4-4175-BE42-B383B60AAEAA}" destId="{30EDE1BC-C4D2-4156-866B-078994E4F52D}" srcOrd="0" destOrd="0" presId="urn:microsoft.com/office/officeart/2005/8/layout/hierarchy2"/>
    <dgm:cxn modelId="{DFC5CF7D-7213-42DB-8C1F-F4CCF112A7F5}" type="presParOf" srcId="{0B9C0FEF-4AB4-4175-BE42-B383B60AAEAA}" destId="{0251B577-45F8-44CD-A17F-6623994C0DA6}" srcOrd="1" destOrd="0" presId="urn:microsoft.com/office/officeart/2005/8/layout/hierarchy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51D54F-0274-4D0E-AF78-3D1C8177809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C843B70-821C-4675-B07C-DC0C184A3FD2}">
      <dgm:prSet phldrT="[Text]" custT="1"/>
      <dgm:spPr>
        <a:solidFill>
          <a:srgbClr val="3AD9FF"/>
        </a:solidFill>
        <a:ln>
          <a:solidFill>
            <a:srgbClr val="3AD9FF"/>
          </a:solidFill>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Triển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khai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mô</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hình</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xác</a:t>
          </a:r>
          <a:endParaRPr lang="en-US" sz="2800" dirty="0">
            <a:solidFill>
              <a:schemeClr val="tx1"/>
            </a:solidFill>
            <a:latin typeface="Times New Roman" panose="02020603050405020304" pitchFamily="18" charset="0"/>
            <a:cs typeface="Times New Roman" panose="02020603050405020304" pitchFamily="18" charset="0"/>
          </a:endParaRPr>
        </a:p>
      </dgm:t>
    </dgm:pt>
    <dgm:pt modelId="{9B71E9AB-0DE1-45B9-8247-929A69CA7A81}" type="parTrans" cxnId="{AE0728A0-CF6A-42EF-B19C-723B7AA02BEE}">
      <dgm:prSet/>
      <dgm:spPr/>
      <dgm:t>
        <a:bodyPr/>
        <a:lstStyle/>
        <a:p>
          <a:endParaRPr lang="en-US"/>
        </a:p>
      </dgm:t>
    </dgm:pt>
    <dgm:pt modelId="{2F0A4D32-182D-4D33-8778-3B0DC5ACE1DA}" type="sibTrans" cxnId="{AE0728A0-CF6A-42EF-B19C-723B7AA02BEE}">
      <dgm:prSet/>
      <dgm:spPr/>
      <dgm:t>
        <a:bodyPr/>
        <a:lstStyle/>
        <a:p>
          <a:endParaRPr lang="en-US"/>
        </a:p>
      </dgm:t>
    </dgm:pt>
    <dgm:pt modelId="{3B12BE06-898B-4A92-9004-743C533E53B2}" type="pres">
      <dgm:prSet presAssocID="{C551D54F-0274-4D0E-AF78-3D1C81778095}" presName="diagram" presStyleCnt="0">
        <dgm:presLayoutVars>
          <dgm:chPref val="1"/>
          <dgm:dir/>
          <dgm:animOne val="branch"/>
          <dgm:animLvl val="lvl"/>
          <dgm:resizeHandles val="exact"/>
        </dgm:presLayoutVars>
      </dgm:prSet>
      <dgm:spPr/>
      <dgm:t>
        <a:bodyPr/>
        <a:lstStyle/>
        <a:p>
          <a:endParaRPr lang="en-US"/>
        </a:p>
      </dgm:t>
    </dgm:pt>
    <dgm:pt modelId="{0B9C0FEF-4AB4-4175-BE42-B383B60AAEAA}" type="pres">
      <dgm:prSet presAssocID="{0C843B70-821C-4675-B07C-DC0C184A3FD2}" presName="root1" presStyleCnt="0"/>
      <dgm:spPr/>
    </dgm:pt>
    <dgm:pt modelId="{30EDE1BC-C4D2-4156-866B-078994E4F52D}" type="pres">
      <dgm:prSet presAssocID="{0C843B70-821C-4675-B07C-DC0C184A3FD2}" presName="LevelOneTextNode" presStyleLbl="node0" presStyleIdx="0" presStyleCnt="1" custScaleX="48462" custScaleY="47692">
        <dgm:presLayoutVars>
          <dgm:chPref val="3"/>
        </dgm:presLayoutVars>
      </dgm:prSet>
      <dgm:spPr/>
      <dgm:t>
        <a:bodyPr/>
        <a:lstStyle/>
        <a:p>
          <a:endParaRPr lang="en-US"/>
        </a:p>
      </dgm:t>
    </dgm:pt>
    <dgm:pt modelId="{0251B577-45F8-44CD-A17F-6623994C0DA6}" type="pres">
      <dgm:prSet presAssocID="{0C843B70-821C-4675-B07C-DC0C184A3FD2}" presName="level2hierChild" presStyleCnt="0"/>
      <dgm:spPr/>
    </dgm:pt>
  </dgm:ptLst>
  <dgm:cxnLst>
    <dgm:cxn modelId="{6F746805-20C9-4008-8B81-EDC2F0EDCB44}" type="presOf" srcId="{C551D54F-0274-4D0E-AF78-3D1C81778095}" destId="{3B12BE06-898B-4A92-9004-743C533E53B2}" srcOrd="0" destOrd="0" presId="urn:microsoft.com/office/officeart/2005/8/layout/hierarchy2"/>
    <dgm:cxn modelId="{AE0728A0-CF6A-42EF-B19C-723B7AA02BEE}" srcId="{C551D54F-0274-4D0E-AF78-3D1C81778095}" destId="{0C843B70-821C-4675-B07C-DC0C184A3FD2}" srcOrd="0" destOrd="0" parTransId="{9B71E9AB-0DE1-45B9-8247-929A69CA7A81}" sibTransId="{2F0A4D32-182D-4D33-8778-3B0DC5ACE1DA}"/>
    <dgm:cxn modelId="{9F68315D-6DEC-4B80-943A-C224793DC6AE}" type="presOf" srcId="{0C843B70-821C-4675-B07C-DC0C184A3FD2}" destId="{30EDE1BC-C4D2-4156-866B-078994E4F52D}" srcOrd="0" destOrd="0" presId="urn:microsoft.com/office/officeart/2005/8/layout/hierarchy2"/>
    <dgm:cxn modelId="{CA6ACF70-7988-41B5-A3E0-43C6375607E2}" type="presParOf" srcId="{3B12BE06-898B-4A92-9004-743C533E53B2}" destId="{0B9C0FEF-4AB4-4175-BE42-B383B60AAEAA}" srcOrd="0" destOrd="0" presId="urn:microsoft.com/office/officeart/2005/8/layout/hierarchy2"/>
    <dgm:cxn modelId="{6B87635E-9103-424B-8371-0C5420A05441}" type="presParOf" srcId="{0B9C0FEF-4AB4-4175-BE42-B383B60AAEAA}" destId="{30EDE1BC-C4D2-4156-866B-078994E4F52D}" srcOrd="0" destOrd="0" presId="urn:microsoft.com/office/officeart/2005/8/layout/hierarchy2"/>
    <dgm:cxn modelId="{ADE5E1BF-4B48-4476-A896-3A4CA158ECD4}" type="presParOf" srcId="{0B9C0FEF-4AB4-4175-BE42-B383B60AAEAA}" destId="{0251B577-45F8-44CD-A17F-6623994C0DA6}" srcOrd="1" destOrd="0" presId="urn:microsoft.com/office/officeart/2005/8/layout/hierarchy2"/>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551D54F-0274-4D0E-AF78-3D1C8177809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C843B70-821C-4675-B07C-DC0C184A3FD2}">
      <dgm:prSet phldrT="[Text]" custT="1"/>
      <dgm:spPr>
        <a:solidFill>
          <a:srgbClr val="3AD9FF"/>
        </a:solidFill>
        <a:ln>
          <a:solidFill>
            <a:srgbClr val="3AD9FF"/>
          </a:solidFill>
        </a:ln>
      </dgm:spPr>
      <dgm: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smtClean="0">
              <a:solidFill>
                <a:schemeClr val="tx1"/>
              </a:solidFill>
              <a:latin typeface="Times New Roman" panose="02020603050405020304" pitchFamily="18" charset="0"/>
              <a:cs typeface="Times New Roman" panose="02020603050405020304" pitchFamily="18" charset="0"/>
            </a:rPr>
            <a:t>Thực hiện tìm hiểu các phương pháp xác thực và giải pháp xác thực với OAuth2</a:t>
          </a:r>
          <a:endParaRPr lang="en-US" sz="2800" dirty="0">
            <a:solidFill>
              <a:schemeClr val="tx1"/>
            </a:solidFill>
            <a:latin typeface="Times New Roman" panose="02020603050405020304" pitchFamily="18" charset="0"/>
            <a:cs typeface="Times New Roman" panose="02020603050405020304" pitchFamily="18" charset="0"/>
          </a:endParaRPr>
        </a:p>
      </dgm:t>
    </dgm:pt>
    <dgm:pt modelId="{9B71E9AB-0DE1-45B9-8247-929A69CA7A81}" type="parTrans" cxnId="{AE0728A0-CF6A-42EF-B19C-723B7AA02BEE}">
      <dgm:prSet/>
      <dgm:spPr/>
      <dgm:t>
        <a:bodyPr/>
        <a:lstStyle/>
        <a:p>
          <a:endParaRPr lang="en-US"/>
        </a:p>
      </dgm:t>
    </dgm:pt>
    <dgm:pt modelId="{2F0A4D32-182D-4D33-8778-3B0DC5ACE1DA}" type="sibTrans" cxnId="{AE0728A0-CF6A-42EF-B19C-723B7AA02BEE}">
      <dgm:prSet/>
      <dgm:spPr/>
      <dgm:t>
        <a:bodyPr/>
        <a:lstStyle/>
        <a:p>
          <a:endParaRPr lang="en-US"/>
        </a:p>
      </dgm:t>
    </dgm:pt>
    <dgm:pt modelId="{3B12BE06-898B-4A92-9004-743C533E53B2}" type="pres">
      <dgm:prSet presAssocID="{C551D54F-0274-4D0E-AF78-3D1C81778095}" presName="diagram" presStyleCnt="0">
        <dgm:presLayoutVars>
          <dgm:chPref val="1"/>
          <dgm:dir/>
          <dgm:animOne val="branch"/>
          <dgm:animLvl val="lvl"/>
          <dgm:resizeHandles val="exact"/>
        </dgm:presLayoutVars>
      </dgm:prSet>
      <dgm:spPr/>
      <dgm:t>
        <a:bodyPr/>
        <a:lstStyle/>
        <a:p>
          <a:endParaRPr lang="en-US"/>
        </a:p>
      </dgm:t>
    </dgm:pt>
    <dgm:pt modelId="{0B9C0FEF-4AB4-4175-BE42-B383B60AAEAA}" type="pres">
      <dgm:prSet presAssocID="{0C843B70-821C-4675-B07C-DC0C184A3FD2}" presName="root1" presStyleCnt="0"/>
      <dgm:spPr/>
    </dgm:pt>
    <dgm:pt modelId="{30EDE1BC-C4D2-4156-866B-078994E4F52D}" type="pres">
      <dgm:prSet presAssocID="{0C843B70-821C-4675-B07C-DC0C184A3FD2}" presName="LevelOneTextNode" presStyleLbl="node0" presStyleIdx="0" presStyleCnt="1" custScaleX="48462" custScaleY="47692">
        <dgm:presLayoutVars>
          <dgm:chPref val="3"/>
        </dgm:presLayoutVars>
      </dgm:prSet>
      <dgm:spPr/>
      <dgm:t>
        <a:bodyPr/>
        <a:lstStyle/>
        <a:p>
          <a:endParaRPr lang="en-US"/>
        </a:p>
      </dgm:t>
    </dgm:pt>
    <dgm:pt modelId="{0251B577-45F8-44CD-A17F-6623994C0DA6}" type="pres">
      <dgm:prSet presAssocID="{0C843B70-821C-4675-B07C-DC0C184A3FD2}" presName="level2hierChild" presStyleCnt="0"/>
      <dgm:spPr/>
    </dgm:pt>
  </dgm:ptLst>
  <dgm:cxnLst>
    <dgm:cxn modelId="{13FC0486-8A4C-41B9-9EA0-D300721DD560}" type="presOf" srcId="{0C843B70-821C-4675-B07C-DC0C184A3FD2}" destId="{30EDE1BC-C4D2-4156-866B-078994E4F52D}" srcOrd="0" destOrd="0" presId="urn:microsoft.com/office/officeart/2005/8/layout/hierarchy2"/>
    <dgm:cxn modelId="{AE0728A0-CF6A-42EF-B19C-723B7AA02BEE}" srcId="{C551D54F-0274-4D0E-AF78-3D1C81778095}" destId="{0C843B70-821C-4675-B07C-DC0C184A3FD2}" srcOrd="0" destOrd="0" parTransId="{9B71E9AB-0DE1-45B9-8247-929A69CA7A81}" sibTransId="{2F0A4D32-182D-4D33-8778-3B0DC5ACE1DA}"/>
    <dgm:cxn modelId="{DC56021A-5AFF-48D0-9C72-9285E3144795}" type="presOf" srcId="{C551D54F-0274-4D0E-AF78-3D1C81778095}" destId="{3B12BE06-898B-4A92-9004-743C533E53B2}" srcOrd="0" destOrd="0" presId="urn:microsoft.com/office/officeart/2005/8/layout/hierarchy2"/>
    <dgm:cxn modelId="{560F497A-0ED0-4030-97C0-631B2D9D7BC9}" type="presParOf" srcId="{3B12BE06-898B-4A92-9004-743C533E53B2}" destId="{0B9C0FEF-4AB4-4175-BE42-B383B60AAEAA}" srcOrd="0" destOrd="0" presId="urn:microsoft.com/office/officeart/2005/8/layout/hierarchy2"/>
    <dgm:cxn modelId="{6DF3799F-2074-44C7-924F-CEB7356DB110}" type="presParOf" srcId="{0B9C0FEF-4AB4-4175-BE42-B383B60AAEAA}" destId="{30EDE1BC-C4D2-4156-866B-078994E4F52D}" srcOrd="0" destOrd="0" presId="urn:microsoft.com/office/officeart/2005/8/layout/hierarchy2"/>
    <dgm:cxn modelId="{97F0B2ED-52F9-498D-BBC3-D40A41EBEF8C}" type="presParOf" srcId="{0B9C0FEF-4AB4-4175-BE42-B383B60AAEAA}" destId="{0251B577-45F8-44CD-A17F-6623994C0DA6}" srcOrd="1" destOrd="0" presId="urn:microsoft.com/office/officeart/2005/8/layout/hierarchy2"/>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0623E7-7E03-467B-BE93-EAC362A1D92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7757F74E-E938-4229-AE1B-80DD16904E53}">
      <dgm:prSet phldrT="[Text]" custT="1"/>
      <dgm:spPr/>
      <dgm:t>
        <a:bodyPr/>
        <a:lstStyle/>
        <a:p>
          <a:pPr algn="ctr"/>
          <a:endParaRPr lang="en-US" sz="2800" b="1" dirty="0">
            <a:latin typeface="+mj-lt"/>
          </a:endParaRPr>
        </a:p>
      </dgm:t>
    </dgm:pt>
    <dgm:pt modelId="{503962D0-02CE-4079-8094-BC0A3DC34E9C}" type="parTrans" cxnId="{A54209F6-ECE1-4674-AC1D-6771221DA14D}">
      <dgm:prSet/>
      <dgm:spPr/>
      <dgm:t>
        <a:bodyPr/>
        <a:lstStyle/>
        <a:p>
          <a:endParaRPr lang="en-US"/>
        </a:p>
      </dgm:t>
    </dgm:pt>
    <dgm:pt modelId="{D1B0E219-0D2F-46FD-81F2-B156C93AE9E2}" type="sibTrans" cxnId="{A54209F6-ECE1-4674-AC1D-6771221DA14D}">
      <dgm:prSet/>
      <dgm:spPr/>
      <dgm:t>
        <a:bodyPr/>
        <a:lstStyle/>
        <a:p>
          <a:endParaRPr lang="en-US"/>
        </a:p>
      </dgm:t>
    </dgm:pt>
    <dgm:pt modelId="{31DD34C6-6131-4B8A-BF46-16D7BB13A074}">
      <dgm:prSet phldrT="[Text]" custT="1"/>
      <dgm:spPr/>
      <dgm:t>
        <a:bodyPr/>
        <a:lstStyle/>
        <a:p>
          <a:r>
            <a:rPr lang="en-US" sz="2800" b="0" dirty="0" err="1" smtClean="0">
              <a:latin typeface="Times New Roman" pitchFamily="18" charset="0"/>
              <a:cs typeface="Times New Roman" pitchFamily="18" charset="0"/>
            </a:rPr>
            <a:t>Xác</a:t>
          </a: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thực</a:t>
          </a: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bằng</a:t>
          </a:r>
          <a:r>
            <a:rPr lang="en-US" sz="2800" b="0" dirty="0" smtClean="0">
              <a:latin typeface="Times New Roman" pitchFamily="18" charset="0"/>
              <a:cs typeface="Times New Roman" pitchFamily="18" charset="0"/>
            </a:rPr>
            <a:t> username </a:t>
          </a:r>
          <a:r>
            <a:rPr lang="en-US" sz="2800" b="0" dirty="0" err="1" smtClean="0">
              <a:latin typeface="Times New Roman" pitchFamily="18" charset="0"/>
              <a:cs typeface="Times New Roman" pitchFamily="18" charset="0"/>
            </a:rPr>
            <a:t>và</a:t>
          </a:r>
          <a:r>
            <a:rPr lang="en-US" sz="2800" b="0" dirty="0" smtClean="0">
              <a:latin typeface="Times New Roman" pitchFamily="18" charset="0"/>
              <a:cs typeface="Times New Roman" pitchFamily="18" charset="0"/>
            </a:rPr>
            <a:t> password</a:t>
          </a:r>
          <a:endParaRPr lang="en-US" sz="2800" b="0" dirty="0">
            <a:latin typeface="Times New Roman" pitchFamily="18" charset="0"/>
            <a:cs typeface="Times New Roman" pitchFamily="18" charset="0"/>
          </a:endParaRPr>
        </a:p>
      </dgm:t>
    </dgm:pt>
    <dgm:pt modelId="{37032D9B-2526-480A-9730-2C183AFECDE0}" type="parTrans" cxnId="{3BBE36DA-5D88-4C49-BF48-AB063AFC0B9B}">
      <dgm:prSet/>
      <dgm:spPr/>
      <dgm:t>
        <a:bodyPr/>
        <a:lstStyle/>
        <a:p>
          <a:endParaRPr lang="en-US"/>
        </a:p>
      </dgm:t>
    </dgm:pt>
    <dgm:pt modelId="{27BFB5E8-265E-42BE-BA8C-9C8CFD6FD4B4}" type="sibTrans" cxnId="{3BBE36DA-5D88-4C49-BF48-AB063AFC0B9B}">
      <dgm:prSet/>
      <dgm:spPr/>
      <dgm:t>
        <a:bodyPr/>
        <a:lstStyle/>
        <a:p>
          <a:endParaRPr lang="en-US"/>
        </a:p>
      </dgm:t>
    </dgm:pt>
    <dgm:pt modelId="{5524AD86-672B-4068-8E20-170BB672B26A}" type="pres">
      <dgm:prSet presAssocID="{DF0623E7-7E03-467B-BE93-EAC362A1D92B}" presName="Name0" presStyleCnt="0">
        <dgm:presLayoutVars>
          <dgm:chMax/>
          <dgm:chPref/>
          <dgm:dir/>
        </dgm:presLayoutVars>
      </dgm:prSet>
      <dgm:spPr/>
      <dgm:t>
        <a:bodyPr/>
        <a:lstStyle/>
        <a:p>
          <a:endParaRPr lang="en-US"/>
        </a:p>
      </dgm:t>
    </dgm:pt>
    <dgm:pt modelId="{FD08C9E3-6C24-4B6D-B52B-C7825A7A8353}" type="pres">
      <dgm:prSet presAssocID="{7757F74E-E938-4229-AE1B-80DD16904E53}" presName="parenttextcomposite" presStyleCnt="0"/>
      <dgm:spPr/>
    </dgm:pt>
    <dgm:pt modelId="{F301C60C-A30F-4551-8FDB-28DB32A92686}" type="pres">
      <dgm:prSet presAssocID="{7757F74E-E938-4229-AE1B-80DD16904E53}" presName="parenttext" presStyleLbl="revTx" presStyleIdx="0" presStyleCnt="1">
        <dgm:presLayoutVars>
          <dgm:chMax/>
          <dgm:chPref val="2"/>
          <dgm:bulletEnabled val="1"/>
        </dgm:presLayoutVars>
      </dgm:prSet>
      <dgm:spPr/>
      <dgm:t>
        <a:bodyPr/>
        <a:lstStyle/>
        <a:p>
          <a:endParaRPr lang="en-US"/>
        </a:p>
      </dgm:t>
    </dgm:pt>
    <dgm:pt modelId="{2B49827D-D885-4F58-8868-3AB79CEFB333}" type="pres">
      <dgm:prSet presAssocID="{7757F74E-E938-4229-AE1B-80DD16904E53}" presName="composite" presStyleCnt="0"/>
      <dgm:spPr/>
    </dgm:pt>
    <dgm:pt modelId="{DEAC32CE-D151-4A13-AD2A-37029D46FB8E}" type="pres">
      <dgm:prSet presAssocID="{7757F74E-E938-4229-AE1B-80DD16904E53}" presName="chevron1" presStyleLbl="alignNode1" presStyleIdx="0" presStyleCnt="7"/>
      <dgm:spPr>
        <a:solidFill>
          <a:srgbClr val="3AD9FF"/>
        </a:solidFill>
        <a:ln>
          <a:solidFill>
            <a:srgbClr val="3AD9FF"/>
          </a:solidFill>
        </a:ln>
      </dgm:spPr>
      <dgm:t>
        <a:bodyPr/>
        <a:lstStyle/>
        <a:p>
          <a:endParaRPr lang="en-US"/>
        </a:p>
      </dgm:t>
    </dgm:pt>
    <dgm:pt modelId="{2D03358A-1FD7-461B-819A-FF1F964BE265}" type="pres">
      <dgm:prSet presAssocID="{7757F74E-E938-4229-AE1B-80DD16904E53}" presName="chevron2" presStyleLbl="alignNode1" presStyleIdx="1" presStyleCnt="7"/>
      <dgm:spPr>
        <a:solidFill>
          <a:srgbClr val="3AD9FF"/>
        </a:solidFill>
        <a:ln>
          <a:solidFill>
            <a:srgbClr val="3AD9FF"/>
          </a:solidFill>
        </a:ln>
      </dgm:spPr>
    </dgm:pt>
    <dgm:pt modelId="{3AAA93E9-7873-47AE-B07F-A72F96E99350}" type="pres">
      <dgm:prSet presAssocID="{7757F74E-E938-4229-AE1B-80DD16904E53}" presName="chevron3" presStyleLbl="alignNode1" presStyleIdx="2" presStyleCnt="7"/>
      <dgm:spPr>
        <a:solidFill>
          <a:srgbClr val="3AD9FF"/>
        </a:solidFill>
      </dgm:spPr>
    </dgm:pt>
    <dgm:pt modelId="{8E0D9D68-D44B-4580-A6E0-7C1324DBDB37}" type="pres">
      <dgm:prSet presAssocID="{7757F74E-E938-4229-AE1B-80DD16904E53}" presName="chevron4" presStyleLbl="alignNode1" presStyleIdx="3" presStyleCnt="7"/>
      <dgm:spPr>
        <a:solidFill>
          <a:srgbClr val="3AD9FF"/>
        </a:solidFill>
        <a:ln>
          <a:solidFill>
            <a:srgbClr val="3AD9FF"/>
          </a:solidFill>
        </a:ln>
      </dgm:spPr>
    </dgm:pt>
    <dgm:pt modelId="{CE5B58B8-50B0-44AF-ABEB-E42D59BD99BA}" type="pres">
      <dgm:prSet presAssocID="{7757F74E-E938-4229-AE1B-80DD16904E53}" presName="chevron5" presStyleLbl="alignNode1" presStyleIdx="4" presStyleCnt="7"/>
      <dgm:spPr>
        <a:solidFill>
          <a:srgbClr val="3AD9FF"/>
        </a:solidFill>
      </dgm:spPr>
    </dgm:pt>
    <dgm:pt modelId="{34A6FB3B-7741-4CFB-B399-FA96539D5A3F}" type="pres">
      <dgm:prSet presAssocID="{7757F74E-E938-4229-AE1B-80DD16904E53}" presName="chevron6" presStyleLbl="alignNode1" presStyleIdx="5" presStyleCnt="7"/>
      <dgm:spPr>
        <a:solidFill>
          <a:srgbClr val="3AD9FF"/>
        </a:solidFill>
        <a:ln>
          <a:solidFill>
            <a:srgbClr val="3AD9FF"/>
          </a:solidFill>
        </a:ln>
      </dgm:spPr>
    </dgm:pt>
    <dgm:pt modelId="{F9975331-56B0-4827-86AD-8DF63FFA3C40}" type="pres">
      <dgm:prSet presAssocID="{7757F74E-E938-4229-AE1B-80DD16904E53}" presName="chevron7" presStyleLbl="alignNode1" presStyleIdx="6" presStyleCnt="7" custLinFactNeighborX="80029" custLinFactNeighborY="331"/>
      <dgm:spPr>
        <a:solidFill>
          <a:srgbClr val="3AD9FF"/>
        </a:solidFill>
      </dgm:spPr>
    </dgm:pt>
    <dgm:pt modelId="{807F279B-DD66-4B7E-ADD1-6394DD49D295}" type="pres">
      <dgm:prSet presAssocID="{7757F74E-E938-4229-AE1B-80DD16904E53}" presName="childtext" presStyleLbl="solidFgAcc1" presStyleIdx="0" presStyleCnt="1" custScaleX="125652" custLinFactNeighborX="1495" custLinFactNeighborY="-1359">
        <dgm:presLayoutVars>
          <dgm:chMax/>
          <dgm:chPref val="0"/>
          <dgm:bulletEnabled val="1"/>
        </dgm:presLayoutVars>
      </dgm:prSet>
      <dgm:spPr/>
      <dgm:t>
        <a:bodyPr/>
        <a:lstStyle/>
        <a:p>
          <a:endParaRPr lang="en-US"/>
        </a:p>
      </dgm:t>
    </dgm:pt>
  </dgm:ptLst>
  <dgm:cxnLst>
    <dgm:cxn modelId="{3BBE36DA-5D88-4C49-BF48-AB063AFC0B9B}" srcId="{7757F74E-E938-4229-AE1B-80DD16904E53}" destId="{31DD34C6-6131-4B8A-BF46-16D7BB13A074}" srcOrd="0" destOrd="0" parTransId="{37032D9B-2526-480A-9730-2C183AFECDE0}" sibTransId="{27BFB5E8-265E-42BE-BA8C-9C8CFD6FD4B4}"/>
    <dgm:cxn modelId="{35EE17B9-F13B-433A-84AA-489F3889F73E}" type="presOf" srcId="{31DD34C6-6131-4B8A-BF46-16D7BB13A074}" destId="{807F279B-DD66-4B7E-ADD1-6394DD49D295}" srcOrd="0" destOrd="0" presId="urn:microsoft.com/office/officeart/2008/layout/VerticalAccentList"/>
    <dgm:cxn modelId="{E555B198-15AA-4E6F-A9BF-0C1B7998920E}" type="presOf" srcId="{7757F74E-E938-4229-AE1B-80DD16904E53}" destId="{F301C60C-A30F-4551-8FDB-28DB32A92686}" srcOrd="0" destOrd="0" presId="urn:microsoft.com/office/officeart/2008/layout/VerticalAccentList"/>
    <dgm:cxn modelId="{DB592A84-478A-4E2F-8C64-880F95169708}" type="presOf" srcId="{DF0623E7-7E03-467B-BE93-EAC362A1D92B}" destId="{5524AD86-672B-4068-8E20-170BB672B26A}" srcOrd="0" destOrd="0" presId="urn:microsoft.com/office/officeart/2008/layout/VerticalAccentList"/>
    <dgm:cxn modelId="{A54209F6-ECE1-4674-AC1D-6771221DA14D}" srcId="{DF0623E7-7E03-467B-BE93-EAC362A1D92B}" destId="{7757F74E-E938-4229-AE1B-80DD16904E53}" srcOrd="0" destOrd="0" parTransId="{503962D0-02CE-4079-8094-BC0A3DC34E9C}" sibTransId="{D1B0E219-0D2F-46FD-81F2-B156C93AE9E2}"/>
    <dgm:cxn modelId="{D42B132F-383B-44B1-A63F-938E60C2BFDB}" type="presParOf" srcId="{5524AD86-672B-4068-8E20-170BB672B26A}" destId="{FD08C9E3-6C24-4B6D-B52B-C7825A7A8353}" srcOrd="0" destOrd="0" presId="urn:microsoft.com/office/officeart/2008/layout/VerticalAccentList"/>
    <dgm:cxn modelId="{9909C6B6-24B3-47BE-9DA7-ACE9843BFF52}" type="presParOf" srcId="{FD08C9E3-6C24-4B6D-B52B-C7825A7A8353}" destId="{F301C60C-A30F-4551-8FDB-28DB32A92686}" srcOrd="0" destOrd="0" presId="urn:microsoft.com/office/officeart/2008/layout/VerticalAccentList"/>
    <dgm:cxn modelId="{3EC09C69-35EC-4477-9A8B-C5B491D076EF}" type="presParOf" srcId="{5524AD86-672B-4068-8E20-170BB672B26A}" destId="{2B49827D-D885-4F58-8868-3AB79CEFB333}" srcOrd="1" destOrd="0" presId="urn:microsoft.com/office/officeart/2008/layout/VerticalAccentList"/>
    <dgm:cxn modelId="{14939469-765B-4997-B334-5C8241055493}" type="presParOf" srcId="{2B49827D-D885-4F58-8868-3AB79CEFB333}" destId="{DEAC32CE-D151-4A13-AD2A-37029D46FB8E}" srcOrd="0" destOrd="0" presId="urn:microsoft.com/office/officeart/2008/layout/VerticalAccentList"/>
    <dgm:cxn modelId="{496CCFBA-E576-445E-80E5-10F444ED861C}" type="presParOf" srcId="{2B49827D-D885-4F58-8868-3AB79CEFB333}" destId="{2D03358A-1FD7-461B-819A-FF1F964BE265}" srcOrd="1" destOrd="0" presId="urn:microsoft.com/office/officeart/2008/layout/VerticalAccentList"/>
    <dgm:cxn modelId="{35DC5869-DE35-42DB-8011-A9E2FB12FA8E}" type="presParOf" srcId="{2B49827D-D885-4F58-8868-3AB79CEFB333}" destId="{3AAA93E9-7873-47AE-B07F-A72F96E99350}" srcOrd="2" destOrd="0" presId="urn:microsoft.com/office/officeart/2008/layout/VerticalAccentList"/>
    <dgm:cxn modelId="{C83003B8-548D-4D1D-9F03-83E0C523E956}" type="presParOf" srcId="{2B49827D-D885-4F58-8868-3AB79CEFB333}" destId="{8E0D9D68-D44B-4580-A6E0-7C1324DBDB37}" srcOrd="3" destOrd="0" presId="urn:microsoft.com/office/officeart/2008/layout/VerticalAccentList"/>
    <dgm:cxn modelId="{6466628F-5C4A-4F28-A9AA-11ECBAE9F0FB}" type="presParOf" srcId="{2B49827D-D885-4F58-8868-3AB79CEFB333}" destId="{CE5B58B8-50B0-44AF-ABEB-E42D59BD99BA}" srcOrd="4" destOrd="0" presId="urn:microsoft.com/office/officeart/2008/layout/VerticalAccentList"/>
    <dgm:cxn modelId="{E3FCF644-FB1D-4D9D-AF0C-9E02168DAA13}" type="presParOf" srcId="{2B49827D-D885-4F58-8868-3AB79CEFB333}" destId="{34A6FB3B-7741-4CFB-B399-FA96539D5A3F}" srcOrd="5" destOrd="0" presId="urn:microsoft.com/office/officeart/2008/layout/VerticalAccentList"/>
    <dgm:cxn modelId="{43BDFD97-0AA5-4D19-B6C9-91681267F390}" type="presParOf" srcId="{2B49827D-D885-4F58-8868-3AB79CEFB333}" destId="{F9975331-56B0-4827-86AD-8DF63FFA3C40}" srcOrd="6" destOrd="0" presId="urn:microsoft.com/office/officeart/2008/layout/VerticalAccentList"/>
    <dgm:cxn modelId="{46002AE5-1C4E-4F3B-831A-4188BE3309BD}" type="presParOf" srcId="{2B49827D-D885-4F58-8868-3AB79CEFB333}" destId="{807F279B-DD66-4B7E-ADD1-6394DD49D295}" srcOrd="7" destOrd="0" presId="urn:microsoft.com/office/officeart/2008/layout/VerticalAccent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D8B2-0031-45B6-9FFA-EAD68656EE6D}">
      <dsp:nvSpPr>
        <dsp:cNvPr id="0" name=""/>
        <dsp:cNvSpPr/>
      </dsp:nvSpPr>
      <dsp:spPr>
        <a:xfrm>
          <a:off x="479551" y="134743"/>
          <a:ext cx="7128792" cy="648072"/>
        </a:xfrm>
        <a:prstGeom prst="rect">
          <a:avLst/>
        </a:prstGeom>
        <a:solidFill>
          <a:srgbClr val="3AD9FF"/>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altLang="en-US" sz="2800" kern="1200" dirty="0" smtClean="0">
              <a:solidFill>
                <a:schemeClr val="tx1"/>
              </a:solidFill>
              <a:latin typeface="Times New Roman" panose="02020603050405020304" pitchFamily="18" charset="0"/>
              <a:cs typeface="Times New Roman" panose="02020603050405020304" pitchFamily="18" charset="0"/>
            </a:rPr>
            <a:t>I. </a:t>
          </a:r>
          <a:r>
            <a:rPr lang="en-US" altLang="en-US" sz="2800" kern="1200" dirty="0" err="1" smtClean="0">
              <a:solidFill>
                <a:schemeClr val="tx1"/>
              </a:solidFill>
              <a:latin typeface="Times New Roman" panose="02020603050405020304" pitchFamily="18" charset="0"/>
              <a:cs typeface="Times New Roman" panose="02020603050405020304" pitchFamily="18" charset="0"/>
            </a:rPr>
            <a:t>Đặt</a:t>
          </a:r>
          <a:r>
            <a:rPr lang="en-US" altLang="en-US" sz="2800" kern="1200" dirty="0" smtClean="0">
              <a:solidFill>
                <a:schemeClr val="tx1"/>
              </a:solidFill>
              <a:latin typeface="Times New Roman" panose="02020603050405020304" pitchFamily="18" charset="0"/>
              <a:cs typeface="Times New Roman" panose="02020603050405020304" pitchFamily="18" charset="0"/>
            </a:rPr>
            <a:t> </a:t>
          </a:r>
          <a:r>
            <a:rPr lang="en-US" altLang="en-US" sz="2800" kern="1200" dirty="0" err="1" smtClean="0">
              <a:solidFill>
                <a:schemeClr val="tx1"/>
              </a:solidFill>
              <a:latin typeface="Times New Roman" panose="02020603050405020304" pitchFamily="18" charset="0"/>
              <a:cs typeface="Times New Roman" panose="02020603050405020304" pitchFamily="18" charset="0"/>
            </a:rPr>
            <a:t>vấn</a:t>
          </a:r>
          <a:r>
            <a:rPr lang="en-US" altLang="en-US" sz="2800" kern="1200" dirty="0" smtClean="0">
              <a:solidFill>
                <a:schemeClr val="tx1"/>
              </a:solidFill>
              <a:latin typeface="Times New Roman" panose="02020603050405020304" pitchFamily="18" charset="0"/>
              <a:cs typeface="Times New Roman" panose="02020603050405020304" pitchFamily="18" charset="0"/>
            </a:rPr>
            <a:t> </a:t>
          </a:r>
          <a:r>
            <a:rPr lang="en-US" altLang="en-US" sz="2800" kern="1200" dirty="0" err="1" smtClean="0">
              <a:solidFill>
                <a:schemeClr val="tx1"/>
              </a:solidFill>
              <a:latin typeface="Times New Roman" panose="02020603050405020304" pitchFamily="18" charset="0"/>
              <a:cs typeface="Times New Roman" panose="02020603050405020304" pitchFamily="18" charset="0"/>
            </a:rPr>
            <a:t>đề</a:t>
          </a:r>
          <a:endParaRPr lang="en-US" altLang="en-US" sz="2800" kern="1200" dirty="0">
            <a:solidFill>
              <a:schemeClr val="tx1"/>
            </a:solidFill>
            <a:latin typeface="Times New Roman" panose="02020603050405020304" pitchFamily="18" charset="0"/>
            <a:cs typeface="Times New Roman" panose="02020603050405020304" pitchFamily="18" charset="0"/>
          </a:endParaRPr>
        </a:p>
      </dsp:txBody>
      <dsp:txXfrm>
        <a:off x="479551" y="134743"/>
        <a:ext cx="7128792" cy="648072"/>
      </dsp:txXfrm>
    </dsp:sp>
    <dsp:sp modelId="{8A05595B-B20B-434B-9B13-D35B00DF01C3}">
      <dsp:nvSpPr>
        <dsp:cNvPr id="0" name=""/>
        <dsp:cNvSpPr/>
      </dsp:nvSpPr>
      <dsp:spPr>
        <a:xfrm>
          <a:off x="479551"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688B-F366-4601-8CD8-2787759C8E73}">
      <dsp:nvSpPr>
        <dsp:cNvPr id="0" name=""/>
        <dsp:cNvSpPr/>
      </dsp:nvSpPr>
      <dsp:spPr>
        <a:xfrm>
          <a:off x="1511807"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11C3C-E9CB-448D-B764-4ED1931F86A9}">
      <dsp:nvSpPr>
        <dsp:cNvPr id="0" name=""/>
        <dsp:cNvSpPr/>
      </dsp:nvSpPr>
      <dsp:spPr>
        <a:xfrm>
          <a:off x="2544063"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D18F-7885-4F3D-AD17-85A003C8F73D}">
      <dsp:nvSpPr>
        <dsp:cNvPr id="0" name=""/>
        <dsp:cNvSpPr/>
      </dsp:nvSpPr>
      <dsp:spPr>
        <a:xfrm>
          <a:off x="3576320"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0B768-7BC9-428E-B48B-887923BA5E11}">
      <dsp:nvSpPr>
        <dsp:cNvPr id="0" name=""/>
        <dsp:cNvSpPr/>
      </dsp:nvSpPr>
      <dsp:spPr>
        <a:xfrm>
          <a:off x="4608575"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4D29-7D76-48B1-BE38-A763FC7C85B7}">
      <dsp:nvSpPr>
        <dsp:cNvPr id="0" name=""/>
        <dsp:cNvSpPr/>
      </dsp:nvSpPr>
      <dsp:spPr>
        <a:xfrm>
          <a:off x="5640832"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42E-AA23-4B80-BAF3-12464C4FCE73}">
      <dsp:nvSpPr>
        <dsp:cNvPr id="0" name=""/>
        <dsp:cNvSpPr/>
      </dsp:nvSpPr>
      <dsp:spPr>
        <a:xfrm>
          <a:off x="6673088"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1C60C-A30F-4551-8FDB-28DB32A92686}">
      <dsp:nvSpPr>
        <dsp:cNvPr id="0" name=""/>
        <dsp:cNvSpPr/>
      </dsp:nvSpPr>
      <dsp:spPr>
        <a:xfrm>
          <a:off x="1083519" y="809"/>
          <a:ext cx="4713078" cy="4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1244600">
            <a:lnSpc>
              <a:spcPct val="90000"/>
            </a:lnSpc>
            <a:spcBef>
              <a:spcPct val="0"/>
            </a:spcBef>
            <a:spcAft>
              <a:spcPct val="35000"/>
            </a:spcAft>
          </a:pPr>
          <a:endParaRPr lang="en-US" sz="2800" b="1" kern="1200" dirty="0">
            <a:latin typeface="+mj-lt"/>
          </a:endParaRPr>
        </a:p>
      </dsp:txBody>
      <dsp:txXfrm>
        <a:off x="1083519" y="809"/>
        <a:ext cx="4713078" cy="428461"/>
      </dsp:txXfrm>
    </dsp:sp>
    <dsp:sp modelId="{DEAC32CE-D151-4A13-AD2A-37029D46FB8E}">
      <dsp:nvSpPr>
        <dsp:cNvPr id="0" name=""/>
        <dsp:cNvSpPr/>
      </dsp:nvSpPr>
      <dsp:spPr>
        <a:xfrm>
          <a:off x="1665439"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3358A-1FD7-461B-819A-FF1F964BE265}">
      <dsp:nvSpPr>
        <dsp:cNvPr id="0" name=""/>
        <dsp:cNvSpPr/>
      </dsp:nvSpPr>
      <dsp:spPr>
        <a:xfrm>
          <a:off x="2302310"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A93E9-7873-47AE-B07F-A72F96E99350}">
      <dsp:nvSpPr>
        <dsp:cNvPr id="0" name=""/>
        <dsp:cNvSpPr/>
      </dsp:nvSpPr>
      <dsp:spPr>
        <a:xfrm>
          <a:off x="2939684" y="42927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D9D68-D44B-4580-A6E0-7C1324DBDB37}">
      <dsp:nvSpPr>
        <dsp:cNvPr id="0" name=""/>
        <dsp:cNvSpPr/>
      </dsp:nvSpPr>
      <dsp:spPr>
        <a:xfrm>
          <a:off x="3576555"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B58B8-50B0-44AF-ABEB-E42D59BD99BA}">
      <dsp:nvSpPr>
        <dsp:cNvPr id="0" name=""/>
        <dsp:cNvSpPr/>
      </dsp:nvSpPr>
      <dsp:spPr>
        <a:xfrm>
          <a:off x="4213929" y="42927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6FB3B-7741-4CFB-B399-FA96539D5A3F}">
      <dsp:nvSpPr>
        <dsp:cNvPr id="0" name=""/>
        <dsp:cNvSpPr/>
      </dsp:nvSpPr>
      <dsp:spPr>
        <a:xfrm>
          <a:off x="4850800"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75331-56B0-4827-86AD-8DF63FFA3C40}">
      <dsp:nvSpPr>
        <dsp:cNvPr id="0" name=""/>
        <dsp:cNvSpPr/>
      </dsp:nvSpPr>
      <dsp:spPr>
        <a:xfrm>
          <a:off x="6336703" y="43008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F279B-DD66-4B7E-ADD1-6394DD49D295}">
      <dsp:nvSpPr>
        <dsp:cNvPr id="0" name=""/>
        <dsp:cNvSpPr/>
      </dsp:nvSpPr>
      <dsp:spPr>
        <a:xfrm>
          <a:off x="1152139" y="504057"/>
          <a:ext cx="5753841" cy="67127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1244600">
            <a:lnSpc>
              <a:spcPct val="90000"/>
            </a:lnSpc>
            <a:spcBef>
              <a:spcPct val="0"/>
            </a:spcBef>
            <a:spcAft>
              <a:spcPct val="35000"/>
            </a:spcAft>
          </a:pPr>
          <a:r>
            <a:rPr lang="en-AU" sz="2800" kern="1200" dirty="0" err="1" smtClean="0">
              <a:latin typeface="Times New Roman" pitchFamily="18" charset="0"/>
              <a:cs typeface="Times New Roman" pitchFamily="18" charset="0"/>
            </a:rPr>
            <a:t>Xác</a:t>
          </a:r>
          <a:r>
            <a:rPr lang="en-AU" sz="2800" kern="1200" dirty="0" smtClean="0">
              <a:latin typeface="Times New Roman" pitchFamily="18" charset="0"/>
              <a:cs typeface="Times New Roman" pitchFamily="18" charset="0"/>
            </a:rPr>
            <a:t> </a:t>
          </a:r>
          <a:r>
            <a:rPr lang="en-AU" sz="2800" kern="1200" dirty="0" err="1" smtClean="0">
              <a:latin typeface="Times New Roman" pitchFamily="18" charset="0"/>
              <a:cs typeface="Times New Roman" pitchFamily="18" charset="0"/>
            </a:rPr>
            <a:t>thực</a:t>
          </a:r>
          <a:r>
            <a:rPr lang="en-AU" sz="2800" kern="1200" dirty="0" smtClean="0">
              <a:latin typeface="Times New Roman" pitchFamily="18" charset="0"/>
              <a:cs typeface="Times New Roman" pitchFamily="18" charset="0"/>
            </a:rPr>
            <a:t> </a:t>
          </a:r>
          <a:r>
            <a:rPr lang="en-AU" sz="2800" kern="1200" dirty="0" err="1" smtClean="0">
              <a:latin typeface="Times New Roman" pitchFamily="18" charset="0"/>
              <a:cs typeface="Times New Roman" pitchFamily="18" charset="0"/>
            </a:rPr>
            <a:t>sử</a:t>
          </a:r>
          <a:r>
            <a:rPr lang="en-AU" sz="2800" kern="1200" dirty="0" smtClean="0">
              <a:latin typeface="Times New Roman" pitchFamily="18" charset="0"/>
              <a:cs typeface="Times New Roman" pitchFamily="18" charset="0"/>
            </a:rPr>
            <a:t> </a:t>
          </a:r>
          <a:r>
            <a:rPr lang="en-AU" sz="2800" kern="1200" dirty="0" err="1" smtClean="0">
              <a:latin typeface="Times New Roman" pitchFamily="18" charset="0"/>
              <a:cs typeface="Times New Roman" pitchFamily="18" charset="0"/>
            </a:rPr>
            <a:t>dụng</a:t>
          </a:r>
          <a:r>
            <a:rPr lang="en-AU" sz="2800" kern="1200" dirty="0" smtClean="0">
              <a:latin typeface="Times New Roman" pitchFamily="18" charset="0"/>
              <a:cs typeface="Times New Roman" pitchFamily="18" charset="0"/>
            </a:rPr>
            <a:t> Tokens</a:t>
          </a:r>
          <a:endParaRPr lang="en-US" sz="2800" kern="1200" dirty="0">
            <a:latin typeface="Times New Roman" pitchFamily="18" charset="0"/>
            <a:cs typeface="Times New Roman" pitchFamily="18" charset="0"/>
          </a:endParaRPr>
        </a:p>
      </dsp:txBody>
      <dsp:txXfrm>
        <a:off x="1152139" y="504057"/>
        <a:ext cx="5753841" cy="6712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1C60C-A30F-4551-8FDB-28DB32A92686}">
      <dsp:nvSpPr>
        <dsp:cNvPr id="0" name=""/>
        <dsp:cNvSpPr/>
      </dsp:nvSpPr>
      <dsp:spPr>
        <a:xfrm>
          <a:off x="1214458" y="635"/>
          <a:ext cx="4798707" cy="43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1244600">
            <a:lnSpc>
              <a:spcPct val="90000"/>
            </a:lnSpc>
            <a:spcBef>
              <a:spcPct val="0"/>
            </a:spcBef>
            <a:spcAft>
              <a:spcPct val="35000"/>
            </a:spcAft>
          </a:pPr>
          <a:endParaRPr lang="en-US" sz="2800" b="1" kern="1200" dirty="0">
            <a:latin typeface="+mj-lt"/>
          </a:endParaRPr>
        </a:p>
      </dsp:txBody>
      <dsp:txXfrm>
        <a:off x="1214458" y="635"/>
        <a:ext cx="4798707" cy="436246"/>
      </dsp:txXfrm>
    </dsp:sp>
    <dsp:sp modelId="{DEAC32CE-D151-4A13-AD2A-37029D46FB8E}">
      <dsp:nvSpPr>
        <dsp:cNvPr id="0" name=""/>
        <dsp:cNvSpPr/>
      </dsp:nvSpPr>
      <dsp:spPr>
        <a:xfrm>
          <a:off x="1793791" y="436881"/>
          <a:ext cx="1050879" cy="831655"/>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3358A-1FD7-461B-819A-FF1F964BE265}">
      <dsp:nvSpPr>
        <dsp:cNvPr id="0" name=""/>
        <dsp:cNvSpPr/>
      </dsp:nvSpPr>
      <dsp:spPr>
        <a:xfrm>
          <a:off x="2425017" y="436881"/>
          <a:ext cx="1050879" cy="831655"/>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A93E9-7873-47AE-B07F-A72F96E99350}">
      <dsp:nvSpPr>
        <dsp:cNvPr id="0" name=""/>
        <dsp:cNvSpPr/>
      </dsp:nvSpPr>
      <dsp:spPr>
        <a:xfrm>
          <a:off x="3056743" y="436881"/>
          <a:ext cx="1050879" cy="831655"/>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D9D68-D44B-4580-A6E0-7C1324DBDB37}">
      <dsp:nvSpPr>
        <dsp:cNvPr id="0" name=""/>
        <dsp:cNvSpPr/>
      </dsp:nvSpPr>
      <dsp:spPr>
        <a:xfrm>
          <a:off x="3687969" y="436881"/>
          <a:ext cx="1050879" cy="831655"/>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B58B8-50B0-44AF-ABEB-E42D59BD99BA}">
      <dsp:nvSpPr>
        <dsp:cNvPr id="0" name=""/>
        <dsp:cNvSpPr/>
      </dsp:nvSpPr>
      <dsp:spPr>
        <a:xfrm>
          <a:off x="4319695" y="436881"/>
          <a:ext cx="1050879" cy="831655"/>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6FB3B-7741-4CFB-B399-FA96539D5A3F}">
      <dsp:nvSpPr>
        <dsp:cNvPr id="0" name=""/>
        <dsp:cNvSpPr/>
      </dsp:nvSpPr>
      <dsp:spPr>
        <a:xfrm>
          <a:off x="4950921" y="436881"/>
          <a:ext cx="1050879" cy="831655"/>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75331-56B0-4827-86AD-8DF63FFA3C40}">
      <dsp:nvSpPr>
        <dsp:cNvPr id="0" name=""/>
        <dsp:cNvSpPr/>
      </dsp:nvSpPr>
      <dsp:spPr>
        <a:xfrm>
          <a:off x="6264699" y="432049"/>
          <a:ext cx="1050879" cy="831655"/>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F279B-DD66-4B7E-ADD1-6394DD49D295}">
      <dsp:nvSpPr>
        <dsp:cNvPr id="0" name=""/>
        <dsp:cNvSpPr/>
      </dsp:nvSpPr>
      <dsp:spPr>
        <a:xfrm>
          <a:off x="1152132" y="504059"/>
          <a:ext cx="5707987" cy="66532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latin typeface="Times New Roman" pitchFamily="18" charset="0"/>
              <a:cs typeface="Times New Roman" pitchFamily="18" charset="0"/>
            </a:rPr>
            <a:t>Xác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thực</a:t>
          </a:r>
          <a:r>
            <a:rPr lang="en-US" sz="2800" kern="1200" dirty="0" smtClean="0">
              <a:latin typeface="Times New Roman" pitchFamily="18" charset="0"/>
              <a:cs typeface="Times New Roman" pitchFamily="18" charset="0"/>
            </a:rPr>
            <a:t> </a:t>
          </a:r>
          <a:r>
            <a:rPr lang="en-US" sz="2800" kern="1200" dirty="0" err="1" smtClean="0">
              <a:latin typeface="Times New Roman" pitchFamily="18" charset="0"/>
              <a:cs typeface="Times New Roman" pitchFamily="18" charset="0"/>
            </a:rPr>
            <a:t>bằng</a:t>
          </a:r>
          <a:r>
            <a:rPr lang="en-US" sz="2800" kern="1200" dirty="0" smtClean="0">
              <a:latin typeface="Times New Roman" pitchFamily="18" charset="0"/>
              <a:cs typeface="Times New Roman" pitchFamily="18" charset="0"/>
            </a:rPr>
            <a:t> s</a:t>
          </a:r>
          <a:r>
            <a:rPr lang="vi-VN" sz="2800" kern="1200" dirty="0" smtClean="0">
              <a:latin typeface="+mj-lt"/>
            </a:rPr>
            <a:t>inh trắc học</a:t>
          </a:r>
          <a:endParaRPr lang="en-US" sz="2800" kern="1200" dirty="0">
            <a:latin typeface="+mj-lt"/>
          </a:endParaRPr>
        </a:p>
      </dsp:txBody>
      <dsp:txXfrm>
        <a:off x="1152132" y="504059"/>
        <a:ext cx="5707987" cy="6653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84E1-66B5-4192-A4CB-5ED64098F016}">
      <dsp:nvSpPr>
        <dsp:cNvPr id="0" name=""/>
        <dsp:cNvSpPr/>
      </dsp:nvSpPr>
      <dsp:spPr>
        <a:xfrm>
          <a:off x="0" y="244871"/>
          <a:ext cx="8128000" cy="4032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C0F8EBDE-61A3-40F0-A0B3-AC68AA220427}">
      <dsp:nvSpPr>
        <dsp:cNvPr id="0" name=""/>
        <dsp:cNvSpPr/>
      </dsp:nvSpPr>
      <dsp:spPr>
        <a:xfrm>
          <a:off x="406400" y="4355"/>
          <a:ext cx="5689600" cy="472320"/>
        </a:xfrm>
        <a:prstGeom prst="roundRect">
          <a:avLst/>
        </a:prstGeom>
        <a:solidFill>
          <a:srgbClr val="3A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smtClean="0">
              <a:solidFill>
                <a:schemeClr val="tx1"/>
              </a:solidFill>
              <a:latin typeface="Times New Roman" panose="02020603050405020304" pitchFamily="18" charset="0"/>
              <a:cs typeface="Times New Roman" panose="02020603050405020304" pitchFamily="18" charset="0"/>
            </a:rPr>
            <a:t>Authorization Code</a:t>
          </a:r>
          <a:endParaRPr lang="en-US" sz="2600" kern="1200" dirty="0">
            <a:solidFill>
              <a:schemeClr val="tx1"/>
            </a:solidFill>
            <a:latin typeface="Times New Roman" panose="02020603050405020304" pitchFamily="18" charset="0"/>
            <a:cs typeface="Times New Roman" panose="02020603050405020304" pitchFamily="18" charset="0"/>
          </a:endParaRPr>
        </a:p>
      </dsp:txBody>
      <dsp:txXfrm>
        <a:off x="429457" y="27412"/>
        <a:ext cx="5643486" cy="426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84E1-66B5-4192-A4CB-5ED64098F016}">
      <dsp:nvSpPr>
        <dsp:cNvPr id="0" name=""/>
        <dsp:cNvSpPr/>
      </dsp:nvSpPr>
      <dsp:spPr>
        <a:xfrm>
          <a:off x="0" y="244871"/>
          <a:ext cx="8128000" cy="4032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C0F8EBDE-61A3-40F0-A0B3-AC68AA220427}">
      <dsp:nvSpPr>
        <dsp:cNvPr id="0" name=""/>
        <dsp:cNvSpPr/>
      </dsp:nvSpPr>
      <dsp:spPr>
        <a:xfrm>
          <a:off x="406400" y="4355"/>
          <a:ext cx="5689600" cy="472320"/>
        </a:xfrm>
        <a:prstGeom prst="roundRect">
          <a:avLst/>
        </a:prstGeom>
        <a:solidFill>
          <a:srgbClr val="3A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smtClean="0">
              <a:solidFill>
                <a:schemeClr val="tx1"/>
              </a:solidFill>
              <a:latin typeface="Times New Roman" panose="02020603050405020304" pitchFamily="18" charset="0"/>
              <a:cs typeface="Times New Roman" panose="02020603050405020304" pitchFamily="18" charset="0"/>
            </a:rPr>
            <a:t>Implicit</a:t>
          </a:r>
          <a:endParaRPr lang="en-US" sz="2600" kern="1200" dirty="0">
            <a:solidFill>
              <a:schemeClr val="tx1"/>
            </a:solidFill>
            <a:latin typeface="Times New Roman" panose="02020603050405020304" pitchFamily="18" charset="0"/>
            <a:cs typeface="Times New Roman" panose="02020603050405020304" pitchFamily="18" charset="0"/>
          </a:endParaRPr>
        </a:p>
      </dsp:txBody>
      <dsp:txXfrm>
        <a:off x="429457" y="27412"/>
        <a:ext cx="5643486" cy="4262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84E1-66B5-4192-A4CB-5ED64098F016}">
      <dsp:nvSpPr>
        <dsp:cNvPr id="0" name=""/>
        <dsp:cNvSpPr/>
      </dsp:nvSpPr>
      <dsp:spPr>
        <a:xfrm>
          <a:off x="0" y="244871"/>
          <a:ext cx="8128000" cy="4032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C0F8EBDE-61A3-40F0-A0B3-AC68AA220427}">
      <dsp:nvSpPr>
        <dsp:cNvPr id="0" name=""/>
        <dsp:cNvSpPr/>
      </dsp:nvSpPr>
      <dsp:spPr>
        <a:xfrm>
          <a:off x="406400" y="4355"/>
          <a:ext cx="5689600" cy="472320"/>
        </a:xfrm>
        <a:prstGeom prst="roundRect">
          <a:avLst/>
        </a:prstGeom>
        <a:solidFill>
          <a:srgbClr val="3A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155700">
            <a:lnSpc>
              <a:spcPct val="90000"/>
            </a:lnSpc>
            <a:spcBef>
              <a:spcPct val="0"/>
            </a:spcBef>
            <a:spcAft>
              <a:spcPct val="35000"/>
            </a:spcAft>
          </a:pPr>
          <a:r>
            <a:rPr lang="en-US" sz="2600" kern="1200" dirty="0" smtClean="0">
              <a:solidFill>
                <a:schemeClr val="tx1"/>
              </a:solidFill>
              <a:latin typeface="Times New Roman" panose="02020603050405020304" pitchFamily="18" charset="0"/>
              <a:cs typeface="Times New Roman" panose="02020603050405020304" pitchFamily="18" charset="0"/>
            </a:rPr>
            <a:t>Client Authentication</a:t>
          </a:r>
          <a:endParaRPr lang="en-US" sz="2600" kern="1200" dirty="0">
            <a:solidFill>
              <a:schemeClr val="tx1"/>
            </a:solidFill>
            <a:latin typeface="Times New Roman" panose="02020603050405020304" pitchFamily="18" charset="0"/>
            <a:cs typeface="Times New Roman" panose="02020603050405020304" pitchFamily="18" charset="0"/>
          </a:endParaRPr>
        </a:p>
      </dsp:txBody>
      <dsp:txXfrm>
        <a:off x="429457" y="27412"/>
        <a:ext cx="5643486" cy="4262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24AC9-764F-4B1F-A646-D3F7CE24B90C}">
      <dsp:nvSpPr>
        <dsp:cNvPr id="0" name=""/>
        <dsp:cNvSpPr/>
      </dsp:nvSpPr>
      <dsp:spPr>
        <a:xfrm>
          <a:off x="5130405" y="1663384"/>
          <a:ext cx="2613890" cy="2613890"/>
        </a:xfrm>
        <a:prstGeom prst="gear9">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Đặc điểm của Cookie</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5655913" y="2275675"/>
        <a:ext cx="1562874" cy="1343594"/>
      </dsp:txXfrm>
    </dsp:sp>
    <dsp:sp modelId="{63586AC7-C557-42C8-99AD-D760052D9E5A}">
      <dsp:nvSpPr>
        <dsp:cNvPr id="0" name=""/>
        <dsp:cNvSpPr/>
      </dsp:nvSpPr>
      <dsp:spPr>
        <a:xfrm>
          <a:off x="2999647" y="576072"/>
          <a:ext cx="2688847" cy="2407953"/>
        </a:xfrm>
        <a:prstGeom prst="gear6">
          <a:avLst/>
        </a:prstGeom>
        <a:solidFill>
          <a:srgbClr val="3AD9FF"/>
        </a:solidFill>
        <a:ln w="12700" cap="flat" cmpd="sng" algn="ctr">
          <a:solidFill>
            <a:srgbClr val="3AD9FF"/>
          </a:solidFill>
          <a:prstDash val="solid"/>
          <a:miter lim="800000"/>
        </a:ln>
        <a:effectLst>
          <a:glow rad="635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Đặc điểm của Session</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3646688" y="1185945"/>
        <a:ext cx="1394765" cy="1188207"/>
      </dsp:txXfrm>
    </dsp:sp>
    <dsp:sp modelId="{84138154-DB1F-4EB3-A000-444ABF1F010F}">
      <dsp:nvSpPr>
        <dsp:cNvPr id="0" name=""/>
        <dsp:cNvSpPr/>
      </dsp:nvSpPr>
      <dsp:spPr>
        <a:xfrm>
          <a:off x="5267369" y="1209499"/>
          <a:ext cx="3215085" cy="3215085"/>
        </a:xfrm>
        <a:prstGeom prst="circularArrow">
          <a:avLst>
            <a:gd name="adj1" fmla="val 4878"/>
            <a:gd name="adj2" fmla="val 312630"/>
            <a:gd name="adj3" fmla="val 3182855"/>
            <a:gd name="adj4" fmla="val 15167494"/>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7C7079-48AF-43D4-89B1-268558E4DF65}">
      <dsp:nvSpPr>
        <dsp:cNvPr id="0" name=""/>
        <dsp:cNvSpPr/>
      </dsp:nvSpPr>
      <dsp:spPr>
        <a:xfrm>
          <a:off x="2687833" y="360048"/>
          <a:ext cx="2430918" cy="243091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83EE9-FCDC-4C62-9522-054CEB4975F0}">
      <dsp:nvSpPr>
        <dsp:cNvPr id="0" name=""/>
        <dsp:cNvSpPr/>
      </dsp:nvSpPr>
      <dsp:spPr>
        <a:xfrm>
          <a:off x="1492" y="1049440"/>
          <a:ext cx="4965567" cy="584184"/>
        </a:xfrm>
        <a:prstGeom prst="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D8D29-DA89-486A-ADBB-422B99108A99}">
      <dsp:nvSpPr>
        <dsp:cNvPr id="0" name=""/>
        <dsp:cNvSpPr/>
      </dsp:nvSpPr>
      <dsp:spPr>
        <a:xfrm>
          <a:off x="1492" y="1268836"/>
          <a:ext cx="364788" cy="36478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1A9E7E-3791-4F5D-BF30-DBA958174942}">
      <dsp:nvSpPr>
        <dsp:cNvPr id="0" name=""/>
        <dsp:cNvSpPr/>
      </dsp:nvSpPr>
      <dsp:spPr>
        <a:xfrm>
          <a:off x="1492" y="0"/>
          <a:ext cx="4965567" cy="104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l" defTabSz="1778000">
            <a:lnSpc>
              <a:spcPct val="90000"/>
            </a:lnSpc>
            <a:spcBef>
              <a:spcPct val="0"/>
            </a:spcBef>
            <a:spcAft>
              <a:spcPct val="35000"/>
            </a:spcAft>
          </a:pPr>
          <a:r>
            <a:rPr lang="en-US" sz="4000" kern="1200" smtClean="0">
              <a:latin typeface="Times New Roman" panose="02020603050405020304" pitchFamily="18" charset="0"/>
              <a:cs typeface="Times New Roman" panose="02020603050405020304" pitchFamily="18" charset="0"/>
            </a:rPr>
            <a:t>Đặc điểm của Cookie</a:t>
          </a:r>
          <a:endParaRPr lang="en-US" sz="4000" kern="1200">
            <a:latin typeface="Times New Roman" panose="02020603050405020304" pitchFamily="18" charset="0"/>
            <a:cs typeface="Times New Roman" panose="02020603050405020304" pitchFamily="18" charset="0"/>
          </a:endParaRPr>
        </a:p>
      </dsp:txBody>
      <dsp:txXfrm>
        <a:off x="1492" y="0"/>
        <a:ext cx="4965567" cy="1049440"/>
      </dsp:txXfrm>
    </dsp:sp>
    <dsp:sp modelId="{A50EEC3B-7199-40B3-8119-6AA3240F80BA}">
      <dsp:nvSpPr>
        <dsp:cNvPr id="0" name=""/>
        <dsp:cNvSpPr/>
      </dsp:nvSpPr>
      <dsp:spPr>
        <a:xfrm>
          <a:off x="1492" y="2119147"/>
          <a:ext cx="364779" cy="36477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79A13-BC2F-4D0B-9176-AF9C8B0E7175}">
      <dsp:nvSpPr>
        <dsp:cNvPr id="0" name=""/>
        <dsp:cNvSpPr/>
      </dsp:nvSpPr>
      <dsp:spPr>
        <a:xfrm>
          <a:off x="349082" y="1876386"/>
          <a:ext cx="4617977" cy="85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Lưu trữ</a:t>
          </a:r>
          <a:endParaRPr lang="en-US" sz="2800" kern="1200">
            <a:latin typeface="Times New Roman" panose="02020603050405020304" pitchFamily="18" charset="0"/>
            <a:cs typeface="Times New Roman" panose="02020603050405020304" pitchFamily="18" charset="0"/>
          </a:endParaRPr>
        </a:p>
      </dsp:txBody>
      <dsp:txXfrm>
        <a:off x="349082" y="1876386"/>
        <a:ext cx="4617977" cy="850301"/>
      </dsp:txXfrm>
    </dsp:sp>
    <dsp:sp modelId="{A19588C0-5DD8-4B45-88E4-8B68C16BD2F4}">
      <dsp:nvSpPr>
        <dsp:cNvPr id="0" name=""/>
        <dsp:cNvSpPr/>
      </dsp:nvSpPr>
      <dsp:spPr>
        <a:xfrm>
          <a:off x="1492" y="2969449"/>
          <a:ext cx="364779" cy="36477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7ABDFF-2B84-417D-A6E2-FC53839E6F2B}">
      <dsp:nvSpPr>
        <dsp:cNvPr id="0" name=""/>
        <dsp:cNvSpPr/>
      </dsp:nvSpPr>
      <dsp:spPr>
        <a:xfrm>
          <a:off x="349082" y="2726688"/>
          <a:ext cx="4617977" cy="850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 Thành phần </a:t>
          </a:r>
          <a:endParaRPr lang="en-US" sz="2800" kern="1200">
            <a:latin typeface="Times New Roman" panose="02020603050405020304" pitchFamily="18" charset="0"/>
            <a:cs typeface="Times New Roman" panose="02020603050405020304" pitchFamily="18" charset="0"/>
          </a:endParaRPr>
        </a:p>
      </dsp:txBody>
      <dsp:txXfrm>
        <a:off x="349082" y="2726688"/>
        <a:ext cx="4617977" cy="8503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83EE9-FCDC-4C62-9522-054CEB4975F0}">
      <dsp:nvSpPr>
        <dsp:cNvPr id="0" name=""/>
        <dsp:cNvSpPr/>
      </dsp:nvSpPr>
      <dsp:spPr>
        <a:xfrm>
          <a:off x="127747" y="1163477"/>
          <a:ext cx="5505144" cy="647664"/>
        </a:xfrm>
        <a:prstGeom prst="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D8D29-DA89-486A-ADBB-422B99108A99}">
      <dsp:nvSpPr>
        <dsp:cNvPr id="0" name=""/>
        <dsp:cNvSpPr/>
      </dsp:nvSpPr>
      <dsp:spPr>
        <a:xfrm>
          <a:off x="127747" y="1406713"/>
          <a:ext cx="404427" cy="40442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1A9E7E-3791-4F5D-BF30-DBA958174942}">
      <dsp:nvSpPr>
        <dsp:cNvPr id="0" name=""/>
        <dsp:cNvSpPr/>
      </dsp:nvSpPr>
      <dsp:spPr>
        <a:xfrm>
          <a:off x="127747" y="0"/>
          <a:ext cx="5505144" cy="1163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l" defTabSz="1778000">
            <a:lnSpc>
              <a:spcPct val="90000"/>
            </a:lnSpc>
            <a:spcBef>
              <a:spcPct val="0"/>
            </a:spcBef>
            <a:spcAft>
              <a:spcPct val="35000"/>
            </a:spcAft>
          </a:pPr>
          <a:r>
            <a:rPr lang="en-US" sz="4000" kern="1200" smtClean="0">
              <a:latin typeface="Times New Roman" panose="02020603050405020304" pitchFamily="18" charset="0"/>
              <a:cs typeface="Times New Roman" panose="02020603050405020304" pitchFamily="18" charset="0"/>
            </a:rPr>
            <a:t>Đặc điểm của Session</a:t>
          </a:r>
          <a:endParaRPr lang="en-US" sz="4000" kern="1200">
            <a:latin typeface="Times New Roman" panose="02020603050405020304" pitchFamily="18" charset="0"/>
            <a:cs typeface="Times New Roman" panose="02020603050405020304" pitchFamily="18" charset="0"/>
          </a:endParaRPr>
        </a:p>
      </dsp:txBody>
      <dsp:txXfrm>
        <a:off x="127747" y="0"/>
        <a:ext cx="5505144" cy="1163477"/>
      </dsp:txXfrm>
    </dsp:sp>
    <dsp:sp modelId="{A50EEC3B-7199-40B3-8119-6AA3240F80BA}">
      <dsp:nvSpPr>
        <dsp:cNvPr id="0" name=""/>
        <dsp:cNvSpPr/>
      </dsp:nvSpPr>
      <dsp:spPr>
        <a:xfrm>
          <a:off x="127747" y="2349422"/>
          <a:ext cx="404417" cy="4044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79A13-BC2F-4D0B-9176-AF9C8B0E7175}">
      <dsp:nvSpPr>
        <dsp:cNvPr id="0" name=""/>
        <dsp:cNvSpPr/>
      </dsp:nvSpPr>
      <dsp:spPr>
        <a:xfrm>
          <a:off x="513107" y="2080281"/>
          <a:ext cx="5119784" cy="94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Lưu trữ</a:t>
          </a:r>
          <a:endParaRPr lang="en-US" sz="2800" kern="1200">
            <a:latin typeface="Times New Roman" panose="02020603050405020304" pitchFamily="18" charset="0"/>
            <a:cs typeface="Times New Roman" panose="02020603050405020304" pitchFamily="18" charset="0"/>
          </a:endParaRPr>
        </a:p>
      </dsp:txBody>
      <dsp:txXfrm>
        <a:off x="513107" y="2080281"/>
        <a:ext cx="5119784" cy="942698"/>
      </dsp:txXfrm>
    </dsp:sp>
    <dsp:sp modelId="{A19588C0-5DD8-4B45-88E4-8B68C16BD2F4}">
      <dsp:nvSpPr>
        <dsp:cNvPr id="0" name=""/>
        <dsp:cNvSpPr/>
      </dsp:nvSpPr>
      <dsp:spPr>
        <a:xfrm>
          <a:off x="127747" y="3292121"/>
          <a:ext cx="404417" cy="4044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7ABDFF-2B84-417D-A6E2-FC53839E6F2B}">
      <dsp:nvSpPr>
        <dsp:cNvPr id="0" name=""/>
        <dsp:cNvSpPr/>
      </dsp:nvSpPr>
      <dsp:spPr>
        <a:xfrm>
          <a:off x="513107" y="3022980"/>
          <a:ext cx="5119784" cy="94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 Captcha</a:t>
          </a:r>
          <a:endParaRPr lang="en-US" sz="2800" kern="1200">
            <a:latin typeface="Times New Roman" panose="02020603050405020304" pitchFamily="18" charset="0"/>
            <a:cs typeface="Times New Roman" panose="02020603050405020304" pitchFamily="18" charset="0"/>
          </a:endParaRPr>
        </a:p>
      </dsp:txBody>
      <dsp:txXfrm>
        <a:off x="513107" y="3022980"/>
        <a:ext cx="5119784" cy="942698"/>
      </dsp:txXfrm>
    </dsp:sp>
    <dsp:sp modelId="{F982CD11-1BF1-4C4C-9F8E-14D9AFB03B8F}">
      <dsp:nvSpPr>
        <dsp:cNvPr id="0" name=""/>
        <dsp:cNvSpPr/>
      </dsp:nvSpPr>
      <dsp:spPr>
        <a:xfrm>
          <a:off x="127747" y="4234819"/>
          <a:ext cx="404417" cy="4044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4E4FC8-7F98-4A5E-9A78-11E9EBEA62AE}">
      <dsp:nvSpPr>
        <dsp:cNvPr id="0" name=""/>
        <dsp:cNvSpPr/>
      </dsp:nvSpPr>
      <dsp:spPr>
        <a:xfrm>
          <a:off x="513107" y="3965679"/>
          <a:ext cx="5119784" cy="94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Thực hiện</a:t>
          </a:r>
          <a:endParaRPr lang="en-US" sz="2800" kern="1200">
            <a:latin typeface="Times New Roman" panose="02020603050405020304" pitchFamily="18" charset="0"/>
            <a:cs typeface="Times New Roman" panose="02020603050405020304" pitchFamily="18" charset="0"/>
          </a:endParaRPr>
        </a:p>
      </dsp:txBody>
      <dsp:txXfrm>
        <a:off x="513107" y="3965679"/>
        <a:ext cx="5119784" cy="9426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56027-D920-436B-83D8-B1D08A59EA50}">
      <dsp:nvSpPr>
        <dsp:cNvPr id="0" name=""/>
        <dsp:cNvSpPr/>
      </dsp:nvSpPr>
      <dsp:spPr>
        <a:xfrm>
          <a:off x="0" y="507060"/>
          <a:ext cx="8712968" cy="4284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9271C3A1-9E74-4383-939F-F21D6D67CDF6}">
      <dsp:nvSpPr>
        <dsp:cNvPr id="0" name=""/>
        <dsp:cNvSpPr/>
      </dsp:nvSpPr>
      <dsp:spPr>
        <a:xfrm>
          <a:off x="468051" y="1"/>
          <a:ext cx="6093121" cy="757336"/>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1244600">
            <a:lnSpc>
              <a:spcPct val="90000"/>
            </a:lnSpc>
            <a:spcBef>
              <a:spcPct val="0"/>
            </a:spcBef>
            <a:spcAft>
              <a:spcPct val="35000"/>
            </a:spcAft>
          </a:pPr>
          <a:r>
            <a:rPr lang="en-US" sz="2800" kern="1200" dirty="0" err="1" smtClean="0">
              <a:solidFill>
                <a:schemeClr val="tx1"/>
              </a:solidFill>
              <a:latin typeface="Times New Roman" panose="02020603050405020304" pitchFamily="18" charset="0"/>
              <a:cs typeface="Times New Roman" panose="02020603050405020304" pitchFamily="18" charset="0"/>
            </a:rPr>
            <a:t>Xác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thực</a:t>
          </a:r>
          <a:r>
            <a:rPr lang="en-US" sz="2800" kern="1200" dirty="0" smtClean="0">
              <a:solidFill>
                <a:schemeClr val="tx1"/>
              </a:solidFill>
              <a:latin typeface="Times New Roman" panose="02020603050405020304" pitchFamily="18" charset="0"/>
              <a:cs typeface="Times New Roman" panose="02020603050405020304" pitchFamily="18" charset="0"/>
            </a:rPr>
            <a:t> (Authentication)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05021" y="36971"/>
        <a:ext cx="6019181" cy="6833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56027-D920-436B-83D8-B1D08A59EA50}">
      <dsp:nvSpPr>
        <dsp:cNvPr id="0" name=""/>
        <dsp:cNvSpPr/>
      </dsp:nvSpPr>
      <dsp:spPr>
        <a:xfrm>
          <a:off x="0" y="629479"/>
          <a:ext cx="8712968" cy="3024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9271C3A1-9E74-4383-939F-F21D6D67CDF6}">
      <dsp:nvSpPr>
        <dsp:cNvPr id="0" name=""/>
        <dsp:cNvSpPr/>
      </dsp:nvSpPr>
      <dsp:spPr>
        <a:xfrm>
          <a:off x="468051" y="0"/>
          <a:ext cx="6093121" cy="802374"/>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1244600">
            <a:lnSpc>
              <a:spcPct val="90000"/>
            </a:lnSpc>
            <a:spcBef>
              <a:spcPct val="0"/>
            </a:spcBef>
            <a:spcAft>
              <a:spcPct val="35000"/>
            </a:spcAft>
          </a:pPr>
          <a:r>
            <a:rPr lang="vi-VN" sz="2800" kern="1200" dirty="0" smtClean="0">
              <a:solidFill>
                <a:schemeClr val="tx1"/>
              </a:solidFill>
              <a:latin typeface="Times New Roman" panose="02020603050405020304" pitchFamily="18" charset="0"/>
              <a:cs typeface="Times New Roman" panose="02020603050405020304" pitchFamily="18" charset="0"/>
            </a:rPr>
            <a:t>Trao đổi thông tin người dùng (User attributes exchange)</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07220" y="39169"/>
        <a:ext cx="6014783" cy="724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D8B2-0031-45B6-9FFA-EAD68656EE6D}">
      <dsp:nvSpPr>
        <dsp:cNvPr id="0" name=""/>
        <dsp:cNvSpPr/>
      </dsp:nvSpPr>
      <dsp:spPr>
        <a:xfrm>
          <a:off x="479551" y="134743"/>
          <a:ext cx="7128792" cy="648072"/>
        </a:xfrm>
        <a:prstGeom prst="rect">
          <a:avLst/>
        </a:prstGeom>
        <a:solidFill>
          <a:srgbClr val="3AD9FF"/>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II. </a:t>
          </a:r>
          <a:r>
            <a:rPr lang="en-US" sz="2800" kern="1200" dirty="0" err="1" smtClean="0">
              <a:solidFill>
                <a:schemeClr val="tx1"/>
              </a:solidFill>
              <a:latin typeface="Times New Roman" panose="02020603050405020304" pitchFamily="18" charset="0"/>
              <a:cs typeface="Times New Roman" panose="02020603050405020304" pitchFamily="18" charset="0"/>
            </a:rPr>
            <a:t>Các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phương</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pháp</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xác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thực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phổ</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biến</a:t>
          </a:r>
          <a:endParaRPr lang="en-US" altLang="en-US" sz="2800" kern="1200" dirty="0">
            <a:solidFill>
              <a:schemeClr val="tx1"/>
            </a:solidFill>
            <a:latin typeface="Times New Roman" panose="02020603050405020304" pitchFamily="18" charset="0"/>
            <a:cs typeface="Times New Roman" panose="02020603050405020304" pitchFamily="18" charset="0"/>
          </a:endParaRPr>
        </a:p>
      </dsp:txBody>
      <dsp:txXfrm>
        <a:off x="479551" y="134743"/>
        <a:ext cx="7128792" cy="648072"/>
      </dsp:txXfrm>
    </dsp:sp>
    <dsp:sp modelId="{8A05595B-B20B-434B-9B13-D35B00DF01C3}">
      <dsp:nvSpPr>
        <dsp:cNvPr id="0" name=""/>
        <dsp:cNvSpPr/>
      </dsp:nvSpPr>
      <dsp:spPr>
        <a:xfrm>
          <a:off x="479551"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688B-F366-4601-8CD8-2787759C8E73}">
      <dsp:nvSpPr>
        <dsp:cNvPr id="0" name=""/>
        <dsp:cNvSpPr/>
      </dsp:nvSpPr>
      <dsp:spPr>
        <a:xfrm>
          <a:off x="1511807"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11C3C-E9CB-448D-B764-4ED1931F86A9}">
      <dsp:nvSpPr>
        <dsp:cNvPr id="0" name=""/>
        <dsp:cNvSpPr/>
      </dsp:nvSpPr>
      <dsp:spPr>
        <a:xfrm>
          <a:off x="2544063"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D18F-7885-4F3D-AD17-85A003C8F73D}">
      <dsp:nvSpPr>
        <dsp:cNvPr id="0" name=""/>
        <dsp:cNvSpPr/>
      </dsp:nvSpPr>
      <dsp:spPr>
        <a:xfrm>
          <a:off x="3576320"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0B768-7BC9-428E-B48B-887923BA5E11}">
      <dsp:nvSpPr>
        <dsp:cNvPr id="0" name=""/>
        <dsp:cNvSpPr/>
      </dsp:nvSpPr>
      <dsp:spPr>
        <a:xfrm>
          <a:off x="4608575"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4D29-7D76-48B1-BE38-A763FC7C85B7}">
      <dsp:nvSpPr>
        <dsp:cNvPr id="0" name=""/>
        <dsp:cNvSpPr/>
      </dsp:nvSpPr>
      <dsp:spPr>
        <a:xfrm>
          <a:off x="5640832"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42E-AA23-4B80-BAF3-12464C4FCE73}">
      <dsp:nvSpPr>
        <dsp:cNvPr id="0" name=""/>
        <dsp:cNvSpPr/>
      </dsp:nvSpPr>
      <dsp:spPr>
        <a:xfrm>
          <a:off x="6673088"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56027-D920-436B-83D8-B1D08A59EA50}">
      <dsp:nvSpPr>
        <dsp:cNvPr id="0" name=""/>
        <dsp:cNvSpPr/>
      </dsp:nvSpPr>
      <dsp:spPr>
        <a:xfrm>
          <a:off x="0" y="652383"/>
          <a:ext cx="8712968" cy="2016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9271C3A1-9E74-4383-939F-F21D6D67CDF6}">
      <dsp:nvSpPr>
        <dsp:cNvPr id="0" name=""/>
        <dsp:cNvSpPr/>
      </dsp:nvSpPr>
      <dsp:spPr>
        <a:xfrm>
          <a:off x="468051" y="0"/>
          <a:ext cx="6093121" cy="760350"/>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1244600">
            <a:lnSpc>
              <a:spcPct val="90000"/>
            </a:lnSpc>
            <a:spcBef>
              <a:spcPct val="0"/>
            </a:spcBef>
            <a:spcAft>
              <a:spcPct val="35000"/>
            </a:spcAft>
          </a:pPr>
          <a:r>
            <a:rPr lang="en-US" sz="2800" kern="1200" dirty="0" err="1" smtClean="0">
              <a:solidFill>
                <a:schemeClr val="tx1"/>
              </a:solidFill>
              <a:latin typeface="Times New Roman" panose="02020603050405020304" pitchFamily="18" charset="0"/>
              <a:cs typeface="Times New Roman" panose="02020603050405020304" pitchFamily="18" charset="0"/>
            </a:rPr>
            <a:t>Phân</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quyền</a:t>
          </a:r>
          <a:r>
            <a:rPr lang="en-US" sz="2800" kern="1200" dirty="0" smtClean="0">
              <a:solidFill>
                <a:schemeClr val="tx1"/>
              </a:solidFill>
              <a:latin typeface="Times New Roman" panose="02020603050405020304" pitchFamily="18" charset="0"/>
              <a:cs typeface="Times New Roman" panose="02020603050405020304" pitchFamily="18" charset="0"/>
            </a:rPr>
            <a:t> (Authorization)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05168" y="37117"/>
        <a:ext cx="6018887" cy="6861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56027-D920-436B-83D8-B1D08A59EA50}">
      <dsp:nvSpPr>
        <dsp:cNvPr id="0" name=""/>
        <dsp:cNvSpPr/>
      </dsp:nvSpPr>
      <dsp:spPr>
        <a:xfrm>
          <a:off x="0" y="573785"/>
          <a:ext cx="8712968" cy="3528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9271C3A1-9E74-4383-939F-F21D6D67CDF6}">
      <dsp:nvSpPr>
        <dsp:cNvPr id="0" name=""/>
        <dsp:cNvSpPr/>
      </dsp:nvSpPr>
      <dsp:spPr>
        <a:xfrm>
          <a:off x="468051" y="0"/>
          <a:ext cx="6093121" cy="770907"/>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lvl="0" algn="l" defTabSz="1244600">
            <a:lnSpc>
              <a:spcPct val="90000"/>
            </a:lnSpc>
            <a:spcBef>
              <a:spcPct val="0"/>
            </a:spcBef>
            <a:spcAft>
              <a:spcPct val="35000"/>
            </a:spcAft>
          </a:pPr>
          <a:r>
            <a:rPr lang="vi-VN" sz="2800" kern="1200" dirty="0" smtClean="0">
              <a:solidFill>
                <a:schemeClr val="tx1"/>
              </a:solidFill>
              <a:latin typeface="Times New Roman" panose="02020603050405020304" pitchFamily="18" charset="0"/>
              <a:cs typeface="Times New Roman" panose="02020603050405020304" pitchFamily="18" charset="0"/>
            </a:rPr>
            <a:t>Quản lí người dùng (User management)</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05684" y="37633"/>
        <a:ext cx="6017855" cy="69564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B8A79-5A99-463D-A960-D56BC59075A8}">
      <dsp:nvSpPr>
        <dsp:cNvPr id="0" name=""/>
        <dsp:cNvSpPr/>
      </dsp:nvSpPr>
      <dsp:spPr>
        <a:xfrm>
          <a:off x="0" y="749032"/>
          <a:ext cx="10369152" cy="12096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7300CCF3-4598-4FB8-87D3-301544E74096}">
      <dsp:nvSpPr>
        <dsp:cNvPr id="0" name=""/>
        <dsp:cNvSpPr/>
      </dsp:nvSpPr>
      <dsp:spPr>
        <a:xfrm>
          <a:off x="518457" y="40552"/>
          <a:ext cx="7258406" cy="1416960"/>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50" tIns="0" rIns="274350" bIns="0" numCol="1" spcCol="1270" anchor="ctr" anchorCtr="0">
          <a:noAutofit/>
        </a:bodyPr>
        <a:lstStyle/>
        <a:p>
          <a:pPr lvl="0" algn="l" defTabSz="1244600">
            <a:lnSpc>
              <a:spcPct val="90000"/>
            </a:lnSpc>
            <a:spcBef>
              <a:spcPct val="0"/>
            </a:spcBef>
            <a:spcAft>
              <a:spcPct val="35000"/>
            </a:spcAft>
          </a:pPr>
          <a:r>
            <a:rPr lang="en-US" sz="2800" kern="1200" smtClean="0">
              <a:solidFill>
                <a:schemeClr val="bg2">
                  <a:lumMod val="10000"/>
                </a:schemeClr>
              </a:solidFill>
              <a:latin typeface="Times New Roman" pitchFamily="18" charset="0"/>
              <a:cs typeface="Times New Roman" pitchFamily="18" charset="0"/>
            </a:rPr>
            <a:t>Xây dựng mô hình xác thực </a:t>
          </a:r>
          <a:endParaRPr lang="en-US" sz="2800" kern="1200"/>
        </a:p>
      </dsp:txBody>
      <dsp:txXfrm>
        <a:off x="587627" y="109722"/>
        <a:ext cx="7120066" cy="1278620"/>
      </dsp:txXfrm>
    </dsp:sp>
    <dsp:sp modelId="{EF693078-031D-4F3B-8B17-173370A03EEB}">
      <dsp:nvSpPr>
        <dsp:cNvPr id="0" name=""/>
        <dsp:cNvSpPr/>
      </dsp:nvSpPr>
      <dsp:spPr>
        <a:xfrm>
          <a:off x="0" y="2926312"/>
          <a:ext cx="10369152" cy="1209600"/>
        </a:xfrm>
        <a:prstGeom prst="rect">
          <a:avLst/>
        </a:prstGeom>
        <a:solidFill>
          <a:schemeClr val="lt1">
            <a:alpha val="90000"/>
            <a:hueOff val="0"/>
            <a:satOff val="0"/>
            <a:lumOff val="0"/>
            <a:alphaOff val="0"/>
          </a:schemeClr>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dsp:style>
    </dsp:sp>
    <dsp:sp modelId="{935C709B-C5B5-48C1-8E32-BB999A50713E}">
      <dsp:nvSpPr>
        <dsp:cNvPr id="0" name=""/>
        <dsp:cNvSpPr/>
      </dsp:nvSpPr>
      <dsp:spPr>
        <a:xfrm>
          <a:off x="518457" y="2217832"/>
          <a:ext cx="7258406" cy="1416960"/>
        </a:xfrm>
        <a:prstGeom prst="roundRect">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50" tIns="0" rIns="274350" bIns="0" numCol="1" spcCol="1270" anchor="ctr" anchorCtr="0">
          <a:noAutofit/>
        </a:bodyPr>
        <a:lstStyle/>
        <a:p>
          <a:pPr lvl="0" algn="l" defTabSz="1244600">
            <a:lnSpc>
              <a:spcPct val="90000"/>
            </a:lnSpc>
            <a:spcBef>
              <a:spcPct val="0"/>
            </a:spcBef>
            <a:spcAft>
              <a:spcPct val="35000"/>
            </a:spcAft>
          </a:pPr>
          <a:r>
            <a:rPr lang="en-US" sz="2800" kern="1200" dirty="0" err="1" smtClean="0">
              <a:solidFill>
                <a:schemeClr val="bg2">
                  <a:lumMod val="10000"/>
                </a:schemeClr>
              </a:solidFill>
              <a:latin typeface="Times New Roman" pitchFamily="18" charset="0"/>
              <a:cs typeface="Times New Roman" pitchFamily="18" charset="0"/>
            </a:rPr>
            <a:t>Triển</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khai</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xác</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thực</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để</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xác</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thực</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một</a:t>
          </a:r>
          <a:r>
            <a:rPr lang="en-US" sz="2800" kern="1200" dirty="0" smtClean="0">
              <a:solidFill>
                <a:schemeClr val="bg2">
                  <a:lumMod val="10000"/>
                </a:schemeClr>
              </a:solidFill>
              <a:latin typeface="Times New Roman" pitchFamily="18" charset="0"/>
              <a:cs typeface="Times New Roman" pitchFamily="18" charset="0"/>
            </a:rPr>
            <a:t> </a:t>
          </a:r>
          <a:r>
            <a:rPr lang="en-US" sz="2800" kern="1200" dirty="0" err="1" smtClean="0">
              <a:solidFill>
                <a:schemeClr val="bg2">
                  <a:lumMod val="10000"/>
                </a:schemeClr>
              </a:solidFill>
              <a:latin typeface="Times New Roman" pitchFamily="18" charset="0"/>
              <a:cs typeface="Times New Roman" pitchFamily="18" charset="0"/>
            </a:rPr>
            <a:t>trang</a:t>
          </a:r>
          <a:r>
            <a:rPr lang="en-US" sz="2800" kern="1200" dirty="0" smtClean="0">
              <a:solidFill>
                <a:schemeClr val="bg2">
                  <a:lumMod val="10000"/>
                </a:schemeClr>
              </a:solidFill>
              <a:latin typeface="Times New Roman" pitchFamily="18" charset="0"/>
              <a:cs typeface="Times New Roman" pitchFamily="18" charset="0"/>
            </a:rPr>
            <a:t> web</a:t>
          </a:r>
          <a:endParaRPr lang="en-US" sz="2800" kern="1200" dirty="0"/>
        </a:p>
      </dsp:txBody>
      <dsp:txXfrm>
        <a:off x="587627" y="2287002"/>
        <a:ext cx="7120066" cy="12786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76971-6B1D-43AB-83F3-E26B8E31B088}">
      <dsp:nvSpPr>
        <dsp:cNvPr id="0" name=""/>
        <dsp:cNvSpPr/>
      </dsp:nvSpPr>
      <dsp:spPr>
        <a:xfrm rot="16200000">
          <a:off x="648731" y="-647412"/>
          <a:ext cx="4104456" cy="5399281"/>
        </a:xfrm>
        <a:prstGeom prst="flowChartManualOperation">
          <a:avLst/>
        </a:prstGeom>
        <a:solidFill>
          <a:srgbClr val="3AD9F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0" rIns="177800" bIns="0" numCol="1" spcCol="1270" anchor="t" anchorCtr="0">
          <a:noAutofit/>
        </a:bodyPr>
        <a:lstStyle/>
        <a:p>
          <a:pPr lvl="0" algn="l" defTabSz="1244600">
            <a:lnSpc>
              <a:spcPct val="90000"/>
            </a:lnSpc>
            <a:spcBef>
              <a:spcPct val="0"/>
            </a:spcBef>
            <a:spcAft>
              <a:spcPct val="35000"/>
            </a:spcAft>
          </a:pPr>
          <a:r>
            <a:rPr lang="vi-VN" sz="2800" kern="1200" smtClean="0">
              <a:solidFill>
                <a:schemeClr val="tx1"/>
              </a:solidFill>
              <a:latin typeface="+mj-lt"/>
            </a:rPr>
            <a:t>Bước 1</a:t>
          </a:r>
          <a:endParaRPr lang="en-US" sz="2800" kern="1200">
            <a:solidFill>
              <a:schemeClr val="tx1"/>
            </a:solidFill>
            <a:latin typeface="+mj-lt"/>
          </a:endParaRPr>
        </a:p>
        <a:p>
          <a:pPr marL="285750" lvl="1" indent="-285750" algn="l" defTabSz="1244600">
            <a:lnSpc>
              <a:spcPct val="90000"/>
            </a:lnSpc>
            <a:spcBef>
              <a:spcPct val="0"/>
            </a:spcBef>
            <a:spcAft>
              <a:spcPct val="15000"/>
            </a:spcAft>
            <a:buChar char="••"/>
          </a:pPr>
          <a:r>
            <a:rPr lang="vi-VN" sz="2800" kern="1200" dirty="0" smtClean="0">
              <a:solidFill>
                <a:schemeClr val="tx1"/>
              </a:solidFill>
              <a:latin typeface="+mj-lt"/>
            </a:rPr>
            <a:t>Người dùng truy cập vào ứng dụng Client Side App và thực hiện xác thực</a:t>
          </a:r>
          <a:endParaRPr lang="en-US" sz="2800" kern="1200" dirty="0">
            <a:solidFill>
              <a:schemeClr val="tx1"/>
            </a:solidFill>
            <a:latin typeface="+mj-lt"/>
          </a:endParaRPr>
        </a:p>
      </dsp:txBody>
      <dsp:txXfrm rot="5400000">
        <a:off x="1319" y="820891"/>
        <a:ext cx="5399281" cy="246267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27C6D-E454-4D1B-9E57-AD9AAA0B3C43}">
      <dsp:nvSpPr>
        <dsp:cNvPr id="0" name=""/>
        <dsp:cNvSpPr/>
      </dsp:nvSpPr>
      <dsp:spPr>
        <a:xfrm rot="16200000">
          <a:off x="668067" y="-668067"/>
          <a:ext cx="4104456" cy="5440592"/>
        </a:xfrm>
        <a:prstGeom prst="flowChartManualOperation">
          <a:avLst/>
        </a:prstGeom>
        <a:solidFill>
          <a:srgbClr val="3AD9F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0" rIns="177800" bIns="0" numCol="1" spcCol="1270" anchor="t" anchorCtr="0">
          <a:noAutofit/>
        </a:bodyPr>
        <a:lstStyle/>
        <a:p>
          <a:pPr lvl="0" algn="l" defTabSz="1244600">
            <a:lnSpc>
              <a:spcPct val="90000"/>
            </a:lnSpc>
            <a:spcBef>
              <a:spcPct val="0"/>
            </a:spcBef>
            <a:spcAft>
              <a:spcPct val="35000"/>
            </a:spcAft>
          </a:pPr>
          <a:r>
            <a:rPr lang="vi-VN" sz="2800" kern="1200" dirty="0" smtClean="0">
              <a:solidFill>
                <a:schemeClr val="tx1"/>
              </a:solidFill>
              <a:latin typeface="+mj-lt"/>
            </a:rPr>
            <a:t>Bước 2</a:t>
          </a:r>
          <a:endParaRPr lang="en-US" sz="2800" kern="1200" dirty="0">
            <a:solidFill>
              <a:schemeClr val="tx1"/>
            </a:solidFill>
            <a:latin typeface="+mj-lt"/>
          </a:endParaRPr>
        </a:p>
        <a:p>
          <a:pPr marL="285750" lvl="1" indent="-285750" algn="l" defTabSz="1244600">
            <a:lnSpc>
              <a:spcPct val="90000"/>
            </a:lnSpc>
            <a:spcBef>
              <a:spcPct val="0"/>
            </a:spcBef>
            <a:spcAft>
              <a:spcPct val="15000"/>
            </a:spcAft>
            <a:buChar char="••"/>
          </a:pPr>
          <a:r>
            <a:rPr lang="en-US" sz="2800" kern="1200" dirty="0" err="1" smtClean="0">
              <a:solidFill>
                <a:schemeClr val="tx1"/>
              </a:solidFill>
              <a:latin typeface="Times New Roman" panose="02020603050405020304" pitchFamily="18" charset="0"/>
              <a:cs typeface="Times New Roman" panose="02020603050405020304" pitchFamily="18" charset="0"/>
            </a:rPr>
            <a:t>Đăng</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nhập</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để</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xác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thực</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rot="5400000">
        <a:off x="-1" y="820892"/>
        <a:ext cx="5440592" cy="246267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D2A1A-C072-4F98-A935-AC40608DCD27}">
      <dsp:nvSpPr>
        <dsp:cNvPr id="0" name=""/>
        <dsp:cNvSpPr/>
      </dsp:nvSpPr>
      <dsp:spPr>
        <a:xfrm rot="16200000">
          <a:off x="648731" y="-647412"/>
          <a:ext cx="4104456" cy="5399281"/>
        </a:xfrm>
        <a:prstGeom prst="flowChartManualOperation">
          <a:avLst/>
        </a:prstGeom>
        <a:solidFill>
          <a:srgbClr val="3AD9F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0" rIns="177800" bIns="0" numCol="1" spcCol="1270" anchor="t" anchorCtr="0">
          <a:noAutofit/>
        </a:bodyPr>
        <a:lstStyle/>
        <a:p>
          <a:pPr lvl="0" algn="l" defTabSz="1244600">
            <a:lnSpc>
              <a:spcPct val="90000"/>
            </a:lnSpc>
            <a:spcBef>
              <a:spcPct val="0"/>
            </a:spcBef>
            <a:spcAft>
              <a:spcPct val="35000"/>
            </a:spcAft>
          </a:pPr>
          <a:r>
            <a:rPr lang="vi-VN" sz="2800" kern="1200" smtClean="0">
              <a:solidFill>
                <a:schemeClr val="tx1"/>
              </a:solidFill>
              <a:latin typeface="+mj-lt"/>
            </a:rPr>
            <a:t>Bước </a:t>
          </a:r>
          <a:r>
            <a:rPr lang="en-US" sz="2800" kern="1200" smtClean="0">
              <a:solidFill>
                <a:schemeClr val="tx1"/>
              </a:solidFill>
              <a:latin typeface="+mj-lt"/>
            </a:rPr>
            <a:t>3</a:t>
          </a:r>
          <a:endParaRPr lang="en-US" sz="2800" kern="1200">
            <a:solidFill>
              <a:schemeClr val="tx1"/>
            </a:solidFill>
            <a:latin typeface="+mj-lt"/>
          </a:endParaRPr>
        </a:p>
        <a:p>
          <a:pPr marL="285750" lvl="1" indent="-285750" algn="l" defTabSz="1244600">
            <a:lnSpc>
              <a:spcPct val="90000"/>
            </a:lnSpc>
            <a:spcBef>
              <a:spcPct val="0"/>
            </a:spcBef>
            <a:spcAft>
              <a:spcPct val="15000"/>
            </a:spcAft>
            <a:buChar char="••"/>
          </a:pPr>
          <a:r>
            <a:rPr lang="en-US" sz="2800" kern="1200" smtClean="0">
              <a:solidFill>
                <a:schemeClr val="tx1"/>
              </a:solidFill>
              <a:latin typeface="Times New Roman" panose="02020603050405020304" pitchFamily="18" charset="0"/>
              <a:cs typeface="Times New Roman" panose="02020603050405020304" pitchFamily="18" charset="0"/>
            </a:rPr>
            <a:t>Thực hiện ủy quyền</a:t>
          </a:r>
          <a:endParaRPr lang="en-US" sz="2800" kern="1200">
            <a:solidFill>
              <a:schemeClr val="tx1"/>
            </a:solidFill>
            <a:latin typeface="Times New Roman" panose="02020603050405020304" pitchFamily="18" charset="0"/>
            <a:cs typeface="Times New Roman" panose="02020603050405020304" pitchFamily="18" charset="0"/>
          </a:endParaRPr>
        </a:p>
      </dsp:txBody>
      <dsp:txXfrm rot="5400000">
        <a:off x="1319" y="820891"/>
        <a:ext cx="5399281" cy="246267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8E7D5-8482-4E31-B8C9-1E25C9A32AE1}">
      <dsp:nvSpPr>
        <dsp:cNvPr id="0" name=""/>
        <dsp:cNvSpPr/>
      </dsp:nvSpPr>
      <dsp:spPr>
        <a:xfrm rot="16200000">
          <a:off x="648731" y="-647412"/>
          <a:ext cx="4104456" cy="5399281"/>
        </a:xfrm>
        <a:prstGeom prst="flowChartManualOperation">
          <a:avLst/>
        </a:prstGeom>
        <a:solidFill>
          <a:srgbClr val="3AD9F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0" rIns="177800" bIns="0" numCol="1" spcCol="1270" anchor="t" anchorCtr="0">
          <a:noAutofit/>
        </a:bodyPr>
        <a:lstStyle/>
        <a:p>
          <a:pPr lvl="0" algn="l" defTabSz="1244600">
            <a:lnSpc>
              <a:spcPct val="90000"/>
            </a:lnSpc>
            <a:spcBef>
              <a:spcPct val="0"/>
            </a:spcBef>
            <a:spcAft>
              <a:spcPct val="35000"/>
            </a:spcAft>
          </a:pPr>
          <a:r>
            <a:rPr lang="vi-VN" sz="2800" kern="1200" smtClean="0">
              <a:solidFill>
                <a:schemeClr val="tx1"/>
              </a:solidFill>
              <a:latin typeface="+mj-lt"/>
            </a:rPr>
            <a:t>Bước 4</a:t>
          </a:r>
          <a:endParaRPr lang="en-US" sz="2800" kern="1200">
            <a:solidFill>
              <a:schemeClr val="tx1"/>
            </a:solidFill>
            <a:latin typeface="+mj-lt"/>
          </a:endParaRPr>
        </a:p>
        <a:p>
          <a:pPr marL="285750" lvl="1" indent="-285750" algn="l" defTabSz="1244600">
            <a:lnSpc>
              <a:spcPct val="90000"/>
            </a:lnSpc>
            <a:spcBef>
              <a:spcPct val="0"/>
            </a:spcBef>
            <a:spcAft>
              <a:spcPct val="15000"/>
            </a:spcAft>
            <a:buChar char="••"/>
          </a:pPr>
          <a:r>
            <a:rPr lang="en-US" sz="2800" kern="1200" smtClean="0">
              <a:solidFill>
                <a:schemeClr val="tx1"/>
              </a:solidFill>
              <a:latin typeface="Times New Roman" panose="02020603050405020304" pitchFamily="18" charset="0"/>
              <a:cs typeface="Times New Roman" panose="02020603050405020304" pitchFamily="18" charset="0"/>
            </a:rPr>
            <a:t>Xác thực thành công</a:t>
          </a:r>
          <a:endParaRPr lang="en-US" sz="2800" kern="1200">
            <a:solidFill>
              <a:schemeClr val="tx1"/>
            </a:solidFill>
            <a:latin typeface="Times New Roman" panose="02020603050405020304" pitchFamily="18" charset="0"/>
            <a:cs typeface="Times New Roman" panose="02020603050405020304" pitchFamily="18" charset="0"/>
          </a:endParaRPr>
        </a:p>
      </dsp:txBody>
      <dsp:txXfrm rot="5400000">
        <a:off x="1319" y="820891"/>
        <a:ext cx="5399281" cy="2462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D8B2-0031-45B6-9FFA-EAD68656EE6D}">
      <dsp:nvSpPr>
        <dsp:cNvPr id="0" name=""/>
        <dsp:cNvSpPr/>
      </dsp:nvSpPr>
      <dsp:spPr>
        <a:xfrm>
          <a:off x="479551" y="134743"/>
          <a:ext cx="7128792" cy="648072"/>
        </a:xfrm>
        <a:prstGeom prst="rect">
          <a:avLst/>
        </a:prstGeom>
        <a:solidFill>
          <a:srgbClr val="3AD9FF"/>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III. </a:t>
          </a:r>
          <a:r>
            <a:rPr lang="en-US" sz="2800" kern="1200" dirty="0" err="1" smtClean="0">
              <a:solidFill>
                <a:schemeClr val="tx1"/>
              </a:solidFill>
              <a:latin typeface="Times New Roman" panose="02020603050405020304" pitchFamily="18" charset="0"/>
              <a:cs typeface="Times New Roman" panose="02020603050405020304" pitchFamily="18" charset="0"/>
            </a:rPr>
            <a:t>Giải</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pháp</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xác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thực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với</a:t>
          </a:r>
          <a:r>
            <a:rPr lang="en-US" sz="2800" kern="1200" dirty="0" smtClean="0">
              <a:solidFill>
                <a:schemeClr val="tx1"/>
              </a:solidFill>
              <a:latin typeface="Times New Roman" panose="02020603050405020304" pitchFamily="18" charset="0"/>
              <a:cs typeface="Times New Roman" panose="02020603050405020304" pitchFamily="18" charset="0"/>
            </a:rPr>
            <a:t> oauth2</a:t>
          </a:r>
          <a:endParaRPr lang="en-US" altLang="en-US" sz="2800" kern="1200" dirty="0">
            <a:solidFill>
              <a:schemeClr val="tx1"/>
            </a:solidFill>
            <a:latin typeface="Times New Roman" panose="02020603050405020304" pitchFamily="18" charset="0"/>
            <a:cs typeface="Times New Roman" panose="02020603050405020304" pitchFamily="18" charset="0"/>
          </a:endParaRPr>
        </a:p>
      </dsp:txBody>
      <dsp:txXfrm>
        <a:off x="479551" y="134743"/>
        <a:ext cx="7128792" cy="648072"/>
      </dsp:txXfrm>
    </dsp:sp>
    <dsp:sp modelId="{8A05595B-B20B-434B-9B13-D35B00DF01C3}">
      <dsp:nvSpPr>
        <dsp:cNvPr id="0" name=""/>
        <dsp:cNvSpPr/>
      </dsp:nvSpPr>
      <dsp:spPr>
        <a:xfrm>
          <a:off x="479551"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688B-F366-4601-8CD8-2787759C8E73}">
      <dsp:nvSpPr>
        <dsp:cNvPr id="0" name=""/>
        <dsp:cNvSpPr/>
      </dsp:nvSpPr>
      <dsp:spPr>
        <a:xfrm>
          <a:off x="1511807"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11C3C-E9CB-448D-B764-4ED1931F86A9}">
      <dsp:nvSpPr>
        <dsp:cNvPr id="0" name=""/>
        <dsp:cNvSpPr/>
      </dsp:nvSpPr>
      <dsp:spPr>
        <a:xfrm>
          <a:off x="2544063"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D18F-7885-4F3D-AD17-85A003C8F73D}">
      <dsp:nvSpPr>
        <dsp:cNvPr id="0" name=""/>
        <dsp:cNvSpPr/>
      </dsp:nvSpPr>
      <dsp:spPr>
        <a:xfrm>
          <a:off x="3576320"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0B768-7BC9-428E-B48B-887923BA5E11}">
      <dsp:nvSpPr>
        <dsp:cNvPr id="0" name=""/>
        <dsp:cNvSpPr/>
      </dsp:nvSpPr>
      <dsp:spPr>
        <a:xfrm>
          <a:off x="4608575"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4D29-7D76-48B1-BE38-A763FC7C85B7}">
      <dsp:nvSpPr>
        <dsp:cNvPr id="0" name=""/>
        <dsp:cNvSpPr/>
      </dsp:nvSpPr>
      <dsp:spPr>
        <a:xfrm>
          <a:off x="5640832"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42E-AA23-4B80-BAF3-12464C4FCE73}">
      <dsp:nvSpPr>
        <dsp:cNvPr id="0" name=""/>
        <dsp:cNvSpPr/>
      </dsp:nvSpPr>
      <dsp:spPr>
        <a:xfrm>
          <a:off x="6673088"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D8B2-0031-45B6-9FFA-EAD68656EE6D}">
      <dsp:nvSpPr>
        <dsp:cNvPr id="0" name=""/>
        <dsp:cNvSpPr/>
      </dsp:nvSpPr>
      <dsp:spPr>
        <a:xfrm>
          <a:off x="479551" y="134743"/>
          <a:ext cx="7128792" cy="648072"/>
        </a:xfrm>
        <a:prstGeom prst="rect">
          <a:avLst/>
        </a:prstGeom>
        <a:solidFill>
          <a:srgbClr val="3AD9FF"/>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IV. </a:t>
          </a:r>
          <a:r>
            <a:rPr lang="en-US" sz="2800" kern="1200" dirty="0" err="1" smtClean="0">
              <a:solidFill>
                <a:schemeClr val="tx1"/>
              </a:solidFill>
              <a:latin typeface="Times New Roman" panose="02020603050405020304" pitchFamily="18" charset="0"/>
              <a:cs typeface="Times New Roman" panose="02020603050405020304" pitchFamily="18" charset="0"/>
            </a:rPr>
            <a:t>Thực</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nghiệm</a:t>
          </a:r>
          <a:endParaRPr lang="en-US" altLang="en-US" sz="2800" kern="1200" dirty="0">
            <a:solidFill>
              <a:schemeClr val="tx1"/>
            </a:solidFill>
            <a:latin typeface="Times New Roman" panose="02020603050405020304" pitchFamily="18" charset="0"/>
            <a:cs typeface="Times New Roman" panose="02020603050405020304" pitchFamily="18" charset="0"/>
          </a:endParaRPr>
        </a:p>
      </dsp:txBody>
      <dsp:txXfrm>
        <a:off x="479551" y="134743"/>
        <a:ext cx="7128792" cy="648072"/>
      </dsp:txXfrm>
    </dsp:sp>
    <dsp:sp modelId="{8A05595B-B20B-434B-9B13-D35B00DF01C3}">
      <dsp:nvSpPr>
        <dsp:cNvPr id="0" name=""/>
        <dsp:cNvSpPr/>
      </dsp:nvSpPr>
      <dsp:spPr>
        <a:xfrm>
          <a:off x="479551"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688B-F366-4601-8CD8-2787759C8E73}">
      <dsp:nvSpPr>
        <dsp:cNvPr id="0" name=""/>
        <dsp:cNvSpPr/>
      </dsp:nvSpPr>
      <dsp:spPr>
        <a:xfrm>
          <a:off x="1511807"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11C3C-E9CB-448D-B764-4ED1931F86A9}">
      <dsp:nvSpPr>
        <dsp:cNvPr id="0" name=""/>
        <dsp:cNvSpPr/>
      </dsp:nvSpPr>
      <dsp:spPr>
        <a:xfrm>
          <a:off x="2544063"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D18F-7885-4F3D-AD17-85A003C8F73D}">
      <dsp:nvSpPr>
        <dsp:cNvPr id="0" name=""/>
        <dsp:cNvSpPr/>
      </dsp:nvSpPr>
      <dsp:spPr>
        <a:xfrm>
          <a:off x="3576320"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0B768-7BC9-428E-B48B-887923BA5E11}">
      <dsp:nvSpPr>
        <dsp:cNvPr id="0" name=""/>
        <dsp:cNvSpPr/>
      </dsp:nvSpPr>
      <dsp:spPr>
        <a:xfrm>
          <a:off x="4608575"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4D29-7D76-48B1-BE38-A763FC7C85B7}">
      <dsp:nvSpPr>
        <dsp:cNvPr id="0" name=""/>
        <dsp:cNvSpPr/>
      </dsp:nvSpPr>
      <dsp:spPr>
        <a:xfrm>
          <a:off x="5640832"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42E-AA23-4B80-BAF3-12464C4FCE73}">
      <dsp:nvSpPr>
        <dsp:cNvPr id="0" name=""/>
        <dsp:cNvSpPr/>
      </dsp:nvSpPr>
      <dsp:spPr>
        <a:xfrm>
          <a:off x="6673088"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CD8B2-0031-45B6-9FFA-EAD68656EE6D}">
      <dsp:nvSpPr>
        <dsp:cNvPr id="0" name=""/>
        <dsp:cNvSpPr/>
      </dsp:nvSpPr>
      <dsp:spPr>
        <a:xfrm>
          <a:off x="479551" y="134743"/>
          <a:ext cx="7128792" cy="648072"/>
        </a:xfrm>
        <a:prstGeom prst="rect">
          <a:avLst/>
        </a:prstGeom>
        <a:solidFill>
          <a:srgbClr val="3AD9FF"/>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V. </a:t>
          </a:r>
          <a:r>
            <a:rPr lang="en-US" sz="2800" kern="1200" dirty="0" err="1" smtClean="0">
              <a:solidFill>
                <a:schemeClr val="tx1"/>
              </a:solidFill>
              <a:latin typeface="Times New Roman" panose="02020603050405020304" pitchFamily="18" charset="0"/>
              <a:cs typeface="Times New Roman" panose="02020603050405020304" pitchFamily="18" charset="0"/>
            </a:rPr>
            <a:t>Kết</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luận</a:t>
          </a:r>
          <a:r>
            <a:rPr lang="vi-VN" sz="2800" kern="1200" dirty="0" smtClean="0">
              <a:solidFill>
                <a:schemeClr val="tx1"/>
              </a:solidFill>
              <a:latin typeface="Times New Roman" panose="02020603050405020304" pitchFamily="18" charset="0"/>
              <a:cs typeface="Times New Roman" panose="02020603050405020304" pitchFamily="18" charset="0"/>
            </a:rPr>
            <a:t> và hướng phát triển</a:t>
          </a:r>
          <a:endParaRPr lang="en-US" altLang="en-US" sz="2800" kern="1200" dirty="0">
            <a:solidFill>
              <a:schemeClr val="tx1"/>
            </a:solidFill>
            <a:latin typeface="Times New Roman" panose="02020603050405020304" pitchFamily="18" charset="0"/>
            <a:cs typeface="Times New Roman" panose="02020603050405020304" pitchFamily="18" charset="0"/>
          </a:endParaRPr>
        </a:p>
      </dsp:txBody>
      <dsp:txXfrm>
        <a:off x="479551" y="134743"/>
        <a:ext cx="7128792" cy="648072"/>
      </dsp:txXfrm>
    </dsp:sp>
    <dsp:sp modelId="{8A05595B-B20B-434B-9B13-D35B00DF01C3}">
      <dsp:nvSpPr>
        <dsp:cNvPr id="0" name=""/>
        <dsp:cNvSpPr/>
      </dsp:nvSpPr>
      <dsp:spPr>
        <a:xfrm>
          <a:off x="479551"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5688B-F366-4601-8CD8-2787759C8E73}">
      <dsp:nvSpPr>
        <dsp:cNvPr id="0" name=""/>
        <dsp:cNvSpPr/>
      </dsp:nvSpPr>
      <dsp:spPr>
        <a:xfrm>
          <a:off x="1511807"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11C3C-E9CB-448D-B764-4ED1931F86A9}">
      <dsp:nvSpPr>
        <dsp:cNvPr id="0" name=""/>
        <dsp:cNvSpPr/>
      </dsp:nvSpPr>
      <dsp:spPr>
        <a:xfrm>
          <a:off x="2544063"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77D18F-7885-4F3D-AD17-85A003C8F73D}">
      <dsp:nvSpPr>
        <dsp:cNvPr id="0" name=""/>
        <dsp:cNvSpPr/>
      </dsp:nvSpPr>
      <dsp:spPr>
        <a:xfrm>
          <a:off x="3576320"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0B768-7BC9-428E-B48B-887923BA5E11}">
      <dsp:nvSpPr>
        <dsp:cNvPr id="0" name=""/>
        <dsp:cNvSpPr/>
      </dsp:nvSpPr>
      <dsp:spPr>
        <a:xfrm>
          <a:off x="4608575"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94D29-7D76-48B1-BE38-A763FC7C85B7}">
      <dsp:nvSpPr>
        <dsp:cNvPr id="0" name=""/>
        <dsp:cNvSpPr/>
      </dsp:nvSpPr>
      <dsp:spPr>
        <a:xfrm>
          <a:off x="5640832"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5642E-AA23-4B80-BAF3-12464C4FCE73}">
      <dsp:nvSpPr>
        <dsp:cNvPr id="0" name=""/>
        <dsp:cNvSpPr/>
      </dsp:nvSpPr>
      <dsp:spPr>
        <a:xfrm>
          <a:off x="6673088" y="782816"/>
          <a:ext cx="975360" cy="16256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DE1BC-C4D2-4156-866B-078994E4F52D}">
      <dsp:nvSpPr>
        <dsp:cNvPr id="0" name=""/>
        <dsp:cNvSpPr/>
      </dsp:nvSpPr>
      <dsp:spPr>
        <a:xfrm>
          <a:off x="884573" y="960481"/>
          <a:ext cx="3559444" cy="1751444"/>
        </a:xfrm>
        <a:prstGeom prst="roundRect">
          <a:avLst>
            <a:gd name="adj" fmla="val 1000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 </a:t>
          </a:r>
          <a:r>
            <a:rPr lang="vi-VN" sz="2800" kern="1200" dirty="0" smtClean="0">
              <a:solidFill>
                <a:schemeClr val="tx1"/>
              </a:solidFill>
              <a:latin typeface="Times New Roman" panose="02020603050405020304" pitchFamily="18" charset="0"/>
              <a:cs typeface="Times New Roman" panose="02020603050405020304" pitchFamily="18" charset="0"/>
            </a:rPr>
            <a:t>Mục tiêu </a:t>
          </a:r>
          <a:r>
            <a:rPr lang="en-US" sz="2800" kern="1200" dirty="0" err="1" smtClean="0">
              <a:solidFill>
                <a:schemeClr val="tx1"/>
              </a:solidFill>
              <a:latin typeface="Times New Roman" panose="02020603050405020304" pitchFamily="18" charset="0"/>
              <a:cs typeface="Times New Roman" panose="02020603050405020304" pitchFamily="18" charset="0"/>
            </a:rPr>
            <a:t>của</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đồ</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án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935871" y="1011779"/>
        <a:ext cx="3456848" cy="16488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DE1BC-C4D2-4156-866B-078994E4F52D}">
      <dsp:nvSpPr>
        <dsp:cNvPr id="0" name=""/>
        <dsp:cNvSpPr/>
      </dsp:nvSpPr>
      <dsp:spPr>
        <a:xfrm>
          <a:off x="884573" y="960481"/>
          <a:ext cx="3559444" cy="1751444"/>
        </a:xfrm>
        <a:prstGeom prst="roundRect">
          <a:avLst>
            <a:gd name="adj" fmla="val 1000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Triển</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khai</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mô</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hình</a:t>
          </a:r>
          <a:r>
            <a:rPr lang="en-US" sz="2800" kern="1200" dirty="0" smtClean="0">
              <a:solidFill>
                <a:schemeClr val="tx1"/>
              </a:solidFill>
              <a:latin typeface="Times New Roman" panose="02020603050405020304" pitchFamily="18" charset="0"/>
              <a:cs typeface="Times New Roman" panose="02020603050405020304" pitchFamily="18" charset="0"/>
            </a:rPr>
            <a:t> </a:t>
          </a:r>
          <a:r>
            <a:rPr lang="en-US" sz="2800" kern="1200" dirty="0" err="1" smtClean="0">
              <a:solidFill>
                <a:schemeClr val="tx1"/>
              </a:solidFill>
              <a:latin typeface="Times New Roman" panose="02020603050405020304" pitchFamily="18" charset="0"/>
              <a:cs typeface="Times New Roman" panose="02020603050405020304" pitchFamily="18" charset="0"/>
            </a:rPr>
            <a:t>xác</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935871" y="1011779"/>
        <a:ext cx="3456848" cy="16488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DE1BC-C4D2-4156-866B-078994E4F52D}">
      <dsp:nvSpPr>
        <dsp:cNvPr id="0" name=""/>
        <dsp:cNvSpPr/>
      </dsp:nvSpPr>
      <dsp:spPr>
        <a:xfrm>
          <a:off x="884573" y="960481"/>
          <a:ext cx="3559444" cy="1751444"/>
        </a:xfrm>
        <a:prstGeom prst="roundRect">
          <a:avLst>
            <a:gd name="adj" fmla="val 1000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latin typeface="Times New Roman" panose="02020603050405020304" pitchFamily="18" charset="0"/>
              <a:cs typeface="Times New Roman" panose="02020603050405020304" pitchFamily="18" charset="0"/>
            </a:rPr>
            <a:t> </a:t>
          </a:r>
          <a:r>
            <a:rPr lang="vi-VN" sz="2800" kern="1200" dirty="0" smtClean="0">
              <a:solidFill>
                <a:schemeClr val="tx1"/>
              </a:solidFill>
              <a:latin typeface="Times New Roman" panose="02020603050405020304" pitchFamily="18" charset="0"/>
              <a:cs typeface="Times New Roman" panose="02020603050405020304" pitchFamily="18" charset="0"/>
            </a:rPr>
            <a:t>Thực hiện tìm hiểu các phương pháp xác thực và giải pháp xác thực với OAuth2</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935871" y="1011779"/>
        <a:ext cx="3456848" cy="16488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1C60C-A30F-4551-8FDB-28DB32A92686}">
      <dsp:nvSpPr>
        <dsp:cNvPr id="0" name=""/>
        <dsp:cNvSpPr/>
      </dsp:nvSpPr>
      <dsp:spPr>
        <a:xfrm>
          <a:off x="1076726" y="809"/>
          <a:ext cx="4713078" cy="428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1244600">
            <a:lnSpc>
              <a:spcPct val="90000"/>
            </a:lnSpc>
            <a:spcBef>
              <a:spcPct val="0"/>
            </a:spcBef>
            <a:spcAft>
              <a:spcPct val="35000"/>
            </a:spcAft>
          </a:pPr>
          <a:endParaRPr lang="en-US" sz="2800" b="1" kern="1200" dirty="0">
            <a:latin typeface="+mj-lt"/>
          </a:endParaRPr>
        </a:p>
      </dsp:txBody>
      <dsp:txXfrm>
        <a:off x="1076726" y="809"/>
        <a:ext cx="4713078" cy="428461"/>
      </dsp:txXfrm>
    </dsp:sp>
    <dsp:sp modelId="{DEAC32CE-D151-4A13-AD2A-37029D46FB8E}">
      <dsp:nvSpPr>
        <dsp:cNvPr id="0" name=""/>
        <dsp:cNvSpPr/>
      </dsp:nvSpPr>
      <dsp:spPr>
        <a:xfrm>
          <a:off x="1665439"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3358A-1FD7-461B-819A-FF1F964BE265}">
      <dsp:nvSpPr>
        <dsp:cNvPr id="0" name=""/>
        <dsp:cNvSpPr/>
      </dsp:nvSpPr>
      <dsp:spPr>
        <a:xfrm>
          <a:off x="2302310"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A93E9-7873-47AE-B07F-A72F96E99350}">
      <dsp:nvSpPr>
        <dsp:cNvPr id="0" name=""/>
        <dsp:cNvSpPr/>
      </dsp:nvSpPr>
      <dsp:spPr>
        <a:xfrm>
          <a:off x="2939684" y="42927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D9D68-D44B-4580-A6E0-7C1324DBDB37}">
      <dsp:nvSpPr>
        <dsp:cNvPr id="0" name=""/>
        <dsp:cNvSpPr/>
      </dsp:nvSpPr>
      <dsp:spPr>
        <a:xfrm>
          <a:off x="3576555"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B58B8-50B0-44AF-ABEB-E42D59BD99BA}">
      <dsp:nvSpPr>
        <dsp:cNvPr id="0" name=""/>
        <dsp:cNvSpPr/>
      </dsp:nvSpPr>
      <dsp:spPr>
        <a:xfrm>
          <a:off x="4213929" y="42927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6FB3B-7741-4CFB-B399-FA96539D5A3F}">
      <dsp:nvSpPr>
        <dsp:cNvPr id="0" name=""/>
        <dsp:cNvSpPr/>
      </dsp:nvSpPr>
      <dsp:spPr>
        <a:xfrm>
          <a:off x="4850800" y="429271"/>
          <a:ext cx="1060276" cy="839091"/>
        </a:xfrm>
        <a:prstGeom prst="chevron">
          <a:avLst>
            <a:gd name="adj" fmla="val 70610"/>
          </a:avLst>
        </a:prstGeom>
        <a:solidFill>
          <a:srgbClr val="3AD9FF"/>
        </a:solidFill>
        <a:ln w="12700" cap="flat" cmpd="sng" algn="ctr">
          <a:solidFill>
            <a:srgbClr val="3AD9FF"/>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75331-56B0-4827-86AD-8DF63FFA3C40}">
      <dsp:nvSpPr>
        <dsp:cNvPr id="0" name=""/>
        <dsp:cNvSpPr/>
      </dsp:nvSpPr>
      <dsp:spPr>
        <a:xfrm>
          <a:off x="6336703" y="430081"/>
          <a:ext cx="1060276" cy="839091"/>
        </a:xfrm>
        <a:prstGeom prst="chevron">
          <a:avLst>
            <a:gd name="adj" fmla="val 70610"/>
          </a:avLst>
        </a:prstGeom>
        <a:solidFill>
          <a:srgbClr val="3AD9F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7F279B-DD66-4B7E-ADD1-6394DD49D295}">
      <dsp:nvSpPr>
        <dsp:cNvPr id="0" name=""/>
        <dsp:cNvSpPr/>
      </dsp:nvSpPr>
      <dsp:spPr>
        <a:xfrm>
          <a:off x="1145346" y="504057"/>
          <a:ext cx="5767427" cy="67127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l" defTabSz="1244600">
            <a:lnSpc>
              <a:spcPct val="90000"/>
            </a:lnSpc>
            <a:spcBef>
              <a:spcPct val="0"/>
            </a:spcBef>
            <a:spcAft>
              <a:spcPct val="35000"/>
            </a:spcAft>
          </a:pPr>
          <a:r>
            <a:rPr lang="en-US" sz="2800" b="0" kern="1200" dirty="0" err="1" smtClean="0">
              <a:latin typeface="Times New Roman" pitchFamily="18" charset="0"/>
              <a:cs typeface="Times New Roman" pitchFamily="18" charset="0"/>
            </a:rPr>
            <a:t>Xác</a:t>
          </a:r>
          <a:r>
            <a:rPr lang="en-US" sz="2800" b="0" kern="1200" dirty="0" smtClean="0">
              <a:latin typeface="Times New Roman" pitchFamily="18" charset="0"/>
              <a:cs typeface="Times New Roman" pitchFamily="18" charset="0"/>
            </a:rPr>
            <a:t> </a:t>
          </a:r>
          <a:r>
            <a:rPr lang="en-US" sz="2800" b="0" kern="1200" dirty="0" err="1" smtClean="0">
              <a:latin typeface="Times New Roman" pitchFamily="18" charset="0"/>
              <a:cs typeface="Times New Roman" pitchFamily="18" charset="0"/>
            </a:rPr>
            <a:t>thực</a:t>
          </a:r>
          <a:r>
            <a:rPr lang="en-US" sz="2800" b="0" kern="1200" dirty="0" smtClean="0">
              <a:latin typeface="Times New Roman" pitchFamily="18" charset="0"/>
              <a:cs typeface="Times New Roman" pitchFamily="18" charset="0"/>
            </a:rPr>
            <a:t> </a:t>
          </a:r>
          <a:r>
            <a:rPr lang="en-US" sz="2800" b="0" kern="1200" dirty="0" err="1" smtClean="0">
              <a:latin typeface="Times New Roman" pitchFamily="18" charset="0"/>
              <a:cs typeface="Times New Roman" pitchFamily="18" charset="0"/>
            </a:rPr>
            <a:t>bằng</a:t>
          </a:r>
          <a:r>
            <a:rPr lang="en-US" sz="2800" b="0" kern="1200" dirty="0" smtClean="0">
              <a:latin typeface="Times New Roman" pitchFamily="18" charset="0"/>
              <a:cs typeface="Times New Roman" pitchFamily="18" charset="0"/>
            </a:rPr>
            <a:t> username </a:t>
          </a:r>
          <a:r>
            <a:rPr lang="en-US" sz="2800" b="0" kern="1200" dirty="0" err="1" smtClean="0">
              <a:latin typeface="Times New Roman" pitchFamily="18" charset="0"/>
              <a:cs typeface="Times New Roman" pitchFamily="18" charset="0"/>
            </a:rPr>
            <a:t>và</a:t>
          </a:r>
          <a:r>
            <a:rPr lang="en-US" sz="2800" b="0" kern="1200" dirty="0" smtClean="0">
              <a:latin typeface="Times New Roman" pitchFamily="18" charset="0"/>
              <a:cs typeface="Times New Roman" pitchFamily="18" charset="0"/>
            </a:rPr>
            <a:t> password</a:t>
          </a:r>
          <a:endParaRPr lang="en-US" sz="2800" b="0" kern="1200" dirty="0">
            <a:latin typeface="Times New Roman" pitchFamily="18" charset="0"/>
            <a:cs typeface="Times New Roman" pitchFamily="18" charset="0"/>
          </a:endParaRPr>
        </a:p>
      </dsp:txBody>
      <dsp:txXfrm>
        <a:off x="1145346" y="504057"/>
        <a:ext cx="5767427" cy="671273"/>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1C1298F-D90E-4BA1-AE70-B33385AEF2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 xmlns:a16="http://schemas.microsoft.com/office/drawing/2014/main" id="{D211E37A-C23D-477C-A29A-12CA1E3769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81B184F-0610-45A6-808B-33E4320460DE}" type="datetimeFigureOut">
              <a:rPr lang="en-US"/>
              <a:pPr>
                <a:defRPr/>
              </a:pPr>
              <a:t>7/8/2021</a:t>
            </a:fld>
            <a:endParaRPr lang="en-US"/>
          </a:p>
        </p:txBody>
      </p:sp>
      <p:sp>
        <p:nvSpPr>
          <p:cNvPr id="4" name="Footer Placeholder 3">
            <a:extLst>
              <a:ext uri="{FF2B5EF4-FFF2-40B4-BE49-F238E27FC236}">
                <a16:creationId xmlns="" xmlns:a16="http://schemas.microsoft.com/office/drawing/2014/main" id="{84B77245-C548-4E84-A5C5-BCB83BBFEE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 xmlns:a16="http://schemas.microsoft.com/office/drawing/2014/main" id="{DF9C7D60-1136-498C-9FA1-027DA201301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EE64D5F-3BB9-47FE-8E91-892685298AC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DE48F03-675C-41EB-BBAF-168F627BD7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a:extLst>
              <a:ext uri="{FF2B5EF4-FFF2-40B4-BE49-F238E27FC236}">
                <a16:creationId xmlns="" xmlns:a16="http://schemas.microsoft.com/office/drawing/2014/main" id="{CFDC9517-3192-42E9-8E2C-AF54B22AA26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itchFamily="34" charset="0"/>
              </a:defRPr>
            </a:lvl1pPr>
          </a:lstStyle>
          <a:p>
            <a:pPr>
              <a:defRPr/>
            </a:pPr>
            <a:fld id="{555ECE51-853B-4BE3-A6C6-27B346A55DAD}" type="datetimeFigureOut">
              <a:rPr lang="en-US"/>
              <a:pPr>
                <a:defRPr/>
              </a:pPr>
              <a:t>7/8/2021</a:t>
            </a:fld>
            <a:endParaRPr lang="en-US"/>
          </a:p>
        </p:txBody>
      </p:sp>
      <p:sp>
        <p:nvSpPr>
          <p:cNvPr id="4" name="Slide Image Placeholder 3">
            <a:extLst>
              <a:ext uri="{FF2B5EF4-FFF2-40B4-BE49-F238E27FC236}">
                <a16:creationId xmlns="" xmlns:a16="http://schemas.microsoft.com/office/drawing/2014/main" id="{382A8F12-9D63-4396-A36B-10A090A2D6CD}"/>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6DEBDAC3-569B-4778-8874-D59335C459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7E6F9805-DA52-4665-867D-E7A9B587134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a:extLst>
              <a:ext uri="{FF2B5EF4-FFF2-40B4-BE49-F238E27FC236}">
                <a16:creationId xmlns="" xmlns:a16="http://schemas.microsoft.com/office/drawing/2014/main" id="{E7E2280D-842B-47D3-8CEE-46EEE7E7123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87DFE57-058B-4F42-AF26-A1F577A543C6}" type="slidenum">
              <a:rPr lang="en-US" altLang="en-US"/>
              <a:pPr/>
              <a:t>‹#›</a:t>
            </a:fld>
            <a:endParaRPr lang="en-US" altLang="en-US"/>
          </a:p>
        </p:txBody>
      </p:sp>
    </p:spTree>
    <p:extLst>
      <p:ext uri="{BB962C8B-B14F-4D97-AF65-F5344CB8AC3E}">
        <p14:creationId xmlns:p14="http://schemas.microsoft.com/office/powerpoint/2010/main" val="31265384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5613" algn="l" rtl="0" eaLnBrk="0" fontAlgn="base" hangingPunct="0">
      <a:spcBef>
        <a:spcPct val="30000"/>
      </a:spcBef>
      <a:spcAft>
        <a:spcPct val="0"/>
      </a:spcAft>
      <a:defRPr sz="1200" kern="1200">
        <a:solidFill>
          <a:schemeClr val="tx1"/>
        </a:solidFill>
        <a:latin typeface="+mn-lt"/>
        <a:ea typeface="+mn-ea"/>
        <a:cs typeface="+mn-cs"/>
      </a:defRPr>
    </a:lvl2pPr>
    <a:lvl3pPr marL="912813" algn="l" rtl="0" eaLnBrk="0" fontAlgn="base" hangingPunct="0">
      <a:spcBef>
        <a:spcPct val="30000"/>
      </a:spcBef>
      <a:spcAft>
        <a:spcPct val="0"/>
      </a:spcAft>
      <a:defRPr sz="1200" kern="1200">
        <a:solidFill>
          <a:schemeClr val="tx1"/>
        </a:solidFill>
        <a:latin typeface="+mn-lt"/>
        <a:ea typeface="+mn-ea"/>
        <a:cs typeface="+mn-cs"/>
      </a:defRPr>
    </a:lvl3pPr>
    <a:lvl4pPr marL="1370013" algn="l" rtl="0" eaLnBrk="0" fontAlgn="base" hangingPunct="0">
      <a:spcBef>
        <a:spcPct val="30000"/>
      </a:spcBef>
      <a:spcAft>
        <a:spcPct val="0"/>
      </a:spcAft>
      <a:defRPr sz="1200" kern="1200">
        <a:solidFill>
          <a:schemeClr val="tx1"/>
        </a:solidFill>
        <a:latin typeface="+mn-lt"/>
        <a:ea typeface="+mn-ea"/>
        <a:cs typeface="+mn-cs"/>
      </a:defRPr>
    </a:lvl4pPr>
    <a:lvl5pPr marL="1827213" algn="l" rtl="0" eaLnBrk="0" fontAlgn="base" hangingPunct="0">
      <a:spcBef>
        <a:spcPct val="30000"/>
      </a:spcBef>
      <a:spcAft>
        <a:spcPct val="0"/>
      </a:spcAft>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Lời</a:t>
            </a:r>
            <a:r>
              <a:rPr lang="en-US" altLang="en-US" dirty="0" smtClean="0"/>
              <a:t> </a:t>
            </a:r>
            <a:r>
              <a:rPr lang="en-US" altLang="en-US" dirty="0" err="1" smtClean="0"/>
              <a:t>đầu</a:t>
            </a:r>
            <a:r>
              <a:rPr lang="en-US" altLang="en-US" dirty="0" smtClean="0"/>
              <a:t> </a:t>
            </a:r>
            <a:r>
              <a:rPr lang="en-US" altLang="en-US" dirty="0" err="1" smtClean="0"/>
              <a:t>tiên</a:t>
            </a:r>
            <a:r>
              <a:rPr lang="en-US" altLang="en-US" dirty="0" smtClean="0"/>
              <a:t> </a:t>
            </a:r>
            <a:r>
              <a:rPr lang="en-US" altLang="en-US" dirty="0" err="1" smtClean="0"/>
              <a:t>cho</a:t>
            </a:r>
            <a:r>
              <a:rPr lang="en-US" altLang="en-US" dirty="0" smtClean="0"/>
              <a:t> </a:t>
            </a:r>
            <a:r>
              <a:rPr lang="en-US" altLang="en-US" dirty="0" err="1" smtClean="0"/>
              <a:t>em</a:t>
            </a:r>
            <a:r>
              <a:rPr lang="en-US" altLang="en-US" dirty="0" smtClean="0"/>
              <a:t> </a:t>
            </a:r>
            <a:r>
              <a:rPr lang="en-US" altLang="en-US" dirty="0" err="1" smtClean="0"/>
              <a:t>xin</a:t>
            </a:r>
            <a:r>
              <a:rPr lang="en-US" altLang="en-US" dirty="0" smtClean="0"/>
              <a:t> </a:t>
            </a:r>
            <a:r>
              <a:rPr lang="en-US" altLang="en-US" dirty="0" err="1" smtClean="0"/>
              <a:t>được</a:t>
            </a:r>
            <a:r>
              <a:rPr lang="en-US" altLang="en-US" dirty="0" smtClean="0"/>
              <a:t> </a:t>
            </a:r>
            <a:r>
              <a:rPr lang="en-US" altLang="en-US" dirty="0" err="1" smtClean="0"/>
              <a:t>gửi</a:t>
            </a:r>
            <a:r>
              <a:rPr lang="en-US" altLang="en-US" dirty="0" smtClean="0"/>
              <a:t> </a:t>
            </a:r>
            <a:r>
              <a:rPr lang="en-US" altLang="en-US" dirty="0" err="1" smtClean="0"/>
              <a:t>lời</a:t>
            </a:r>
            <a:r>
              <a:rPr lang="en-US" altLang="en-US" dirty="0" smtClean="0"/>
              <a:t> </a:t>
            </a:r>
            <a:r>
              <a:rPr lang="en-US" altLang="en-US" dirty="0" err="1" smtClean="0"/>
              <a:t>chào</a:t>
            </a:r>
            <a:r>
              <a:rPr lang="en-US" altLang="en-US" dirty="0" smtClean="0"/>
              <a:t>,  </a:t>
            </a:r>
            <a:r>
              <a:rPr lang="en-US" altLang="en-US" dirty="0" err="1" smtClean="0"/>
              <a:t>lời</a:t>
            </a:r>
            <a:r>
              <a:rPr lang="en-US" altLang="en-US" dirty="0" smtClean="0"/>
              <a:t> </a:t>
            </a:r>
            <a:r>
              <a:rPr lang="en-US" altLang="en-US" dirty="0" err="1" smtClean="0"/>
              <a:t>chúc</a:t>
            </a:r>
            <a:r>
              <a:rPr lang="en-US" altLang="en-US" dirty="0" smtClean="0"/>
              <a:t> </a:t>
            </a:r>
            <a:r>
              <a:rPr lang="en-US" altLang="en-US" dirty="0" err="1" smtClean="0"/>
              <a:t>sức</a:t>
            </a:r>
            <a:r>
              <a:rPr lang="en-US" altLang="en-US" dirty="0" smtClean="0"/>
              <a:t> </a:t>
            </a:r>
            <a:r>
              <a:rPr lang="en-US" altLang="en-US" dirty="0" err="1" smtClean="0"/>
              <a:t>khỏe</a:t>
            </a:r>
            <a:r>
              <a:rPr lang="en-US" altLang="en-US" dirty="0" smtClean="0"/>
              <a:t> </a:t>
            </a:r>
            <a:r>
              <a:rPr lang="en-US" altLang="en-US" dirty="0" err="1" smtClean="0"/>
              <a:t>tới</a:t>
            </a:r>
            <a:r>
              <a:rPr lang="en-US" altLang="en-US" dirty="0" smtClean="0"/>
              <a:t> </a:t>
            </a:r>
            <a:r>
              <a:rPr lang="en-US" altLang="en-US" dirty="0" err="1" smtClean="0"/>
              <a:t>tất</a:t>
            </a:r>
            <a:r>
              <a:rPr lang="en-US" altLang="en-US" dirty="0" smtClean="0"/>
              <a:t> </a:t>
            </a:r>
            <a:r>
              <a:rPr lang="en-US" altLang="en-US" dirty="0" err="1" smtClean="0"/>
              <a:t>cả</a:t>
            </a:r>
            <a:r>
              <a:rPr lang="en-US" altLang="en-US" dirty="0" smtClean="0"/>
              <a:t> </a:t>
            </a:r>
            <a:r>
              <a:rPr lang="en-US" altLang="en-US" dirty="0" err="1" smtClean="0"/>
              <a:t>các</a:t>
            </a:r>
            <a:r>
              <a:rPr lang="en-US" altLang="en-US" dirty="0" smtClean="0"/>
              <a:t> </a:t>
            </a:r>
            <a:r>
              <a:rPr lang="en-US" altLang="en-US" dirty="0" err="1" smtClean="0"/>
              <a:t>thầy</a:t>
            </a:r>
            <a:r>
              <a:rPr lang="en-US" altLang="en-US" dirty="0" smtClean="0"/>
              <a:t> </a:t>
            </a:r>
            <a:r>
              <a:rPr lang="en-US" altLang="en-US" dirty="0" err="1" smtClean="0"/>
              <a:t>cô</a:t>
            </a:r>
            <a:r>
              <a:rPr lang="en-US" altLang="en-US" dirty="0" smtClean="0"/>
              <a:t> </a:t>
            </a:r>
            <a:r>
              <a:rPr lang="en-US" altLang="en-US" dirty="0" err="1" smtClean="0"/>
              <a:t>đang</a:t>
            </a:r>
            <a:r>
              <a:rPr lang="en-US" altLang="en-US" dirty="0" smtClean="0"/>
              <a:t> </a:t>
            </a:r>
            <a:r>
              <a:rPr lang="en-US" altLang="en-US" dirty="0" err="1" smtClean="0"/>
              <a:t>có</a:t>
            </a:r>
            <a:r>
              <a:rPr lang="en-US" altLang="en-US" dirty="0" smtClean="0"/>
              <a:t> </a:t>
            </a:r>
            <a:r>
              <a:rPr lang="en-US" altLang="en-US" dirty="0" err="1" smtClean="0"/>
              <a:t>mặt</a:t>
            </a:r>
            <a:r>
              <a:rPr lang="en-US" altLang="en-US" dirty="0" smtClean="0"/>
              <a:t> </a:t>
            </a:r>
            <a:r>
              <a:rPr lang="en-US" altLang="en-US" dirty="0" err="1" smtClean="0"/>
              <a:t>trong</a:t>
            </a:r>
            <a:r>
              <a:rPr lang="en-US" altLang="en-US" dirty="0" smtClean="0"/>
              <a:t> </a:t>
            </a:r>
            <a:r>
              <a:rPr lang="en-US" altLang="en-US" dirty="0" err="1" smtClean="0"/>
              <a:t>hội</a:t>
            </a:r>
            <a:r>
              <a:rPr lang="en-US" altLang="en-US" dirty="0" smtClean="0"/>
              <a:t> </a:t>
            </a:r>
            <a:r>
              <a:rPr lang="en-US" altLang="en-US" dirty="0" err="1" smtClean="0"/>
              <a:t>đồng</a:t>
            </a:r>
            <a:r>
              <a:rPr lang="en-US" altLang="en-US" dirty="0" smtClean="0"/>
              <a:t> </a:t>
            </a:r>
            <a:r>
              <a:rPr lang="en-US" altLang="en-US" dirty="0" err="1" smtClean="0"/>
              <a:t>ngày</a:t>
            </a:r>
            <a:r>
              <a:rPr lang="en-US" altLang="en-US" dirty="0" smtClean="0"/>
              <a:t> </a:t>
            </a:r>
            <a:r>
              <a:rPr lang="en-US" altLang="en-US" dirty="0" err="1" smtClean="0"/>
              <a:t>hôm</a:t>
            </a:r>
            <a:r>
              <a:rPr lang="en-US" altLang="en-US" dirty="0" smtClean="0"/>
              <a:t> nay. </a:t>
            </a:r>
          </a:p>
          <a:p>
            <a:r>
              <a:rPr lang="en-US" altLang="en-US" dirty="0" err="1" smtClean="0"/>
              <a:t>Kính</a:t>
            </a:r>
            <a:r>
              <a:rPr lang="en-US" altLang="en-US" dirty="0" smtClean="0"/>
              <a:t> </a:t>
            </a:r>
            <a:r>
              <a:rPr lang="en-US" altLang="en-US" dirty="0" err="1" smtClean="0"/>
              <a:t>th</a:t>
            </a:r>
            <a:r>
              <a:rPr lang="vi-VN" altLang="en-US" dirty="0" smtClean="0"/>
              <a:t>ư</a:t>
            </a:r>
            <a:r>
              <a:rPr lang="en-US" altLang="en-US" dirty="0" smtClean="0"/>
              <a:t>a </a:t>
            </a:r>
            <a:r>
              <a:rPr lang="en-US" altLang="en-US" dirty="0" err="1" smtClean="0"/>
              <a:t>thầy</a:t>
            </a:r>
            <a:r>
              <a:rPr lang="en-US" altLang="en-US" dirty="0" smtClean="0"/>
              <a:t> </a:t>
            </a:r>
            <a:r>
              <a:rPr lang="en-US" altLang="en-US" dirty="0" err="1" smtClean="0"/>
              <a:t>chủ</a:t>
            </a:r>
            <a:r>
              <a:rPr lang="en-US" altLang="en-US" dirty="0" smtClean="0"/>
              <a:t> </a:t>
            </a:r>
            <a:r>
              <a:rPr lang="en-US" altLang="en-US" dirty="0" err="1" smtClean="0"/>
              <a:t>tịch</a:t>
            </a:r>
            <a:r>
              <a:rPr lang="en-US" altLang="en-US" dirty="0" smtClean="0"/>
              <a:t> </a:t>
            </a:r>
          </a:p>
          <a:p>
            <a:r>
              <a:rPr lang="en-US" altLang="en-US" dirty="0" err="1" smtClean="0"/>
              <a:t>Kính</a:t>
            </a:r>
            <a:r>
              <a:rPr lang="en-US" altLang="en-US" dirty="0" smtClean="0"/>
              <a:t> </a:t>
            </a:r>
            <a:r>
              <a:rPr lang="en-US" altLang="en-US" dirty="0" err="1" smtClean="0"/>
              <a:t>thừa</a:t>
            </a:r>
            <a:r>
              <a:rPr lang="en-US" altLang="en-US" dirty="0" smtClean="0"/>
              <a:t> </a:t>
            </a:r>
            <a:r>
              <a:rPr lang="en-US" altLang="en-US" dirty="0" err="1" smtClean="0"/>
              <a:t>các</a:t>
            </a:r>
            <a:r>
              <a:rPr lang="en-US" altLang="en-US" dirty="0" smtClean="0"/>
              <a:t> </a:t>
            </a:r>
            <a:r>
              <a:rPr lang="en-US" altLang="en-US" dirty="0" err="1" smtClean="0"/>
              <a:t>thầy</a:t>
            </a:r>
            <a:r>
              <a:rPr lang="en-US" altLang="en-US" dirty="0" smtClean="0"/>
              <a:t> </a:t>
            </a:r>
            <a:r>
              <a:rPr lang="en-US" altLang="en-US" dirty="0" err="1" smtClean="0"/>
              <a:t>cô</a:t>
            </a:r>
            <a:r>
              <a:rPr lang="en-US" altLang="en-US" dirty="0" smtClean="0"/>
              <a:t> </a:t>
            </a:r>
            <a:r>
              <a:rPr lang="en-US" altLang="en-US" dirty="0" err="1" smtClean="0"/>
              <a:t>trong</a:t>
            </a:r>
            <a:r>
              <a:rPr lang="en-US" altLang="en-US" dirty="0" smtClean="0"/>
              <a:t> </a:t>
            </a:r>
            <a:r>
              <a:rPr lang="en-US" altLang="en-US" dirty="0" err="1" smtClean="0"/>
              <a:t>hội</a:t>
            </a:r>
            <a:r>
              <a:rPr lang="en-US" altLang="en-US" dirty="0" smtClean="0"/>
              <a:t> </a:t>
            </a:r>
            <a:r>
              <a:rPr lang="en-US" altLang="en-US" dirty="0" err="1" smtClean="0"/>
              <a:t>đồng</a:t>
            </a:r>
            <a:endParaRPr lang="en-US" altLang="en-US" dirty="0" smtClean="0"/>
          </a:p>
          <a:p>
            <a:r>
              <a:rPr lang="en-US" altLang="en-US" dirty="0" err="1" smtClean="0"/>
              <a:t>Để</a:t>
            </a:r>
            <a:r>
              <a:rPr lang="en-US" altLang="en-US" dirty="0" smtClean="0"/>
              <a:t> </a:t>
            </a:r>
            <a:r>
              <a:rPr lang="en-US" altLang="en-US" dirty="0" err="1" smtClean="0"/>
              <a:t>hoàn</a:t>
            </a:r>
            <a:r>
              <a:rPr lang="en-US" altLang="en-US" dirty="0" smtClean="0"/>
              <a:t> </a:t>
            </a:r>
            <a:r>
              <a:rPr lang="en-US" altLang="en-US" dirty="0" err="1" smtClean="0"/>
              <a:t>thành</a:t>
            </a:r>
            <a:r>
              <a:rPr lang="en-US" altLang="en-US" dirty="0" smtClean="0"/>
              <a:t> </a:t>
            </a:r>
            <a:r>
              <a:rPr lang="en-US" altLang="en-US" dirty="0" err="1" smtClean="0"/>
              <a:t>đồ</a:t>
            </a:r>
            <a:r>
              <a:rPr lang="en-US" altLang="en-US" dirty="0" smtClean="0"/>
              <a:t> </a:t>
            </a:r>
            <a:r>
              <a:rPr lang="en-US" altLang="en-US" dirty="0" err="1" smtClean="0"/>
              <a:t>án</a:t>
            </a:r>
            <a:r>
              <a:rPr lang="en-US" altLang="en-US" dirty="0" smtClean="0"/>
              <a:t> </a:t>
            </a:r>
            <a:r>
              <a:rPr lang="en-US" altLang="en-US" dirty="0" err="1" smtClean="0"/>
              <a:t>và</a:t>
            </a:r>
            <a:r>
              <a:rPr lang="en-US" altLang="en-US" dirty="0" smtClean="0"/>
              <a:t> </a:t>
            </a:r>
            <a:r>
              <a:rPr lang="en-US" altLang="en-US" dirty="0" err="1" smtClean="0"/>
              <a:t>được</a:t>
            </a:r>
            <a:r>
              <a:rPr lang="en-US" altLang="en-US" dirty="0" smtClean="0"/>
              <a:t> </a:t>
            </a:r>
            <a:r>
              <a:rPr lang="en-US" altLang="en-US" dirty="0" err="1" smtClean="0"/>
              <a:t>đứng</a:t>
            </a:r>
            <a:r>
              <a:rPr lang="en-US" altLang="en-US" dirty="0" smtClean="0"/>
              <a:t> </a:t>
            </a:r>
            <a:r>
              <a:rPr lang="en-US" altLang="en-US" dirty="0" err="1" smtClean="0"/>
              <a:t>đây</a:t>
            </a:r>
            <a:r>
              <a:rPr lang="en-US" altLang="en-US" dirty="0" smtClean="0"/>
              <a:t> </a:t>
            </a:r>
            <a:r>
              <a:rPr lang="en-US" altLang="en-US" dirty="0" err="1" smtClean="0"/>
              <a:t>trình</a:t>
            </a:r>
            <a:r>
              <a:rPr lang="en-US" altLang="en-US" dirty="0" smtClean="0"/>
              <a:t> </a:t>
            </a:r>
            <a:r>
              <a:rPr lang="en-US" altLang="en-US" dirty="0" err="1" smtClean="0"/>
              <a:t>bày</a:t>
            </a:r>
            <a:r>
              <a:rPr lang="en-US" altLang="en-US" dirty="0" smtClean="0"/>
              <a:t> </a:t>
            </a:r>
            <a:r>
              <a:rPr lang="en-US" altLang="en-US" dirty="0" err="1" smtClean="0"/>
              <a:t>về</a:t>
            </a:r>
            <a:r>
              <a:rPr lang="en-US" altLang="en-US" dirty="0" smtClean="0"/>
              <a:t> </a:t>
            </a:r>
            <a:r>
              <a:rPr lang="en-US" altLang="en-US" dirty="0" err="1" smtClean="0"/>
              <a:t>đồ</a:t>
            </a:r>
            <a:r>
              <a:rPr lang="en-US" altLang="en-US" dirty="0" smtClean="0"/>
              <a:t> </a:t>
            </a:r>
            <a:r>
              <a:rPr lang="en-US" altLang="en-US" dirty="0" err="1" smtClean="0"/>
              <a:t>án</a:t>
            </a:r>
            <a:r>
              <a:rPr lang="en-US" altLang="en-US" dirty="0" smtClean="0"/>
              <a:t>, </a:t>
            </a:r>
            <a:r>
              <a:rPr lang="en-US" altLang="en-US" dirty="0" err="1" smtClean="0"/>
              <a:t>chúng</a:t>
            </a:r>
            <a:r>
              <a:rPr lang="en-US" altLang="en-US" baseline="0" dirty="0" smtClean="0"/>
              <a:t> </a:t>
            </a:r>
            <a:r>
              <a:rPr lang="en-US" altLang="en-US" dirty="0" err="1" smtClean="0"/>
              <a:t>em</a:t>
            </a:r>
            <a:r>
              <a:rPr lang="en-US" altLang="en-US" dirty="0" smtClean="0"/>
              <a:t> </a:t>
            </a:r>
            <a:r>
              <a:rPr lang="en-US" altLang="en-US" dirty="0" err="1" smtClean="0"/>
              <a:t>xin</a:t>
            </a:r>
            <a:r>
              <a:rPr lang="en-US" altLang="en-US" dirty="0" smtClean="0"/>
              <a:t> </a:t>
            </a:r>
            <a:r>
              <a:rPr lang="en-US" altLang="en-US" dirty="0" err="1" smtClean="0"/>
              <a:t>gửi</a:t>
            </a:r>
            <a:r>
              <a:rPr lang="en-US" altLang="en-US" dirty="0" smtClean="0"/>
              <a:t> </a:t>
            </a:r>
            <a:r>
              <a:rPr lang="en-US" altLang="en-US" dirty="0" err="1" smtClean="0"/>
              <a:t>lời</a:t>
            </a:r>
            <a:r>
              <a:rPr lang="en-US" altLang="en-US" dirty="0" smtClean="0"/>
              <a:t> </a:t>
            </a:r>
            <a:r>
              <a:rPr lang="en-US" altLang="en-US" dirty="0" err="1" smtClean="0"/>
              <a:t>cảm</a:t>
            </a:r>
            <a:r>
              <a:rPr lang="en-US" altLang="en-US" dirty="0" smtClean="0"/>
              <a:t> </a:t>
            </a:r>
            <a:r>
              <a:rPr lang="en-US" altLang="en-US" dirty="0" err="1" smtClean="0"/>
              <a:t>ơn</a:t>
            </a:r>
            <a:r>
              <a:rPr lang="en-US" altLang="en-US" dirty="0" smtClean="0"/>
              <a:t> </a:t>
            </a:r>
            <a:r>
              <a:rPr lang="en-US" altLang="en-US" dirty="0" err="1" smtClean="0"/>
              <a:t>sâu</a:t>
            </a:r>
            <a:r>
              <a:rPr lang="en-US" altLang="en-US" dirty="0" smtClean="0"/>
              <a:t> </a:t>
            </a:r>
            <a:r>
              <a:rPr lang="en-US" altLang="en-US" dirty="0" err="1" smtClean="0"/>
              <a:t>sắc</a:t>
            </a:r>
            <a:r>
              <a:rPr lang="en-US" altLang="en-US" dirty="0" smtClean="0"/>
              <a:t> </a:t>
            </a:r>
            <a:r>
              <a:rPr lang="en-US" altLang="en-US" dirty="0" err="1" smtClean="0"/>
              <a:t>tới</a:t>
            </a:r>
            <a:r>
              <a:rPr lang="en-US" altLang="en-US" dirty="0" smtClean="0"/>
              <a:t> GVHD - </a:t>
            </a:r>
            <a:r>
              <a:rPr lang="en-US" altLang="en-US" dirty="0" err="1" smtClean="0"/>
              <a:t>thầy</a:t>
            </a:r>
            <a:r>
              <a:rPr lang="en-US" altLang="en-US" dirty="0" smtClean="0"/>
              <a:t> </a:t>
            </a:r>
            <a:r>
              <a:rPr lang="en-US" altLang="en-US" dirty="0" err="1" smtClean="0"/>
              <a:t>Lương</a:t>
            </a:r>
            <a:r>
              <a:rPr lang="en-US" altLang="en-US" dirty="0" smtClean="0"/>
              <a:t> </a:t>
            </a:r>
            <a:r>
              <a:rPr lang="en-US" altLang="en-US" dirty="0" err="1" smtClean="0"/>
              <a:t>Thế</a:t>
            </a:r>
            <a:r>
              <a:rPr lang="en-US" altLang="en-US" dirty="0" smtClean="0"/>
              <a:t> </a:t>
            </a:r>
            <a:r>
              <a:rPr lang="en-US" altLang="en-US" dirty="0" err="1" smtClean="0"/>
              <a:t>Dũng</a:t>
            </a:r>
            <a:r>
              <a:rPr lang="en-US" altLang="en-US" dirty="0" smtClean="0"/>
              <a:t>  </a:t>
            </a:r>
            <a:r>
              <a:rPr lang="en-US" altLang="en-US" dirty="0" err="1" smtClean="0"/>
              <a:t>và</a:t>
            </a:r>
            <a:r>
              <a:rPr lang="en-US" altLang="en-US" dirty="0" smtClean="0"/>
              <a:t> </a:t>
            </a:r>
            <a:r>
              <a:rPr lang="en-US" altLang="en-US" dirty="0" err="1" smtClean="0"/>
              <a:t>tất</a:t>
            </a:r>
            <a:r>
              <a:rPr lang="en-US" altLang="en-US" dirty="0" smtClean="0"/>
              <a:t> </a:t>
            </a:r>
            <a:r>
              <a:rPr lang="en-US" altLang="en-US" dirty="0" err="1" smtClean="0"/>
              <a:t>cả</a:t>
            </a:r>
            <a:r>
              <a:rPr lang="en-US" altLang="en-US" dirty="0" smtClean="0"/>
              <a:t> </a:t>
            </a:r>
            <a:r>
              <a:rPr lang="en-US" altLang="en-US" dirty="0" err="1" smtClean="0"/>
              <a:t>sự</a:t>
            </a:r>
            <a:r>
              <a:rPr lang="en-US" altLang="en-US" dirty="0" smtClean="0"/>
              <a:t> </a:t>
            </a:r>
            <a:r>
              <a:rPr lang="en-US" altLang="en-US" dirty="0" err="1" smtClean="0"/>
              <a:t>quan</a:t>
            </a:r>
            <a:r>
              <a:rPr lang="en-US" altLang="en-US" dirty="0" smtClean="0"/>
              <a:t> </a:t>
            </a:r>
            <a:r>
              <a:rPr lang="en-US" altLang="en-US" dirty="0" err="1" smtClean="0"/>
              <a:t>tâm</a:t>
            </a:r>
            <a:r>
              <a:rPr lang="en-US" altLang="en-US" dirty="0" smtClean="0"/>
              <a:t> </a:t>
            </a:r>
            <a:r>
              <a:rPr lang="en-US" altLang="en-US" dirty="0" err="1" smtClean="0"/>
              <a:t>động</a:t>
            </a:r>
            <a:r>
              <a:rPr lang="en-US" altLang="en-US" dirty="0" smtClean="0"/>
              <a:t> </a:t>
            </a:r>
            <a:r>
              <a:rPr lang="en-US" altLang="en-US" dirty="0" err="1" smtClean="0"/>
              <a:t>viên</a:t>
            </a:r>
            <a:r>
              <a:rPr lang="en-US" altLang="en-US" dirty="0" smtClean="0"/>
              <a:t> </a:t>
            </a:r>
            <a:r>
              <a:rPr lang="en-US" altLang="en-US" dirty="0" err="1" smtClean="0"/>
              <a:t>từ</a:t>
            </a:r>
            <a:r>
              <a:rPr lang="en-US" altLang="en-US" dirty="0" smtClean="0"/>
              <a:t> </a:t>
            </a:r>
            <a:r>
              <a:rPr lang="en-US" altLang="en-US" dirty="0" err="1" smtClean="0"/>
              <a:t>gia</a:t>
            </a:r>
            <a:r>
              <a:rPr lang="en-US" altLang="en-US" dirty="0" smtClean="0"/>
              <a:t> </a:t>
            </a:r>
            <a:r>
              <a:rPr lang="en-US" altLang="en-US" dirty="0" err="1" smtClean="0"/>
              <a:t>đình</a:t>
            </a:r>
            <a:r>
              <a:rPr lang="en-US" altLang="en-US" dirty="0" smtClean="0"/>
              <a:t>, </a:t>
            </a:r>
            <a:r>
              <a:rPr lang="en-US" altLang="en-US" dirty="0" err="1" smtClean="0"/>
              <a:t>bạn</a:t>
            </a:r>
            <a:r>
              <a:rPr lang="en-US" altLang="en-US" dirty="0" smtClean="0"/>
              <a:t> </a:t>
            </a:r>
            <a:r>
              <a:rPr lang="en-US" altLang="en-US" dirty="0" err="1" smtClean="0"/>
              <a:t>bè</a:t>
            </a:r>
            <a:r>
              <a:rPr lang="en-US" altLang="en-US" dirty="0" smtClean="0"/>
              <a:t>.</a:t>
            </a:r>
          </a:p>
          <a:p>
            <a:r>
              <a:rPr lang="en-US" altLang="en-US" dirty="0" err="1" smtClean="0"/>
              <a:t>Sau</a:t>
            </a:r>
            <a:r>
              <a:rPr lang="en-US" altLang="en-US" dirty="0" smtClean="0"/>
              <a:t> </a:t>
            </a:r>
            <a:r>
              <a:rPr lang="en-US" altLang="en-US" dirty="0" err="1" smtClean="0"/>
              <a:t>đây</a:t>
            </a:r>
            <a:r>
              <a:rPr lang="en-US" altLang="en-US" dirty="0" smtClean="0"/>
              <a:t> </a:t>
            </a:r>
            <a:r>
              <a:rPr lang="en-US" altLang="en-US" dirty="0" err="1" smtClean="0"/>
              <a:t>em</a:t>
            </a:r>
            <a:r>
              <a:rPr lang="en-US" altLang="en-US" dirty="0" smtClean="0"/>
              <a:t> </a:t>
            </a:r>
            <a:r>
              <a:rPr lang="en-US" altLang="en-US" dirty="0" err="1" smtClean="0"/>
              <a:t>xin</a:t>
            </a:r>
            <a:r>
              <a:rPr lang="en-US" altLang="en-US" dirty="0" smtClean="0"/>
              <a:t> </a:t>
            </a:r>
            <a:r>
              <a:rPr lang="en-US" altLang="en-US" dirty="0" err="1" smtClean="0"/>
              <a:t>phép</a:t>
            </a:r>
            <a:r>
              <a:rPr lang="en-US" altLang="en-US" dirty="0" smtClean="0"/>
              <a:t> </a:t>
            </a:r>
            <a:r>
              <a:rPr lang="en-US" altLang="en-US" dirty="0" err="1" smtClean="0"/>
              <a:t>được</a:t>
            </a:r>
            <a:r>
              <a:rPr lang="en-US" altLang="en-US" dirty="0" smtClean="0"/>
              <a:t> </a:t>
            </a:r>
            <a:r>
              <a:rPr lang="en-US" altLang="en-US" dirty="0" err="1" smtClean="0"/>
              <a:t>trình</a:t>
            </a:r>
            <a:r>
              <a:rPr lang="en-US" altLang="en-US" dirty="0" smtClean="0"/>
              <a:t> </a:t>
            </a:r>
            <a:r>
              <a:rPr lang="en-US" altLang="en-US" dirty="0" err="1" smtClean="0"/>
              <a:t>bày</a:t>
            </a:r>
            <a:r>
              <a:rPr lang="en-US" altLang="en-US" dirty="0" smtClean="0"/>
              <a:t> </a:t>
            </a:r>
            <a:r>
              <a:rPr lang="en-US" altLang="en-US" dirty="0" err="1" smtClean="0"/>
              <a:t>về</a:t>
            </a:r>
            <a:r>
              <a:rPr lang="en-US" altLang="en-US" dirty="0" smtClean="0"/>
              <a:t> </a:t>
            </a:r>
            <a:r>
              <a:rPr lang="en-US" altLang="en-US" dirty="0" err="1" smtClean="0"/>
              <a:t>đồ</a:t>
            </a:r>
            <a:r>
              <a:rPr lang="en-US" altLang="en-US" dirty="0" smtClean="0"/>
              <a:t> </a:t>
            </a:r>
            <a:r>
              <a:rPr lang="en-US" altLang="en-US" dirty="0" err="1" smtClean="0"/>
              <a:t>án</a:t>
            </a:r>
            <a:r>
              <a:rPr lang="en-US" altLang="en-US" dirty="0" smtClean="0"/>
              <a:t> </a:t>
            </a:r>
            <a:r>
              <a:rPr lang="en-US" altLang="en-US" dirty="0" err="1" smtClean="0"/>
              <a:t>tốt</a:t>
            </a:r>
            <a:r>
              <a:rPr lang="en-US" altLang="en-US" dirty="0" smtClean="0"/>
              <a:t> </a:t>
            </a:r>
            <a:r>
              <a:rPr lang="en-US" altLang="en-US" dirty="0" err="1" smtClean="0"/>
              <a:t>nghiệp</a:t>
            </a:r>
            <a:r>
              <a:rPr lang="en-US" altLang="en-US" dirty="0" smtClean="0"/>
              <a:t> </a:t>
            </a:r>
            <a:r>
              <a:rPr lang="en-US" altLang="en-US" dirty="0" err="1" smtClean="0"/>
              <a:t>với</a:t>
            </a:r>
            <a:r>
              <a:rPr lang="en-US" altLang="en-US" dirty="0" smtClean="0"/>
              <a:t> </a:t>
            </a:r>
            <a:r>
              <a:rPr lang="en-US" altLang="en-US" dirty="0" err="1" smtClean="0"/>
              <a:t>tên</a:t>
            </a:r>
            <a:r>
              <a:rPr lang="en-US" altLang="en-US" dirty="0" smtClean="0"/>
              <a:t> </a:t>
            </a:r>
            <a:r>
              <a:rPr lang="en-US" altLang="en-US" dirty="0" err="1" smtClean="0"/>
              <a:t>đề</a:t>
            </a:r>
            <a:r>
              <a:rPr lang="en-US" altLang="en-US" dirty="0" smtClean="0"/>
              <a:t> </a:t>
            </a:r>
            <a:r>
              <a:rPr lang="en-US" altLang="en-US" dirty="0" err="1" smtClean="0"/>
              <a:t>tài</a:t>
            </a:r>
            <a:r>
              <a:rPr lang="en-US" altLang="en-US" dirty="0" smtClean="0"/>
              <a:t> </a:t>
            </a:r>
            <a:r>
              <a:rPr lang="en-US" altLang="en-US" dirty="0" err="1" smtClean="0"/>
              <a:t>là</a:t>
            </a:r>
            <a:r>
              <a:rPr lang="en-US" altLang="en-US" dirty="0" smtClean="0"/>
              <a:t>:….</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0</a:t>
            </a:fld>
            <a:endParaRPr lang="en-US" altLang="en-US"/>
          </a:p>
        </p:txBody>
      </p:sp>
    </p:spTree>
    <p:extLst>
      <p:ext uri="{BB962C8B-B14F-4D97-AF65-F5344CB8AC3E}">
        <p14:creationId xmlns:p14="http://schemas.microsoft.com/office/powerpoint/2010/main" val="342984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smtClean="0"/>
              <a:t>Luồng giao thức trừu tượng</a:t>
            </a:r>
          </a:p>
          <a:p>
            <a:r>
              <a:rPr lang="vi-VN" altLang="en-US" dirty="0" smtClean="0"/>
              <a:t>(A) Ứng dụng client yêu cầu resource owner cấp quyền</a:t>
            </a:r>
          </a:p>
          <a:p>
            <a:r>
              <a:rPr lang="vi-VN" altLang="en-US" dirty="0" smtClean="0"/>
              <a:t>(B) Client nhận được sự cấp phép từ resource owner tùy theo loại grant trong yêu cầu. Nếu được chứng thực, client sẽ được cấp 1 authorization grant</a:t>
            </a:r>
          </a:p>
          <a:p>
            <a:r>
              <a:rPr lang="vi-VN" altLang="en-US" dirty="0" smtClean="0"/>
              <a:t>(C) Client yêu cầu Authorization server xác thực authorization grant từ resource owner.</a:t>
            </a:r>
          </a:p>
          <a:p>
            <a:r>
              <a:rPr lang="vi-VN" altLang="en-US" dirty="0" smtClean="0"/>
              <a:t>(D) Authorization server sẽ kiểm tra và xác nhận authorization grant. Nếu được xác thực, Client sẽ nhận được access token</a:t>
            </a:r>
          </a:p>
          <a:p>
            <a:r>
              <a:rPr lang="vi-VN" altLang="en-US" dirty="0" smtClean="0"/>
              <a:t>(E) Client request resource từ resource server, dính kèm access token trong request.</a:t>
            </a:r>
          </a:p>
          <a:p>
            <a:r>
              <a:rPr lang="vi-VN" altLang="en-US" dirty="0" smtClean="0"/>
              <a:t>(F) Resource Server sẽ kiểm tra tính hợp lệ của access token. Nếu token hợp lệ, resource theo yêu cầu sẽ được cấp phát.</a:t>
            </a:r>
            <a:endParaRPr lang="en-AU" altLang="en-US" dirty="0" smtClean="0"/>
          </a:p>
          <a:p>
            <a:endParaRPr lang="en-AU" altLang="en-US" dirty="0" smtClean="0"/>
          </a:p>
          <a:p>
            <a:endParaRPr lang="en-AU" altLang="en-US" dirty="0" smtClean="0"/>
          </a:p>
          <a:p>
            <a:r>
              <a:rPr lang="en-AU" altLang="en-US" dirty="0" smtClean="0"/>
              <a:t>(A): "</a:t>
            </a:r>
            <a:r>
              <a:rPr lang="en-AU" altLang="en-US" dirty="0" err="1" smtClean="0"/>
              <a:t>Khách</a:t>
            </a:r>
            <a:r>
              <a:rPr lang="en-AU" altLang="en-US" dirty="0" smtClean="0"/>
              <a:t> </a:t>
            </a:r>
            <a:r>
              <a:rPr lang="en-AU" altLang="en-US" dirty="0" err="1" smtClean="0"/>
              <a:t>hàng</a:t>
            </a:r>
            <a:r>
              <a:rPr lang="en-AU" altLang="en-US" dirty="0" smtClean="0"/>
              <a:t> </a:t>
            </a:r>
            <a:r>
              <a:rPr lang="en-AU" altLang="en-US" dirty="0" err="1" smtClean="0"/>
              <a:t>yêu</a:t>
            </a:r>
            <a:r>
              <a:rPr lang="en-AU" altLang="en-US" dirty="0" smtClean="0"/>
              <a:t> </a:t>
            </a:r>
            <a:r>
              <a:rPr lang="en-AU" altLang="en-US" dirty="0" err="1" smtClean="0"/>
              <a:t>cầu</a:t>
            </a:r>
            <a:r>
              <a:rPr lang="en-AU" altLang="en-US" dirty="0" smtClean="0"/>
              <a:t> </a:t>
            </a:r>
            <a:r>
              <a:rPr lang="en-AU" altLang="en-US" dirty="0" err="1" smtClean="0"/>
              <a:t>ủy</a:t>
            </a:r>
            <a:r>
              <a:rPr lang="en-AU" altLang="en-US" dirty="0" smtClean="0"/>
              <a:t> </a:t>
            </a:r>
            <a:r>
              <a:rPr lang="en-AU" altLang="en-US" dirty="0" err="1" smtClean="0"/>
              <a:t>quyền</a:t>
            </a:r>
            <a:r>
              <a:rPr lang="en-AU" altLang="en-US" dirty="0" smtClean="0"/>
              <a:t> </a:t>
            </a:r>
            <a:r>
              <a:rPr lang="en-AU" altLang="en-US" dirty="0" err="1" smtClean="0"/>
              <a:t>từ</a:t>
            </a:r>
            <a:r>
              <a:rPr lang="en-AU" altLang="en-US" dirty="0" smtClean="0"/>
              <a:t> </a:t>
            </a:r>
            <a:r>
              <a:rPr lang="en-AU" altLang="en-US" dirty="0" err="1" smtClean="0"/>
              <a:t>chủ</a:t>
            </a:r>
            <a:r>
              <a:rPr lang="en-AU" altLang="en-US" dirty="0" smtClean="0"/>
              <a:t> </a:t>
            </a:r>
            <a:r>
              <a:rPr lang="en-AU" altLang="en-US" dirty="0" err="1" smtClean="0"/>
              <a:t>sở</a:t>
            </a:r>
            <a:r>
              <a:rPr lang="en-AU" altLang="en-US" dirty="0" smtClean="0"/>
              <a:t> </a:t>
            </a:r>
            <a:r>
              <a:rPr lang="en-AU" altLang="en-US" dirty="0" err="1" smtClean="0"/>
              <a:t>hữu</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Yêu</a:t>
            </a:r>
            <a:r>
              <a:rPr lang="en-AU" altLang="en-US" dirty="0" smtClean="0"/>
              <a:t> </a:t>
            </a:r>
            <a:r>
              <a:rPr lang="en-AU" altLang="en-US" dirty="0" err="1" smtClean="0"/>
              <a:t>cầu</a:t>
            </a:r>
            <a:r>
              <a:rPr lang="en-AU" altLang="en-US" dirty="0" smtClean="0"/>
              <a:t> </a:t>
            </a:r>
            <a:r>
              <a:rPr lang="en-AU" altLang="en-US" dirty="0" err="1" smtClean="0"/>
              <a:t>ủy</a:t>
            </a:r>
            <a:r>
              <a:rPr lang="en-AU" altLang="en-US" dirty="0" smtClean="0"/>
              <a:t> </a:t>
            </a:r>
            <a:r>
              <a:rPr lang="en-AU" altLang="en-US" dirty="0" err="1" smtClean="0"/>
              <a:t>quyền</a:t>
            </a:r>
            <a:r>
              <a:rPr lang="en-AU" altLang="en-US" dirty="0" smtClean="0"/>
              <a:t> </a:t>
            </a:r>
            <a:r>
              <a:rPr lang="en-AU" altLang="en-US" dirty="0" err="1" smtClean="0"/>
              <a:t>có</a:t>
            </a:r>
            <a:r>
              <a:rPr lang="en-AU" altLang="en-US" dirty="0" smtClean="0"/>
              <a:t> </a:t>
            </a:r>
            <a:r>
              <a:rPr lang="en-AU" altLang="en-US" dirty="0" err="1" smtClean="0"/>
              <a:t>thể</a:t>
            </a:r>
            <a:r>
              <a:rPr lang="en-AU" altLang="en-US" dirty="0" smtClean="0"/>
              <a:t> </a:t>
            </a:r>
            <a:r>
              <a:rPr lang="en-AU" altLang="en-US" dirty="0" err="1" smtClean="0"/>
              <a:t>được</a:t>
            </a:r>
            <a:r>
              <a:rPr lang="en-AU" altLang="en-US" dirty="0" smtClean="0"/>
              <a:t> </a:t>
            </a:r>
            <a:r>
              <a:rPr lang="en-AU" altLang="en-US" dirty="0" err="1" smtClean="0"/>
              <a:t>gửi</a:t>
            </a:r>
            <a:r>
              <a:rPr lang="en-AU" altLang="en-US" dirty="0" smtClean="0"/>
              <a:t> </a:t>
            </a:r>
            <a:r>
              <a:rPr lang="en-AU" altLang="en-US" dirty="0" err="1" smtClean="0"/>
              <a:t>trực</a:t>
            </a:r>
            <a:r>
              <a:rPr lang="en-AU" altLang="en-US" dirty="0" smtClean="0"/>
              <a:t> </a:t>
            </a:r>
            <a:r>
              <a:rPr lang="en-AU" altLang="en-US" dirty="0" err="1" smtClean="0"/>
              <a:t>tiếp</a:t>
            </a:r>
            <a:r>
              <a:rPr lang="en-AU" altLang="en-US" dirty="0" smtClean="0"/>
              <a:t> </a:t>
            </a:r>
            <a:r>
              <a:rPr lang="en-AU" altLang="en-US" dirty="0" err="1" smtClean="0"/>
              <a:t>cho</a:t>
            </a:r>
            <a:r>
              <a:rPr lang="en-AU" altLang="en-US" dirty="0" smtClean="0"/>
              <a:t> </a:t>
            </a:r>
            <a:r>
              <a:rPr lang="en-AU" altLang="en-US" dirty="0" err="1" smtClean="0"/>
              <a:t>chủ</a:t>
            </a:r>
            <a:r>
              <a:rPr lang="en-AU" altLang="en-US" dirty="0" smtClean="0"/>
              <a:t> </a:t>
            </a:r>
            <a:r>
              <a:rPr lang="en-AU" altLang="en-US" dirty="0" err="1" smtClean="0"/>
              <a:t>sở</a:t>
            </a:r>
            <a:r>
              <a:rPr lang="en-AU" altLang="en-US" dirty="0" smtClean="0"/>
              <a:t> </a:t>
            </a:r>
            <a:r>
              <a:rPr lang="en-AU" altLang="en-US" dirty="0" err="1" smtClean="0"/>
              <a:t>hữu</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như</a:t>
            </a:r>
            <a:r>
              <a:rPr lang="en-AU" altLang="en-US" dirty="0" smtClean="0"/>
              <a:t> </a:t>
            </a:r>
            <a:r>
              <a:rPr lang="en-AU" altLang="en-US" dirty="0" err="1" smtClean="0"/>
              <a:t>được</a:t>
            </a:r>
            <a:r>
              <a:rPr lang="en-AU" altLang="en-US" dirty="0" smtClean="0"/>
              <a:t> </a:t>
            </a:r>
            <a:r>
              <a:rPr lang="en-AU" altLang="en-US" dirty="0" err="1" smtClean="0"/>
              <a:t>hiển</a:t>
            </a:r>
            <a:r>
              <a:rPr lang="en-AU" altLang="en-US" dirty="0" smtClean="0"/>
              <a:t> </a:t>
            </a:r>
            <a:r>
              <a:rPr lang="en-AU" altLang="en-US" dirty="0" err="1" smtClean="0"/>
              <a:t>thị</a:t>
            </a:r>
            <a:r>
              <a:rPr lang="en-AU" altLang="en-US" dirty="0" smtClean="0"/>
              <a:t>), </a:t>
            </a:r>
            <a:r>
              <a:rPr lang="en-AU" altLang="en-US" dirty="0" err="1" smtClean="0"/>
              <a:t>hoặc</a:t>
            </a:r>
            <a:r>
              <a:rPr lang="en-AU" altLang="en-US" dirty="0" smtClean="0"/>
              <a:t> </a:t>
            </a:r>
            <a:r>
              <a:rPr lang="en-AU" altLang="en-US" dirty="0" err="1" smtClean="0"/>
              <a:t>tốt</a:t>
            </a:r>
            <a:r>
              <a:rPr lang="en-AU" altLang="en-US" dirty="0" smtClean="0"/>
              <a:t> </a:t>
            </a:r>
            <a:r>
              <a:rPr lang="en-AU" altLang="en-US" dirty="0" err="1" smtClean="0"/>
              <a:t>hơn</a:t>
            </a:r>
            <a:r>
              <a:rPr lang="en-AU" altLang="en-US" dirty="0" smtClean="0"/>
              <a:t> </a:t>
            </a:r>
            <a:r>
              <a:rPr lang="en-AU" altLang="en-US" dirty="0" err="1" smtClean="0"/>
              <a:t>là</a:t>
            </a:r>
            <a:r>
              <a:rPr lang="en-AU" altLang="en-US" dirty="0" smtClean="0"/>
              <a:t> </a:t>
            </a:r>
            <a:r>
              <a:rPr lang="en-AU" altLang="en-US" dirty="0" err="1" smtClean="0"/>
              <a:t>gián</a:t>
            </a:r>
            <a:r>
              <a:rPr lang="en-AU" altLang="en-US" dirty="0" smtClean="0"/>
              <a:t> </a:t>
            </a:r>
            <a:r>
              <a:rPr lang="en-AU" altLang="en-US" dirty="0" err="1" smtClean="0"/>
              <a:t>tiếp</a:t>
            </a:r>
            <a:r>
              <a:rPr lang="en-AU" altLang="en-US" dirty="0" smtClean="0"/>
              <a:t> </a:t>
            </a:r>
            <a:r>
              <a:rPr lang="en-AU" altLang="en-US" dirty="0" err="1" smtClean="0"/>
              <a:t>thông</a:t>
            </a:r>
            <a:r>
              <a:rPr lang="en-AU" altLang="en-US" dirty="0" smtClean="0"/>
              <a:t> qua </a:t>
            </a:r>
            <a:r>
              <a:rPr lang="en-AU" altLang="en-US" dirty="0" err="1" smtClean="0"/>
              <a:t>máy</a:t>
            </a:r>
            <a:r>
              <a:rPr lang="en-AU" altLang="en-US" dirty="0" smtClean="0"/>
              <a:t> </a:t>
            </a:r>
            <a:r>
              <a:rPr lang="en-AU" altLang="en-US" dirty="0" err="1" smtClean="0"/>
              <a:t>chủ</a:t>
            </a:r>
            <a:r>
              <a:rPr lang="en-AU" altLang="en-US" dirty="0" smtClean="0"/>
              <a:t> </a:t>
            </a:r>
            <a:r>
              <a:rPr lang="en-AU" altLang="en-US" dirty="0" err="1" smtClean="0"/>
              <a:t>ủy</a:t>
            </a:r>
            <a:r>
              <a:rPr lang="en-AU" altLang="en-US" dirty="0" smtClean="0"/>
              <a:t> </a:t>
            </a:r>
            <a:r>
              <a:rPr lang="en-AU" altLang="en-US" dirty="0" err="1" smtClean="0"/>
              <a:t>quyền</a:t>
            </a:r>
            <a:r>
              <a:rPr lang="en-AU" altLang="en-US" dirty="0" smtClean="0"/>
              <a:t> </a:t>
            </a:r>
            <a:r>
              <a:rPr lang="en-AU" altLang="en-US" dirty="0" err="1" smtClean="0"/>
              <a:t>làm</a:t>
            </a:r>
            <a:r>
              <a:rPr lang="en-AU" altLang="en-US" dirty="0" smtClean="0"/>
              <a:t> </a:t>
            </a:r>
            <a:r>
              <a:rPr lang="en-AU" altLang="en-US" dirty="0" err="1" smtClean="0"/>
              <a:t>trung</a:t>
            </a:r>
            <a:r>
              <a:rPr lang="en-AU" altLang="en-US" dirty="0" smtClean="0"/>
              <a:t> </a:t>
            </a:r>
            <a:r>
              <a:rPr lang="en-AU" altLang="en-US" dirty="0" err="1" smtClean="0"/>
              <a:t>gian</a:t>
            </a:r>
            <a:r>
              <a:rPr lang="en-AU" altLang="en-US" dirty="0" smtClean="0"/>
              <a:t>."</a:t>
            </a:r>
            <a:endParaRPr lang="en-US" altLang="en-US" dirty="0" smtClean="0"/>
          </a:p>
          <a:p>
            <a:r>
              <a:rPr lang="vi-VN" altLang="en-US" dirty="0" smtClean="0"/>
              <a:t>(B): "Khách hàng nhận được một khoản cấp phép, là thông tin xác thực đại diện cho sự ủy quyền của chủ sở hữu nguồn, được thể hiện bằng cách sử dụng một trong bốn loại tài trợ được xác định trong điều này đặc điểm kỹ thuật hoặc sử dụng một loại tài trợ mở rộng. Loại tài trợ ủy quyền phụ thuộc về phương pháp được khách hàng sử dụng để yêu cầu ủy quyền và các loại được hỗ trợ bởi máy chủ ủy quyền."</a:t>
            </a:r>
          </a:p>
          <a:p>
            <a:r>
              <a:rPr lang="vi-VN" altLang="en-US" dirty="0" smtClean="0"/>
              <a:t>(C): "Máy khách yêu cầu mã thông báo truy cập bằng cách xác thực với máy chủ ủy quyền và xuất trình khoản cấp phép."</a:t>
            </a:r>
          </a:p>
          <a:p>
            <a:r>
              <a:rPr lang="vi-VN" altLang="en-US" dirty="0" smtClean="0"/>
              <a:t>(D): "Máy chủ ủy quyền xác thực máy khách và xác thực việc cấp phép, và nếu hợp lệ, hãy phát hành một mã thông báo truy cập."</a:t>
            </a:r>
          </a:p>
          <a:p>
            <a:r>
              <a:rPr lang="vi-VN" altLang="en-US" dirty="0" smtClean="0"/>
              <a:t>(E): "Máy khách yêu cầu tài nguyên được bảo vệ từ máy chủ tài nguyên và xác thực bằng cách xuất trình mã thông báo truy cập"</a:t>
            </a:r>
          </a:p>
          <a:p>
            <a:r>
              <a:rPr lang="vi-VN" altLang="en-US" dirty="0" smtClean="0"/>
              <a:t>(F): "Máy chủ tài nguyên xác nhận mã thông báo truy cập và nếu hợp lệ, sẽ phục vụ yêu cầu."</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10</a:t>
            </a:fld>
            <a:endParaRPr lang="en-US" altLang="en-US"/>
          </a:p>
        </p:txBody>
      </p:sp>
    </p:spTree>
    <p:extLst>
      <p:ext uri="{BB962C8B-B14F-4D97-AF65-F5344CB8AC3E}">
        <p14:creationId xmlns:p14="http://schemas.microsoft.com/office/powerpoint/2010/main" val="216281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 số tính năng bảo mật(4 loại cấp quyền trong oauth2)</a:t>
            </a:r>
            <a:endParaRPr lang="en-US" dirty="0" smtClean="0"/>
          </a:p>
          <a:p>
            <a:endParaRPr lang="vi-VN" dirty="0" smtClean="0"/>
          </a:p>
          <a:p>
            <a:r>
              <a:rPr lang="en-US" dirty="0" smtClean="0"/>
              <a:t>- </a:t>
            </a:r>
            <a:r>
              <a:rPr lang="vi-VN" dirty="0" smtClean="0"/>
              <a:t>Authorization Code: Cấp quyền thông qua mã ủy quyền, được sử dụng cho các ứng dụng của bên thứ 3 yêu cầu truy cập vào hệ thống của</a:t>
            </a:r>
            <a:endParaRPr lang="en-US" dirty="0" smtClean="0"/>
          </a:p>
          <a:p>
            <a:r>
              <a:rPr lang="vi-VN" dirty="0" smtClean="0"/>
              <a:t> bạn. được sử dụng ngay khi máy khách là máy chủ web,</a:t>
            </a:r>
            <a:endParaRPr lang="en-US" dirty="0" smtClean="0"/>
          </a:p>
          <a:p>
            <a:pPr marL="171450" indent="-171450">
              <a:buFontTx/>
              <a:buChar char="-"/>
            </a:pPr>
            <a:r>
              <a:rPr lang="vi-VN" dirty="0" smtClean="0"/>
              <a:t>Implicit, Client Authentication:Thường được sử dụng trong các ứng dụng mobile hay các ứng dụng chạy trên web, nơi mà thông tin bí mật của client không thể lưu trữ bảo mật</a:t>
            </a:r>
            <a:endParaRPr lang="en-US"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vi-VN" dirty="0" smtClean="0"/>
              <a:t>Resource Owner Credentials:Chỉ nên sử dụng cho những ứng dụng thực sự được tin tưởng vì nó trực tiếp xử lý thông tin đăng nhập của người dùng(usname/passs).</a:t>
            </a:r>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en-US" dirty="0" smtClean="0"/>
          </a:p>
          <a:p>
            <a:pPr marL="0" indent="0">
              <a:buFontTx/>
              <a:buNone/>
            </a:pPr>
            <a:endParaRPr lang="vi-VN" dirty="0" smtClean="0"/>
          </a:p>
          <a:p>
            <a:r>
              <a:rPr lang="vi-VN" dirty="0" smtClean="0"/>
              <a:t>- Ứng dụng gửi một link đến authorization server cho người dùng để bắt đầu quá trình nhận authorization_code. Link này bao gồm các thông tin cho phép authorization server định danh và response lại cho ứng dụng.</a:t>
            </a:r>
          </a:p>
          <a:p>
            <a:r>
              <a:rPr lang="vi-VN" dirty="0" smtClean="0"/>
              <a:t>- Người dụng điền thông tin đăng nhập.</a:t>
            </a:r>
          </a:p>
          <a:p>
            <a:r>
              <a:rPr lang="vi-VN" dirty="0" smtClean="0"/>
              <a:t>- Thông tin đăng nhập được gửi đến authorization server.</a:t>
            </a:r>
          </a:p>
          <a:p>
            <a:r>
              <a:rPr lang="vi-VN" dirty="0" smtClean="0"/>
              <a:t>- Authorization server xác thực thông tin của đăng nhập và redirects người dùng đến redirect_uri của ứng dụng cùng với một authorization_code.</a:t>
            </a:r>
          </a:p>
          <a:p>
            <a:r>
              <a:rPr lang="vi-VN" dirty="0" smtClean="0"/>
              <a:t>- Ứng dụng request đến authorization server cùng authorization_code để nhận access token cùng refresh token (nếu có).</a:t>
            </a:r>
          </a:p>
          <a:p>
            <a:r>
              <a:rPr lang="vi-VN" dirty="0" smtClean="0"/>
              <a:t>- Ứng dụng sử dụng access token truy cập tài nguyên trên resource server.)</a:t>
            </a:r>
          </a:p>
          <a:p>
            <a:endParaRPr lang="vi-VN" dirty="0" smtClean="0"/>
          </a:p>
          <a:p>
            <a:r>
              <a:rPr lang="vi-VN" dirty="0" smtClean="0"/>
              <a:t>Implicit, Client Authentication:Thường được sử dụng trong các ứng dụng mobile hay các ứng dụng chạy trên web, nơi mà thông tin bí mật của client không thể lưu trữ bảo mật.</a:t>
            </a:r>
          </a:p>
          <a:p>
            <a:r>
              <a:rPr lang="vi-VN" dirty="0" smtClean="0"/>
              <a:t>- Flow của grant này rất giống với Authorization Code ngoại trừ phần liên quan đến authorization_code. Do lo ngại bảo mật, trong flow này, ứng dụng sẽ không nhận authorization_code từ Authorization server, </a:t>
            </a:r>
          </a:p>
          <a:p>
            <a:r>
              <a:rPr lang="vi-VN" dirty="0" smtClean="0"/>
              <a:t>thay vào đó, Authorization server sẽ trả trực tiếp access token cho ứng dụng.</a:t>
            </a:r>
          </a:p>
          <a:p>
            <a:r>
              <a:rPr lang="vi-VN" dirty="0" smtClean="0"/>
              <a:t>- Loại grant này không hỗ trợ refresh_token.</a:t>
            </a:r>
          </a:p>
          <a:p>
            <a:endParaRPr lang="vi-VN" dirty="0" smtClean="0"/>
          </a:p>
          <a:p>
            <a:r>
              <a:rPr lang="vi-VN" dirty="0" smtClean="0"/>
              <a:t>Resource Owner Credentials:Chỉ nên sử dụng cho những ứng dụng thực sự được tin tưởng vì nó trực tiếp xử lý thông tin đăng nhập của người dùng(usname/passs).</a:t>
            </a:r>
          </a:p>
          <a:p>
            <a:endParaRPr lang="vi-VN" dirty="0" smtClean="0"/>
          </a:p>
          <a:p>
            <a:r>
              <a:rPr lang="vi-VN" dirty="0" smtClean="0"/>
              <a:t>Nó tạo ra trực tiếp access token cho ứng dụng mà không cần sử dụng authorization code</a:t>
            </a:r>
          </a:p>
          <a:p>
            <a:r>
              <a:rPr lang="vi-VN" dirty="0" smtClean="0"/>
              <a:t>- Ứng dụng đưa ra một form cho phép người dùng nhập thông tin đăng nhập (ví dụ: username/password).</a:t>
            </a:r>
          </a:p>
          <a:p>
            <a:r>
              <a:rPr lang="vi-VN" dirty="0" smtClean="0"/>
              <a:t>- Ứng dụng gửi thông tin đăng nhập cùng thông tin định danh của mình lên authorization server. Authorization server xác thực thông tin, trả lại access token và refresh token (nếu có).</a:t>
            </a:r>
          </a:p>
          <a:p>
            <a:r>
              <a:rPr lang="vi-VN" dirty="0" smtClean="0"/>
              <a:t>- Ứng dụng sử dụng access token truy cập tài nguyên trên resource server.)</a:t>
            </a:r>
            <a:endParaRPr lang="en-US" dirty="0" smtClean="0"/>
          </a:p>
          <a:p>
            <a:endParaRPr lang="en-US" dirty="0" smtClean="0"/>
          </a:p>
          <a:p>
            <a:endParaRPr lang="en-US" dirty="0" smtClean="0"/>
          </a:p>
          <a:p>
            <a:endParaRPr lang="en-US" dirty="0" smtClean="0"/>
          </a:p>
          <a:p>
            <a:r>
              <a:rPr lang="en-US" dirty="0" smtClean="0"/>
              <a:t>Authorization Code: </a:t>
            </a:r>
            <a:r>
              <a:rPr lang="vi-VN" dirty="0" smtClean="0"/>
              <a:t>Loại truy cập này được sử dụng khi cố gắng truy cập tài nguyên máy chủ</a:t>
            </a:r>
            <a:r>
              <a:rPr lang="en-US" dirty="0" smtClean="0"/>
              <a:t> </a:t>
            </a:r>
            <a:r>
              <a:rPr lang="vi-VN" dirty="0" smtClean="0"/>
              <a:t>ứng dụng web</a:t>
            </a:r>
            <a:r>
              <a:rPr lang="en-US" dirty="0" smtClean="0"/>
              <a:t>. </a:t>
            </a:r>
            <a:r>
              <a:rPr lang="vi-VN" dirty="0" smtClean="0"/>
              <a:t>Sau khi chủ sở hữu của các tài nguyên đã được xác thực bởi nhà cung cấp, bằng URL chuyển hướng sẽ trả lại cho khách hàng một mã truy cập có thể được trao đổi lấy mã truy cập</a:t>
            </a:r>
            <a:r>
              <a:rPr lang="en-US" dirty="0" smtClean="0"/>
              <a:t>.</a:t>
            </a:r>
          </a:p>
          <a:p>
            <a:r>
              <a:rPr lang="vi-VN" dirty="0" smtClean="0"/>
              <a:t>Implicit</a:t>
            </a:r>
            <a:r>
              <a:rPr lang="en-US" dirty="0" smtClean="0"/>
              <a:t> : </a:t>
            </a:r>
            <a:r>
              <a:rPr lang="vi-VN" dirty="0" smtClean="0"/>
              <a:t>Loại cấp quyền ngầm được sử dụng để nhận mã thông báo truy cập và được tối ưu hóa cho công chúng khách hàng được biết để vận hành một URI chuyển hướng cụ thể</a:t>
            </a:r>
            <a:r>
              <a:rPr lang="en-US" dirty="0" smtClean="0"/>
              <a:t>,</a:t>
            </a:r>
            <a:r>
              <a:rPr lang="en-US" baseline="0" dirty="0" smtClean="0"/>
              <a:t> </a:t>
            </a:r>
            <a:r>
              <a:rPr lang="vi-VN" dirty="0" smtClean="0"/>
              <a:t>trong đó khách hàng thực hiện yêu cầu ủy quyền riêng biệt và mã thông báo truy cập, khách hàng nhận được mã thông báo truy cập là kết quả của ủy quyền yêu cầu.</a:t>
            </a:r>
            <a:endParaRPr lang="en-US" dirty="0" smtClean="0"/>
          </a:p>
          <a:p>
            <a:r>
              <a:rPr lang="vi-VN" dirty="0" smtClean="0"/>
              <a:t>Resource Owner Credentials</a:t>
            </a:r>
            <a:r>
              <a:rPr lang="en-US" dirty="0" smtClean="0"/>
              <a:t>:</a:t>
            </a:r>
            <a:r>
              <a:rPr lang="vi-VN" dirty="0" smtClean="0"/>
              <a:t> Loại cấp quyền thông tin mật khẩu của chủ sở hữu tài nguyên là phù hợp trong trường hợp chủ sở hữu tài nguyên có mối quan hệ tin cậy với khách hàng, chẳng hạn như hệ điều hành thiết bị hoặc một ứng dụng đặc quyền cao. Máy chủ ủy quyền cần đặc biệt cẩn thận khi cho phép loại cấp này và chỉ cho phép nó khi các luồng khác không khả thi.</a:t>
            </a:r>
            <a:endParaRPr lang="en-US" dirty="0" smtClean="0"/>
          </a:p>
          <a:p>
            <a:r>
              <a:rPr lang="en-US" dirty="0" smtClean="0"/>
              <a:t>Client Authentication: </a:t>
            </a:r>
            <a:r>
              <a:rPr lang="vi-VN" dirty="0" smtClean="0"/>
              <a:t>Để có thể xác thực khách hàng, tất cả khách hàng phải được cấp bằng chứng xác thực khách hàng bao gồm ID khách hàng và bí mật khách hàng. </a:t>
            </a:r>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11</a:t>
            </a:fld>
            <a:endParaRPr lang="en-US" altLang="en-US"/>
          </a:p>
        </p:txBody>
      </p:sp>
    </p:spTree>
    <p:extLst>
      <p:ext uri="{BB962C8B-B14F-4D97-AF65-F5344CB8AC3E}">
        <p14:creationId xmlns:p14="http://schemas.microsoft.com/office/powerpoint/2010/main" val="151708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mtClean="0"/>
              <a:t>Tiếp theo phần</a:t>
            </a:r>
            <a:r>
              <a:rPr lang="en-US" baseline="0" smtClean="0"/>
              <a:t> 2 trong Giải pháp </a:t>
            </a:r>
            <a:r>
              <a:rPr lang="en-US" sz="1200" kern="0" smtClean="0">
                <a:solidFill>
                  <a:srgbClr val="D3D9DD">
                    <a:lumMod val="10000"/>
                  </a:srgbClr>
                </a:solidFill>
                <a:latin typeface="Times New Roman" panose="02020603050405020304" pitchFamily="18" charset="0"/>
                <a:cs typeface="Times New Roman" panose="02020603050405020304" pitchFamily="18" charset="0"/>
              </a:rPr>
              <a:t>xác thực với oauth2</a:t>
            </a:r>
            <a:r>
              <a:rPr lang="en-US" sz="1200" kern="0" baseline="0" smtClean="0">
                <a:solidFill>
                  <a:srgbClr val="D3D9DD">
                    <a:lumMod val="10000"/>
                  </a:srgbClr>
                </a:solidFill>
                <a:latin typeface="Times New Roman" panose="02020603050405020304" pitchFamily="18" charset="0"/>
                <a:cs typeface="Times New Roman" panose="02020603050405020304" pitchFamily="18" charset="0"/>
              </a:rPr>
              <a:t> là </a:t>
            </a:r>
            <a:r>
              <a:rPr lang="en-US" baseline="0" smtClean="0"/>
              <a:t> </a:t>
            </a:r>
            <a:r>
              <a:rPr lang="en-US" sz="1200" smtClean="0">
                <a:solidFill>
                  <a:schemeClr val="tx1"/>
                </a:solidFill>
                <a:latin typeface="Times New Roman" panose="02020603050405020304" pitchFamily="18" charset="0"/>
                <a:cs typeface="Times New Roman" panose="02020603050405020304" pitchFamily="18" charset="0"/>
              </a:rPr>
              <a:t>Tổng quan về SSO. </a:t>
            </a:r>
          </a:p>
          <a:p>
            <a:r>
              <a:rPr lang="en-US" smtClean="0"/>
              <a:t>Định</a:t>
            </a:r>
            <a:r>
              <a:rPr lang="en-US" baseline="0" smtClean="0"/>
              <a:t> nghĩa: </a:t>
            </a:r>
            <a:r>
              <a:rPr lang="en-US" smtClean="0"/>
              <a:t>Single Sign-On (SSO) </a:t>
            </a:r>
            <a:r>
              <a:rPr lang="vi-VN" smtClean="0"/>
              <a:t>là cơ chế cho phép người dùng có thể truy cập nhiều trang web, ứng dụng mà chỉ cần đăng nhập một lần. Một khi đã được định danh ở một trang</a:t>
            </a:r>
            <a:r>
              <a:rPr lang="en-US" baseline="0" smtClean="0"/>
              <a:t> </a:t>
            </a:r>
            <a:r>
              <a:rPr lang="vi-VN" smtClean="0"/>
              <a:t>website A, thì cũng sẽ được định danh tương tự ở website B mà không cần lặp lại thao tác đăng nhập.</a:t>
            </a:r>
            <a:endParaRPr lang="en-US" smtClean="0"/>
          </a:p>
          <a:p>
            <a:r>
              <a:rPr lang="en-US" smtClean="0"/>
              <a:t>Về</a:t>
            </a:r>
            <a:r>
              <a:rPr lang="en-US" baseline="0" smtClean="0"/>
              <a:t> cơ chế, em xin nhắc đến cái nội dung như sau: …</a:t>
            </a:r>
            <a:endParaRPr lang="en-US" smtClean="0"/>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12</a:t>
            </a:fld>
            <a:endParaRPr lang="en-US" altLang="en-US"/>
          </a:p>
        </p:txBody>
      </p:sp>
    </p:spTree>
    <p:extLst>
      <p:ext uri="{BB962C8B-B14F-4D97-AF65-F5344CB8AC3E}">
        <p14:creationId xmlns:p14="http://schemas.microsoft.com/office/powerpoint/2010/main" val="403703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Về</a:t>
            </a:r>
            <a:r>
              <a:rPr lang="en-US" baseline="0" smtClean="0"/>
              <a:t> đặc điểm của session và cooki gôm 2 nội dung: </a:t>
            </a:r>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13</a:t>
            </a:fld>
            <a:endParaRPr lang="en-US" altLang="en-US"/>
          </a:p>
        </p:txBody>
      </p:sp>
    </p:spTree>
    <p:extLst>
      <p:ext uri="{BB962C8B-B14F-4D97-AF65-F5344CB8AC3E}">
        <p14:creationId xmlns:p14="http://schemas.microsoft.com/office/powerpoint/2010/main" val="222180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latin typeface="Times New Roman" panose="02020603050405020304" pitchFamily="18" charset="0"/>
                <a:cs typeface="Times New Roman" panose="02020603050405020304" pitchFamily="18" charset="0"/>
              </a:rPr>
              <a:t>Đặc</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điểm</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của</a:t>
            </a:r>
            <a:r>
              <a:rPr lang="en-US" sz="1200" dirty="0" smtClean="0">
                <a:latin typeface="Times New Roman" panose="02020603050405020304" pitchFamily="18" charset="0"/>
                <a:cs typeface="Times New Roman" panose="02020603050405020304" pitchFamily="18" charset="0"/>
              </a:rPr>
              <a:t> Cookie</a:t>
            </a:r>
          </a:p>
          <a:p>
            <a:r>
              <a:rPr lang="en-US" dirty="0" err="1" smtClean="0"/>
              <a:t>Lưu</a:t>
            </a:r>
            <a:r>
              <a:rPr lang="en-US" baseline="0" dirty="0" smtClean="0"/>
              <a:t> </a:t>
            </a:r>
            <a:r>
              <a:rPr lang="en-US" baseline="0" dirty="0" err="1" smtClean="0"/>
              <a:t>trữ</a:t>
            </a:r>
            <a:r>
              <a:rPr lang="en-US" baseline="0" dirty="0" smtClean="0"/>
              <a:t>: </a:t>
            </a:r>
            <a:r>
              <a:rPr lang="vi-VN" dirty="0" smtClean="0"/>
              <a:t>Cookie được lưu trữ trên trình duyệt, khi người dùng sử dụng trình duyệt truy cập vào một website nào đó thì server sẽ gửi cookie về trình duyệt và lưu trữ trực tiếp trên máy người d</a:t>
            </a:r>
            <a:r>
              <a:rPr lang="en-US" dirty="0" err="1" smtClean="0"/>
              <a:t>ùng</a:t>
            </a:r>
            <a:r>
              <a:rPr lang="en-US" dirty="0" smtClean="0"/>
              <a:t>.</a:t>
            </a:r>
          </a:p>
          <a:p>
            <a:r>
              <a:rPr lang="en-US" dirty="0" err="1" smtClean="0"/>
              <a:t>Thành</a:t>
            </a:r>
            <a:r>
              <a:rPr lang="en-US" baseline="0" dirty="0" smtClean="0"/>
              <a:t> </a:t>
            </a:r>
            <a:r>
              <a:rPr lang="en-US" baseline="0" dirty="0" err="1" smtClean="0"/>
              <a:t>phần</a:t>
            </a:r>
            <a:r>
              <a:rPr lang="en-US" baseline="0" dirty="0" smtClean="0"/>
              <a:t>: </a:t>
            </a:r>
            <a:r>
              <a:rPr lang="vi-VN" dirty="0" smtClean="0"/>
              <a:t>Mỗi cookie được website gửi đến trình duyệt thường có các thành phần chính sau: </a:t>
            </a:r>
            <a:endParaRPr lang="en-US" dirty="0" smtClean="0"/>
          </a:p>
          <a:p>
            <a:r>
              <a:rPr lang="vi-VN" dirty="0" smtClean="0"/>
              <a:t> Địa chỉ URL của website mà trình duyệt nhận cookie </a:t>
            </a:r>
            <a:endParaRPr lang="en-US" dirty="0" smtClean="0"/>
          </a:p>
          <a:p>
            <a:r>
              <a:rPr lang="vi-VN" dirty="0" smtClean="0"/>
              <a:t> Thời gian tồn tại của Cookie </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latin typeface="Times New Roman" panose="02020603050405020304" pitchFamily="18" charset="0"/>
                <a:cs typeface="Times New Roman" panose="02020603050405020304" pitchFamily="18" charset="0"/>
              </a:rPr>
              <a:t>Đặc</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điểm</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của</a:t>
            </a:r>
            <a:r>
              <a:rPr lang="en-US" sz="1200" dirty="0" smtClean="0">
                <a:latin typeface="Times New Roman" panose="02020603050405020304" pitchFamily="18" charset="0"/>
                <a:cs typeface="Times New Roman" panose="02020603050405020304" pitchFamily="18" charset="0"/>
              </a:rPr>
              <a:t> Session</a:t>
            </a:r>
          </a:p>
          <a:p>
            <a:r>
              <a:rPr lang="en-US" dirty="0" err="1" smtClean="0"/>
              <a:t>Lưu</a:t>
            </a:r>
            <a:r>
              <a:rPr lang="en-US" baseline="0" dirty="0" smtClean="0"/>
              <a:t> </a:t>
            </a:r>
            <a:r>
              <a:rPr lang="en-US" baseline="0" dirty="0" err="1" smtClean="0"/>
              <a:t>trữ</a:t>
            </a:r>
            <a:r>
              <a:rPr lang="en-US" baseline="0" dirty="0" smtClean="0"/>
              <a:t>: </a:t>
            </a:r>
            <a:r>
              <a:rPr lang="vi-VN" dirty="0" smtClean="0"/>
              <a:t>Session dùng để lưu phiên làm việc của người dùng trên trang website</a:t>
            </a:r>
            <a:r>
              <a:rPr lang="en-US" dirty="0" smtClean="0"/>
              <a:t>, </a:t>
            </a:r>
            <a:r>
              <a:rPr lang="vi-VN" dirty="0" smtClean="0"/>
              <a:t>Lưu thông tin Client và thực hiện chặn các địa chỉ IP ở những nơi hay tấn công vào hệ thống</a:t>
            </a:r>
            <a:endParaRPr lang="en-US" dirty="0" smtClean="0"/>
          </a:p>
          <a:p>
            <a:r>
              <a:rPr lang="en-US" dirty="0" err="1" smtClean="0"/>
              <a:t>Sử</a:t>
            </a:r>
            <a:r>
              <a:rPr lang="en-US" dirty="0" smtClean="0"/>
              <a:t> </a:t>
            </a:r>
            <a:r>
              <a:rPr lang="en-US" dirty="0" err="1" smtClean="0"/>
              <a:t>dụng</a:t>
            </a:r>
            <a:r>
              <a:rPr lang="en-US" dirty="0" smtClean="0"/>
              <a:t> </a:t>
            </a:r>
            <a:r>
              <a:rPr lang="en-US" dirty="0" err="1" smtClean="0"/>
              <a:t>Captcha</a:t>
            </a:r>
            <a:r>
              <a:rPr lang="en-US" dirty="0" smtClean="0"/>
              <a:t> </a:t>
            </a:r>
            <a:r>
              <a:rPr lang="en-US" dirty="0" err="1" smtClean="0"/>
              <a:t>cho</a:t>
            </a:r>
            <a:r>
              <a:rPr lang="en-US" dirty="0" smtClean="0"/>
              <a:t> Login </a:t>
            </a:r>
            <a:r>
              <a:rPr lang="en-US" dirty="0" err="1" smtClean="0"/>
              <a:t>hoặc</a:t>
            </a:r>
            <a:r>
              <a:rPr lang="en-US" dirty="0" smtClean="0"/>
              <a:t> </a:t>
            </a:r>
            <a:r>
              <a:rPr lang="en-US" dirty="0" err="1" smtClean="0"/>
              <a:t>các</a:t>
            </a:r>
            <a:r>
              <a:rPr lang="en-US" dirty="0" smtClean="0"/>
              <a:t> Form </a:t>
            </a:r>
            <a:r>
              <a:rPr lang="en-US" dirty="0" err="1" smtClean="0"/>
              <a:t>cần</a:t>
            </a:r>
            <a:r>
              <a:rPr lang="en-US" dirty="0" smtClean="0"/>
              <a:t> </a:t>
            </a:r>
            <a:r>
              <a:rPr lang="en-US" dirty="0" err="1" smtClean="0"/>
              <a:t>thiết</a:t>
            </a:r>
            <a:endParaRPr lang="en-US" dirty="0" smtClean="0"/>
          </a:p>
          <a:p>
            <a:r>
              <a:rPr lang="vi-VN" dirty="0" smtClean="0"/>
              <a:t>Thực hiện lọc dữ liệu đầu vào, đầu ra, validate dữ liệ</a:t>
            </a:r>
            <a:r>
              <a:rPr lang="en-US" dirty="0" smtClean="0"/>
              <a:t>u,</a:t>
            </a:r>
            <a:r>
              <a:rPr lang="vi-VN" dirty="0" smtClean="0"/>
              <a:t> Khi có lỗi chỉ trả về những thông tin cho phép hiện thị, không nên hiển thị đầy đủ thông tin lỗi cho người dùng </a:t>
            </a:r>
            <a:r>
              <a:rPr lang="en-US" dirty="0" smtClean="0"/>
              <a:t>,</a:t>
            </a:r>
            <a:r>
              <a:rPr lang="vi-VN" dirty="0" smtClean="0"/>
              <a:t> Triển khai trên môi trường có độ an toàn cao ví dụ như Linux, Ubuntu</a:t>
            </a:r>
            <a:endParaRPr lang="en-US" dirty="0" smtClean="0"/>
          </a:p>
          <a:p>
            <a:endParaRPr lang="en-US" dirty="0" smtClean="0"/>
          </a:p>
          <a:p>
            <a:endParaRPr lang="en-US" dirty="0" smtClean="0"/>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14</a:t>
            </a:fld>
            <a:endParaRPr lang="en-US" altLang="en-US"/>
          </a:p>
        </p:txBody>
      </p:sp>
    </p:spTree>
    <p:extLst>
      <p:ext uri="{BB962C8B-B14F-4D97-AF65-F5344CB8AC3E}">
        <p14:creationId xmlns:p14="http://schemas.microsoft.com/office/powerpoint/2010/main" val="112603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Hệ thống nhận dạng liên kết (Federated Identity Glossary) là nơi tập trung và liên kết thông tin người dùng. </a:t>
            </a:r>
            <a:endParaRPr lang="en-US" dirty="0" smtClean="0"/>
          </a:p>
          <a:p>
            <a:r>
              <a:rPr lang="vi-VN" dirty="0" smtClean="0"/>
              <a:t>Có 4 yếu tố nền tảng cấu thành nên hệ thống này: </a:t>
            </a:r>
          </a:p>
          <a:p>
            <a:r>
              <a:rPr lang="vi-VN" dirty="0" smtClean="0"/>
              <a:t>Xác thực (Authentication): kiểm tra thông tin đăng nhập và tiến hàng định danh người dùng.</a:t>
            </a:r>
          </a:p>
          <a:p>
            <a:r>
              <a:rPr lang="vi-VN" dirty="0" smtClean="0"/>
              <a:t>Phân quyền (Authorization): dựa trên thông tin định danh để kiểm tra quyền truy cập của user.</a:t>
            </a:r>
          </a:p>
          <a:p>
            <a:r>
              <a:rPr lang="vi-VN" dirty="0" smtClean="0"/>
              <a:t>Trao đổi thông tin người dùng (User attributes exchange): Mỗi hệ thống con sẽ cần và lưu trữ các thông tin khác nhau của người dùng, tuy nhiên sẽ có các thông tin bị lặp lại, ví dụ như tên, họ.... Do đó, cần có một nơi để tổng hợp lại các thông tin này, và trao đổi cho các hệ thống con.</a:t>
            </a:r>
          </a:p>
          <a:p>
            <a:r>
              <a:rPr lang="vi-VN" dirty="0" smtClean="0"/>
              <a:t>Quản lí người dùng (User management): admin có thể quản lí người dùng bằng các thao tác thêm, sửa, xóa... ở các hệ thống con.</a:t>
            </a:r>
          </a:p>
          <a:p>
            <a:endParaRPr lang="vi-VN"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15</a:t>
            </a:fld>
            <a:endParaRPr lang="en-US" altLang="en-US"/>
          </a:p>
        </p:txBody>
      </p:sp>
    </p:spTree>
    <p:extLst>
      <p:ext uri="{BB962C8B-B14F-4D97-AF65-F5344CB8AC3E}">
        <p14:creationId xmlns:p14="http://schemas.microsoft.com/office/powerpoint/2010/main" val="349023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1</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Máy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cố</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gắng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một</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Nếu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hàng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có</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cho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việc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này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sau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đó</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được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thêm</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vào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yêu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cầu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Sau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đó</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chuyển</a:t>
            </a:r>
            <a:r>
              <a:rPr lang="en-AU" dirty="0" smtClean="0">
                <a:latin typeface="Times New Roman" panose="02020603050405020304" pitchFamily="18" charset="0"/>
                <a:ea typeface="Calibri" panose="020F0502020204030204" pitchFamily="34" charset="0"/>
                <a:cs typeface="Cordia New"/>
              </a:rPr>
              <a:t> sang </a:t>
            </a:r>
            <a:r>
              <a:rPr lang="en-AU" dirty="0" err="1" smtClean="0">
                <a:latin typeface="Times New Roman" panose="02020603050405020304" pitchFamily="18" charset="0"/>
                <a:ea typeface="Calibri" panose="020F0502020204030204" pitchFamily="34" charset="0"/>
                <a:cs typeface="Cordia New"/>
              </a:rPr>
              <a:t>bước</a:t>
            </a:r>
            <a:r>
              <a:rPr lang="en-AU" dirty="0" smtClean="0">
                <a:latin typeface="Times New Roman" panose="02020603050405020304" pitchFamily="18" charset="0"/>
                <a:ea typeface="Calibri" panose="020F0502020204030204" pitchFamily="34" charset="0"/>
                <a:cs typeface="Cordia New"/>
              </a:rPr>
              <a:t> 10.</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2</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gọi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IdP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để</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xử</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lý</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xác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thực</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3</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IdP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yêu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cầu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hàng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cung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cấp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đăng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nhập</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4</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Máy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yêu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cầu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người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dùng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cung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cấp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đăng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nhập</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5</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Người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dùng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giao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đăng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nhập</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6</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hàng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gửi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đăng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này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đến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IdP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xác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xác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thực</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7</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Nếu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tin </a:t>
            </a:r>
            <a:r>
              <a:rPr lang="en-AU" dirty="0" err="1" smtClean="0">
                <a:latin typeface="Times New Roman" panose="02020603050405020304" pitchFamily="18" charset="0"/>
                <a:ea typeface="Calibri" panose="020F0502020204030204" pitchFamily="34" charset="0"/>
                <a:cs typeface="Cordia New"/>
              </a:rPr>
              <a:t>đăng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nhập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chính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xác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một</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ID </a:t>
            </a:r>
            <a:r>
              <a:rPr lang="en-AU" dirty="0" err="1" smtClean="0">
                <a:latin typeface="Times New Roman" panose="02020603050405020304" pitchFamily="18" charset="0"/>
                <a:ea typeface="Calibri" panose="020F0502020204030204" pitchFamily="34" charset="0"/>
                <a:cs typeface="Cordia New"/>
              </a:rPr>
              <a:t>sẽ</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được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gửi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đến</a:t>
            </a:r>
            <a:r>
              <a:rPr lang="en-AU" dirty="0" smtClean="0">
                <a:latin typeface="Times New Roman" panose="02020603050405020304" pitchFamily="18" charset="0"/>
                <a:ea typeface="Calibri" panose="020F0502020204030204" pitchFamily="34" charset="0"/>
                <a:cs typeface="Cordia New"/>
              </a:rPr>
              <a:t> AS; </a:t>
            </a:r>
            <a:r>
              <a:rPr lang="en-AU" dirty="0" err="1" smtClean="0">
                <a:latin typeface="Times New Roman" panose="02020603050405020304" pitchFamily="18" charset="0"/>
                <a:ea typeface="Calibri" panose="020F0502020204030204" pitchFamily="34" charset="0"/>
                <a:cs typeface="Cordia New"/>
              </a:rPr>
              <a:t>nếu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nó</a:t>
            </a:r>
            <a:r>
              <a:rPr lang="en-AU" dirty="0" smtClean="0">
                <a:latin typeface="Times New Roman" panose="02020603050405020304" pitchFamily="18" charset="0"/>
                <a:ea typeface="Calibri" panose="020F0502020204030204" pitchFamily="34" charset="0"/>
                <a:cs typeface="Cordia New"/>
              </a:rPr>
              <a:t> quay </a:t>
            </a:r>
            <a:r>
              <a:rPr lang="en-AU" dirty="0" err="1" smtClean="0">
                <a:latin typeface="Times New Roman" panose="02020603050405020304" pitchFamily="18" charset="0"/>
                <a:ea typeface="Calibri" panose="020F0502020204030204" pitchFamily="34" charset="0"/>
                <a:cs typeface="Cordia New"/>
              </a:rPr>
              <a:t>trở</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lại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bước</a:t>
            </a:r>
            <a:r>
              <a:rPr lang="en-AU" dirty="0" smtClean="0">
                <a:latin typeface="Times New Roman" panose="02020603050405020304" pitchFamily="18" charset="0"/>
                <a:ea typeface="Calibri" panose="020F0502020204030204" pitchFamily="34" charset="0"/>
                <a:cs typeface="Cordia New"/>
              </a:rPr>
              <a:t> 3.</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8</a:t>
            </a:r>
            <a:r>
              <a:rPr lang="en-AU" dirty="0" smtClean="0">
                <a:latin typeface="Times New Roman" panose="02020603050405020304" pitchFamily="18" charset="0"/>
                <a:ea typeface="Calibri" panose="020F0502020204030204" pitchFamily="34" charset="0"/>
                <a:cs typeface="Cordia New"/>
              </a:rPr>
              <a:t>: AS </a:t>
            </a:r>
            <a:r>
              <a:rPr lang="en-AU" dirty="0" err="1" smtClean="0">
                <a:latin typeface="Times New Roman" panose="02020603050405020304" pitchFamily="18" charset="0"/>
                <a:ea typeface="Calibri" panose="020F0502020204030204" pitchFamily="34" charset="0"/>
                <a:cs typeface="Cordia New"/>
              </a:rPr>
              <a:t>thu</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quyền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được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gán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cho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người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dùng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và</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Các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và</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ID </a:t>
            </a:r>
            <a:r>
              <a:rPr lang="en-AU" dirty="0" err="1" smtClean="0">
                <a:latin typeface="Times New Roman" panose="02020603050405020304" pitchFamily="18" charset="0"/>
                <a:ea typeface="Calibri" panose="020F0502020204030204" pitchFamily="34" charset="0"/>
                <a:cs typeface="Cordia New"/>
              </a:rPr>
              <a:t>được</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gửi</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đến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máy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9</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Máy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khách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cố</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gắng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một</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bằng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mã</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thông</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báo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marL="342900" indent="-342900" algn="just">
              <a:lnSpc>
                <a:spcPct val="130000"/>
              </a:lnSpc>
              <a:spcAft>
                <a:spcPts val="0"/>
              </a:spcAft>
              <a:buFont typeface="Symbol" panose="05050102010706020507" pitchFamily="18" charset="2"/>
              <a:buChar char=""/>
              <a:defRPr/>
            </a:pPr>
            <a:r>
              <a:rPr lang="en-AU" b="1" dirty="0" err="1" smtClean="0">
                <a:latin typeface="Times New Roman" panose="02020603050405020304" pitchFamily="18" charset="0"/>
                <a:ea typeface="Calibri" panose="020F0502020204030204" pitchFamily="34" charset="0"/>
                <a:cs typeface="Cordia New"/>
              </a:rPr>
              <a:t>Bước</a:t>
            </a:r>
            <a:r>
              <a:rPr lang="en-AU" b="1" dirty="0" smtClean="0">
                <a:latin typeface="Times New Roman" panose="02020603050405020304" pitchFamily="18" charset="0"/>
                <a:ea typeface="Calibri" panose="020F0502020204030204" pitchFamily="34" charset="0"/>
                <a:cs typeface="Cordia New"/>
              </a:rPr>
              <a:t> 10</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cấp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quyền</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truy</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cập</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vào</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dịch</a:t>
            </a:r>
            <a:r>
              <a:rPr lang="en-AU" dirty="0" smtClean="0">
                <a:latin typeface="Times New Roman" panose="02020603050405020304" pitchFamily="18" charset="0"/>
                <a:ea typeface="Calibri" panose="020F0502020204030204" pitchFamily="34" charset="0"/>
                <a:cs typeface="Cordia New"/>
              </a:rPr>
              <a:t> </a:t>
            </a:r>
            <a:r>
              <a:rPr lang="en-AU" dirty="0" err="1" smtClean="0">
                <a:latin typeface="Times New Roman" panose="02020603050405020304" pitchFamily="18" charset="0"/>
                <a:ea typeface="Calibri" panose="020F0502020204030204" pitchFamily="34" charset="0"/>
                <a:cs typeface="Cordia New"/>
              </a:rPr>
              <a:t>vụ</a:t>
            </a:r>
            <a:r>
              <a:rPr lang="en-AU" dirty="0" smtClean="0">
                <a:latin typeface="Times New Roman" panose="02020603050405020304" pitchFamily="18" charset="0"/>
                <a:ea typeface="Calibri" panose="020F0502020204030204" pitchFamily="34" charset="0"/>
                <a:cs typeface="Cordia New"/>
              </a:rPr>
              <a:t>.</a:t>
            </a:r>
            <a:endParaRPr lang="en-US" dirty="0" smtClean="0">
              <a:latin typeface="Times New Roman" panose="02020603050405020304" pitchFamily="18" charset="0"/>
              <a:ea typeface="Calibri" panose="020F0502020204030204" pitchFamily="34" charset="0"/>
              <a:cs typeface="Cordia New"/>
            </a:endParaRPr>
          </a:p>
          <a:p>
            <a:pPr>
              <a:defRP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16</a:t>
            </a:fld>
            <a:endParaRPr lang="en-US" altLang="en-US"/>
          </a:p>
        </p:txBody>
      </p:sp>
    </p:spTree>
    <p:extLst>
      <p:ext uri="{BB962C8B-B14F-4D97-AF65-F5344CB8AC3E}">
        <p14:creationId xmlns:p14="http://schemas.microsoft.com/office/powerpoint/2010/main" val="362946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AU" smtClean="0">
                <a:solidFill>
                  <a:schemeClr val="bg2">
                    <a:lumMod val="10000"/>
                  </a:schemeClr>
                </a:solidFill>
                <a:latin typeface="Times New Roman" pitchFamily="18" charset="0"/>
                <a:cs typeface="Times New Roman" pitchFamily="18" charset="0"/>
              </a:rPr>
              <a:t> </a:t>
            </a:r>
          </a:p>
          <a:p>
            <a:pPr>
              <a:defRPr/>
            </a:pPr>
            <a:r>
              <a:rPr lang="en-AU" smtClean="0">
                <a:solidFill>
                  <a:schemeClr val="bg2">
                    <a:lumMod val="10000"/>
                  </a:schemeClr>
                </a:solidFill>
                <a:latin typeface="Times New Roman" pitchFamily="18" charset="0"/>
                <a:cs typeface="Times New Roman" pitchFamily="18" charset="0"/>
              </a:rPr>
              <a:t>- </a:t>
            </a:r>
            <a:r>
              <a:rPr lang="en-US" smtClean="0"/>
              <a:t>Mục đích của việc triển khai mô hình xác thực tập trung là cho phép người dùng có thể truy cập vào nhiều trang web, ứng dụng mà chỉ cần đăng nhập một lần duy nhất. </a:t>
            </a:r>
          </a:p>
          <a:p>
            <a:pPr>
              <a:defRPr/>
            </a:pPr>
            <a:r>
              <a:rPr lang="en-US" smtClean="0"/>
              <a:t>- Bài toán này cung cấp một giải pháp xác thực tập trung với Oauth2, giúp giảm nguy cơ lộ thông tin cá nhân, hỗ trợ  trải nghiệm người dùng tốt hơn cho các ứng dụng gốc, mở rộng giao thức để cung cấp khả năng tương thích với các yêu cầu thiết bị trong tương lai, thuận tiện cho việc phát triển hệ thống sau này.</a:t>
            </a:r>
            <a:endParaRPr lang="en-US" altLang="en-US" smtClean="0"/>
          </a:p>
          <a:p>
            <a:pPr>
              <a:defRPr/>
            </a:pPr>
            <a:endParaRPr lang="en-US" altLang="en-US" smtClean="0"/>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18</a:t>
            </a:fld>
            <a:endParaRPr lang="en-US" altLang="en-US"/>
          </a:p>
        </p:txBody>
      </p:sp>
    </p:spTree>
    <p:extLst>
      <p:ext uri="{BB962C8B-B14F-4D97-AF65-F5344CB8AC3E}">
        <p14:creationId xmlns:p14="http://schemas.microsoft.com/office/powerpoint/2010/main" val="25065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mtClean="0"/>
              <a:t>Mô hình triển khai sẽ như sau:</a:t>
            </a:r>
          </a:p>
          <a:p>
            <a:r>
              <a:rPr lang="en-US" altLang="en-US" smtClean="0"/>
              <a:t>- App Server: Sử dụng để ủy quyền và cung cấp tài nguyên</a:t>
            </a:r>
          </a:p>
          <a:p>
            <a:r>
              <a:rPr lang="en-US" altLang="en-US" smtClean="0"/>
              <a:t>- Client Side App: Ứng dụng khách, là ứng dụng cần được sự cho phép của người dùng để truy cập vào tài khoảng.</a:t>
            </a:r>
          </a:p>
          <a:p>
            <a:r>
              <a:rPr lang="en-US" altLang="en-US" smtClean="0"/>
              <a:t>- User: Làm chủ sở hữu tài nguyên, sử dụng để cấp quyền truy cập.</a:t>
            </a:r>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19</a:t>
            </a:fld>
            <a:endParaRPr lang="en-US" altLang="en-US"/>
          </a:p>
        </p:txBody>
      </p:sp>
    </p:spTree>
    <p:extLst>
      <p:ext uri="{BB962C8B-B14F-4D97-AF65-F5344CB8AC3E}">
        <p14:creationId xmlns:p14="http://schemas.microsoft.com/office/powerpoint/2010/main" val="37376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mtClean="0"/>
              <a:t>1. User truy cập vào ứng dụng Client Side App</a:t>
            </a:r>
          </a:p>
          <a:p>
            <a:r>
              <a:rPr lang="en-US" altLang="en-US" smtClean="0"/>
              <a:t>2. Thực hiện đăng nhập hoặc gửi yêu cầu ủy quyền đến App Server.</a:t>
            </a:r>
          </a:p>
          <a:p>
            <a:r>
              <a:rPr lang="en-US" altLang="en-US" smtClean="0"/>
              <a:t>3. Khi App Server nhận được yêu cầu ủy quyền, thông qua máy chủ ủy quyền sẽ kiểm tra và gửi về cho Client Side App một mã ủy quyền “Auth_code”.</a:t>
            </a:r>
          </a:p>
          <a:p>
            <a:r>
              <a:rPr lang="en-US" altLang="en-US" smtClean="0"/>
              <a:t>4. Sau khi Client Side App nhận được mã ủy quyền sẽ tiến hành gửi lên App Server một thông tin gồm: “Auth_code, client_id, client_secret”</a:t>
            </a:r>
          </a:p>
          <a:p>
            <a:r>
              <a:rPr lang="en-US" altLang="en-US" smtClean="0"/>
              <a:t>5. App Server nhận được sẽ kiểm tra thông tin client_id, client_secret kèm theo mã ủy quyền, nếu hợp lệ thì trả về access_token và refesh_token cho Client Side App. Khi đó Client Side App đã có được access_token và refresh_token do đó nó biết được người dùng đã xác thực thành công</a:t>
            </a:r>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20</a:t>
            </a:fld>
            <a:endParaRPr lang="en-US" altLang="en-US"/>
          </a:p>
        </p:txBody>
      </p:sp>
    </p:spTree>
    <p:extLst>
      <p:ext uri="{BB962C8B-B14F-4D97-AF65-F5344CB8AC3E}">
        <p14:creationId xmlns:p14="http://schemas.microsoft.com/office/powerpoint/2010/main" val="187513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bảng phân chia công việc mà nhóm em thực hiện trong quá trình hoàn thành đồ án</a:t>
            </a:r>
          </a:p>
          <a:p>
            <a:endParaRPr lang="en-US" baseline="0" smtClean="0"/>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1</a:t>
            </a:fld>
            <a:endParaRPr lang="en-US" altLang="en-US"/>
          </a:p>
        </p:txBody>
      </p:sp>
    </p:spTree>
    <p:extLst>
      <p:ext uri="{BB962C8B-B14F-4D97-AF65-F5344CB8AC3E}">
        <p14:creationId xmlns:p14="http://schemas.microsoft.com/office/powerpoint/2010/main" val="2230094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21</a:t>
            </a:fld>
            <a:endParaRPr lang="en-US" altLang="en-US"/>
          </a:p>
        </p:txBody>
      </p:sp>
    </p:spTree>
    <p:extLst>
      <p:ext uri="{BB962C8B-B14F-4D97-AF65-F5344CB8AC3E}">
        <p14:creationId xmlns:p14="http://schemas.microsoft.com/office/powerpoint/2010/main" val="1151133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22</a:t>
            </a:fld>
            <a:endParaRPr lang="en-US" altLang="en-US"/>
          </a:p>
        </p:txBody>
      </p:sp>
    </p:spTree>
    <p:extLst>
      <p:ext uri="{BB962C8B-B14F-4D97-AF65-F5344CB8AC3E}">
        <p14:creationId xmlns:p14="http://schemas.microsoft.com/office/powerpoint/2010/main" val="115113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err="1" smtClean="0"/>
              <a:t>Bước</a:t>
            </a:r>
            <a:r>
              <a:rPr lang="en-US" altLang="en-US" dirty="0" smtClean="0"/>
              <a:t> 2: </a:t>
            </a:r>
            <a:r>
              <a:rPr lang="en-US" altLang="en-US" dirty="0" err="1" smtClean="0"/>
              <a:t>Khi</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click </a:t>
            </a:r>
            <a:r>
              <a:rPr lang="en-US" altLang="en-US" dirty="0" err="1" smtClean="0"/>
              <a:t>vào</a:t>
            </a:r>
            <a:r>
              <a:rPr lang="en-US" altLang="en-US" dirty="0" smtClean="0"/>
              <a:t> “XÁC THỰC” </a:t>
            </a:r>
            <a:r>
              <a:rPr lang="en-US" altLang="en-US" dirty="0" err="1" smtClean="0"/>
              <a:t>thì</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Client Side App </a:t>
            </a:r>
            <a:r>
              <a:rPr lang="en-US" altLang="en-US" dirty="0" err="1" smtClean="0"/>
              <a:t>sẽ</a:t>
            </a:r>
            <a:r>
              <a:rPr lang="en-US" altLang="en-US" dirty="0" smtClean="0"/>
              <a:t>  </a:t>
            </a:r>
            <a:r>
              <a:rPr lang="en-US" altLang="en-US" dirty="0" err="1" smtClean="0"/>
              <a:t>chuyển</a:t>
            </a:r>
            <a:r>
              <a:rPr lang="en-US" altLang="en-US" dirty="0" smtClean="0"/>
              <a:t> </a:t>
            </a:r>
            <a:r>
              <a:rPr lang="en-US" altLang="en-US" dirty="0" err="1" smtClean="0"/>
              <a:t>hướng</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đến</a:t>
            </a:r>
            <a:r>
              <a:rPr lang="en-US" altLang="en-US" dirty="0" smtClean="0"/>
              <a:t> App Server </a:t>
            </a:r>
            <a:r>
              <a:rPr lang="en-US" altLang="en-US" dirty="0" err="1" smtClean="0"/>
              <a:t>để</a:t>
            </a:r>
            <a:r>
              <a:rPr lang="en-US" altLang="en-US" dirty="0" smtClean="0"/>
              <a:t> </a:t>
            </a:r>
            <a:r>
              <a:rPr lang="en-US" altLang="en-US" dirty="0" err="1" smtClean="0"/>
              <a:t>bắt</a:t>
            </a:r>
            <a:r>
              <a:rPr lang="en-US" altLang="en-US" dirty="0" smtClean="0"/>
              <a:t> </a:t>
            </a:r>
            <a:r>
              <a:rPr lang="en-US" altLang="en-US" dirty="0" err="1" smtClean="0"/>
              <a:t>đầu</a:t>
            </a:r>
            <a:r>
              <a:rPr lang="en-US" altLang="en-US" dirty="0" smtClean="0"/>
              <a:t> </a:t>
            </a:r>
            <a:r>
              <a:rPr lang="en-US" altLang="en-US" dirty="0" err="1" smtClean="0"/>
              <a:t>quá</a:t>
            </a:r>
            <a:r>
              <a:rPr lang="en-US" altLang="en-US" dirty="0" smtClean="0"/>
              <a:t> </a:t>
            </a:r>
            <a:r>
              <a:rPr lang="en-US" altLang="en-US" dirty="0" err="1" smtClean="0"/>
              <a:t>trình</a:t>
            </a:r>
            <a:r>
              <a:rPr lang="en-US" altLang="en-US" dirty="0" smtClean="0"/>
              <a:t> </a:t>
            </a:r>
            <a:r>
              <a:rPr lang="en-US" altLang="en-US" dirty="0" err="1" smtClean="0"/>
              <a:t>nhận</a:t>
            </a:r>
            <a:r>
              <a:rPr lang="en-US" altLang="en-US" dirty="0" smtClean="0"/>
              <a:t> authorization code.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được</a:t>
            </a:r>
            <a:r>
              <a:rPr lang="en-US" altLang="en-US" dirty="0" smtClean="0"/>
              <a:t> </a:t>
            </a:r>
            <a:r>
              <a:rPr lang="en-US" altLang="en-US" dirty="0" err="1" smtClean="0"/>
              <a:t>chuyển</a:t>
            </a:r>
            <a:r>
              <a:rPr lang="en-US" altLang="en-US" dirty="0" smtClean="0"/>
              <a:t> </a:t>
            </a:r>
            <a:r>
              <a:rPr lang="en-US" altLang="en-US" dirty="0" err="1" smtClean="0"/>
              <a:t>đến</a:t>
            </a:r>
            <a:r>
              <a:rPr lang="en-US" altLang="en-US" dirty="0" smtClean="0"/>
              <a:t> </a:t>
            </a:r>
            <a:r>
              <a:rPr lang="en-US" altLang="en-US" dirty="0" err="1" smtClean="0"/>
              <a:t>trang</a:t>
            </a:r>
            <a:r>
              <a:rPr lang="en-US" altLang="en-US" dirty="0" smtClean="0"/>
              <a:t> </a:t>
            </a:r>
            <a:r>
              <a:rPr lang="en-US" altLang="en-US" dirty="0" err="1" smtClean="0"/>
              <a:t>đăng</a:t>
            </a:r>
            <a:r>
              <a:rPr lang="en-US" altLang="en-US" dirty="0" smtClean="0"/>
              <a:t> </a:t>
            </a:r>
            <a:r>
              <a:rPr lang="en-US" altLang="en-US" dirty="0" err="1" smtClean="0"/>
              <a:t>nhập.Người</a:t>
            </a:r>
            <a:r>
              <a:rPr lang="en-US" altLang="en-US" dirty="0" smtClean="0"/>
              <a:t> </a:t>
            </a:r>
            <a:r>
              <a:rPr lang="en-US" altLang="en-US" dirty="0" err="1" smtClean="0"/>
              <a:t>dùng</a:t>
            </a:r>
            <a:r>
              <a:rPr lang="en-US" altLang="en-US" dirty="0" smtClean="0"/>
              <a:t> </a:t>
            </a:r>
            <a:r>
              <a:rPr lang="en-US" altLang="en-US" dirty="0" err="1" smtClean="0"/>
              <a:t>nhập</a:t>
            </a:r>
            <a:r>
              <a:rPr lang="en-US" altLang="en-US" dirty="0" smtClean="0"/>
              <a:t> </a:t>
            </a:r>
            <a:r>
              <a:rPr lang="en-US" altLang="en-US" dirty="0" err="1" smtClean="0"/>
              <a:t>thông</a:t>
            </a:r>
            <a:r>
              <a:rPr lang="en-US" altLang="en-US" dirty="0" smtClean="0"/>
              <a:t> tin </a:t>
            </a:r>
            <a:r>
              <a:rPr lang="en-US" altLang="en-US" dirty="0" err="1" smtClean="0"/>
              <a:t>đăng</a:t>
            </a:r>
            <a:r>
              <a:rPr lang="en-US" altLang="en-US" dirty="0" smtClean="0"/>
              <a:t> </a:t>
            </a:r>
            <a:r>
              <a:rPr lang="en-US" altLang="en-US" dirty="0" err="1" smtClean="0"/>
              <a:t>nhập</a:t>
            </a:r>
            <a:r>
              <a:rPr lang="en-US" altLang="en-US" dirty="0" smtClean="0"/>
              <a:t> </a:t>
            </a:r>
            <a:r>
              <a:rPr lang="en-US" altLang="en-US" dirty="0" err="1" smtClean="0"/>
              <a:t>để</a:t>
            </a:r>
            <a:r>
              <a:rPr lang="en-US" altLang="en-US" dirty="0" smtClean="0"/>
              <a:t> </a:t>
            </a:r>
            <a:r>
              <a:rPr lang="en-US" altLang="en-US" dirty="0" err="1" smtClean="0"/>
              <a:t>xác</a:t>
            </a:r>
            <a:r>
              <a:rPr lang="en-US" altLang="en-US" dirty="0" smtClean="0"/>
              <a:t> </a:t>
            </a:r>
            <a:r>
              <a:rPr lang="en-US" altLang="en-US" dirty="0" err="1" smtClean="0"/>
              <a:t>thực</a:t>
            </a:r>
            <a:r>
              <a:rPr lang="en-US" altLang="en-US" dirty="0" smtClean="0"/>
              <a:t>.</a:t>
            </a:r>
          </a:p>
          <a:p>
            <a:endParaRPr lang="en-US" altLang="en-US" dirty="0" smtClean="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23</a:t>
            </a:fld>
            <a:endParaRPr lang="en-US" altLang="en-US"/>
          </a:p>
        </p:txBody>
      </p:sp>
    </p:spTree>
    <p:extLst>
      <p:ext uri="{BB962C8B-B14F-4D97-AF65-F5344CB8AC3E}">
        <p14:creationId xmlns:p14="http://schemas.microsoft.com/office/powerpoint/2010/main" val="115113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err="1" smtClean="0"/>
              <a:t>Bước</a:t>
            </a:r>
            <a:r>
              <a:rPr lang="en-US" altLang="en-US" dirty="0" smtClean="0"/>
              <a:t> 3: </a:t>
            </a:r>
            <a:r>
              <a:rPr lang="en-US" altLang="en-US" dirty="0" err="1" smtClean="0"/>
              <a:t>Hiện</a:t>
            </a:r>
            <a:r>
              <a:rPr lang="en-US" altLang="en-US" dirty="0" smtClean="0"/>
              <a:t> </a:t>
            </a:r>
            <a:r>
              <a:rPr lang="en-US" altLang="en-US" dirty="0" err="1" smtClean="0"/>
              <a:t>ra</a:t>
            </a:r>
            <a:r>
              <a:rPr lang="en-US" altLang="en-US" dirty="0" smtClean="0"/>
              <a:t> </a:t>
            </a:r>
            <a:r>
              <a:rPr lang="en-US" altLang="en-US" dirty="0" err="1" smtClean="0"/>
              <a:t>thông</a:t>
            </a:r>
            <a:r>
              <a:rPr lang="en-US" altLang="en-US" dirty="0" smtClean="0"/>
              <a:t> </a:t>
            </a:r>
            <a:r>
              <a:rPr lang="en-US" altLang="en-US" dirty="0" err="1" smtClean="0"/>
              <a:t>báo</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cần</a:t>
            </a:r>
            <a:r>
              <a:rPr lang="en-US" altLang="en-US" dirty="0" smtClean="0"/>
              <a:t> </a:t>
            </a:r>
            <a:r>
              <a:rPr lang="en-US" altLang="en-US" dirty="0" err="1" smtClean="0"/>
              <a:t>ủy</a:t>
            </a:r>
            <a:r>
              <a:rPr lang="en-US" altLang="en-US" dirty="0" smtClean="0"/>
              <a:t> </a:t>
            </a:r>
            <a:r>
              <a:rPr lang="en-US" altLang="en-US" dirty="0" err="1" smtClean="0"/>
              <a:t>quyền</a:t>
            </a:r>
            <a:r>
              <a:rPr lang="en-US" altLang="en-US" dirty="0" smtClean="0"/>
              <a:t> </a:t>
            </a:r>
            <a:r>
              <a:rPr lang="en-US" altLang="en-US" dirty="0" err="1" smtClean="0"/>
              <a:t>cho</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Client Side App (</a:t>
            </a:r>
            <a:r>
              <a:rPr lang="en-US" altLang="en-US" dirty="0" err="1" smtClean="0"/>
              <a:t>Giống</a:t>
            </a:r>
            <a:r>
              <a:rPr lang="en-US" altLang="en-US" dirty="0" smtClean="0"/>
              <a:t> </a:t>
            </a:r>
            <a:r>
              <a:rPr lang="en-US" altLang="en-US" dirty="0" err="1" smtClean="0"/>
              <a:t>như</a:t>
            </a:r>
            <a:r>
              <a:rPr lang="en-US" altLang="en-US" dirty="0" smtClean="0"/>
              <a:t> </a:t>
            </a:r>
            <a:r>
              <a:rPr lang="en-US" altLang="en-US" dirty="0" err="1" smtClean="0"/>
              <a:t>khi</a:t>
            </a:r>
            <a:r>
              <a:rPr lang="en-US" altLang="en-US" dirty="0" smtClean="0"/>
              <a:t> </a:t>
            </a:r>
            <a:r>
              <a:rPr lang="en-US" altLang="en-US" dirty="0" err="1" smtClean="0"/>
              <a:t>thực</a:t>
            </a:r>
            <a:r>
              <a:rPr lang="en-US" altLang="en-US" dirty="0" smtClean="0"/>
              <a:t> </a:t>
            </a:r>
            <a:r>
              <a:rPr lang="en-US" altLang="en-US" dirty="0" err="1" smtClean="0"/>
              <a:t>hiện</a:t>
            </a:r>
            <a:r>
              <a:rPr lang="en-US" altLang="en-US" dirty="0" smtClean="0"/>
              <a:t> </a:t>
            </a:r>
            <a:r>
              <a:rPr lang="en-US" altLang="en-US" dirty="0" err="1" smtClean="0"/>
              <a:t>với</a:t>
            </a:r>
            <a:r>
              <a:rPr lang="en-US" altLang="en-US" dirty="0" smtClean="0"/>
              <a:t> Facebook, Google...).</a:t>
            </a:r>
          </a:p>
          <a:p>
            <a:endParaRPr lang="en-US" dirty="0" smtClean="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24</a:t>
            </a:fld>
            <a:endParaRPr lang="en-US" altLang="en-US"/>
          </a:p>
        </p:txBody>
      </p:sp>
    </p:spTree>
    <p:extLst>
      <p:ext uri="{BB962C8B-B14F-4D97-AF65-F5344CB8AC3E}">
        <p14:creationId xmlns:p14="http://schemas.microsoft.com/office/powerpoint/2010/main" val="1151133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err="1" smtClean="0"/>
              <a:t>Bước</a:t>
            </a:r>
            <a:r>
              <a:rPr lang="en-US" altLang="en-US" dirty="0" smtClean="0"/>
              <a:t> 4: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bấm</a:t>
            </a:r>
            <a:r>
              <a:rPr lang="en-US" altLang="en-US" dirty="0" smtClean="0"/>
              <a:t> </a:t>
            </a:r>
            <a:r>
              <a:rPr lang="en-US" altLang="en-US" dirty="0" err="1" smtClean="0"/>
              <a:t>vào</a:t>
            </a:r>
            <a:r>
              <a:rPr lang="en-US" altLang="en-US" dirty="0" smtClean="0"/>
              <a:t> Authorize </a:t>
            </a:r>
            <a:r>
              <a:rPr lang="en-US" altLang="en-US" dirty="0" err="1" smtClean="0"/>
              <a:t>để</a:t>
            </a:r>
            <a:r>
              <a:rPr lang="en-US" altLang="en-US" dirty="0" smtClean="0"/>
              <a:t> </a:t>
            </a:r>
            <a:r>
              <a:rPr lang="en-US" altLang="en-US" dirty="0" err="1" smtClean="0"/>
              <a:t>ủy</a:t>
            </a:r>
            <a:r>
              <a:rPr lang="en-US" altLang="en-US" dirty="0" smtClean="0"/>
              <a:t> </a:t>
            </a:r>
            <a:r>
              <a:rPr lang="en-US" altLang="en-US" dirty="0" err="1" smtClean="0"/>
              <a:t>quyền</a:t>
            </a:r>
            <a:r>
              <a:rPr lang="en-US" altLang="en-US" dirty="0" smtClean="0"/>
              <a:t> </a:t>
            </a:r>
            <a:r>
              <a:rPr lang="en-US" altLang="en-US" dirty="0" err="1" smtClean="0"/>
              <a:t>cho</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“App Server” </a:t>
            </a:r>
            <a:r>
              <a:rPr lang="en-US" altLang="en-US" dirty="0" err="1" smtClean="0"/>
              <a:t>chuyển</a:t>
            </a:r>
            <a:r>
              <a:rPr lang="en-US" altLang="en-US" dirty="0" smtClean="0"/>
              <a:t> </a:t>
            </a:r>
            <a:r>
              <a:rPr lang="en-US" altLang="en-US" dirty="0" err="1" smtClean="0"/>
              <a:t>hướng</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đến</a:t>
            </a:r>
            <a:r>
              <a:rPr lang="en-US" altLang="en-US" dirty="0" smtClean="0"/>
              <a:t> </a:t>
            </a:r>
            <a:r>
              <a:rPr lang="en-US" altLang="en-US" i="1" dirty="0" smtClean="0"/>
              <a:t>"redirect </a:t>
            </a:r>
            <a:r>
              <a:rPr lang="en-US" altLang="en-US" i="1" dirty="0" err="1" smtClean="0"/>
              <a:t>uri</a:t>
            </a:r>
            <a:r>
              <a:rPr lang="en-US" altLang="en-US" i="1" dirty="0" smtClean="0"/>
              <a:t>"</a:t>
            </a:r>
            <a:r>
              <a:rPr lang="en-US" altLang="en-US" dirty="0" smtClean="0"/>
              <a:t> </a:t>
            </a:r>
            <a:r>
              <a:rPr lang="en-US" altLang="en-US" dirty="0" err="1" smtClean="0"/>
              <a:t>của</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a:t>
            </a:r>
            <a:r>
              <a:rPr lang="en-US" altLang="en-US" dirty="0" err="1" smtClean="0"/>
              <a:t>nơi</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a:t>
            </a:r>
            <a:r>
              <a:rPr lang="en-US" altLang="en-US" dirty="0" err="1" smtClean="0"/>
              <a:t>bắt</a:t>
            </a:r>
            <a:r>
              <a:rPr lang="en-US" altLang="en-US" dirty="0" smtClean="0"/>
              <a:t> </a:t>
            </a:r>
            <a:r>
              <a:rPr lang="en-US" altLang="en-US" dirty="0" err="1" smtClean="0"/>
              <a:t>thông</a:t>
            </a:r>
            <a:r>
              <a:rPr lang="en-US" altLang="en-US" dirty="0" smtClean="0"/>
              <a:t> tin </a:t>
            </a:r>
            <a:r>
              <a:rPr lang="en-US" altLang="en-US" dirty="0" err="1" smtClean="0"/>
              <a:t>trả</a:t>
            </a:r>
            <a:r>
              <a:rPr lang="en-US" altLang="en-US" dirty="0" smtClean="0"/>
              <a:t> </a:t>
            </a:r>
            <a:r>
              <a:rPr lang="en-US" altLang="en-US" dirty="0" err="1" smtClean="0"/>
              <a:t>về</a:t>
            </a:r>
            <a:r>
              <a:rPr lang="en-US" altLang="en-US" dirty="0" smtClean="0"/>
              <a:t> </a:t>
            </a:r>
            <a:r>
              <a:rPr lang="en-US" altLang="en-US" dirty="0" err="1" smtClean="0"/>
              <a:t>từ</a:t>
            </a:r>
            <a:r>
              <a:rPr lang="en-US" altLang="en-US" dirty="0" smtClean="0"/>
              <a:t> App Server) </a:t>
            </a:r>
            <a:r>
              <a:rPr lang="en-US" altLang="en-US" dirty="0" err="1" smtClean="0"/>
              <a:t>kèm</a:t>
            </a:r>
            <a:r>
              <a:rPr lang="en-US" altLang="en-US" dirty="0" smtClean="0"/>
              <a:t> </a:t>
            </a:r>
            <a:r>
              <a:rPr lang="en-US" altLang="en-US" dirty="0" err="1" smtClean="0"/>
              <a:t>theo</a:t>
            </a:r>
            <a:r>
              <a:rPr lang="en-US" altLang="en-US" dirty="0" smtClean="0"/>
              <a:t> </a:t>
            </a:r>
            <a:r>
              <a:rPr lang="en-US" altLang="en-US" dirty="0" err="1" smtClean="0"/>
              <a:t>một</a:t>
            </a:r>
            <a:r>
              <a:rPr lang="en-US" altLang="en-US" dirty="0" smtClean="0"/>
              <a:t> </a:t>
            </a:r>
            <a:r>
              <a:rPr lang="en-US" altLang="en-US" dirty="0" err="1" smtClean="0"/>
              <a:t>đoạn</a:t>
            </a:r>
            <a:r>
              <a:rPr lang="en-US" altLang="en-US" dirty="0" smtClean="0"/>
              <a:t> </a:t>
            </a:r>
            <a:r>
              <a:rPr lang="en-US" altLang="en-US" i="1" dirty="0" smtClean="0"/>
              <a:t>"authorization code"</a:t>
            </a:r>
            <a:r>
              <a:rPr lang="en-US" altLang="en-US" dirty="0" smtClean="0"/>
              <a:t> .</a:t>
            </a:r>
            <a:r>
              <a:rPr lang="en-US" altLang="en-US" baseline="0" dirty="0" smtClean="0"/>
              <a:t> Client </a:t>
            </a:r>
            <a:r>
              <a:rPr lang="en-US" altLang="en-US" baseline="0" dirty="0" err="1" smtClean="0"/>
              <a:t>gửi</a:t>
            </a:r>
            <a:r>
              <a:rPr lang="en-US" altLang="en-US" baseline="0" dirty="0" smtClean="0"/>
              <a:t> </a:t>
            </a:r>
            <a:r>
              <a:rPr lang="en-US" altLang="en-US" baseline="0" dirty="0" err="1" smtClean="0"/>
              <a:t>lên</a:t>
            </a:r>
            <a:r>
              <a:rPr lang="en-US" altLang="en-US" baseline="0" dirty="0" smtClean="0"/>
              <a:t> </a:t>
            </a:r>
            <a:r>
              <a:rPr lang="en-US" altLang="en-US" baseline="0" dirty="0" err="1" smtClean="0"/>
              <a:t>lên</a:t>
            </a:r>
            <a:r>
              <a:rPr lang="en-US" altLang="en-US" baseline="0" dirty="0" smtClean="0"/>
              <a:t> </a:t>
            </a:r>
            <a:r>
              <a:rPr lang="en-US" altLang="en-US" baseline="0" smtClean="0"/>
              <a:t>server, </a:t>
            </a:r>
            <a:r>
              <a:rPr lang="en-US" altLang="en-US" smtClean="0"/>
              <a:t>App </a:t>
            </a:r>
            <a:r>
              <a:rPr lang="en-US" altLang="en-US" dirty="0" smtClean="0"/>
              <a:t>Server </a:t>
            </a:r>
            <a:r>
              <a:rPr lang="en-US" altLang="en-US" dirty="0" err="1" smtClean="0"/>
              <a:t>sẽ</a:t>
            </a:r>
            <a:r>
              <a:rPr lang="en-US" altLang="en-US" dirty="0" smtClean="0"/>
              <a:t> </a:t>
            </a:r>
            <a:r>
              <a:rPr lang="en-US" altLang="en-US" dirty="0" err="1" smtClean="0"/>
              <a:t>kiểm</a:t>
            </a:r>
            <a:r>
              <a:rPr lang="en-US" altLang="en-US" dirty="0" smtClean="0"/>
              <a:t> </a:t>
            </a:r>
            <a:r>
              <a:rPr lang="en-US" altLang="en-US" dirty="0" err="1" smtClean="0"/>
              <a:t>tra</a:t>
            </a:r>
            <a:r>
              <a:rPr lang="en-US" altLang="en-US" dirty="0" smtClean="0"/>
              <a:t> </a:t>
            </a:r>
            <a:r>
              <a:rPr lang="en-US" altLang="en-US" dirty="0" err="1" smtClean="0"/>
              <a:t>thông</a:t>
            </a:r>
            <a:r>
              <a:rPr lang="en-US" altLang="en-US" dirty="0" smtClean="0"/>
              <a:t> tin Client Id, Client Secret </a:t>
            </a:r>
            <a:r>
              <a:rPr lang="en-US" altLang="en-US" dirty="0" err="1" smtClean="0"/>
              <a:t>kèm</a:t>
            </a:r>
            <a:r>
              <a:rPr lang="en-US" altLang="en-US" dirty="0" smtClean="0"/>
              <a:t> </a:t>
            </a:r>
            <a:r>
              <a:rPr lang="en-US" altLang="en-US" dirty="0" err="1" smtClean="0"/>
              <a:t>theo</a:t>
            </a:r>
            <a:r>
              <a:rPr lang="en-US" altLang="en-US" dirty="0" smtClean="0"/>
              <a:t> </a:t>
            </a:r>
            <a:r>
              <a:rPr lang="en-US" altLang="en-US" dirty="0" err="1" smtClean="0"/>
              <a:t>mã</a:t>
            </a:r>
            <a:r>
              <a:rPr lang="en-US" altLang="en-US" dirty="0" smtClean="0"/>
              <a:t> </a:t>
            </a:r>
            <a:r>
              <a:rPr lang="en-US" altLang="en-US" dirty="0" err="1" smtClean="0"/>
              <a:t>ủy</a:t>
            </a:r>
            <a:r>
              <a:rPr lang="en-US" altLang="en-US" dirty="0" smtClean="0"/>
              <a:t> </a:t>
            </a:r>
            <a:r>
              <a:rPr lang="en-US" altLang="en-US" dirty="0" err="1" smtClean="0"/>
              <a:t>quyền</a:t>
            </a:r>
            <a:r>
              <a:rPr lang="en-US" altLang="en-US" dirty="0" smtClean="0"/>
              <a:t>, </a:t>
            </a:r>
            <a:r>
              <a:rPr lang="en-US" altLang="en-US" dirty="0" err="1" smtClean="0"/>
              <a:t>nếu</a:t>
            </a:r>
            <a:r>
              <a:rPr lang="en-US" altLang="en-US" dirty="0" smtClean="0"/>
              <a:t> </a:t>
            </a:r>
            <a:r>
              <a:rPr lang="en-US" altLang="en-US" dirty="0" err="1" smtClean="0"/>
              <a:t>xác</a:t>
            </a:r>
            <a:r>
              <a:rPr lang="en-US" altLang="en-US" dirty="0" smtClean="0"/>
              <a:t> </a:t>
            </a:r>
            <a:r>
              <a:rPr lang="en-US" altLang="en-US" dirty="0" err="1" smtClean="0"/>
              <a:t>thực</a:t>
            </a:r>
            <a:r>
              <a:rPr lang="en-US" altLang="en-US" dirty="0" smtClean="0"/>
              <a:t> </a:t>
            </a:r>
            <a:r>
              <a:rPr lang="en-US" altLang="en-US" dirty="0" err="1" smtClean="0"/>
              <a:t>thành</a:t>
            </a:r>
            <a:r>
              <a:rPr lang="en-US" altLang="en-US" dirty="0" smtClean="0"/>
              <a:t> </a:t>
            </a:r>
            <a:r>
              <a:rPr lang="en-US" altLang="en-US" dirty="0" err="1" smtClean="0"/>
              <a:t>công</a:t>
            </a:r>
            <a:r>
              <a:rPr lang="en-US" altLang="en-US" dirty="0" smtClean="0"/>
              <a:t> </a:t>
            </a:r>
            <a:r>
              <a:rPr lang="en-US" altLang="en-US" dirty="0" err="1" smtClean="0"/>
              <a:t>thì</a:t>
            </a:r>
            <a:r>
              <a:rPr lang="en-US" altLang="en-US" dirty="0" smtClean="0"/>
              <a:t> </a:t>
            </a:r>
            <a:r>
              <a:rPr lang="en-US" altLang="en-US" dirty="0" err="1" smtClean="0"/>
              <a:t>trả</a:t>
            </a:r>
            <a:r>
              <a:rPr lang="en-US" altLang="en-US" dirty="0" smtClean="0"/>
              <a:t> </a:t>
            </a:r>
            <a:r>
              <a:rPr lang="en-US" altLang="en-US" dirty="0" err="1" smtClean="0"/>
              <a:t>về</a:t>
            </a:r>
            <a:r>
              <a:rPr lang="en-US" altLang="en-US" dirty="0" smtClean="0"/>
              <a:t> access token </a:t>
            </a:r>
            <a:r>
              <a:rPr lang="en-US" altLang="en-US" dirty="0" err="1" smtClean="0"/>
              <a:t>và</a:t>
            </a:r>
            <a:r>
              <a:rPr lang="en-US" altLang="en-US" dirty="0" smtClean="0"/>
              <a:t> refresh token </a:t>
            </a:r>
            <a:r>
              <a:rPr lang="en-US" altLang="en-US" dirty="0" err="1" smtClean="0"/>
              <a:t>cho</a:t>
            </a:r>
            <a:r>
              <a:rPr lang="en-US" altLang="en-US" dirty="0" smtClean="0"/>
              <a:t> Client Side App. </a:t>
            </a:r>
            <a:r>
              <a:rPr lang="en-US" altLang="en-US" dirty="0" err="1" smtClean="0"/>
              <a:t>Khi</a:t>
            </a:r>
            <a:r>
              <a:rPr lang="en-US" altLang="en-US" dirty="0" smtClean="0"/>
              <a:t> </a:t>
            </a:r>
            <a:r>
              <a:rPr lang="en-US" altLang="en-US" dirty="0" err="1" smtClean="0"/>
              <a:t>đó</a:t>
            </a:r>
            <a:r>
              <a:rPr lang="en-US" altLang="en-US" dirty="0" smtClean="0"/>
              <a:t> Client Side App </a:t>
            </a:r>
            <a:r>
              <a:rPr lang="en-US" altLang="en-US" dirty="0" err="1" smtClean="0"/>
              <a:t>đã</a:t>
            </a:r>
            <a:r>
              <a:rPr lang="en-US" altLang="en-US" dirty="0" smtClean="0"/>
              <a:t> </a:t>
            </a:r>
            <a:r>
              <a:rPr lang="en-US" altLang="en-US" dirty="0" err="1" smtClean="0"/>
              <a:t>có</a:t>
            </a:r>
            <a:r>
              <a:rPr lang="en-US" altLang="en-US" dirty="0" smtClean="0"/>
              <a:t> </a:t>
            </a:r>
            <a:r>
              <a:rPr lang="en-US" altLang="en-US" dirty="0" err="1" smtClean="0"/>
              <a:t>được</a:t>
            </a:r>
            <a:r>
              <a:rPr lang="en-US" altLang="en-US" dirty="0" smtClean="0"/>
              <a:t> access token </a:t>
            </a:r>
            <a:r>
              <a:rPr lang="en-US" altLang="en-US" dirty="0" err="1" smtClean="0"/>
              <a:t>và</a:t>
            </a:r>
            <a:r>
              <a:rPr lang="en-US" altLang="en-US" dirty="0" smtClean="0"/>
              <a:t> refresh token. Do </a:t>
            </a:r>
            <a:r>
              <a:rPr lang="en-US" altLang="en-US" dirty="0" err="1" smtClean="0"/>
              <a:t>đó</a:t>
            </a:r>
            <a:r>
              <a:rPr lang="en-US" altLang="en-US" dirty="0" smtClean="0"/>
              <a:t> </a:t>
            </a:r>
            <a:r>
              <a:rPr lang="en-US" altLang="en-US" dirty="0" err="1" smtClean="0"/>
              <a:t>nó</a:t>
            </a:r>
            <a:r>
              <a:rPr lang="en-US" altLang="en-US" dirty="0" smtClean="0"/>
              <a:t> </a:t>
            </a:r>
            <a:r>
              <a:rPr lang="en-US" altLang="en-US" dirty="0" err="1" smtClean="0"/>
              <a:t>biết</a:t>
            </a:r>
            <a:r>
              <a:rPr lang="en-US" altLang="en-US" dirty="0" smtClean="0"/>
              <a:t> </a:t>
            </a:r>
            <a:r>
              <a:rPr lang="en-US" altLang="en-US" dirty="0" err="1" smtClean="0"/>
              <a:t>được</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đã</a:t>
            </a:r>
            <a:r>
              <a:rPr lang="en-US" altLang="en-US" dirty="0" smtClean="0"/>
              <a:t> </a:t>
            </a:r>
            <a:r>
              <a:rPr lang="en-US" altLang="en-US" dirty="0" err="1" smtClean="0"/>
              <a:t>xác</a:t>
            </a:r>
            <a:r>
              <a:rPr lang="en-US" altLang="en-US" dirty="0" smtClean="0"/>
              <a:t> </a:t>
            </a:r>
            <a:r>
              <a:rPr lang="en-US" altLang="en-US" dirty="0" err="1" smtClean="0"/>
              <a:t>thực</a:t>
            </a:r>
            <a:r>
              <a:rPr lang="en-US" altLang="en-US" dirty="0" smtClean="0"/>
              <a:t> </a:t>
            </a:r>
            <a:r>
              <a:rPr lang="en-US" altLang="en-US" dirty="0" err="1" smtClean="0"/>
              <a:t>thành</a:t>
            </a:r>
            <a:r>
              <a:rPr lang="en-US" altLang="en-US" dirty="0" smtClean="0"/>
              <a:t> </a:t>
            </a:r>
            <a:r>
              <a:rPr lang="en-US" altLang="en-US" dirty="0" err="1" smtClean="0"/>
              <a:t>công</a:t>
            </a:r>
            <a:r>
              <a:rPr lang="en-US" altLang="en-US" dirty="0" smtClean="0"/>
              <a:t>. </a:t>
            </a:r>
            <a:r>
              <a:rPr lang="en-US" altLang="en-US" dirty="0" err="1" smtClean="0"/>
              <a:t>Khi</a:t>
            </a:r>
            <a:r>
              <a:rPr lang="en-US" altLang="en-US" dirty="0" smtClean="0"/>
              <a:t> </a:t>
            </a:r>
            <a:r>
              <a:rPr lang="en-US" altLang="en-US" dirty="0" err="1" smtClean="0"/>
              <a:t>đó</a:t>
            </a:r>
            <a:r>
              <a:rPr lang="en-US" altLang="en-US" dirty="0" smtClean="0"/>
              <a:t> </a:t>
            </a:r>
            <a:r>
              <a:rPr lang="en-US" altLang="en-US" dirty="0" err="1" smtClean="0"/>
              <a:t>thì</a:t>
            </a:r>
            <a:r>
              <a:rPr lang="en-US" altLang="en-US" dirty="0" smtClean="0"/>
              <a: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lấy</a:t>
            </a:r>
            <a:r>
              <a:rPr lang="en-US" altLang="en-US" dirty="0" smtClean="0"/>
              <a:t> </a:t>
            </a:r>
            <a:r>
              <a:rPr lang="en-US" altLang="en-US" dirty="0" err="1" smtClean="0"/>
              <a:t>được</a:t>
            </a:r>
            <a:r>
              <a:rPr lang="en-US" altLang="en-US" dirty="0" smtClean="0"/>
              <a:t> </a:t>
            </a:r>
            <a:r>
              <a:rPr lang="en-US" altLang="en-US" dirty="0" err="1" smtClean="0"/>
              <a:t>thông</a:t>
            </a:r>
            <a:r>
              <a:rPr lang="en-US" altLang="en-US" dirty="0" smtClean="0"/>
              <a:t> tin </a:t>
            </a:r>
            <a:r>
              <a:rPr lang="en-US" altLang="en-US" dirty="0" err="1" smtClean="0"/>
              <a:t>người</a:t>
            </a:r>
            <a:r>
              <a:rPr lang="en-US" altLang="en-US" dirty="0" smtClean="0"/>
              <a:t> </a:t>
            </a:r>
            <a:r>
              <a:rPr lang="en-US" altLang="en-US" dirty="0" err="1" smtClean="0"/>
              <a:t>dùng</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25</a:t>
            </a:fld>
            <a:endParaRPr lang="en-US" altLang="en-US"/>
          </a:p>
        </p:txBody>
      </p:sp>
    </p:spTree>
    <p:extLst>
      <p:ext uri="{BB962C8B-B14F-4D97-AF65-F5344CB8AC3E}">
        <p14:creationId xmlns:p14="http://schemas.microsoft.com/office/powerpoint/2010/main" val="1151133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27</a:t>
            </a:fld>
            <a:endParaRPr lang="en-US" altLang="en-US"/>
          </a:p>
        </p:txBody>
      </p:sp>
    </p:spTree>
    <p:extLst>
      <p:ext uri="{BB962C8B-B14F-4D97-AF65-F5344CB8AC3E}">
        <p14:creationId xmlns:p14="http://schemas.microsoft.com/office/powerpoint/2010/main" val="392899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err="1" smtClean="0"/>
              <a:t>Để</a:t>
            </a:r>
            <a:r>
              <a:rPr lang="en-US" altLang="en-US" dirty="0" smtClean="0"/>
              <a:t> </a:t>
            </a:r>
            <a:r>
              <a:rPr lang="en-US" altLang="en-US" dirty="0" err="1" smtClean="0"/>
              <a:t>hiểu</a:t>
            </a:r>
            <a:r>
              <a:rPr lang="en-US" altLang="en-US" dirty="0" smtClean="0"/>
              <a:t> </a:t>
            </a:r>
            <a:r>
              <a:rPr lang="en-US" altLang="en-US" dirty="0" err="1" smtClean="0"/>
              <a:t>rõ</a:t>
            </a:r>
            <a:r>
              <a:rPr lang="en-US" altLang="en-US" dirty="0" smtClean="0"/>
              <a:t> </a:t>
            </a:r>
            <a:r>
              <a:rPr lang="en-US" altLang="en-US" dirty="0" err="1" smtClean="0"/>
              <a:t>về</a:t>
            </a:r>
            <a:r>
              <a:rPr lang="en-US" altLang="en-US" dirty="0" smtClean="0"/>
              <a:t> </a:t>
            </a:r>
            <a:r>
              <a:rPr lang="en-US" altLang="en-US" dirty="0" err="1" smtClean="0"/>
              <a:t>đồ</a:t>
            </a:r>
            <a:r>
              <a:rPr lang="en-US" altLang="en-US" dirty="0" smtClean="0"/>
              <a:t> </a:t>
            </a:r>
            <a:r>
              <a:rPr lang="en-US" altLang="en-US" dirty="0" err="1" smtClean="0"/>
              <a:t>án</a:t>
            </a:r>
            <a:r>
              <a:rPr lang="en-US" altLang="en-US" dirty="0" smtClean="0"/>
              <a:t> </a:t>
            </a:r>
            <a:r>
              <a:rPr lang="en-US" altLang="en-US" dirty="0" err="1" smtClean="0"/>
              <a:t>chúng</a:t>
            </a:r>
            <a:r>
              <a:rPr lang="en-US" altLang="en-US" dirty="0" smtClean="0"/>
              <a:t> </a:t>
            </a:r>
            <a:r>
              <a:rPr lang="en-US" altLang="en-US" dirty="0" err="1" smtClean="0"/>
              <a:t>em</a:t>
            </a:r>
            <a:r>
              <a:rPr lang="en-US" altLang="en-US" dirty="0" smtClean="0"/>
              <a:t> </a:t>
            </a:r>
            <a:r>
              <a:rPr lang="en-US" altLang="en-US" dirty="0" err="1" smtClean="0"/>
              <a:t>xin</a:t>
            </a:r>
            <a:r>
              <a:rPr lang="en-US" altLang="en-US" dirty="0" smtClean="0"/>
              <a:t> </a:t>
            </a:r>
            <a:r>
              <a:rPr lang="en-US" altLang="en-US" dirty="0" err="1" smtClean="0"/>
              <a:t>được</a:t>
            </a:r>
            <a:r>
              <a:rPr lang="en-US" altLang="en-US" dirty="0" smtClean="0"/>
              <a:t> </a:t>
            </a:r>
            <a:r>
              <a:rPr lang="en-US" altLang="en-US" dirty="0" err="1" smtClean="0"/>
              <a:t>đi</a:t>
            </a:r>
            <a:r>
              <a:rPr lang="en-US" altLang="en-US" dirty="0" smtClean="0"/>
              <a:t> </a:t>
            </a:r>
            <a:r>
              <a:rPr lang="en-US" altLang="en-US" dirty="0" err="1" smtClean="0"/>
              <a:t>vào</a:t>
            </a:r>
            <a:r>
              <a:rPr lang="en-US" altLang="en-US" dirty="0" smtClean="0"/>
              <a:t> </a:t>
            </a:r>
            <a:r>
              <a:rPr lang="en-US" altLang="en-US" dirty="0" err="1" smtClean="0"/>
              <a:t>các</a:t>
            </a:r>
            <a:r>
              <a:rPr lang="en-US" altLang="en-US" dirty="0" smtClean="0"/>
              <a:t> </a:t>
            </a:r>
            <a:r>
              <a:rPr lang="en-US" altLang="en-US" dirty="0" err="1" smtClean="0"/>
              <a:t>nội</a:t>
            </a:r>
            <a:r>
              <a:rPr lang="en-US" altLang="en-US" dirty="0" smtClean="0"/>
              <a:t> dung </a:t>
            </a:r>
            <a:r>
              <a:rPr lang="en-US" altLang="en-US" dirty="0" err="1" smtClean="0"/>
              <a:t>chính</a:t>
            </a:r>
            <a:r>
              <a:rPr lang="en-US" altLang="en-US" dirty="0" smtClean="0"/>
              <a:t> </a:t>
            </a:r>
            <a:r>
              <a:rPr lang="en-US" altLang="en-US" dirty="0" err="1" smtClean="0"/>
              <a:t>như</a:t>
            </a:r>
            <a:r>
              <a:rPr lang="en-US" altLang="en-US" dirty="0" smtClean="0"/>
              <a:t> </a:t>
            </a:r>
            <a:r>
              <a:rPr lang="en-US" altLang="en-US" dirty="0" err="1" smtClean="0"/>
              <a:t>sau</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2</a:t>
            </a:fld>
            <a:endParaRPr lang="en-US" altLang="en-US"/>
          </a:p>
        </p:txBody>
      </p:sp>
    </p:spTree>
    <p:extLst>
      <p:ext uri="{BB962C8B-B14F-4D97-AF65-F5344CB8AC3E}">
        <p14:creationId xmlns:p14="http://schemas.microsoft.com/office/powerpoint/2010/main" val="76470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3</a:t>
            </a:fld>
            <a:endParaRPr lang="en-US" altLang="en-US"/>
          </a:p>
        </p:txBody>
      </p:sp>
    </p:spTree>
    <p:extLst>
      <p:ext uri="{BB962C8B-B14F-4D97-AF65-F5344CB8AC3E}">
        <p14:creationId xmlns:p14="http://schemas.microsoft.com/office/powerpoint/2010/main" val="122980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mtClean="0"/>
              <a:t>Hiện nay công nghệ ngày càng phát triển, các dịch vụ chia sẻ dữ liệu người dùng ngày một tăng do đó một người phải quản lý nhiều tài khoảng, mật khẩu cho các dịch vụ mà họ tham gia.</a:t>
            </a:r>
          </a:p>
          <a:p>
            <a:pPr eaLnBrk="1" hangingPunct="1">
              <a:spcBef>
                <a:spcPct val="0"/>
              </a:spcBef>
            </a:pPr>
            <a:r>
              <a:rPr lang="en-US" altLang="en-US" smtClean="0"/>
              <a:t>Việc phải lưu trữ quá nhiều thông tin bí mật sẽ dẫn đến các vấn đề về xác thực, an toàn.</a:t>
            </a:r>
          </a:p>
          <a:p>
            <a:pPr eaLnBrk="1" hangingPunct="1">
              <a:spcBef>
                <a:spcPct val="0"/>
              </a:spcBef>
            </a:pPr>
            <a:r>
              <a:rPr lang="en-US" altLang="en-US" smtClean="0"/>
              <a:t>Như vậy giải pháp xác thực tập trung cho các dịch vụ và ứng dụng là rất cần thiết.</a:t>
            </a:r>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4</a:t>
            </a:fld>
            <a:endParaRPr lang="en-US" altLang="en-US"/>
          </a:p>
        </p:txBody>
      </p:sp>
    </p:spTree>
    <p:extLst>
      <p:ext uri="{BB962C8B-B14F-4D97-AF65-F5344CB8AC3E}">
        <p14:creationId xmlns:p14="http://schemas.microsoft.com/office/powerpoint/2010/main" val="370633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Tx/>
              <a:buChar char="-"/>
              <a:defRPr/>
            </a:pPr>
            <a:r>
              <a:rPr lang="en-US" altLang="en-US" smtClean="0">
                <a:sym typeface="Wingdings" pitchFamily="2" charset="2"/>
              </a:rPr>
              <a:t>Bài toán về xác thực là vấn đề quan trọng trong các trang web, ứng dụng di động,,,. Do đó cần giải pháp cho vấn đề này.</a:t>
            </a:r>
          </a:p>
          <a:p>
            <a:pPr eaLnBrk="1" hangingPunct="1">
              <a:spcBef>
                <a:spcPct val="0"/>
              </a:spcBef>
              <a:defRPr/>
            </a:pPr>
            <a:r>
              <a:rPr lang="en-US" altLang="en-US" smtClean="0">
                <a:sym typeface="Wingdings" pitchFamily="2" charset="2"/>
              </a:rPr>
              <a:t>-  OAuth2 là 1 trong các giải pháp đó, nó cung cấp nhiều tùy chon khác nhau giúp giải quyết bài toán trên 1 cách dễ dàng.</a:t>
            </a:r>
          </a:p>
          <a:p>
            <a:endParaRPr lang="en-US"/>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5</a:t>
            </a:fld>
            <a:endParaRPr lang="en-US" altLang="en-US"/>
          </a:p>
        </p:txBody>
      </p:sp>
    </p:spTree>
    <p:extLst>
      <p:ext uri="{BB962C8B-B14F-4D97-AF65-F5344CB8AC3E}">
        <p14:creationId xmlns:p14="http://schemas.microsoft.com/office/powerpoint/2010/main" val="39307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vi-VN" sz="1100" dirty="0" smtClean="0"/>
              <a:t>Giởi thiệu</a:t>
            </a:r>
            <a:r>
              <a:rPr lang="vi-VN" sz="1100" baseline="0" dirty="0" smtClean="0"/>
              <a:t> 1 vài pp phổ biến, đưa ra ưu nhược, từ nhược dẫn đển việc Oauth2 ra đời.</a:t>
            </a:r>
            <a:endParaRPr lang="en-US" sz="1100" baseline="0" dirty="0" smtClean="0"/>
          </a:p>
          <a:p>
            <a:pPr>
              <a:defRPr/>
            </a:pPr>
            <a:r>
              <a:rPr lang="en-US" sz="1100" baseline="0" dirty="0" smtClean="0">
                <a:solidFill>
                  <a:srgbClr val="FF0000"/>
                </a:solidFill>
              </a:rPr>
              <a:t>1. Username </a:t>
            </a:r>
            <a:r>
              <a:rPr lang="en-US" sz="1100" baseline="0" dirty="0" err="1" smtClean="0">
                <a:solidFill>
                  <a:srgbClr val="FF0000"/>
                </a:solidFill>
              </a:rPr>
              <a:t>và</a:t>
            </a:r>
            <a:r>
              <a:rPr lang="en-US" sz="1100" baseline="0" dirty="0" smtClean="0">
                <a:solidFill>
                  <a:srgbClr val="FF0000"/>
                </a:solidFill>
              </a:rPr>
              <a:t> password(</a:t>
            </a:r>
            <a:r>
              <a:rPr lang="en-US" sz="1100" baseline="0" dirty="0" err="1" smtClean="0">
                <a:solidFill>
                  <a:srgbClr val="FF0000"/>
                </a:solidFill>
              </a:rPr>
              <a:t>biết</a:t>
            </a:r>
            <a:r>
              <a:rPr lang="en-US" sz="1100" baseline="0" dirty="0" smtClean="0">
                <a:solidFill>
                  <a:srgbClr val="FF0000"/>
                </a:solidFill>
              </a:rPr>
              <a:t>)</a:t>
            </a:r>
          </a:p>
          <a:p>
            <a:pPr marL="171450" indent="-171450">
              <a:buFontTx/>
              <a:buChar char="-"/>
              <a:defRPr/>
            </a:pPr>
            <a:r>
              <a:rPr lang="en-AU" sz="1200" kern="1200" dirty="0" err="1" smtClean="0">
                <a:solidFill>
                  <a:schemeClr val="tx1"/>
                </a:solidFill>
                <a:effectLst/>
                <a:latin typeface="+mn-lt"/>
                <a:ea typeface="+mn-ea"/>
                <a:cs typeface="+mn-cs"/>
              </a:rPr>
              <a:t>Đây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phương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pháp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truyền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phổ</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biến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nay. </a:t>
            </a:r>
            <a:r>
              <a:rPr lang="en-AU" sz="1200" kern="1200" dirty="0" err="1" smtClean="0">
                <a:solidFill>
                  <a:schemeClr val="tx1"/>
                </a:solidFill>
                <a:effectLst/>
                <a:latin typeface="+mn-lt"/>
                <a:ea typeface="+mn-ea"/>
                <a:cs typeface="+mn-cs"/>
              </a:rPr>
              <a:t>Tên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biệt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nhau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thường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còn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khẩu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đúng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không</a:t>
            </a:r>
            <a:r>
              <a:rPr lang="en-AU" sz="1200" kern="1200" dirty="0" smtClean="0">
                <a:solidFill>
                  <a:schemeClr val="tx1"/>
                </a:solidFill>
                <a:effectLst/>
                <a:latin typeface="+mn-lt"/>
                <a:ea typeface="+mn-ea"/>
                <a:cs typeface="+mn-cs"/>
              </a:rPr>
              <a:t>.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AU" sz="1200" kern="1200" dirty="0" err="1" smtClean="0">
                <a:solidFill>
                  <a:schemeClr val="tx1"/>
                </a:solidFill>
                <a:effectLst/>
                <a:latin typeface="+mn-lt"/>
                <a:ea typeface="+mn-ea"/>
                <a:cs typeface="+mn-cs"/>
              </a:rPr>
              <a:t>Thiết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kế</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đơn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giản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tốn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chi </a:t>
            </a:r>
            <a:r>
              <a:rPr lang="en-AU" sz="1200" kern="1200" dirty="0" err="1" smtClean="0">
                <a:solidFill>
                  <a:schemeClr val="tx1"/>
                </a:solidFill>
                <a:effectLst/>
                <a:latin typeface="+mn-lt"/>
                <a:ea typeface="+mn-ea"/>
                <a:cs typeface="+mn-cs"/>
              </a:rPr>
              <a:t>phí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giải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pháp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rẻ</a:t>
            </a:r>
            <a:r>
              <a:rPr lang="en-AU" sz="1200" kern="1200" dirty="0" smtClean="0">
                <a:solidFill>
                  <a:schemeClr val="tx1"/>
                </a:solidFill>
                <a:effectLst/>
                <a:latin typeface="+mn-lt"/>
                <a:ea typeface="+mn-ea"/>
                <a:cs typeface="+mn-cs"/>
              </a:rPr>
              <a:t>.</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Nhưng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nhược</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điểm</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lớn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nhất</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là</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không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bảo</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mật</a:t>
            </a:r>
            <a:endParaRPr lang="en-AU"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baseline="0" dirty="0" smtClean="0">
                <a:solidFill>
                  <a:schemeClr val="tx1"/>
                </a:solidFill>
                <a:effectLst/>
                <a:latin typeface="+mn-lt"/>
                <a:ea typeface="+mn-ea"/>
                <a:cs typeface="+mn-cs"/>
              </a:rPr>
              <a:t>2. Tokens(</a:t>
            </a:r>
            <a:r>
              <a:rPr lang="en-AU" sz="1200" kern="1200" baseline="0" dirty="0" err="1" smtClean="0">
                <a:solidFill>
                  <a:schemeClr val="tx1"/>
                </a:solidFill>
                <a:effectLst/>
                <a:latin typeface="+mn-lt"/>
                <a:ea typeface="+mn-ea"/>
                <a:cs typeface="+mn-cs"/>
              </a:rPr>
              <a:t>Có</a:t>
            </a:r>
            <a:r>
              <a:rPr lang="en-AU" sz="1200" kern="1200" baseline="0" dirty="0" smtClean="0">
                <a:solidFill>
                  <a:schemeClr val="tx1"/>
                </a:solidFill>
                <a:effectLst/>
                <a:latin typeface="+mn-lt"/>
                <a:ea typeface="+mn-ea"/>
                <a:cs typeface="+mn-cs"/>
              </a:rPr>
              <a: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phương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như</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minh (smart card)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đeo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của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viên</a:t>
            </a:r>
            <a:r>
              <a:rPr lang="en-AU" sz="1200" kern="1200" dirty="0" smtClean="0">
                <a:solidFill>
                  <a:schemeClr val="tx1"/>
                </a:solidFill>
                <a:effectLst/>
                <a:latin typeface="+mn-lt"/>
                <a:ea typeface="+mn-ea"/>
                <a:cs typeface="+mn-cs"/>
              </a:rPr>
              <a:t> (ID badges) </a:t>
            </a:r>
            <a:r>
              <a:rPr lang="en-AU" sz="1200" kern="1200" dirty="0" err="1" smtClean="0">
                <a:solidFill>
                  <a:schemeClr val="tx1"/>
                </a:solidFill>
                <a:effectLst/>
                <a:latin typeface="+mn-lt"/>
                <a:ea typeface="+mn-ea"/>
                <a:cs typeface="+mn-cs"/>
              </a:rPr>
              <a:t>chứa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Tokens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trữ</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số</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nhân</a:t>
            </a:r>
            <a:r>
              <a:rPr lang="en-AU" sz="1200" kern="1200" dirty="0" smtClean="0">
                <a:solidFill>
                  <a:schemeClr val="tx1"/>
                </a:solidFill>
                <a:effectLst/>
                <a:latin typeface="+mn-lt"/>
                <a:ea typeface="+mn-ea"/>
                <a:cs typeface="+mn-cs"/>
              </a:rPr>
              <a:t>,</a:t>
            </a:r>
            <a:r>
              <a:rPr lang="en-AU" sz="1200" kern="1200" baseline="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về</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khẩu</a:t>
            </a:r>
            <a:r>
              <a:rPr lang="en-AU" sz="1200" kern="1200" dirty="0" smtClean="0">
                <a:solidFill>
                  <a:schemeClr val="tx1"/>
                </a:solidFill>
                <a:effectLst/>
                <a:latin typeface="+mn-lt"/>
                <a:ea typeface="+mn-ea"/>
                <a:cs typeface="+mn-cs"/>
              </a:rPr>
              <a: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đòi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hỏi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tổ</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chức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chỉ</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thiết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số</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họ</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hữu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chiếc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đúng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thiết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sẽ</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nhận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ghi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chuyển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endParaRPr lang="en-AU" sz="1200" kern="1200" dirty="0" smtClean="0">
              <a:solidFill>
                <a:schemeClr val="tx1"/>
              </a:solidFill>
              <a:effectLst/>
              <a:latin typeface="+mn-lt"/>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AU" sz="1200" kern="1200" dirty="0" err="1" smtClean="0">
                <a:solidFill>
                  <a:schemeClr val="tx1"/>
                </a:solidFill>
                <a:effectLst/>
                <a:latin typeface="+mn-lt"/>
                <a:ea typeface="+mn-ea"/>
                <a:cs typeface="+mn-cs"/>
              </a:rPr>
              <a:t>Mỗi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chiếc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số</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dạng</a:t>
            </a:r>
            <a:r>
              <a:rPr lang="en-AU" sz="1200" kern="1200" dirty="0" smtClean="0">
                <a:solidFill>
                  <a:schemeClr val="tx1"/>
                </a:solidFill>
                <a:effectLst/>
                <a:latin typeface="+mn-lt"/>
                <a:ea typeface="+mn-ea"/>
                <a:cs typeface="+mn-cs"/>
              </a:rPr>
              <a:t> PIN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tránh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việc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đánh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cắp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xấu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giảm</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nguy</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cơ</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mất</a:t>
            </a:r>
            <a:r>
              <a:rPr lang="en-AU" sz="1200" kern="1200" baseline="0" dirty="0" smtClean="0">
                <a:solidFill>
                  <a:schemeClr val="tx1"/>
                </a:solidFill>
                <a:effectLst/>
                <a:latin typeface="+mn-lt"/>
                <a:ea typeface="+mn-ea"/>
                <a:cs typeface="+mn-cs"/>
              </a:rPr>
              <a:t> an </a:t>
            </a:r>
            <a:r>
              <a:rPr lang="en-AU" sz="1200" kern="1200" baseline="0" dirty="0" err="1" smtClean="0">
                <a:solidFill>
                  <a:schemeClr val="tx1"/>
                </a:solidFill>
                <a:effectLst/>
                <a:latin typeface="+mn-lt"/>
                <a:ea typeface="+mn-ea"/>
                <a:cs typeface="+mn-cs"/>
              </a:rPr>
              <a:t>toàn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nhưng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phải</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trang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bị</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thêm</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thiết</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bị</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đọc</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thẻ</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tương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thích</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hệ</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thống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thấp</a:t>
            </a:r>
            <a:endParaRPr lang="en-AU" sz="1200" kern="1200" dirty="0" smtClean="0">
              <a:solidFill>
                <a:schemeClr val="tx1"/>
              </a:solidFill>
              <a:effectLst/>
              <a:latin typeface="+mn-lt"/>
              <a:ea typeface="+mn-ea"/>
              <a:cs typeface="+mn-cs"/>
            </a:endParaRPr>
          </a:p>
          <a:p>
            <a:pPr marL="0" indent="0">
              <a:buFontTx/>
              <a:buNone/>
              <a:defRPr/>
            </a:pPr>
            <a:r>
              <a:rPr lang="en-AU" sz="1200" kern="1200" baseline="0" dirty="0" smtClean="0">
                <a:solidFill>
                  <a:schemeClr val="tx1"/>
                </a:solidFill>
                <a:effectLst/>
                <a:latin typeface="+mn-lt"/>
                <a:ea typeface="+mn-ea"/>
                <a:cs typeface="+mn-cs"/>
              </a:rPr>
              <a:t>3. Sinh </a:t>
            </a:r>
            <a:r>
              <a:rPr lang="en-AU" sz="1200" kern="1200" baseline="0" dirty="0" err="1" smtClean="0">
                <a:solidFill>
                  <a:schemeClr val="tx1"/>
                </a:solidFill>
                <a:effectLst/>
                <a:latin typeface="+mn-lt"/>
                <a:ea typeface="+mn-ea"/>
                <a:cs typeface="+mn-cs"/>
              </a:rPr>
              <a:t>trắc</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học</a:t>
            </a:r>
            <a:r>
              <a:rPr lang="en-AU" sz="1200" kern="1200" baseline="0" dirty="0" smtClean="0">
                <a:solidFill>
                  <a:schemeClr val="tx1"/>
                </a:solidFill>
                <a:effectLst/>
                <a:latin typeface="+mn-lt"/>
                <a:ea typeface="+mn-ea"/>
                <a:cs typeface="+mn-cs"/>
              </a:rPr>
              <a:t>(</a:t>
            </a:r>
            <a:r>
              <a:rPr lang="en-AU" sz="1200" kern="1200" baseline="0" dirty="0" err="1" smtClean="0">
                <a:solidFill>
                  <a:schemeClr val="tx1"/>
                </a:solidFill>
                <a:effectLst/>
                <a:latin typeface="+mn-lt"/>
                <a:ea typeface="+mn-ea"/>
                <a:cs typeface="+mn-cs"/>
              </a:rPr>
              <a:t>bẩm</a:t>
            </a:r>
            <a:r>
              <a:rPr lang="en-AU" sz="1200" kern="1200" baseline="0" dirty="0" smtClean="0">
                <a:solidFill>
                  <a:schemeClr val="tx1"/>
                </a:solidFill>
                <a:effectLst/>
                <a:latin typeface="+mn-lt"/>
                <a:ea typeface="+mn-ea"/>
                <a:cs typeface="+mn-cs"/>
              </a:rPr>
              <a:t> sinh – </a:t>
            </a:r>
            <a:r>
              <a:rPr lang="en-AU" sz="1200" kern="1200" baseline="0" dirty="0" err="1" smtClean="0">
                <a:solidFill>
                  <a:schemeClr val="tx1"/>
                </a:solidFill>
                <a:effectLst/>
                <a:latin typeface="+mn-lt"/>
                <a:ea typeface="+mn-ea"/>
                <a:cs typeface="+mn-cs"/>
              </a:rPr>
              <a:t>thừa</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hưởng</a:t>
            </a:r>
            <a:r>
              <a:rPr lang="en-AU" sz="1200" kern="1200" baseline="0" dirty="0" smtClean="0">
                <a:solidFill>
                  <a:schemeClr val="tx1"/>
                </a:solidFill>
                <a:effectLst/>
                <a:latin typeface="+mn-lt"/>
                <a:ea typeface="+mn-ea"/>
                <a:cs typeface="+mn-cs"/>
              </a:rPr>
              <a:t>)</a:t>
            </a:r>
          </a:p>
          <a:p>
            <a:pPr marL="0" indent="0">
              <a:buFontTx/>
              <a:buNone/>
              <a:defRPr/>
            </a:pPr>
            <a:r>
              <a:rPr lang="en-AU" sz="1200" kern="1200" baseline="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sinh </a:t>
            </a:r>
            <a:r>
              <a:rPr lang="en-AU" sz="1200" kern="1200" dirty="0" err="1" smtClean="0">
                <a:solidFill>
                  <a:schemeClr val="tx1"/>
                </a:solidFill>
                <a:effectLst/>
                <a:latin typeface="+mn-lt"/>
                <a:ea typeface="+mn-ea"/>
                <a:cs typeface="+mn-cs"/>
              </a:rPr>
              <a:t>trắc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thức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bảo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mật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lường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so </a:t>
            </a:r>
            <a:r>
              <a:rPr lang="en-AU" sz="1200" kern="1200" dirty="0" err="1" smtClean="0">
                <a:solidFill>
                  <a:schemeClr val="tx1"/>
                </a:solidFill>
                <a:effectLst/>
                <a:latin typeface="+mn-lt"/>
                <a:ea typeface="+mn-ea"/>
                <a:cs typeface="+mn-cs"/>
              </a:rPr>
              <a:t>sánh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năng</a:t>
            </a:r>
            <a:r>
              <a:rPr lang="en-AU" sz="1200" kern="1200" dirty="0" smtClean="0">
                <a:solidFill>
                  <a:schemeClr val="tx1"/>
                </a:solidFill>
                <a:effectLst/>
                <a:latin typeface="+mn-lt"/>
                <a:ea typeface="+mn-ea"/>
                <a:cs typeface="+mn-cs"/>
              </a:rPr>
              <a:t> sinh </a:t>
            </a:r>
            <a:r>
              <a:rPr lang="en-AU" sz="1200" kern="1200" dirty="0" err="1" smtClean="0">
                <a:solidFill>
                  <a:schemeClr val="tx1"/>
                </a:solidFill>
                <a:effectLst/>
                <a:latin typeface="+mn-lt"/>
                <a:ea typeface="+mn-ea"/>
                <a:cs typeface="+mn-cs"/>
              </a:rPr>
              <a:t>trắc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của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minh </a:t>
            </a:r>
            <a:r>
              <a:rPr lang="en-AU" sz="1200" kern="1200" dirty="0" err="1" smtClean="0">
                <a:solidFill>
                  <a:schemeClr val="tx1"/>
                </a:solidFill>
                <a:effectLst/>
                <a:latin typeface="+mn-lt"/>
                <a:ea typeface="+mn-ea"/>
                <a:cs typeface="+mn-cs"/>
              </a:rPr>
              <a:t>rằng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phép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thiết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cụ</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thể</a:t>
            </a:r>
            <a:endParaRPr lang="en-AU" sz="1200" kern="1200" baseline="0" dirty="0" smtClean="0">
              <a:solidFill>
                <a:schemeClr val="tx1"/>
              </a:solidFill>
              <a:effectLst/>
              <a:latin typeface="+mn-lt"/>
              <a:ea typeface="+mn-ea"/>
              <a:cs typeface="+mn-cs"/>
            </a:endParaRPr>
          </a:p>
          <a:p>
            <a:pPr marL="171450" indent="-171450">
              <a:buFontTx/>
              <a:buChar char="-"/>
              <a:defRPr/>
            </a:pPr>
            <a:r>
              <a:rPr lang="en-AU" sz="1200" kern="1200" baseline="0" dirty="0" err="1" smtClean="0">
                <a:solidFill>
                  <a:schemeClr val="tx1"/>
                </a:solidFill>
                <a:effectLst/>
                <a:latin typeface="+mn-lt"/>
                <a:ea typeface="+mn-ea"/>
                <a:cs typeface="+mn-cs"/>
              </a:rPr>
              <a:t>C</a:t>
            </a:r>
            <a:r>
              <a:rPr lang="en-AU" sz="1200" kern="1200" dirty="0" err="1" smtClean="0">
                <a:solidFill>
                  <a:schemeClr val="tx1"/>
                </a:solidFill>
                <a:effectLst/>
                <a:latin typeface="+mn-lt"/>
                <a:ea typeface="+mn-ea"/>
                <a:cs typeface="+mn-cs"/>
              </a:rPr>
              <a:t>ung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cấp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mẫu</a:t>
            </a:r>
            <a:r>
              <a:rPr lang="en-AU" sz="1200" kern="1200" dirty="0" smtClean="0">
                <a:solidFill>
                  <a:schemeClr val="tx1"/>
                </a:solidFill>
                <a:effectLst/>
                <a:latin typeface="+mn-lt"/>
                <a:ea typeface="+mn-ea"/>
                <a:cs typeface="+mn-cs"/>
              </a:rPr>
              <a:t> sinh </a:t>
            </a:r>
            <a:r>
              <a:rPr lang="en-AU" sz="1200" kern="1200" dirty="0" err="1" smtClean="0">
                <a:solidFill>
                  <a:schemeClr val="tx1"/>
                </a:solidFill>
                <a:effectLst/>
                <a:latin typeface="+mn-lt"/>
                <a:ea typeface="+mn-ea"/>
                <a:cs typeface="+mn-cs"/>
              </a:rPr>
              <a:t>trắc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như</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dấu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tay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lòng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bàn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tay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mắt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giọng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nói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chữ</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ký</a:t>
            </a:r>
            <a:endParaRPr lang="en-AU" sz="1200" kern="1200" dirty="0" smtClean="0">
              <a:solidFill>
                <a:schemeClr val="tx1"/>
              </a:solidFill>
              <a:effectLst/>
              <a:latin typeface="+mn-lt"/>
              <a:ea typeface="+mn-ea"/>
              <a:cs typeface="+mn-cs"/>
            </a:endParaRPr>
          </a:p>
          <a:p>
            <a:pPr marL="171450" indent="-171450">
              <a:buFontTx/>
              <a:buChar char="-"/>
              <a:defRPr/>
            </a:pP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qua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thiết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tích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hợp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Sau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sẽ</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chuyển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về</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tâm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của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kiểm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tra</a:t>
            </a:r>
            <a:endParaRPr lang="en-AU" sz="1200" kern="1200" dirty="0" smtClean="0">
              <a:solidFill>
                <a:schemeClr val="tx1"/>
              </a:solidFill>
              <a:effectLst/>
              <a:latin typeface="+mn-lt"/>
              <a:ea typeface="+mn-ea"/>
              <a:cs typeface="+mn-cs"/>
            </a:endParaRPr>
          </a:p>
          <a:p>
            <a:pPr marL="171450" indent="-171450">
              <a:buFontTx/>
              <a:buChar char="-"/>
              <a:defRPr/>
            </a:pPr>
            <a:r>
              <a:rPr lang="en-AU" sz="1200" kern="1200" baseline="0" dirty="0" err="1" smtClean="0">
                <a:solidFill>
                  <a:schemeClr val="tx1"/>
                </a:solidFill>
                <a:effectLst/>
                <a:latin typeface="+mn-lt"/>
                <a:ea typeface="+mn-ea"/>
                <a:cs typeface="+mn-cs"/>
              </a:rPr>
              <a:t>Không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thể</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đưa</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cho</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người</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khác</a:t>
            </a:r>
            <a:r>
              <a:rPr lang="en-AU" sz="1200" kern="1200" baseline="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mẫu</a:t>
            </a:r>
            <a:r>
              <a:rPr lang="en-AU" sz="1200" kern="1200" dirty="0" smtClean="0">
                <a:solidFill>
                  <a:schemeClr val="tx1"/>
                </a:solidFill>
                <a:effectLst/>
                <a:latin typeface="+mn-lt"/>
                <a:ea typeface="+mn-ea"/>
                <a:cs typeface="+mn-cs"/>
              </a:rPr>
              <a:t> sinh </a:t>
            </a:r>
            <a:r>
              <a:rPr lang="en-AU" sz="1200" kern="1200" dirty="0" err="1" smtClean="0">
                <a:solidFill>
                  <a:schemeClr val="tx1"/>
                </a:solidFill>
                <a:effectLst/>
                <a:latin typeface="+mn-lt"/>
                <a:ea typeface="+mn-ea"/>
                <a:cs typeface="+mn-cs"/>
              </a:rPr>
              <a:t>trắc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học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theo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chuẩn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nhau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nên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tính</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linh</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động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không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cao</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c</a:t>
            </a:r>
            <a:r>
              <a:rPr lang="en-AU" sz="1200" kern="1200" dirty="0" err="1" smtClean="0">
                <a:solidFill>
                  <a:schemeClr val="tx1"/>
                </a:solidFill>
                <a:effectLst/>
                <a:latin typeface="+mn-lt"/>
                <a:ea typeface="+mn-ea"/>
                <a:cs typeface="+mn-cs"/>
              </a:rPr>
              <a:t>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số</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bị</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thay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đổi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vì</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nhiều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lý</a:t>
            </a:r>
            <a:r>
              <a:rPr lang="en-AU" sz="1200" kern="1200" dirty="0" smtClean="0">
                <a:solidFill>
                  <a:schemeClr val="tx1"/>
                </a:solidFill>
                <a:effectLst/>
                <a:latin typeface="+mn-lt"/>
                <a:ea typeface="+mn-ea"/>
                <a:cs typeface="+mn-cs"/>
              </a:rPr>
              <a:t> do</a:t>
            </a:r>
          </a:p>
          <a:p>
            <a:pPr marL="0" indent="0">
              <a:buFontTx/>
              <a:buNone/>
              <a:defRPr/>
            </a:pPr>
            <a:r>
              <a:rPr lang="en-AU" sz="1200" kern="1200" dirty="0" smtClean="0">
                <a:solidFill>
                  <a:schemeClr val="tx1"/>
                </a:solidFill>
                <a:effectLst/>
                <a:latin typeface="+mn-lt"/>
                <a:ea typeface="+mn-ea"/>
                <a:cs typeface="+mn-cs"/>
              </a:rPr>
              <a:t>=&gt;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truyền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thống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bằng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mô</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sẽ</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yêu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bảo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bằng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thực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đăng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hữu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Trong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mô</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hữu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cung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cấp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quyền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ứng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thứ</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bảo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vệ</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chia </a:t>
            </a:r>
            <a:r>
              <a:rPr lang="en-AU" sz="1200" kern="1200" dirty="0" err="1" smtClean="0">
                <a:solidFill>
                  <a:schemeClr val="tx1"/>
                </a:solidFill>
                <a:effectLst/>
                <a:latin typeface="+mn-lt"/>
                <a:ea typeface="+mn-ea"/>
                <a:cs typeface="+mn-cs"/>
              </a:rPr>
              <a:t>sẻ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thông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đăng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của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hữu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tài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nguyên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thứ</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việc</a:t>
            </a:r>
            <a:r>
              <a:rPr lang="en-AU" sz="1200" kern="1200" dirty="0" smtClean="0">
                <a:solidFill>
                  <a:schemeClr val="tx1"/>
                </a:solidFill>
                <a:effectLst/>
                <a:latin typeface="+mn-lt"/>
                <a:ea typeface="+mn-ea"/>
                <a:cs typeface="+mn-cs"/>
              </a:rPr>
              <a:t> chia </a:t>
            </a:r>
            <a:r>
              <a:rPr lang="en-AU" sz="1200" kern="1200" dirty="0" err="1" smtClean="0">
                <a:solidFill>
                  <a:schemeClr val="tx1"/>
                </a:solidFill>
                <a:effectLst/>
                <a:latin typeface="+mn-lt"/>
                <a:ea typeface="+mn-ea"/>
                <a:cs typeface="+mn-cs"/>
              </a:rPr>
              <a:t>sẻ</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như</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thế</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nhiều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vấn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hạn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chế</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Từ</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đó</a:t>
            </a:r>
            <a:r>
              <a:rPr lang="en-AU" sz="1200" kern="1200" dirty="0" smtClean="0">
                <a:solidFill>
                  <a:schemeClr val="tx1"/>
                </a:solidFill>
                <a:effectLst/>
                <a:latin typeface="+mn-lt"/>
                <a:ea typeface="+mn-ea"/>
                <a:cs typeface="+mn-cs"/>
              </a:rPr>
              <a:t> OAuth2 </a:t>
            </a:r>
            <a:r>
              <a:rPr lang="en-AU" sz="1200" kern="1200" dirty="0" err="1" smtClean="0">
                <a:solidFill>
                  <a:schemeClr val="tx1"/>
                </a:solidFill>
                <a:effectLst/>
                <a:latin typeface="+mn-lt"/>
                <a:ea typeface="+mn-ea"/>
                <a:cs typeface="+mn-cs"/>
              </a:rPr>
              <a:t>ra</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đời</a:t>
            </a:r>
            <a:endParaRPr lang="vi-VN" sz="1100" baseline="0" dirty="0" smtClean="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7</a:t>
            </a:fld>
            <a:endParaRPr lang="en-US" altLang="en-US"/>
          </a:p>
        </p:txBody>
      </p:sp>
    </p:spTree>
    <p:extLst>
      <p:ext uri="{BB962C8B-B14F-4D97-AF65-F5344CB8AC3E}">
        <p14:creationId xmlns:p14="http://schemas.microsoft.com/office/powerpoint/2010/main" val="2556862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Kính thưa thầy chủ tịch </a:t>
            </a:r>
          </a:p>
          <a:p>
            <a:r>
              <a:rPr lang="vi-VN" dirty="0" smtClean="0"/>
              <a:t>Kính th</a:t>
            </a:r>
            <a:r>
              <a:rPr lang="en-US" dirty="0" err="1" smtClean="0"/>
              <a:t>ưa</a:t>
            </a:r>
            <a:r>
              <a:rPr lang="en-US" baseline="0" dirty="0" smtClean="0"/>
              <a:t> </a:t>
            </a:r>
            <a:r>
              <a:rPr lang="vi-VN" dirty="0" smtClean="0"/>
              <a:t>các thầy cô trong hội đồng</a:t>
            </a:r>
          </a:p>
          <a:p>
            <a:r>
              <a:rPr lang="en-US" dirty="0" err="1" smtClean="0"/>
              <a:t>Em</a:t>
            </a:r>
            <a:r>
              <a:rPr lang="en-US" baseline="0" dirty="0" smtClean="0"/>
              <a:t> </a:t>
            </a:r>
            <a:r>
              <a:rPr lang="en-US" baseline="0" dirty="0" err="1" smtClean="0"/>
              <a:t>tên</a:t>
            </a:r>
            <a:r>
              <a:rPr lang="en-US" baseline="0" dirty="0" smtClean="0"/>
              <a:t> TTN ,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phần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với</a:t>
            </a:r>
            <a:r>
              <a:rPr lang="en-US" baseline="0" dirty="0" smtClean="0"/>
              <a:t> </a:t>
            </a:r>
            <a:r>
              <a:rPr lang="en-US" baseline="0" dirty="0" err="1" smtClean="0"/>
              <a:t>nội</a:t>
            </a:r>
            <a:r>
              <a:rPr lang="en-US" baseline="0" dirty="0" smtClean="0"/>
              <a:t> dung ….. </a:t>
            </a:r>
            <a:r>
              <a:rPr lang="en-US" baseline="0" dirty="0" err="1" smtClean="0"/>
              <a:t>Phần</a:t>
            </a:r>
            <a:r>
              <a:rPr lang="en-US" baseline="0" dirty="0" smtClean="0"/>
              <a:t> </a:t>
            </a:r>
            <a:r>
              <a:rPr lang="en-US" baseline="0" dirty="0" err="1" smtClean="0"/>
              <a:t>này</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nhắc</a:t>
            </a:r>
            <a:r>
              <a:rPr lang="en-US" baseline="0" dirty="0" smtClean="0"/>
              <a:t> </a:t>
            </a:r>
            <a:r>
              <a:rPr lang="en-US" baseline="0" dirty="0" err="1" smtClean="0"/>
              <a:t>đến</a:t>
            </a:r>
            <a:r>
              <a:rPr lang="en-US" baseline="0" dirty="0" smtClean="0"/>
              <a:t> 2  </a:t>
            </a:r>
            <a:r>
              <a:rPr lang="en-US" baseline="0" dirty="0" err="1" smtClean="0"/>
              <a:t>phần</a:t>
            </a:r>
            <a:r>
              <a:rPr lang="en-US" baseline="0" dirty="0" smtClean="0"/>
              <a:t>, </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là</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8</a:t>
            </a:fld>
            <a:endParaRPr lang="en-US" altLang="en-US"/>
          </a:p>
        </p:txBody>
      </p:sp>
    </p:spTree>
    <p:extLst>
      <p:ext uri="{BB962C8B-B14F-4D97-AF65-F5344CB8AC3E}">
        <p14:creationId xmlns:p14="http://schemas.microsoft.com/office/powerpoint/2010/main" val="408573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solidFill>
                  <a:schemeClr val="tx1"/>
                </a:solidFill>
                <a:latin typeface="Times New Roman" panose="02020603050405020304" pitchFamily="18" charset="0"/>
                <a:cs typeface="Times New Roman" panose="02020603050405020304" pitchFamily="18" charset="0"/>
              </a:rPr>
              <a:t>Tổng</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err="1" smtClean="0">
                <a:solidFill>
                  <a:schemeClr val="tx1"/>
                </a:solidFill>
                <a:latin typeface="Times New Roman" panose="02020603050405020304" pitchFamily="18" charset="0"/>
                <a:cs typeface="Times New Roman" panose="02020603050405020304" pitchFamily="18" charset="0"/>
              </a:rPr>
              <a:t>quan</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err="1" smtClean="0">
                <a:solidFill>
                  <a:schemeClr val="tx1"/>
                </a:solidFill>
                <a:latin typeface="Times New Roman" panose="02020603050405020304" pitchFamily="18" charset="0"/>
                <a:cs typeface="Times New Roman" panose="02020603050405020304" pitchFamily="18" charset="0"/>
              </a:rPr>
              <a:t>về</a:t>
            </a:r>
            <a:r>
              <a:rPr lang="en-US" sz="1200" dirty="0" smtClean="0">
                <a:solidFill>
                  <a:schemeClr val="tx1"/>
                </a:solidFill>
                <a:latin typeface="Times New Roman" panose="02020603050405020304" pitchFamily="18" charset="0"/>
                <a:cs typeface="Times New Roman" panose="02020603050405020304" pitchFamily="18" charset="0"/>
              </a:rPr>
              <a:t> oauth2.</a:t>
            </a:r>
            <a:r>
              <a:rPr lang="en-US" sz="1200" baseline="0" dirty="0" smtClean="0">
                <a:solidFill>
                  <a:schemeClr val="tx1"/>
                </a:solidFill>
                <a:latin typeface="Times New Roman" panose="02020603050405020304" pitchFamily="18" charset="0"/>
                <a:cs typeface="Times New Roman" panose="02020603050405020304" pitchFamily="18" charset="0"/>
              </a:rPr>
              <a:t> </a:t>
            </a:r>
            <a:r>
              <a:rPr lang="en-US" sz="1200" baseline="0" dirty="0" err="1" smtClean="0">
                <a:solidFill>
                  <a:schemeClr val="tx1"/>
                </a:solidFill>
                <a:latin typeface="Times New Roman" panose="02020603050405020304" pitchFamily="18" charset="0"/>
                <a:cs typeface="Times New Roman" panose="02020603050405020304" pitchFamily="18" charset="0"/>
              </a:rPr>
              <a:t>Đầu</a:t>
            </a:r>
            <a:r>
              <a:rPr lang="en-US" sz="1200" baseline="0" dirty="0" smtClean="0">
                <a:solidFill>
                  <a:schemeClr val="tx1"/>
                </a:solidFill>
                <a:latin typeface="Times New Roman" panose="02020603050405020304" pitchFamily="18" charset="0"/>
                <a:cs typeface="Times New Roman" panose="02020603050405020304" pitchFamily="18" charset="0"/>
              </a:rPr>
              <a:t> </a:t>
            </a:r>
            <a:r>
              <a:rPr lang="en-US" sz="1200" baseline="0" dirty="0" err="1" smtClean="0">
                <a:solidFill>
                  <a:schemeClr val="tx1"/>
                </a:solidFill>
                <a:latin typeface="Times New Roman" panose="02020603050405020304" pitchFamily="18" charset="0"/>
                <a:cs typeface="Times New Roman" panose="02020603050405020304" pitchFamily="18" charset="0"/>
              </a:rPr>
              <a:t>tiên</a:t>
            </a:r>
            <a:r>
              <a:rPr lang="en-US" sz="1200" baseline="0" dirty="0" smtClean="0">
                <a:solidFill>
                  <a:schemeClr val="tx1"/>
                </a:solidFill>
                <a:latin typeface="Times New Roman" panose="02020603050405020304" pitchFamily="18" charset="0"/>
                <a:cs typeface="Times New Roman" panose="02020603050405020304" pitchFamily="18" charset="0"/>
              </a:rPr>
              <a:t>,</a:t>
            </a:r>
            <a:endParaRPr lang="en-US" altLang="en-US" dirty="0" smtClean="0"/>
          </a:p>
          <a:p>
            <a:r>
              <a:rPr lang="en-US" altLang="en-US" dirty="0" err="1" smtClean="0"/>
              <a:t>Định</a:t>
            </a:r>
            <a:r>
              <a:rPr lang="en-US" altLang="en-US" dirty="0" smtClean="0"/>
              <a:t> </a:t>
            </a:r>
            <a:r>
              <a:rPr lang="en-US" altLang="en-US" dirty="0" err="1" smtClean="0"/>
              <a:t>nghĩa</a:t>
            </a:r>
            <a:r>
              <a:rPr lang="en-US" altLang="en-US" dirty="0" smtClean="0"/>
              <a:t>: OAuth2 </a:t>
            </a:r>
            <a:r>
              <a:rPr lang="en-US" altLang="en-US" dirty="0" err="1" smtClean="0"/>
              <a:t>là</a:t>
            </a:r>
            <a:r>
              <a:rPr lang="en-US" altLang="en-US" dirty="0" smtClean="0"/>
              <a:t> </a:t>
            </a:r>
            <a:r>
              <a:rPr lang="en-US" altLang="en-US" dirty="0" err="1" smtClean="0"/>
              <a:t>bản</a:t>
            </a:r>
            <a:r>
              <a:rPr lang="en-US" altLang="en-US" dirty="0" smtClean="0"/>
              <a:t> </a:t>
            </a:r>
            <a:r>
              <a:rPr lang="en-US" altLang="en-US" dirty="0" err="1" smtClean="0"/>
              <a:t>nâng</a:t>
            </a:r>
            <a:r>
              <a:rPr lang="en-US" altLang="en-US" dirty="0" smtClean="0"/>
              <a:t> </a:t>
            </a:r>
            <a:r>
              <a:rPr lang="en-US" altLang="en-US" dirty="0" err="1" smtClean="0"/>
              <a:t>cấp</a:t>
            </a:r>
            <a:r>
              <a:rPr lang="en-US" altLang="en-US" dirty="0" smtClean="0"/>
              <a:t> </a:t>
            </a:r>
            <a:r>
              <a:rPr lang="en-US" altLang="en-US" dirty="0" err="1" smtClean="0"/>
              <a:t>của</a:t>
            </a:r>
            <a:r>
              <a:rPr lang="en-US" altLang="en-US" dirty="0" smtClean="0"/>
              <a:t> OAuth1.0, </a:t>
            </a:r>
            <a:r>
              <a:rPr lang="en-US" altLang="en-US" dirty="0" err="1" smtClean="0"/>
              <a:t>là</a:t>
            </a:r>
            <a:r>
              <a:rPr lang="en-US" altLang="en-US" dirty="0" smtClean="0"/>
              <a:t> </a:t>
            </a:r>
            <a:r>
              <a:rPr lang="en-US" altLang="en-US" dirty="0" err="1" smtClean="0"/>
              <a:t>một</a:t>
            </a:r>
            <a:r>
              <a:rPr lang="en-US" altLang="en-US" dirty="0" smtClean="0"/>
              <a:t> </a:t>
            </a:r>
            <a:r>
              <a:rPr lang="en-US" altLang="en-US" dirty="0" err="1" smtClean="0"/>
              <a:t>giao</a:t>
            </a:r>
            <a:r>
              <a:rPr lang="en-US" altLang="en-US" dirty="0" smtClean="0"/>
              <a:t> </a:t>
            </a:r>
            <a:r>
              <a:rPr lang="en-US" altLang="en-US" dirty="0" err="1" smtClean="0"/>
              <a:t>thức</a:t>
            </a:r>
            <a:r>
              <a:rPr lang="en-US" altLang="en-US" dirty="0" smtClean="0"/>
              <a:t> </a:t>
            </a:r>
            <a:r>
              <a:rPr lang="en-US" altLang="en-US" dirty="0" err="1" smtClean="0"/>
              <a:t>chứng</a:t>
            </a:r>
            <a:r>
              <a:rPr lang="en-US" altLang="en-US" dirty="0" smtClean="0"/>
              <a:t> </a:t>
            </a:r>
            <a:r>
              <a:rPr lang="en-US" altLang="en-US" dirty="0" err="1" smtClean="0"/>
              <a:t>thực</a:t>
            </a:r>
            <a:r>
              <a:rPr lang="en-US" altLang="en-US" dirty="0" smtClean="0"/>
              <a:t> </a:t>
            </a:r>
            <a:r>
              <a:rPr lang="en-US" altLang="en-US" dirty="0" err="1" smtClean="0"/>
              <a:t>cho</a:t>
            </a:r>
            <a:r>
              <a:rPr lang="en-US" altLang="en-US" dirty="0" smtClean="0"/>
              <a:t> </a:t>
            </a:r>
            <a:r>
              <a:rPr lang="en-US" altLang="en-US" dirty="0" err="1" smtClean="0"/>
              <a:t>phép</a:t>
            </a:r>
            <a:r>
              <a:rPr lang="en-US" altLang="en-US" dirty="0" smtClean="0"/>
              <a:t> </a:t>
            </a:r>
            <a:r>
              <a:rPr lang="en-US" altLang="en-US" dirty="0" err="1" smtClean="0"/>
              <a:t>các</a:t>
            </a:r>
            <a:r>
              <a:rPr lang="en-US" altLang="en-US" dirty="0" smtClean="0"/>
              <a:t> </a:t>
            </a:r>
            <a:r>
              <a:rPr lang="en-US" altLang="en-US" dirty="0" err="1" smtClean="0"/>
              <a:t>ứng</a:t>
            </a:r>
            <a:r>
              <a:rPr lang="en-US" altLang="en-US" dirty="0" smtClean="0"/>
              <a:t> </a:t>
            </a:r>
            <a:r>
              <a:rPr lang="en-US" altLang="en-US" dirty="0" err="1" smtClean="0"/>
              <a:t>dụng</a:t>
            </a:r>
            <a:r>
              <a:rPr lang="en-US" altLang="en-US" dirty="0" smtClean="0"/>
              <a:t> chia </a:t>
            </a:r>
            <a:r>
              <a:rPr lang="en-US" altLang="en-US" dirty="0" err="1" smtClean="0"/>
              <a:t>sẻ</a:t>
            </a:r>
            <a:r>
              <a:rPr lang="en-US" altLang="en-US" dirty="0" smtClean="0"/>
              <a:t> </a:t>
            </a:r>
            <a:r>
              <a:rPr lang="en-US" altLang="en-US" dirty="0" err="1" smtClean="0"/>
              <a:t>một</a:t>
            </a:r>
            <a:r>
              <a:rPr lang="en-US" altLang="en-US" dirty="0" smtClean="0"/>
              <a:t> </a:t>
            </a:r>
            <a:r>
              <a:rPr lang="en-US" altLang="en-US" dirty="0" err="1" smtClean="0"/>
              <a:t>phần</a:t>
            </a:r>
            <a:r>
              <a:rPr lang="en-US" altLang="en-US" dirty="0" smtClean="0"/>
              <a:t> </a:t>
            </a:r>
            <a:r>
              <a:rPr lang="en-US" altLang="en-US" dirty="0" err="1" smtClean="0"/>
              <a:t>tài</a:t>
            </a:r>
            <a:r>
              <a:rPr lang="en-US" altLang="en-US" dirty="0" smtClean="0"/>
              <a:t> </a:t>
            </a:r>
            <a:r>
              <a:rPr lang="en-US" altLang="en-US" dirty="0" err="1" smtClean="0"/>
              <a:t>nguyên</a:t>
            </a:r>
            <a:r>
              <a:rPr lang="en-US" altLang="en-US" dirty="0" smtClean="0"/>
              <a:t> </a:t>
            </a:r>
            <a:r>
              <a:rPr lang="en-US" altLang="en-US" dirty="0" err="1" smtClean="0"/>
              <a:t>với</a:t>
            </a:r>
            <a:r>
              <a:rPr lang="en-US" altLang="en-US" dirty="0" smtClean="0"/>
              <a:t> </a:t>
            </a:r>
            <a:r>
              <a:rPr lang="en-US" altLang="en-US" dirty="0" err="1" smtClean="0"/>
              <a:t>nhau</a:t>
            </a:r>
            <a:r>
              <a:rPr lang="en-US" altLang="en-US" dirty="0" smtClean="0"/>
              <a:t> </a:t>
            </a:r>
            <a:r>
              <a:rPr lang="en-US" altLang="en-US" dirty="0" err="1" smtClean="0"/>
              <a:t>mà</a:t>
            </a:r>
            <a:r>
              <a:rPr lang="en-US" altLang="en-US" dirty="0" smtClean="0"/>
              <a:t> </a:t>
            </a:r>
            <a:r>
              <a:rPr lang="en-US" altLang="en-US" dirty="0" err="1" smtClean="0"/>
              <a:t>không</a:t>
            </a:r>
            <a:r>
              <a:rPr lang="en-US" altLang="en-US" dirty="0" smtClean="0"/>
              <a:t> </a:t>
            </a:r>
            <a:r>
              <a:rPr lang="en-US" altLang="en-US" dirty="0" err="1" smtClean="0"/>
              <a:t>cần</a:t>
            </a:r>
            <a:r>
              <a:rPr lang="en-US" altLang="en-US" dirty="0" smtClean="0"/>
              <a:t> </a:t>
            </a:r>
            <a:r>
              <a:rPr lang="en-US" altLang="en-US" dirty="0" err="1" smtClean="0"/>
              <a:t>xác</a:t>
            </a:r>
            <a:r>
              <a:rPr lang="en-US" altLang="en-US" dirty="0" smtClean="0"/>
              <a:t> </a:t>
            </a:r>
            <a:r>
              <a:rPr lang="en-US" altLang="en-US" dirty="0" err="1" smtClean="0"/>
              <a:t>thực</a:t>
            </a:r>
            <a:r>
              <a:rPr lang="en-US" altLang="en-US" dirty="0" smtClean="0"/>
              <a:t> qua username </a:t>
            </a:r>
            <a:r>
              <a:rPr lang="en-US" altLang="en-US" dirty="0" err="1" smtClean="0"/>
              <a:t>và</a:t>
            </a:r>
            <a:r>
              <a:rPr lang="en-US" altLang="en-US" dirty="0" smtClean="0"/>
              <a:t> password. </a:t>
            </a:r>
          </a:p>
          <a:p>
            <a:r>
              <a:rPr lang="en-AU" altLang="en-US" dirty="0" err="1" smtClean="0"/>
              <a:t>Các</a:t>
            </a:r>
            <a:r>
              <a:rPr lang="en-AU" altLang="en-US" dirty="0" smtClean="0"/>
              <a:t> </a:t>
            </a:r>
            <a:r>
              <a:rPr lang="en-AU" altLang="en-US" dirty="0" err="1" smtClean="0"/>
              <a:t>vai</a:t>
            </a:r>
            <a:r>
              <a:rPr lang="en-AU" altLang="en-US" dirty="0" smtClean="0"/>
              <a:t> </a:t>
            </a:r>
            <a:r>
              <a:rPr lang="en-AU" altLang="en-US" dirty="0" err="1" smtClean="0"/>
              <a:t>trò</a:t>
            </a:r>
            <a:r>
              <a:rPr lang="en-AU" altLang="en-US" dirty="0" smtClean="0"/>
              <a:t> </a:t>
            </a:r>
            <a:r>
              <a:rPr lang="en-AU" altLang="en-US" dirty="0" err="1" smtClean="0"/>
              <a:t>trong</a:t>
            </a:r>
            <a:r>
              <a:rPr lang="en-AU" altLang="en-US" dirty="0" smtClean="0"/>
              <a:t> OAuth2:</a:t>
            </a:r>
            <a:endParaRPr lang="en-US" altLang="en-US" dirty="0" smtClean="0"/>
          </a:p>
          <a:p>
            <a:r>
              <a:rPr lang="en-AU" altLang="en-US" dirty="0" smtClean="0"/>
              <a:t>Resource owner: </a:t>
            </a:r>
            <a:r>
              <a:rPr lang="en-AU" altLang="en-US" dirty="0" err="1" smtClean="0"/>
              <a:t>là</a:t>
            </a:r>
            <a:r>
              <a:rPr lang="en-AU" altLang="en-US" dirty="0" smtClean="0"/>
              <a:t> </a:t>
            </a:r>
            <a:r>
              <a:rPr lang="en-AU" altLang="en-US" dirty="0" err="1" smtClean="0"/>
              <a:t>những</a:t>
            </a:r>
            <a:r>
              <a:rPr lang="en-AU" altLang="en-US" dirty="0" smtClean="0"/>
              <a:t> </a:t>
            </a:r>
            <a:r>
              <a:rPr lang="en-AU" altLang="en-US" dirty="0" err="1" smtClean="0"/>
              <a:t>người</a:t>
            </a:r>
            <a:r>
              <a:rPr lang="en-AU" altLang="en-US" dirty="0" smtClean="0"/>
              <a:t> </a:t>
            </a:r>
            <a:r>
              <a:rPr lang="en-AU" altLang="en-US" dirty="0" err="1" smtClean="0"/>
              <a:t>dùng</a:t>
            </a:r>
            <a:r>
              <a:rPr lang="en-AU" altLang="en-US" dirty="0" smtClean="0"/>
              <a:t> </a:t>
            </a:r>
            <a:r>
              <a:rPr lang="en-AU" altLang="en-US" dirty="0" err="1" smtClean="0"/>
              <a:t>có</a:t>
            </a:r>
            <a:r>
              <a:rPr lang="en-AU" altLang="en-US" dirty="0" smtClean="0"/>
              <a:t> </a:t>
            </a:r>
            <a:r>
              <a:rPr lang="en-AU" altLang="en-US" dirty="0" err="1" smtClean="0"/>
              <a:t>khả</a:t>
            </a:r>
            <a:r>
              <a:rPr lang="en-AU" altLang="en-US" dirty="0" smtClean="0"/>
              <a:t> </a:t>
            </a:r>
            <a:r>
              <a:rPr lang="en-AU" altLang="en-US" dirty="0" err="1" smtClean="0"/>
              <a:t>năng</a:t>
            </a:r>
            <a:r>
              <a:rPr lang="en-AU" altLang="en-US" dirty="0" smtClean="0"/>
              <a:t> </a:t>
            </a:r>
            <a:r>
              <a:rPr lang="en-AU" altLang="en-US" dirty="0" err="1" smtClean="0"/>
              <a:t>cấp</a:t>
            </a:r>
            <a:r>
              <a:rPr lang="en-AU" altLang="en-US" dirty="0" smtClean="0"/>
              <a:t> </a:t>
            </a:r>
            <a:r>
              <a:rPr lang="en-AU" altLang="en-US" dirty="0" err="1" smtClean="0"/>
              <a:t>quyền</a:t>
            </a:r>
            <a:r>
              <a:rPr lang="en-AU" altLang="en-US" dirty="0" smtClean="0"/>
              <a:t> </a:t>
            </a:r>
            <a:r>
              <a:rPr lang="en-AU" altLang="en-US" dirty="0" err="1" smtClean="0"/>
              <a:t>truy</a:t>
            </a:r>
            <a:r>
              <a:rPr lang="en-AU" altLang="en-US" dirty="0" smtClean="0"/>
              <a:t> </a:t>
            </a:r>
            <a:r>
              <a:rPr lang="en-AU" altLang="en-US" dirty="0" err="1" smtClean="0"/>
              <a:t>cập</a:t>
            </a:r>
            <a:r>
              <a:rPr lang="en-AU" altLang="en-US" dirty="0" smtClean="0"/>
              <a:t>, </a:t>
            </a:r>
            <a:r>
              <a:rPr lang="en-AU" altLang="en-US" dirty="0" err="1" smtClean="0"/>
              <a:t>chủ</a:t>
            </a:r>
            <a:r>
              <a:rPr lang="en-AU" altLang="en-US" dirty="0" smtClean="0"/>
              <a:t> </a:t>
            </a:r>
            <a:r>
              <a:rPr lang="en-AU" altLang="en-US" dirty="0" err="1" smtClean="0"/>
              <a:t>sở</a:t>
            </a:r>
            <a:r>
              <a:rPr lang="en-AU" altLang="en-US" dirty="0" smtClean="0"/>
              <a:t> </a:t>
            </a:r>
            <a:r>
              <a:rPr lang="en-AU" altLang="en-US" dirty="0" err="1" smtClean="0"/>
              <a:t>hữu</a:t>
            </a:r>
            <a:r>
              <a:rPr lang="en-AU" altLang="en-US" dirty="0" smtClean="0"/>
              <a:t> </a:t>
            </a:r>
            <a:r>
              <a:rPr lang="en-AU" altLang="en-US" dirty="0" err="1" smtClean="0"/>
              <a:t>của</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mà</a:t>
            </a:r>
            <a:r>
              <a:rPr lang="en-AU" altLang="en-US" dirty="0" smtClean="0"/>
              <a:t> </a:t>
            </a:r>
            <a:r>
              <a:rPr lang="en-AU" altLang="en-US" dirty="0" err="1" smtClean="0"/>
              <a:t>ứng</a:t>
            </a:r>
            <a:r>
              <a:rPr lang="en-AU" altLang="en-US" dirty="0" smtClean="0"/>
              <a:t> </a:t>
            </a:r>
            <a:r>
              <a:rPr lang="en-AU" altLang="en-US" dirty="0" err="1" smtClean="0"/>
              <a:t>dụng</a:t>
            </a:r>
            <a:r>
              <a:rPr lang="en-AU" altLang="en-US" dirty="0" smtClean="0"/>
              <a:t> </a:t>
            </a:r>
            <a:r>
              <a:rPr lang="en-AU" altLang="en-US" dirty="0" err="1" smtClean="0"/>
              <a:t>muốn</a:t>
            </a:r>
            <a:r>
              <a:rPr lang="en-AU" altLang="en-US" dirty="0" smtClean="0"/>
              <a:t> </a:t>
            </a:r>
            <a:r>
              <a:rPr lang="en-AU" altLang="en-US" dirty="0" err="1" smtClean="0"/>
              <a:t>lấy</a:t>
            </a:r>
            <a:r>
              <a:rPr lang="en-AU" altLang="en-US" dirty="0" smtClean="0"/>
              <a:t>.</a:t>
            </a:r>
            <a:endParaRPr lang="en-US" altLang="en-US" dirty="0" smtClean="0"/>
          </a:p>
          <a:p>
            <a:r>
              <a:rPr lang="en-AU" altLang="en-US" dirty="0" smtClean="0"/>
              <a:t>Resource server: </a:t>
            </a:r>
            <a:r>
              <a:rPr lang="en-AU" altLang="en-US" dirty="0" err="1" smtClean="0"/>
              <a:t>nơi</a:t>
            </a:r>
            <a:r>
              <a:rPr lang="en-AU" altLang="en-US" dirty="0" smtClean="0"/>
              <a:t> </a:t>
            </a:r>
            <a:r>
              <a:rPr lang="en-AU" altLang="en-US" dirty="0" err="1" smtClean="0"/>
              <a:t>lưu</a:t>
            </a:r>
            <a:r>
              <a:rPr lang="en-AU" altLang="en-US" dirty="0" smtClean="0"/>
              <a:t> </a:t>
            </a:r>
            <a:r>
              <a:rPr lang="en-AU" altLang="en-US" dirty="0" err="1" smtClean="0"/>
              <a:t>trữ</a:t>
            </a:r>
            <a:r>
              <a:rPr lang="en-AU" altLang="en-US" dirty="0" smtClean="0"/>
              <a:t> </a:t>
            </a:r>
            <a:r>
              <a:rPr lang="en-AU" altLang="en-US" dirty="0" err="1" smtClean="0"/>
              <a:t>các</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có</a:t>
            </a:r>
            <a:r>
              <a:rPr lang="en-AU" altLang="en-US" dirty="0" smtClean="0"/>
              <a:t> </a:t>
            </a:r>
            <a:r>
              <a:rPr lang="en-AU" altLang="en-US" dirty="0" err="1" smtClean="0"/>
              <a:t>khả</a:t>
            </a:r>
            <a:r>
              <a:rPr lang="en-AU" altLang="en-US" dirty="0" smtClean="0"/>
              <a:t> </a:t>
            </a:r>
            <a:r>
              <a:rPr lang="en-AU" altLang="en-US" dirty="0" err="1" smtClean="0"/>
              <a:t>năng</a:t>
            </a:r>
            <a:r>
              <a:rPr lang="en-AU" altLang="en-US" dirty="0" smtClean="0"/>
              <a:t> </a:t>
            </a:r>
            <a:r>
              <a:rPr lang="en-AU" altLang="en-US" dirty="0" err="1" smtClean="0"/>
              <a:t>xử</a:t>
            </a:r>
            <a:r>
              <a:rPr lang="en-AU" altLang="en-US" dirty="0" smtClean="0"/>
              <a:t> </a:t>
            </a:r>
            <a:r>
              <a:rPr lang="en-AU" altLang="en-US" dirty="0" err="1" smtClean="0"/>
              <a:t>lý</a:t>
            </a:r>
            <a:r>
              <a:rPr lang="en-AU" altLang="en-US" dirty="0" smtClean="0"/>
              <a:t> </a:t>
            </a:r>
            <a:r>
              <a:rPr lang="en-AU" altLang="en-US" dirty="0" err="1" smtClean="0"/>
              <a:t>yêu</a:t>
            </a:r>
            <a:r>
              <a:rPr lang="en-AU" altLang="en-US" dirty="0" smtClean="0"/>
              <a:t> </a:t>
            </a:r>
            <a:r>
              <a:rPr lang="en-AU" altLang="en-US" dirty="0" err="1" smtClean="0"/>
              <a:t>cầu</a:t>
            </a:r>
            <a:r>
              <a:rPr lang="en-AU" altLang="en-US" dirty="0" smtClean="0"/>
              <a:t> </a:t>
            </a:r>
            <a:r>
              <a:rPr lang="en-AU" altLang="en-US" dirty="0" err="1" smtClean="0"/>
              <a:t>truy</a:t>
            </a:r>
            <a:r>
              <a:rPr lang="en-AU" altLang="en-US" dirty="0" smtClean="0"/>
              <a:t> </a:t>
            </a:r>
            <a:r>
              <a:rPr lang="en-AU" altLang="en-US" dirty="0" err="1" smtClean="0"/>
              <a:t>cập</a:t>
            </a:r>
            <a:r>
              <a:rPr lang="en-AU" altLang="en-US" dirty="0" smtClean="0"/>
              <a:t> </a:t>
            </a:r>
            <a:r>
              <a:rPr lang="en-AU" altLang="en-US" dirty="0" err="1" smtClean="0"/>
              <a:t>đến</a:t>
            </a:r>
            <a:r>
              <a:rPr lang="en-AU" altLang="en-US" dirty="0" smtClean="0"/>
              <a:t> </a:t>
            </a:r>
            <a:r>
              <a:rPr lang="en-AU" altLang="en-US" dirty="0" err="1" smtClean="0"/>
              <a:t>các</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được</a:t>
            </a:r>
            <a:r>
              <a:rPr lang="en-AU" altLang="en-US" dirty="0" smtClean="0"/>
              <a:t> </a:t>
            </a:r>
            <a:r>
              <a:rPr lang="en-AU" altLang="en-US" dirty="0" err="1" smtClean="0"/>
              <a:t>bảo</a:t>
            </a:r>
            <a:r>
              <a:rPr lang="en-AU" altLang="en-US" dirty="0" smtClean="0"/>
              <a:t> </a:t>
            </a:r>
            <a:r>
              <a:rPr lang="en-AU" altLang="en-US" dirty="0" err="1" smtClean="0"/>
              <a:t>vệ</a:t>
            </a:r>
            <a:r>
              <a:rPr lang="en-AU" altLang="en-US" dirty="0" smtClean="0"/>
              <a:t>.</a:t>
            </a:r>
            <a:endParaRPr lang="en-US" altLang="en-US" dirty="0" smtClean="0"/>
          </a:p>
          <a:p>
            <a:r>
              <a:rPr lang="en-AU" altLang="en-US" dirty="0" smtClean="0"/>
              <a:t>Client: </a:t>
            </a:r>
            <a:r>
              <a:rPr lang="en-AU" altLang="en-US" dirty="0" err="1" smtClean="0"/>
              <a:t>là</a:t>
            </a:r>
            <a:r>
              <a:rPr lang="en-AU" altLang="en-US" dirty="0" smtClean="0"/>
              <a:t> </a:t>
            </a:r>
            <a:r>
              <a:rPr lang="en-AU" altLang="en-US" dirty="0" err="1" smtClean="0"/>
              <a:t>những</a:t>
            </a:r>
            <a:r>
              <a:rPr lang="en-AU" altLang="en-US" dirty="0" smtClean="0"/>
              <a:t> </a:t>
            </a:r>
            <a:r>
              <a:rPr lang="en-AU" altLang="en-US" dirty="0" err="1" smtClean="0"/>
              <a:t>ứng</a:t>
            </a:r>
            <a:r>
              <a:rPr lang="en-AU" altLang="en-US" dirty="0" smtClean="0"/>
              <a:t> </a:t>
            </a:r>
            <a:r>
              <a:rPr lang="en-AU" altLang="en-US" dirty="0" err="1" smtClean="0"/>
              <a:t>dụng</a:t>
            </a:r>
            <a:r>
              <a:rPr lang="en-AU" altLang="en-US" dirty="0" smtClean="0"/>
              <a:t> </a:t>
            </a:r>
            <a:r>
              <a:rPr lang="en-AU" altLang="en-US" dirty="0" err="1" smtClean="0"/>
              <a:t>bên</a:t>
            </a:r>
            <a:r>
              <a:rPr lang="en-AU" altLang="en-US" dirty="0" smtClean="0"/>
              <a:t> </a:t>
            </a:r>
            <a:r>
              <a:rPr lang="en-AU" altLang="en-US" dirty="0" err="1" smtClean="0"/>
              <a:t>thứ</a:t>
            </a:r>
            <a:r>
              <a:rPr lang="en-AU" altLang="en-US" dirty="0" smtClean="0"/>
              <a:t> 3 </a:t>
            </a:r>
            <a:r>
              <a:rPr lang="en-AU" altLang="en-US" dirty="0" err="1" smtClean="0"/>
              <a:t>muốn</a:t>
            </a:r>
            <a:r>
              <a:rPr lang="en-AU" altLang="en-US" dirty="0" smtClean="0"/>
              <a:t> </a:t>
            </a:r>
            <a:r>
              <a:rPr lang="en-AU" altLang="en-US" dirty="0" err="1" smtClean="0"/>
              <a:t>truy</a:t>
            </a:r>
            <a:r>
              <a:rPr lang="en-AU" altLang="en-US" dirty="0" smtClean="0"/>
              <a:t> </a:t>
            </a:r>
            <a:r>
              <a:rPr lang="en-AU" altLang="en-US" dirty="0" err="1" smtClean="0"/>
              <a:t>cập</a:t>
            </a:r>
            <a:r>
              <a:rPr lang="en-AU" altLang="en-US" dirty="0" smtClean="0"/>
              <a:t> </a:t>
            </a:r>
            <a:r>
              <a:rPr lang="en-AU" altLang="en-US" dirty="0" err="1" smtClean="0"/>
              <a:t>vào</a:t>
            </a:r>
            <a:r>
              <a:rPr lang="en-AU" altLang="en-US" dirty="0" smtClean="0"/>
              <a:t> </a:t>
            </a:r>
            <a:r>
              <a:rPr lang="en-AU" altLang="en-US" dirty="0" err="1" smtClean="0"/>
              <a:t>phần</a:t>
            </a:r>
            <a:r>
              <a:rPr lang="en-AU" altLang="en-US" dirty="0" smtClean="0"/>
              <a:t> </a:t>
            </a:r>
            <a:r>
              <a:rPr lang="en-AU" altLang="en-US" dirty="0" err="1" smtClean="0"/>
              <a:t>tài</a:t>
            </a:r>
            <a:r>
              <a:rPr lang="en-AU" altLang="en-US" dirty="0" smtClean="0"/>
              <a:t> </a:t>
            </a:r>
            <a:r>
              <a:rPr lang="en-AU" altLang="en-US" dirty="0" err="1" smtClean="0"/>
              <a:t>nguyên</a:t>
            </a:r>
            <a:r>
              <a:rPr lang="en-AU" altLang="en-US" dirty="0" smtClean="0"/>
              <a:t> </a:t>
            </a:r>
            <a:r>
              <a:rPr lang="en-AU" altLang="en-US" dirty="0" err="1" smtClean="0"/>
              <a:t>được</a:t>
            </a:r>
            <a:r>
              <a:rPr lang="en-AU" altLang="en-US" dirty="0" smtClean="0"/>
              <a:t> chia </a:t>
            </a:r>
            <a:r>
              <a:rPr lang="en-AU" altLang="en-US" dirty="0" err="1" smtClean="0"/>
              <a:t>sẻ</a:t>
            </a:r>
            <a:r>
              <a:rPr lang="en-AU" altLang="en-US" dirty="0" smtClean="0"/>
              <a:t> </a:t>
            </a:r>
            <a:r>
              <a:rPr lang="en-AU" altLang="en-US" dirty="0" err="1" smtClean="0"/>
              <a:t>với</a:t>
            </a:r>
            <a:r>
              <a:rPr lang="en-AU" altLang="en-US" dirty="0" smtClean="0"/>
              <a:t> </a:t>
            </a:r>
            <a:r>
              <a:rPr lang="en-AU" altLang="en-US" dirty="0" err="1" smtClean="0"/>
              <a:t>tư</a:t>
            </a:r>
            <a:r>
              <a:rPr lang="en-AU" altLang="en-US" dirty="0" smtClean="0"/>
              <a:t> </a:t>
            </a:r>
            <a:r>
              <a:rPr lang="en-AU" altLang="en-US" dirty="0" err="1" smtClean="0"/>
              <a:t>cách</a:t>
            </a:r>
            <a:r>
              <a:rPr lang="en-AU" altLang="en-US" dirty="0" smtClean="0"/>
              <a:t> </a:t>
            </a:r>
            <a:r>
              <a:rPr lang="en-AU" altLang="en-US" dirty="0" err="1" smtClean="0"/>
              <a:t>của</a:t>
            </a:r>
            <a:r>
              <a:rPr lang="en-AU" altLang="en-US" dirty="0" smtClean="0"/>
              <a:t> </a:t>
            </a:r>
            <a:r>
              <a:rPr lang="en-AU" altLang="en-US" dirty="0" err="1" smtClean="0"/>
              <a:t>người</a:t>
            </a:r>
            <a:r>
              <a:rPr lang="en-AU" altLang="en-US" dirty="0" smtClean="0"/>
              <a:t> </a:t>
            </a:r>
            <a:r>
              <a:rPr lang="en-AU" altLang="en-US" dirty="0" err="1" smtClean="0"/>
              <a:t>sở</a:t>
            </a:r>
            <a:r>
              <a:rPr lang="en-AU" altLang="en-US" dirty="0" smtClean="0"/>
              <a:t> </a:t>
            </a:r>
            <a:r>
              <a:rPr lang="en-AU" altLang="en-US" dirty="0" err="1" smtClean="0"/>
              <a:t>hữu</a:t>
            </a:r>
            <a:r>
              <a:rPr lang="en-AU" altLang="en-US" dirty="0" smtClean="0"/>
              <a:t> (resource owner) </a:t>
            </a:r>
            <a:r>
              <a:rPr lang="en-AU" altLang="en-US" dirty="0" err="1" smtClean="0"/>
              <a:t>và</a:t>
            </a:r>
            <a:r>
              <a:rPr lang="en-AU" altLang="en-US" dirty="0" smtClean="0"/>
              <a:t> </a:t>
            </a:r>
            <a:r>
              <a:rPr lang="en-AU" altLang="en-US" dirty="0" err="1" smtClean="0"/>
              <a:t>tất</a:t>
            </a:r>
            <a:r>
              <a:rPr lang="en-AU" altLang="en-US" dirty="0" smtClean="0"/>
              <a:t> </a:t>
            </a:r>
            <a:r>
              <a:rPr lang="en-AU" altLang="en-US" dirty="0" err="1" smtClean="0"/>
              <a:t>nhiên</a:t>
            </a:r>
            <a:r>
              <a:rPr lang="en-AU" altLang="en-US" dirty="0" smtClean="0"/>
              <a:t> </a:t>
            </a:r>
            <a:r>
              <a:rPr lang="en-AU" altLang="en-US" dirty="0" err="1" smtClean="0"/>
              <a:t>trước</a:t>
            </a:r>
            <a:r>
              <a:rPr lang="en-AU" altLang="en-US" dirty="0" smtClean="0"/>
              <a:t> </a:t>
            </a:r>
            <a:r>
              <a:rPr lang="en-AU" altLang="en-US" dirty="0" err="1" smtClean="0"/>
              <a:t>khi</a:t>
            </a:r>
            <a:r>
              <a:rPr lang="en-AU" altLang="en-US" dirty="0" smtClean="0"/>
              <a:t> </a:t>
            </a:r>
            <a:r>
              <a:rPr lang="en-AU" altLang="en-US" dirty="0" err="1" smtClean="0"/>
              <a:t>truy</a:t>
            </a:r>
            <a:r>
              <a:rPr lang="en-AU" altLang="en-US" dirty="0" smtClean="0"/>
              <a:t> </a:t>
            </a:r>
            <a:r>
              <a:rPr lang="en-AU" altLang="en-US" dirty="0" err="1" smtClean="0"/>
              <a:t>cập</a:t>
            </a:r>
            <a:r>
              <a:rPr lang="en-AU" altLang="en-US" dirty="0" smtClean="0"/>
              <a:t> </a:t>
            </a:r>
            <a:r>
              <a:rPr lang="en-AU" altLang="en-US" dirty="0" err="1" smtClean="0"/>
              <a:t>ứng</a:t>
            </a:r>
            <a:r>
              <a:rPr lang="en-AU" altLang="en-US" dirty="0" smtClean="0"/>
              <a:t> </a:t>
            </a:r>
            <a:r>
              <a:rPr lang="en-AU" altLang="en-US" dirty="0" err="1" smtClean="0"/>
              <a:t>dụng</a:t>
            </a:r>
            <a:r>
              <a:rPr lang="en-AU" altLang="en-US" dirty="0" smtClean="0"/>
              <a:t> </a:t>
            </a:r>
            <a:r>
              <a:rPr lang="en-AU" altLang="en-US" dirty="0" err="1" smtClean="0"/>
              <a:t>cần</a:t>
            </a:r>
            <a:r>
              <a:rPr lang="en-AU" altLang="en-US" dirty="0" smtClean="0"/>
              <a:t> </a:t>
            </a:r>
            <a:r>
              <a:rPr lang="en-AU" altLang="en-US" dirty="0" err="1" smtClean="0"/>
              <a:t>được</a:t>
            </a:r>
            <a:r>
              <a:rPr lang="en-AU" altLang="en-US" dirty="0" smtClean="0"/>
              <a:t> </a:t>
            </a:r>
            <a:r>
              <a:rPr lang="en-AU" altLang="en-US" dirty="0" err="1" smtClean="0"/>
              <a:t>sự</a:t>
            </a:r>
            <a:r>
              <a:rPr lang="en-AU" altLang="en-US" dirty="0" smtClean="0"/>
              <a:t> </a:t>
            </a:r>
            <a:r>
              <a:rPr lang="en-AU" altLang="en-US" dirty="0" err="1" smtClean="0"/>
              <a:t>ủy</a:t>
            </a:r>
            <a:r>
              <a:rPr lang="en-AU" altLang="en-US" dirty="0" smtClean="0"/>
              <a:t> </a:t>
            </a:r>
            <a:r>
              <a:rPr lang="en-AU" altLang="en-US" dirty="0" err="1" smtClean="0"/>
              <a:t>quyền</a:t>
            </a:r>
            <a:r>
              <a:rPr lang="en-AU" altLang="en-US" dirty="0" smtClean="0"/>
              <a:t> </a:t>
            </a:r>
            <a:r>
              <a:rPr lang="en-AU" altLang="en-US" dirty="0" err="1" smtClean="0"/>
              <a:t>của</a:t>
            </a:r>
            <a:r>
              <a:rPr lang="en-AU" altLang="en-US" dirty="0" smtClean="0"/>
              <a:t> user.</a:t>
            </a:r>
            <a:endParaRPr lang="en-US" altLang="en-US" dirty="0" smtClean="0"/>
          </a:p>
          <a:p>
            <a:r>
              <a:rPr lang="en-AU" altLang="en-US" dirty="0" smtClean="0"/>
              <a:t>Authorization server: </a:t>
            </a:r>
            <a:r>
              <a:rPr lang="en-AU" altLang="en-US" dirty="0" err="1" smtClean="0"/>
              <a:t>làm</a:t>
            </a:r>
            <a:r>
              <a:rPr lang="en-AU" altLang="en-US" dirty="0" smtClean="0"/>
              <a:t> </a:t>
            </a:r>
            <a:r>
              <a:rPr lang="en-AU" altLang="en-US" dirty="0" err="1" smtClean="0"/>
              <a:t>nhiệm</a:t>
            </a:r>
            <a:r>
              <a:rPr lang="en-AU" altLang="en-US" dirty="0" smtClean="0"/>
              <a:t> </a:t>
            </a:r>
            <a:r>
              <a:rPr lang="en-AU" altLang="en-US" dirty="0" err="1" smtClean="0"/>
              <a:t>vụ</a:t>
            </a:r>
            <a:r>
              <a:rPr lang="en-AU" altLang="en-US" dirty="0" smtClean="0"/>
              <a:t> </a:t>
            </a:r>
            <a:r>
              <a:rPr lang="en-AU" altLang="en-US" dirty="0" err="1" smtClean="0"/>
              <a:t>xác</a:t>
            </a:r>
            <a:r>
              <a:rPr lang="en-AU" altLang="en-US" dirty="0" smtClean="0"/>
              <a:t> </a:t>
            </a:r>
            <a:r>
              <a:rPr lang="en-AU" altLang="en-US" dirty="0" err="1" smtClean="0"/>
              <a:t>thực</a:t>
            </a:r>
            <a:r>
              <a:rPr lang="en-AU" altLang="en-US" dirty="0" smtClean="0"/>
              <a:t>, </a:t>
            </a:r>
            <a:r>
              <a:rPr lang="en-AU" altLang="en-US" dirty="0" err="1" smtClean="0"/>
              <a:t>kiểm</a:t>
            </a:r>
            <a:r>
              <a:rPr lang="en-AU" altLang="en-US" dirty="0" smtClean="0"/>
              <a:t> </a:t>
            </a:r>
            <a:r>
              <a:rPr lang="en-AU" altLang="en-US" dirty="0" err="1" smtClean="0"/>
              <a:t>tra</a:t>
            </a:r>
            <a:r>
              <a:rPr lang="en-AU" altLang="en-US" dirty="0" smtClean="0"/>
              <a:t> </a:t>
            </a:r>
            <a:r>
              <a:rPr lang="en-AU" altLang="en-US" dirty="0" err="1" smtClean="0"/>
              <a:t>thông</a:t>
            </a:r>
            <a:r>
              <a:rPr lang="en-AU" altLang="en-US" dirty="0" smtClean="0"/>
              <a:t> tin </a:t>
            </a:r>
            <a:r>
              <a:rPr lang="en-AU" altLang="en-US" dirty="0" err="1" smtClean="0"/>
              <a:t>mà</a:t>
            </a:r>
            <a:r>
              <a:rPr lang="en-AU" altLang="en-US" dirty="0" smtClean="0"/>
              <a:t> user </a:t>
            </a:r>
            <a:r>
              <a:rPr lang="en-AU" altLang="en-US" dirty="0" err="1" smtClean="0"/>
              <a:t>gửi</a:t>
            </a:r>
            <a:r>
              <a:rPr lang="en-AU" altLang="en-US" dirty="0" smtClean="0"/>
              <a:t> </a:t>
            </a:r>
            <a:r>
              <a:rPr lang="en-AU" altLang="en-US" dirty="0" err="1" smtClean="0"/>
              <a:t>đến</a:t>
            </a:r>
            <a:r>
              <a:rPr lang="en-AU" altLang="en-US" dirty="0" smtClean="0"/>
              <a:t> </a:t>
            </a:r>
            <a:r>
              <a:rPr lang="en-AU" altLang="en-US" dirty="0" err="1" smtClean="0"/>
              <a:t>từ</a:t>
            </a:r>
            <a:r>
              <a:rPr lang="en-AU" altLang="en-US" dirty="0" smtClean="0"/>
              <a:t> </a:t>
            </a:r>
            <a:r>
              <a:rPr lang="en-AU" altLang="en-US" dirty="0" err="1" smtClean="0"/>
              <a:t>đó</a:t>
            </a:r>
            <a:r>
              <a:rPr lang="en-AU" altLang="en-US" dirty="0" smtClean="0"/>
              <a:t> </a:t>
            </a:r>
            <a:r>
              <a:rPr lang="en-AU" altLang="en-US" dirty="0" err="1" smtClean="0"/>
              <a:t>cấp</a:t>
            </a:r>
            <a:r>
              <a:rPr lang="en-AU" altLang="en-US" dirty="0" smtClean="0"/>
              <a:t> </a:t>
            </a:r>
            <a:r>
              <a:rPr lang="en-AU" altLang="en-US" dirty="0" err="1" smtClean="0"/>
              <a:t>quyền</a:t>
            </a:r>
            <a:r>
              <a:rPr lang="en-AU" altLang="en-US" dirty="0" smtClean="0"/>
              <a:t> </a:t>
            </a:r>
            <a:r>
              <a:rPr lang="en-AU" altLang="en-US" dirty="0" err="1" smtClean="0"/>
              <a:t>truy</a:t>
            </a:r>
            <a:r>
              <a:rPr lang="en-AU" altLang="en-US" dirty="0" smtClean="0"/>
              <a:t> </a:t>
            </a:r>
            <a:r>
              <a:rPr lang="en-AU" altLang="en-US" dirty="0" err="1" smtClean="0"/>
              <a:t>cập</a:t>
            </a:r>
            <a:r>
              <a:rPr lang="en-AU" altLang="en-US" dirty="0" smtClean="0"/>
              <a:t> </a:t>
            </a:r>
            <a:r>
              <a:rPr lang="en-AU" altLang="en-US" dirty="0" err="1" smtClean="0"/>
              <a:t>cho</a:t>
            </a:r>
            <a:r>
              <a:rPr lang="en-AU" altLang="en-US" dirty="0" smtClean="0"/>
              <a:t> </a:t>
            </a:r>
            <a:r>
              <a:rPr lang="en-AU" altLang="en-US" dirty="0" err="1" smtClean="0"/>
              <a:t>ứng</a:t>
            </a:r>
            <a:r>
              <a:rPr lang="en-AU" altLang="en-US" dirty="0" smtClean="0"/>
              <a:t> </a:t>
            </a:r>
            <a:r>
              <a:rPr lang="en-AU" altLang="en-US" dirty="0" err="1" smtClean="0"/>
              <a:t>dụng</a:t>
            </a:r>
            <a:r>
              <a:rPr lang="en-AU" altLang="en-US" dirty="0" smtClean="0"/>
              <a:t> </a:t>
            </a:r>
            <a:r>
              <a:rPr lang="en-AU" altLang="en-US" dirty="0" err="1" smtClean="0"/>
              <a:t>bằng</a:t>
            </a:r>
            <a:r>
              <a:rPr lang="en-AU" altLang="en-US" dirty="0" smtClean="0"/>
              <a:t> </a:t>
            </a:r>
            <a:r>
              <a:rPr lang="en-AU" altLang="en-US" dirty="0" err="1" smtClean="0"/>
              <a:t>việc</a:t>
            </a:r>
            <a:r>
              <a:rPr lang="en-AU" altLang="en-US" dirty="0" smtClean="0"/>
              <a:t> sinh </a:t>
            </a:r>
            <a:r>
              <a:rPr lang="en-AU" altLang="en-US" dirty="0" err="1" smtClean="0"/>
              <a:t>ra</a:t>
            </a:r>
            <a:r>
              <a:rPr lang="en-AU" altLang="en-US" dirty="0" smtClean="0"/>
              <a:t> </a:t>
            </a:r>
            <a:r>
              <a:rPr lang="en-AU" altLang="en-US" dirty="0" err="1" smtClean="0"/>
              <a:t>các</a:t>
            </a:r>
            <a:r>
              <a:rPr lang="en-AU" altLang="en-US" dirty="0" smtClean="0"/>
              <a:t> </a:t>
            </a:r>
            <a:r>
              <a:rPr lang="en-AU" altLang="en-US" dirty="0" err="1" smtClean="0"/>
              <a:t>đoạn</a:t>
            </a:r>
            <a:r>
              <a:rPr lang="en-AU" altLang="en-US" dirty="0" smtClean="0"/>
              <a:t> </a:t>
            </a:r>
            <a:r>
              <a:rPr lang="en-AU" altLang="en-US" dirty="0" err="1" smtClean="0"/>
              <a:t>mã</a:t>
            </a:r>
            <a:r>
              <a:rPr lang="en-AU" altLang="en-US" dirty="0" smtClean="0"/>
              <a:t> access token. </a:t>
            </a:r>
            <a:r>
              <a:rPr lang="en-AU" altLang="en-US" dirty="0" err="1" smtClean="0"/>
              <a:t>Đôi</a:t>
            </a:r>
            <a:r>
              <a:rPr lang="en-AU" altLang="en-US" dirty="0" smtClean="0"/>
              <a:t> </a:t>
            </a:r>
            <a:r>
              <a:rPr lang="en-AU" altLang="en-US" dirty="0" err="1" smtClean="0"/>
              <a:t>khi</a:t>
            </a:r>
            <a:r>
              <a:rPr lang="en-AU" altLang="en-US" dirty="0" smtClean="0"/>
              <a:t> authorization server </a:t>
            </a:r>
            <a:r>
              <a:rPr lang="en-AU" altLang="en-US" dirty="0" err="1" smtClean="0"/>
              <a:t>cũng</a:t>
            </a:r>
            <a:r>
              <a:rPr lang="en-AU" altLang="en-US" dirty="0" smtClean="0"/>
              <a:t> </a:t>
            </a:r>
            <a:r>
              <a:rPr lang="en-AU" altLang="en-US" dirty="0" err="1" smtClean="0"/>
              <a:t>chính</a:t>
            </a:r>
            <a:r>
              <a:rPr lang="en-AU" altLang="en-US" dirty="0" smtClean="0"/>
              <a:t> </a:t>
            </a:r>
            <a:r>
              <a:rPr lang="en-AU" altLang="en-US" dirty="0" err="1" smtClean="0"/>
              <a:t>là</a:t>
            </a:r>
            <a:r>
              <a:rPr lang="en-AU" altLang="en-US" dirty="0" smtClean="0"/>
              <a:t> resource server.</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87DFE57-058B-4F42-AF26-A1F577A543C6}" type="slidenum">
              <a:rPr lang="en-US" altLang="en-US" smtClean="0"/>
              <a:pPr/>
              <a:t>9</a:t>
            </a:fld>
            <a:endParaRPr lang="en-US" altLang="en-US"/>
          </a:p>
        </p:txBody>
      </p:sp>
    </p:spTree>
    <p:extLst>
      <p:ext uri="{BB962C8B-B14F-4D97-AF65-F5344CB8AC3E}">
        <p14:creationId xmlns:p14="http://schemas.microsoft.com/office/powerpoint/2010/main" val="3454558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p:cNvPr>
          <p:cNvSpPr/>
          <p:nvPr userDrawn="1"/>
        </p:nvSpPr>
        <p:spPr bwMode="auto">
          <a:xfrm>
            <a:off x="8102" y="-1679"/>
            <a:ext cx="12183897" cy="1031967"/>
          </a:xfrm>
          <a:prstGeom prst="rect">
            <a:avLst/>
          </a:prstGeom>
          <a:solidFill>
            <a:srgbClr val="33CCFF"/>
          </a:solidFill>
          <a:ln>
            <a:solidFill>
              <a:schemeClr val="tx1"/>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vi-VN" sz="2200" dirty="0">
                <a:solidFill>
                  <a:schemeClr val="bg2">
                    <a:lumMod val="10000"/>
                  </a:schemeClr>
                </a:solidFill>
                <a:latin typeface="Times New Roman" panose="02020603050405020304" pitchFamily="18" charset="0"/>
                <a:cs typeface="Times New Roman" panose="02020603050405020304" pitchFamily="18" charset="0"/>
              </a:rPr>
              <a:t>BAN CƠ YẾU CHÍNH PHỦ</a:t>
            </a:r>
          </a:p>
          <a:p>
            <a:pPr algn="ctr" eaLnBrk="1" hangingPunct="1">
              <a:defRPr/>
            </a:pPr>
            <a:r>
              <a:rPr lang="vi-VN" sz="2200" dirty="0">
                <a:solidFill>
                  <a:schemeClr val="bg2">
                    <a:lumMod val="10000"/>
                  </a:schemeClr>
                </a:solidFill>
                <a:latin typeface="Times New Roman" panose="02020603050405020304" pitchFamily="18" charset="0"/>
                <a:cs typeface="Times New Roman" panose="02020603050405020304" pitchFamily="18" charset="0"/>
              </a:rPr>
              <a:t>HỌC VIỆN KỸ THUẬT MẬT MÃ</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endParaRPr lang="en-US" dirty="0"/>
          </a:p>
        </p:txBody>
      </p:sp>
      <p:pic>
        <p:nvPicPr>
          <p:cNvPr id="7"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95" y="4232"/>
            <a:ext cx="1043845" cy="1026055"/>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userDrawn="1"/>
        </p:nvSpPr>
        <p:spPr bwMode="auto">
          <a:xfrm>
            <a:off x="3287688" y="1196752"/>
            <a:ext cx="561662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defTabSz="914400" eaLnBrk="0" fontAlgn="base" hangingPunct="0">
              <a:spcBef>
                <a:spcPct val="0"/>
              </a:spcBef>
              <a:spcAft>
                <a:spcPct val="0"/>
              </a:spcAft>
            </a:pPr>
            <a:r>
              <a:rPr lang="en-US" altLang="en-US" sz="3600" b="1" smtClean="0">
                <a:solidFill>
                  <a:srgbClr val="2A4F86"/>
                </a:solidFill>
                <a:latin typeface="Times New Roman" panose="02020603050405020304" pitchFamily="18" charset="0"/>
                <a:cs typeface="Times New Roman" panose="02020603050405020304" pitchFamily="18" charset="0"/>
              </a:rPr>
              <a:t>ĐỒ ÁN TỐT NGHIỆP</a:t>
            </a:r>
          </a:p>
        </p:txBody>
      </p:sp>
      <p:sp>
        <p:nvSpPr>
          <p:cNvPr id="13" name="Title 1"/>
          <p:cNvSpPr>
            <a:spLocks noGrp="1" noChangeArrowheads="1"/>
          </p:cNvSpPr>
          <p:nvPr>
            <p:ph type="ctrTitle"/>
          </p:nvPr>
        </p:nvSpPr>
        <p:spPr>
          <a:xfrm>
            <a:off x="983432" y="1988841"/>
            <a:ext cx="10297144" cy="2016223"/>
          </a:xfrm>
        </p:spPr>
        <p:txBody>
          <a:bodyPr/>
          <a:lstStyle>
            <a:lvl1pPr algn="ctr">
              <a:lnSpc>
                <a:spcPct val="150000"/>
              </a:lnSpc>
              <a:defRPr/>
            </a:lvl1pPr>
          </a:lstStyle>
          <a:p>
            <a:r>
              <a:rPr lang="en-US" altLang="en-US" sz="4400" b="0" smtClean="0">
                <a:solidFill>
                  <a:srgbClr val="ED6113"/>
                </a:solidFill>
                <a:latin typeface="Times New Roman" panose="02020603050405020304" pitchFamily="18" charset="0"/>
                <a:cs typeface="Times New Roman" panose="02020603050405020304" pitchFamily="18" charset="0"/>
              </a:rPr>
              <a:t>GIẢI PHÁP XÁC THỰC TẬP TRUNG DỰA TRÊN CÔNG CỤ MÃ NGUỒN MỞ</a:t>
            </a:r>
          </a:p>
        </p:txBody>
      </p:sp>
      <p:sp>
        <p:nvSpPr>
          <p:cNvPr id="14" name="Subtitle 2">
            <a:extLst/>
          </p:cNvPr>
          <p:cNvSpPr txBox="1">
            <a:spLocks/>
          </p:cNvSpPr>
          <p:nvPr userDrawn="1"/>
        </p:nvSpPr>
        <p:spPr>
          <a:xfrm>
            <a:off x="839416" y="5256995"/>
            <a:ext cx="7488832" cy="1008111"/>
          </a:xfrm>
          <a:prstGeom prst="rect">
            <a:avLst/>
          </a:prstGeom>
        </p:spPr>
        <p:txBody>
          <a:bodyPr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50000"/>
              </a:lnSpc>
              <a:defRPr/>
            </a:pPr>
            <a:r>
              <a:rPr lang="en-US" sz="2400" smtClean="0">
                <a:solidFill>
                  <a:schemeClr val="bg2">
                    <a:lumMod val="10000"/>
                  </a:schemeClr>
                </a:solidFill>
                <a:latin typeface="Times New Roman" panose="02020603050405020304" pitchFamily="18" charset="0"/>
                <a:cs typeface="Times New Roman" panose="02020603050405020304" pitchFamily="18" charset="0"/>
              </a:rPr>
              <a:t>Giảng </a:t>
            </a:r>
            <a:r>
              <a:rPr lang="en-US" sz="2400" dirty="0" err="1" smtClean="0">
                <a:solidFill>
                  <a:schemeClr val="bg2">
                    <a:lumMod val="10000"/>
                  </a:schemeClr>
                </a:solidFill>
                <a:latin typeface="Times New Roman" panose="02020603050405020304" pitchFamily="18" charset="0"/>
                <a:cs typeface="Times New Roman" panose="02020603050405020304" pitchFamily="18" charset="0"/>
              </a:rPr>
              <a:t>viên</a:t>
            </a:r>
            <a:r>
              <a:rPr lang="en-US" sz="2400" dirty="0" smtClean="0">
                <a:solidFill>
                  <a:schemeClr val="bg2">
                    <a:lumMod val="10000"/>
                  </a:schemeClr>
                </a:solidFill>
                <a:latin typeface="Times New Roman" panose="02020603050405020304" pitchFamily="18" charset="0"/>
                <a:cs typeface="Times New Roman" panose="02020603050405020304" pitchFamily="18" charset="0"/>
              </a:rPr>
              <a:t> h</a:t>
            </a:r>
            <a:r>
              <a:rPr lang="vi-VN" sz="2400" dirty="0">
                <a:solidFill>
                  <a:schemeClr val="bg2">
                    <a:lumMod val="10000"/>
                  </a:schemeClr>
                </a:solidFill>
                <a:latin typeface="Times New Roman" panose="02020603050405020304" pitchFamily="18" charset="0"/>
                <a:cs typeface="Times New Roman" panose="02020603050405020304" pitchFamily="18" charset="0"/>
              </a:rPr>
              <a:t>ư</a:t>
            </a:r>
            <a:r>
              <a:rPr lang="en-US" sz="2400" dirty="0" err="1">
                <a:solidFill>
                  <a:schemeClr val="bg2">
                    <a:lumMod val="10000"/>
                  </a:schemeClr>
                </a:solidFill>
                <a:latin typeface="Times New Roman" panose="02020603050405020304" pitchFamily="18" charset="0"/>
                <a:cs typeface="Times New Roman" panose="02020603050405020304" pitchFamily="18" charset="0"/>
              </a:rPr>
              <a:t>ớng</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dẫn</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smtClean="0">
                <a:solidFill>
                  <a:schemeClr val="bg2">
                    <a:lumMod val="10000"/>
                  </a:schemeClr>
                </a:solidFill>
                <a:latin typeface="Times New Roman" panose="02020603050405020304" pitchFamily="18" charset="0"/>
                <a:cs typeface="Times New Roman" panose="02020603050405020304" pitchFamily="18" charset="0"/>
              </a:rPr>
              <a:t>PGS.TS. </a:t>
            </a:r>
            <a:r>
              <a:rPr lang="en-US" sz="2400" dirty="0" err="1" smtClean="0">
                <a:solidFill>
                  <a:schemeClr val="bg2">
                    <a:lumMod val="10000"/>
                  </a:schemeClr>
                </a:solidFill>
                <a:latin typeface="Times New Roman" panose="02020603050405020304" pitchFamily="18" charset="0"/>
                <a:cs typeface="Times New Roman" panose="02020603050405020304" pitchFamily="18" charset="0"/>
              </a:rPr>
              <a:t>Lương</a:t>
            </a:r>
            <a:r>
              <a:rPr lang="en-US" sz="24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2400" err="1" smtClean="0">
                <a:solidFill>
                  <a:schemeClr val="bg2">
                    <a:lumMod val="10000"/>
                  </a:schemeClr>
                </a:solidFill>
                <a:latin typeface="Times New Roman" panose="02020603050405020304" pitchFamily="18" charset="0"/>
                <a:cs typeface="Times New Roman" panose="02020603050405020304" pitchFamily="18" charset="0"/>
              </a:rPr>
              <a:t>Thế</a:t>
            </a:r>
            <a:r>
              <a:rPr lang="en-US" sz="2400" smtClean="0">
                <a:solidFill>
                  <a:schemeClr val="bg2">
                    <a:lumMod val="10000"/>
                  </a:schemeClr>
                </a:solidFill>
                <a:latin typeface="Times New Roman" panose="02020603050405020304" pitchFamily="18" charset="0"/>
                <a:cs typeface="Times New Roman" panose="02020603050405020304" pitchFamily="18" charset="0"/>
              </a:rPr>
              <a:t> Dũng</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 name="TextBox 1"/>
          <p:cNvSpPr txBox="1"/>
          <p:nvPr userDrawn="1"/>
        </p:nvSpPr>
        <p:spPr>
          <a:xfrm>
            <a:off x="7968208" y="4105215"/>
            <a:ext cx="3312368" cy="1015663"/>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Ngành: An toàn thông tin</a:t>
            </a:r>
          </a:p>
          <a:p>
            <a:pPr>
              <a:lnSpc>
                <a:spcPct val="150000"/>
              </a:lnSpc>
            </a:pPr>
            <a:r>
              <a:rPr lang="en-US" sz="2400" smtClean="0">
                <a:latin typeface="Times New Roman" panose="02020603050405020304" pitchFamily="18" charset="0"/>
                <a:cs typeface="Times New Roman" panose="02020603050405020304" pitchFamily="18" charset="0"/>
              </a:rPr>
              <a:t>Mã số: 7.48.02.02</a:t>
            </a:r>
            <a:endParaRPr lang="en-US" sz="2400">
              <a:latin typeface="Times New Roman" panose="02020603050405020304" pitchFamily="18" charset="0"/>
              <a:cs typeface="Times New Roman" panose="02020603050405020304" pitchFamily="18" charset="0"/>
            </a:endParaRPr>
          </a:p>
        </p:txBody>
      </p:sp>
      <p:sp>
        <p:nvSpPr>
          <p:cNvPr id="3" name="Rectangle 2"/>
          <p:cNvSpPr/>
          <p:nvPr userDrawn="1"/>
        </p:nvSpPr>
        <p:spPr>
          <a:xfrm>
            <a:off x="867575" y="4398230"/>
            <a:ext cx="6096000" cy="1200329"/>
          </a:xfrm>
          <a:prstGeom prst="rect">
            <a:avLst/>
          </a:prstGeom>
        </p:spPr>
        <p:txBody>
          <a:bodyPr>
            <a:spAutoFit/>
          </a:bodyPr>
          <a:lstStyle/>
          <a:p>
            <a:pPr algn="l">
              <a:lnSpc>
                <a:spcPct val="150000"/>
              </a:lnSpc>
              <a:defRPr/>
            </a:pPr>
            <a:r>
              <a:rPr lang="en-US" sz="2400" smtClean="0">
                <a:solidFill>
                  <a:schemeClr val="bg2">
                    <a:lumMod val="10000"/>
                  </a:schemeClr>
                </a:solidFill>
                <a:latin typeface="Times New Roman" panose="02020603050405020304" pitchFamily="18" charset="0"/>
                <a:cs typeface="Times New Roman" panose="02020603050405020304" pitchFamily="18" charset="0"/>
              </a:rPr>
              <a:t>Sinh viên thực hiện: </a:t>
            </a:r>
            <a:r>
              <a:rPr lang="vi-VN" sz="2400" smtClean="0">
                <a:solidFill>
                  <a:schemeClr val="bg2">
                    <a:lumMod val="10000"/>
                  </a:schemeClr>
                </a:solidFill>
                <a:latin typeface="Times New Roman" panose="02020603050405020304" pitchFamily="18" charset="0"/>
                <a:cs typeface="Times New Roman" panose="02020603050405020304" pitchFamily="18" charset="0"/>
              </a:rPr>
              <a:t>	</a:t>
            </a:r>
            <a:r>
              <a:rPr lang="en-US" sz="2400" smtClean="0">
                <a:solidFill>
                  <a:schemeClr val="bg2">
                    <a:lumMod val="10000"/>
                  </a:schemeClr>
                </a:solidFill>
                <a:latin typeface="Times New Roman" panose="02020603050405020304" pitchFamily="18" charset="0"/>
                <a:cs typeface="Times New Roman" panose="02020603050405020304" pitchFamily="18" charset="0"/>
              </a:rPr>
              <a:t>Phan Hoàng Trung</a:t>
            </a:r>
          </a:p>
          <a:p>
            <a:pPr algn="l">
              <a:lnSpc>
                <a:spcPct val="150000"/>
              </a:lnSpc>
              <a:defRPr/>
            </a:pPr>
            <a:r>
              <a:rPr lang="en-US" sz="2400" smtClean="0">
                <a:solidFill>
                  <a:schemeClr val="bg2">
                    <a:lumMod val="10000"/>
                  </a:schemeClr>
                </a:solidFill>
                <a:latin typeface="Times New Roman" panose="02020603050405020304" pitchFamily="18" charset="0"/>
                <a:cs typeface="Times New Roman" panose="02020603050405020304" pitchFamily="18" charset="0"/>
              </a:rPr>
              <a:t>		</a:t>
            </a:r>
            <a:r>
              <a:rPr lang="vi-VN" sz="2400" smtClean="0">
                <a:solidFill>
                  <a:schemeClr val="bg2">
                    <a:lumMod val="10000"/>
                  </a:schemeClr>
                </a:solidFill>
                <a:latin typeface="Times New Roman" panose="02020603050405020304" pitchFamily="18" charset="0"/>
                <a:cs typeface="Times New Roman" panose="02020603050405020304" pitchFamily="18" charset="0"/>
              </a:rPr>
              <a:t>				</a:t>
            </a:r>
            <a:r>
              <a:rPr lang="en-US" sz="2400" smtClean="0">
                <a:solidFill>
                  <a:schemeClr val="bg2">
                    <a:lumMod val="10000"/>
                  </a:schemeClr>
                </a:solidFill>
                <a:latin typeface="Times New Roman" panose="02020603050405020304" pitchFamily="18" charset="0"/>
                <a:cs typeface="Times New Roman" panose="02020603050405020304" pitchFamily="18" charset="0"/>
              </a:rPr>
              <a:t>Trần Thị Ngọc</a:t>
            </a:r>
            <a:endParaRPr lang="vi-VN" sz="2400" smtClean="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9783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2469D2-E668-45F8-A824-0EFEA0D21294}" type="slidenum">
              <a:rPr lang="en-US" altLang="en-US" smtClean="0"/>
              <a:pPr/>
              <a:t>‹#›</a:t>
            </a:fld>
            <a:endParaRPr lang="en-US" altLang="en-US"/>
          </a:p>
        </p:txBody>
      </p:sp>
    </p:spTree>
    <p:extLst>
      <p:ext uri="{BB962C8B-B14F-4D97-AF65-F5344CB8AC3E}">
        <p14:creationId xmlns:p14="http://schemas.microsoft.com/office/powerpoint/2010/main" val="117662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AE18CB8-F8DC-4EA4-AE44-0E00B6F66D2F}" type="slidenum">
              <a:rPr lang="en-US" altLang="en-US" smtClean="0"/>
              <a:pPr/>
              <a:t>‹#›</a:t>
            </a:fld>
            <a:endParaRPr lang="en-US" altLang="en-US"/>
          </a:p>
        </p:txBody>
      </p:sp>
    </p:spTree>
    <p:extLst>
      <p:ext uri="{BB962C8B-B14F-4D97-AF65-F5344CB8AC3E}">
        <p14:creationId xmlns:p14="http://schemas.microsoft.com/office/powerpoint/2010/main" val="16551612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412776"/>
            <a:ext cx="10515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a:extLst/>
          </p:cNvPr>
          <p:cNvSpPr/>
          <p:nvPr userDrawn="1"/>
        </p:nvSpPr>
        <p:spPr bwMode="auto">
          <a:xfrm>
            <a:off x="8102" y="-1679"/>
            <a:ext cx="12183897" cy="1031967"/>
          </a:xfrm>
          <a:prstGeom prst="rect">
            <a:avLst/>
          </a:prstGeom>
          <a:solidFill>
            <a:srgbClr val="33CCFF"/>
          </a:solidFill>
          <a:ln>
            <a:solidFill>
              <a:schemeClr val="tx1"/>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2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1"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95" y="4232"/>
            <a:ext cx="1043845" cy="1026055"/>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Rectangle 12">
            <a:extLst/>
          </p:cNvPr>
          <p:cNvSpPr/>
          <p:nvPr userDrawn="1"/>
        </p:nvSpPr>
        <p:spPr bwMode="auto">
          <a:xfrm>
            <a:off x="0" y="6240462"/>
            <a:ext cx="12192000" cy="616379"/>
          </a:xfrm>
          <a:prstGeom prst="rect">
            <a:avLst/>
          </a:prstGeom>
          <a:solidFill>
            <a:srgbClr val="33CCFF"/>
          </a:solidFill>
          <a:ln>
            <a:solidFill>
              <a:schemeClr val="tx1"/>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DB8C835-7524-434C-B7A3-193F3950011C}" type="datetime4">
              <a:rPr lang="en-US" sz="2800" smtClean="0">
                <a:solidFill>
                  <a:schemeClr val="bg2">
                    <a:lumMod val="10000"/>
                  </a:schemeClr>
                </a:solidFill>
                <a:latin typeface="Times New Roman" panose="02020603050405020304" pitchFamily="18" charset="0"/>
                <a:cs typeface="Times New Roman" panose="02020603050405020304" pitchFamily="18" charset="0"/>
              </a:rPr>
              <a:t>July 8, 2021</a:t>
            </a:fld>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4" name="Rectangle 13"/>
          <p:cNvSpPr/>
          <p:nvPr userDrawn="1"/>
        </p:nvSpPr>
        <p:spPr>
          <a:xfrm>
            <a:off x="3190214" y="6240462"/>
            <a:ext cx="5858114" cy="6175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solidFill>
                  <a:schemeClr val="bg2">
                    <a:lumMod val="10000"/>
                  </a:schemeClr>
                </a:solidFill>
                <a:latin typeface="Times New Roman" panose="02020603050405020304" pitchFamily="18" charset="0"/>
                <a:cs typeface="Times New Roman" panose="02020603050405020304" pitchFamily="18" charset="0"/>
              </a:rPr>
              <a:t>Đồ</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án</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tốt</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nghiệp</a:t>
            </a:r>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5" name="TextBox 14"/>
          <p:cNvSpPr txBox="1"/>
          <p:nvPr userDrawn="1"/>
        </p:nvSpPr>
        <p:spPr>
          <a:xfrm>
            <a:off x="9505057" y="6287041"/>
            <a:ext cx="2639615" cy="523220"/>
          </a:xfrm>
          <a:prstGeom prst="rect">
            <a:avLst/>
          </a:prstGeom>
          <a:noFill/>
        </p:spPr>
        <p:txBody>
          <a:bodyPr wrap="square" rtlCol="0">
            <a:spAutoFit/>
          </a:bodyPr>
          <a:lstStyle/>
          <a:p>
            <a:pPr algn="r"/>
            <a:fld id="{CCBCEADC-BA78-4D29-AA0D-07EEE8CABDBE}" type="slidenum">
              <a:rPr lang="en-US" sz="2800" smtClean="0">
                <a:latin typeface="Times New Roman" panose="02020603050405020304" pitchFamily="18" charset="0"/>
                <a:cs typeface="Times New Roman" panose="02020603050405020304" pitchFamily="18" charset="0"/>
              </a:rPr>
              <a:t>‹#›</a:t>
            </a:fld>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901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a:extLst/>
          </p:cNvPr>
          <p:cNvSpPr/>
          <p:nvPr userDrawn="1"/>
        </p:nvSpPr>
        <p:spPr bwMode="auto">
          <a:xfrm>
            <a:off x="8102" y="-1679"/>
            <a:ext cx="12183897" cy="1031967"/>
          </a:xfrm>
          <a:prstGeom prst="rect">
            <a:avLst/>
          </a:prstGeom>
          <a:solidFill>
            <a:srgbClr val="33CCFF"/>
          </a:solidFill>
          <a:ln>
            <a:solidFill>
              <a:schemeClr val="tx1"/>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vi-VN" sz="2200" dirty="0">
                <a:solidFill>
                  <a:schemeClr val="bg2">
                    <a:lumMod val="10000"/>
                  </a:schemeClr>
                </a:solidFill>
                <a:latin typeface="Times New Roman" panose="02020603050405020304" pitchFamily="18" charset="0"/>
                <a:cs typeface="Times New Roman" panose="02020603050405020304" pitchFamily="18" charset="0"/>
              </a:rPr>
              <a:t>BAN CƠ YẾU CHÍNH PHỦ</a:t>
            </a:r>
          </a:p>
          <a:p>
            <a:pPr algn="ctr" eaLnBrk="1" hangingPunct="1">
              <a:defRPr/>
            </a:pPr>
            <a:r>
              <a:rPr lang="vi-VN" sz="2200" dirty="0">
                <a:solidFill>
                  <a:schemeClr val="bg2">
                    <a:lumMod val="10000"/>
                  </a:schemeClr>
                </a:solidFill>
                <a:latin typeface="Times New Roman" panose="02020603050405020304" pitchFamily="18" charset="0"/>
                <a:cs typeface="Times New Roman" panose="02020603050405020304" pitchFamily="18" charset="0"/>
              </a:rPr>
              <a:t>HỌC VIỆN KỸ THUẬT MẬT MÃ</a:t>
            </a:r>
            <a:endParaRPr lang="en-US" sz="22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0"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95" y="4232"/>
            <a:ext cx="1043845" cy="1026055"/>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a:extLst/>
          </p:cNvPr>
          <p:cNvSpPr/>
          <p:nvPr userDrawn="1"/>
        </p:nvSpPr>
        <p:spPr bwMode="auto">
          <a:xfrm>
            <a:off x="0" y="6240462"/>
            <a:ext cx="12192000" cy="616379"/>
          </a:xfrm>
          <a:prstGeom prst="rect">
            <a:avLst/>
          </a:prstGeom>
          <a:solidFill>
            <a:srgbClr val="33CCFF"/>
          </a:solidFill>
          <a:ln>
            <a:solidFill>
              <a:schemeClr val="tx1"/>
            </a:solidFill>
          </a:ln>
          <a:scene3d>
            <a:camera prst="orthographicFront"/>
            <a:lightRig rig="threePt" dir="t"/>
          </a:scene3d>
          <a:sp3d>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1CD7E906-69FD-4F00-898E-D4AEDB5A42F0}" type="datetime4">
              <a:rPr lang="en-US" sz="2800" smtClean="0">
                <a:solidFill>
                  <a:schemeClr val="bg2">
                    <a:lumMod val="10000"/>
                  </a:schemeClr>
                </a:solidFill>
                <a:latin typeface="Times New Roman" panose="02020603050405020304" pitchFamily="18" charset="0"/>
                <a:cs typeface="Times New Roman" panose="02020603050405020304" pitchFamily="18" charset="0"/>
              </a:rPr>
              <a:t>July 8, 2021</a:t>
            </a:fld>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2" name="Rectangle 11"/>
          <p:cNvSpPr/>
          <p:nvPr userDrawn="1"/>
        </p:nvSpPr>
        <p:spPr>
          <a:xfrm>
            <a:off x="3190214" y="6240462"/>
            <a:ext cx="5858114" cy="6175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err="1">
                <a:solidFill>
                  <a:schemeClr val="bg2">
                    <a:lumMod val="10000"/>
                  </a:schemeClr>
                </a:solidFill>
                <a:latin typeface="Times New Roman" panose="02020603050405020304" pitchFamily="18" charset="0"/>
                <a:cs typeface="Times New Roman" panose="02020603050405020304" pitchFamily="18" charset="0"/>
              </a:rPr>
              <a:t>Đồ</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án</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tốt</a:t>
            </a:r>
            <a:r>
              <a:rPr lang="en-US" sz="2800" dirty="0">
                <a:solidFill>
                  <a:schemeClr val="bg2">
                    <a:lumMod val="10000"/>
                  </a:schemeClr>
                </a:solidFill>
                <a:latin typeface="Times New Roman" panose="02020603050405020304" pitchFamily="18" charset="0"/>
                <a:cs typeface="Times New Roman" panose="02020603050405020304" pitchFamily="18" charset="0"/>
              </a:rPr>
              <a:t> </a:t>
            </a:r>
            <a:r>
              <a:rPr lang="en-US" sz="2800" dirty="0" err="1">
                <a:solidFill>
                  <a:schemeClr val="bg2">
                    <a:lumMod val="10000"/>
                  </a:schemeClr>
                </a:solidFill>
                <a:latin typeface="Times New Roman" panose="02020603050405020304" pitchFamily="18" charset="0"/>
                <a:cs typeface="Times New Roman" panose="02020603050405020304" pitchFamily="18" charset="0"/>
              </a:rPr>
              <a:t>nghiệp</a:t>
            </a:r>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9505057" y="6287041"/>
            <a:ext cx="2639615" cy="523220"/>
          </a:xfrm>
          <a:prstGeom prst="rect">
            <a:avLst/>
          </a:prstGeom>
          <a:noFill/>
        </p:spPr>
        <p:txBody>
          <a:bodyPr wrap="square" rtlCol="0">
            <a:spAutoFit/>
          </a:bodyPr>
          <a:lstStyle/>
          <a:p>
            <a:pPr algn="r"/>
            <a:fld id="{CCBCEADC-BA78-4D29-AA0D-07EEE8CABDBE}" type="slidenum">
              <a:rPr lang="en-US" sz="2800" smtClean="0">
                <a:latin typeface="Times New Roman" panose="02020603050405020304" pitchFamily="18" charset="0"/>
                <a:cs typeface="Times New Roman" panose="02020603050405020304" pitchFamily="18" charset="0"/>
              </a:rPr>
              <a:t>‹#›</a:t>
            </a:fld>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424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D2438A7-E6A3-4F03-8735-523EFDAEF957}" type="slidenum">
              <a:rPr lang="en-US" altLang="en-US" smtClean="0"/>
              <a:pPr/>
              <a:t>‹#›</a:t>
            </a:fld>
            <a:endParaRPr lang="en-US" altLang="en-US"/>
          </a:p>
        </p:txBody>
      </p:sp>
    </p:spTree>
    <p:extLst>
      <p:ext uri="{BB962C8B-B14F-4D97-AF65-F5344CB8AC3E}">
        <p14:creationId xmlns:p14="http://schemas.microsoft.com/office/powerpoint/2010/main" val="29037607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7A36D16-FACF-49E4-BC9F-86807BF1986F}" type="slidenum">
              <a:rPr lang="en-US" altLang="en-US" smtClean="0"/>
              <a:pPr/>
              <a:t>‹#›</a:t>
            </a:fld>
            <a:endParaRPr lang="en-US" altLang="en-US"/>
          </a:p>
        </p:txBody>
      </p:sp>
    </p:spTree>
    <p:extLst>
      <p:ext uri="{BB962C8B-B14F-4D97-AF65-F5344CB8AC3E}">
        <p14:creationId xmlns:p14="http://schemas.microsoft.com/office/powerpoint/2010/main" val="231256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28985483-B87F-4141-AA20-F4625918A6FF}" type="slidenum">
              <a:rPr lang="en-US" altLang="en-US" smtClean="0"/>
              <a:pPr/>
              <a:t>‹#›</a:t>
            </a:fld>
            <a:endParaRPr lang="en-US" altLang="en-US"/>
          </a:p>
        </p:txBody>
      </p:sp>
    </p:spTree>
    <p:extLst>
      <p:ext uri="{BB962C8B-B14F-4D97-AF65-F5344CB8AC3E}">
        <p14:creationId xmlns:p14="http://schemas.microsoft.com/office/powerpoint/2010/main" val="354256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9CE94290-FF39-4D6A-B4D9-409043D45E19}" type="slidenum">
              <a:rPr lang="en-US" altLang="en-US" smtClean="0"/>
              <a:pPr/>
              <a:t>‹#›</a:t>
            </a:fld>
            <a:endParaRPr lang="en-US" altLang="en-US"/>
          </a:p>
        </p:txBody>
      </p:sp>
    </p:spTree>
    <p:extLst>
      <p:ext uri="{BB962C8B-B14F-4D97-AF65-F5344CB8AC3E}">
        <p14:creationId xmlns:p14="http://schemas.microsoft.com/office/powerpoint/2010/main" val="188484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C6F9051-B805-4B8A-BFCE-F713995EACCB}" type="slidenum">
              <a:rPr lang="en-US" altLang="en-US" smtClean="0"/>
              <a:pPr/>
              <a:t>‹#›</a:t>
            </a:fld>
            <a:endParaRPr lang="en-US" altLang="en-US"/>
          </a:p>
        </p:txBody>
      </p:sp>
    </p:spTree>
    <p:extLst>
      <p:ext uri="{BB962C8B-B14F-4D97-AF65-F5344CB8AC3E}">
        <p14:creationId xmlns:p14="http://schemas.microsoft.com/office/powerpoint/2010/main" val="53486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76DE653-FF35-48EF-A7BC-1C61044EFAC0}" type="slidenum">
              <a:rPr lang="en-US" altLang="en-US" smtClean="0"/>
              <a:pPr/>
              <a:t>‹#›</a:t>
            </a:fld>
            <a:endParaRPr lang="en-US" altLang="en-US"/>
          </a:p>
        </p:txBody>
      </p:sp>
    </p:spTree>
    <p:extLst>
      <p:ext uri="{BB962C8B-B14F-4D97-AF65-F5344CB8AC3E}">
        <p14:creationId xmlns:p14="http://schemas.microsoft.com/office/powerpoint/2010/main" val="26700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21A0A-76F7-4951-8657-DFE1593AA3B3}" type="slidenum">
              <a:rPr lang="en-US" altLang="en-US" smtClean="0"/>
              <a:pPr/>
              <a:t>‹#›</a:t>
            </a:fld>
            <a:endParaRPr lang="en-US" altLang="en-US"/>
          </a:p>
        </p:txBody>
      </p:sp>
    </p:spTree>
    <p:extLst>
      <p:ext uri="{BB962C8B-B14F-4D97-AF65-F5344CB8AC3E}">
        <p14:creationId xmlns:p14="http://schemas.microsoft.com/office/powerpoint/2010/main" val="2950412700"/>
      </p:ext>
    </p:extLst>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notesSlide" Target="../notesSlides/notesSlide11.xml"/><Relationship Id="rId16" Type="http://schemas.openxmlformats.org/officeDocument/2006/relationships/diagramColors" Target="../diagrams/colors14.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diagramData" Target="../diagrams/data21.xml"/><Relationship Id="rId3" Type="http://schemas.openxmlformats.org/officeDocument/2006/relationships/diagramData" Target="../diagrams/data18.xml"/><Relationship Id="rId21" Type="http://schemas.openxmlformats.org/officeDocument/2006/relationships/diagramColors" Target="../diagrams/colors21.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notesSlide" Target="../notesSlides/notesSlide15.xml"/><Relationship Id="rId16" Type="http://schemas.openxmlformats.org/officeDocument/2006/relationships/diagramColors" Target="../diagrams/colors20.xml"/><Relationship Id="rId20" Type="http://schemas.openxmlformats.org/officeDocument/2006/relationships/diagramQuickStyle" Target="../diagrams/quickStyle21.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19"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 Id="rId22" Type="http://schemas.microsoft.com/office/2007/relationships/diagramDrawing" Target="../diagrams/drawing2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6.xml"/><Relationship Id="rId16"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7.xml"/><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a:solidFill>
                  <a:srgbClr val="ED6113"/>
                </a:solidFill>
                <a:latin typeface="Times New Roman" panose="02020603050405020304" pitchFamily="18" charset="0"/>
                <a:cs typeface="Times New Roman" panose="02020603050405020304" pitchFamily="18" charset="0"/>
              </a:rPr>
              <a:t>GIẢI PHÁP XÁC THỰC TẬP TRUNG DỰA TRÊN CÔNG CỤ MÃ NGUỒN MỞ</a:t>
            </a:r>
            <a:endParaRPr lang="en-US"/>
          </a:p>
        </p:txBody>
      </p:sp>
    </p:spTree>
    <p:extLst>
      <p:ext uri="{BB962C8B-B14F-4D97-AF65-F5344CB8AC3E}">
        <p14:creationId xmlns:p14="http://schemas.microsoft.com/office/powerpoint/2010/main" val="1908137326"/>
      </p:ext>
    </p:extLst>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a:t>
            </a:r>
            <a:r>
              <a:rPr lang="vi-VN" sz="3600" kern="0" smtClean="0">
                <a:solidFill>
                  <a:srgbClr val="D3D9DD">
                    <a:lumMod val="10000"/>
                  </a:srgbClr>
                </a:solidFill>
                <a:latin typeface="Times New Roman" panose="02020603050405020304" pitchFamily="18" charset="0"/>
                <a:cs typeface="Times New Roman" panose="02020603050405020304" pitchFamily="18" charset="0"/>
              </a:rPr>
              <a:t>OA</a:t>
            </a:r>
            <a:r>
              <a:rPr lang="en-US" sz="3600" kern="0" smtClean="0">
                <a:solidFill>
                  <a:srgbClr val="D3D9DD">
                    <a:lumMod val="10000"/>
                  </a:srgbClr>
                </a:solidFill>
                <a:latin typeface="Times New Roman" panose="02020603050405020304" pitchFamily="18" charset="0"/>
                <a:cs typeface="Times New Roman" panose="02020603050405020304" pitchFamily="18" charset="0"/>
              </a:rPr>
              <a:t>uth2</a:t>
            </a: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Freeform 9"/>
          <p:cNvSpPr/>
          <p:nvPr/>
        </p:nvSpPr>
        <p:spPr>
          <a:xfrm>
            <a:off x="1791972" y="3070611"/>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Tổng quan về </a:t>
            </a:r>
            <a:r>
              <a:rPr lang="vi-VN" sz="2800" kern="1200" smtClean="0">
                <a:solidFill>
                  <a:schemeClr val="tx1"/>
                </a:solidFill>
                <a:latin typeface="Times New Roman" panose="02020603050405020304" pitchFamily="18" charset="0"/>
                <a:cs typeface="Times New Roman" panose="02020603050405020304" pitchFamily="18" charset="0"/>
              </a:rPr>
              <a:t>OA</a:t>
            </a:r>
            <a:r>
              <a:rPr lang="en-US" sz="2800" kern="1200" smtClean="0">
                <a:solidFill>
                  <a:schemeClr val="tx1"/>
                </a:solidFill>
                <a:latin typeface="Times New Roman" panose="02020603050405020304" pitchFamily="18" charset="0"/>
                <a:cs typeface="Times New Roman" panose="02020603050405020304" pitchFamily="18" charset="0"/>
              </a:rPr>
              <a:t>uth2</a:t>
            </a:r>
            <a:endParaRPr lang="en-US" sz="2800" kern="1200">
              <a:latin typeface="Times New Roman" panose="02020603050405020304" pitchFamily="18" charset="0"/>
              <a:cs typeface="Times New Roman" panose="02020603050405020304" pitchFamily="18" charset="0"/>
            </a:endParaRPr>
          </a:p>
        </p:txBody>
      </p:sp>
      <p:sp>
        <p:nvSpPr>
          <p:cNvPr id="14" name="Freeform 13"/>
          <p:cNvSpPr/>
          <p:nvPr/>
        </p:nvSpPr>
        <p:spPr>
          <a:xfrm rot="17910440">
            <a:off x="3505218" y="2985540"/>
            <a:ext cx="1492266" cy="33102"/>
          </a:xfrm>
          <a:custGeom>
            <a:avLst/>
            <a:gdLst>
              <a:gd name="connsiteX0" fmla="*/ 0 w 1492266"/>
              <a:gd name="connsiteY0" fmla="*/ 16551 h 33102"/>
              <a:gd name="connsiteX1" fmla="*/ 1492266 w 1492266"/>
              <a:gd name="connsiteY1" fmla="*/ 16551 h 33102"/>
            </a:gdLst>
            <a:ahLst/>
            <a:cxnLst>
              <a:cxn ang="0">
                <a:pos x="connsiteX0" y="connsiteY0"/>
              </a:cxn>
              <a:cxn ang="0">
                <a:pos x="connsiteX1" y="connsiteY1"/>
              </a:cxn>
            </a:cxnLst>
            <a:rect l="l" t="t" r="r" b="b"/>
            <a:pathLst>
              <a:path w="1492266" h="33102">
                <a:moveTo>
                  <a:pt x="0" y="16551"/>
                </a:moveTo>
                <a:lnTo>
                  <a:pt x="1492266"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25257" rIns="12699" bIns="-25257"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16" name="Freeform 15"/>
          <p:cNvSpPr/>
          <p:nvPr/>
        </p:nvSpPr>
        <p:spPr>
          <a:xfrm>
            <a:off x="4607459" y="1773014"/>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Định nghĩa</a:t>
            </a:r>
            <a:endParaRPr lang="en-US" sz="2800" kern="1200">
              <a:latin typeface="Times New Roman" panose="02020603050405020304" pitchFamily="18" charset="0"/>
              <a:cs typeface="Times New Roman" panose="02020603050405020304" pitchFamily="18" charset="0"/>
            </a:endParaRPr>
          </a:p>
        </p:txBody>
      </p:sp>
      <p:sp>
        <p:nvSpPr>
          <p:cNvPr id="17" name="Freeform 16"/>
          <p:cNvSpPr/>
          <p:nvPr/>
        </p:nvSpPr>
        <p:spPr>
          <a:xfrm rot="21473488">
            <a:off x="3895002" y="3628098"/>
            <a:ext cx="712698" cy="33102"/>
          </a:xfrm>
          <a:custGeom>
            <a:avLst/>
            <a:gdLst>
              <a:gd name="connsiteX0" fmla="*/ 0 w 712698"/>
              <a:gd name="connsiteY0" fmla="*/ 16551 h 33102"/>
              <a:gd name="connsiteX1" fmla="*/ 712698 w 712698"/>
              <a:gd name="connsiteY1" fmla="*/ 16551 h 33102"/>
            </a:gdLst>
            <a:ahLst/>
            <a:cxnLst>
              <a:cxn ang="0">
                <a:pos x="connsiteX0" y="connsiteY0"/>
              </a:cxn>
              <a:cxn ang="0">
                <a:pos x="connsiteX1" y="connsiteY1"/>
              </a:cxn>
            </a:cxnLst>
            <a:rect l="l" t="t" r="r" b="b"/>
            <a:pathLst>
              <a:path w="712698" h="33102">
                <a:moveTo>
                  <a:pt x="0" y="16551"/>
                </a:moveTo>
                <a:lnTo>
                  <a:pt x="712698"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3416" rIns="12699" bIns="-3417"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19" name="Freeform 18"/>
          <p:cNvSpPr/>
          <p:nvPr/>
        </p:nvSpPr>
        <p:spPr>
          <a:xfrm>
            <a:off x="4607459" y="3058131"/>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Vai Trò</a:t>
            </a:r>
            <a:endParaRPr lang="en-US" sz="2800" kern="1200">
              <a:latin typeface="Times New Roman" panose="02020603050405020304" pitchFamily="18" charset="0"/>
              <a:cs typeface="Times New Roman" panose="02020603050405020304" pitchFamily="18" charset="0"/>
            </a:endParaRPr>
          </a:p>
        </p:txBody>
      </p:sp>
      <p:sp>
        <p:nvSpPr>
          <p:cNvPr id="21" name="Freeform 20"/>
          <p:cNvSpPr/>
          <p:nvPr/>
        </p:nvSpPr>
        <p:spPr>
          <a:xfrm rot="17456335">
            <a:off x="6047934" y="2651149"/>
            <a:ext cx="2063975" cy="33102"/>
          </a:xfrm>
          <a:custGeom>
            <a:avLst/>
            <a:gdLst>
              <a:gd name="connsiteX0" fmla="*/ 0 w 2063975"/>
              <a:gd name="connsiteY0" fmla="*/ 16551 h 33102"/>
              <a:gd name="connsiteX1" fmla="*/ 2063975 w 2063975"/>
              <a:gd name="connsiteY1" fmla="*/ 16551 h 33102"/>
            </a:gdLst>
            <a:ahLst/>
            <a:cxnLst>
              <a:cxn ang="0">
                <a:pos x="connsiteX0" y="connsiteY0"/>
              </a:cxn>
              <a:cxn ang="0">
                <a:pos x="connsiteX1" y="connsiteY1"/>
              </a:cxn>
            </a:cxnLst>
            <a:rect l="l" t="t" r="r" b="b"/>
            <a:pathLst>
              <a:path w="2063975" h="33102">
                <a:moveTo>
                  <a:pt x="0" y="16551"/>
                </a:moveTo>
                <a:lnTo>
                  <a:pt x="2063975"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99" tIns="-41273" rIns="12700" bIns="-41275"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2" name="Freeform 21"/>
          <p:cNvSpPr/>
          <p:nvPr/>
        </p:nvSpPr>
        <p:spPr>
          <a:xfrm>
            <a:off x="7448726" y="1130456"/>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AU" sz="2800" kern="1200" smtClean="0">
                <a:solidFill>
                  <a:schemeClr val="tx1"/>
                </a:solidFill>
                <a:latin typeface="Times New Roman" panose="02020603050405020304" pitchFamily="18" charset="0"/>
                <a:cs typeface="Times New Roman" panose="02020603050405020304" pitchFamily="18" charset="0"/>
              </a:rPr>
              <a:t>Resource owner</a:t>
            </a:r>
            <a:endParaRPr lang="en-US" sz="2800" kern="1200">
              <a:latin typeface="Times New Roman" panose="02020603050405020304" pitchFamily="18" charset="0"/>
              <a:cs typeface="Times New Roman" panose="02020603050405020304" pitchFamily="18" charset="0"/>
            </a:endParaRPr>
          </a:p>
        </p:txBody>
      </p:sp>
      <p:sp>
        <p:nvSpPr>
          <p:cNvPr id="23" name="Freeform 22"/>
          <p:cNvSpPr/>
          <p:nvPr/>
        </p:nvSpPr>
        <p:spPr>
          <a:xfrm rot="19136379">
            <a:off x="6590804" y="3293708"/>
            <a:ext cx="978236" cy="33102"/>
          </a:xfrm>
          <a:custGeom>
            <a:avLst/>
            <a:gdLst>
              <a:gd name="connsiteX0" fmla="*/ 0 w 978236"/>
              <a:gd name="connsiteY0" fmla="*/ 16551 h 33102"/>
              <a:gd name="connsiteX1" fmla="*/ 978236 w 978236"/>
              <a:gd name="connsiteY1" fmla="*/ 16551 h 33102"/>
            </a:gdLst>
            <a:ahLst/>
            <a:cxnLst>
              <a:cxn ang="0">
                <a:pos x="connsiteX0" y="connsiteY0"/>
              </a:cxn>
              <a:cxn ang="0">
                <a:pos x="connsiteX1" y="connsiteY1"/>
              </a:cxn>
            </a:cxnLst>
            <a:rect l="l" t="t" r="r" b="b"/>
            <a:pathLst>
              <a:path w="978236" h="33102">
                <a:moveTo>
                  <a:pt x="0" y="16551"/>
                </a:moveTo>
                <a:lnTo>
                  <a:pt x="978236"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10856" rIns="12699" bIns="-10856"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4" name="Freeform 23"/>
          <p:cNvSpPr/>
          <p:nvPr/>
        </p:nvSpPr>
        <p:spPr>
          <a:xfrm>
            <a:off x="7448726" y="2415572"/>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AU" sz="2800" kern="1200" smtClean="0">
                <a:solidFill>
                  <a:schemeClr val="tx1"/>
                </a:solidFill>
                <a:latin typeface="Times New Roman" panose="02020603050405020304" pitchFamily="18" charset="0"/>
                <a:cs typeface="Times New Roman" panose="02020603050405020304" pitchFamily="18" charset="0"/>
              </a:rPr>
              <a:t>Resource server</a:t>
            </a:r>
            <a:endParaRPr lang="en-US" sz="2800" kern="1200">
              <a:latin typeface="Times New Roman" panose="02020603050405020304" pitchFamily="18" charset="0"/>
              <a:cs typeface="Times New Roman" panose="02020603050405020304" pitchFamily="18" charset="0"/>
            </a:endParaRPr>
          </a:p>
        </p:txBody>
      </p:sp>
      <p:sp>
        <p:nvSpPr>
          <p:cNvPr id="26" name="Freeform 25"/>
          <p:cNvSpPr/>
          <p:nvPr/>
        </p:nvSpPr>
        <p:spPr>
          <a:xfrm rot="2463621">
            <a:off x="6590804" y="3936266"/>
            <a:ext cx="978236" cy="33102"/>
          </a:xfrm>
          <a:custGeom>
            <a:avLst/>
            <a:gdLst>
              <a:gd name="connsiteX0" fmla="*/ 0 w 978236"/>
              <a:gd name="connsiteY0" fmla="*/ 16551 h 33102"/>
              <a:gd name="connsiteX1" fmla="*/ 978236 w 978236"/>
              <a:gd name="connsiteY1" fmla="*/ 16551 h 33102"/>
            </a:gdLst>
            <a:ahLst/>
            <a:cxnLst>
              <a:cxn ang="0">
                <a:pos x="connsiteX0" y="connsiteY0"/>
              </a:cxn>
              <a:cxn ang="0">
                <a:pos x="connsiteX1" y="connsiteY1"/>
              </a:cxn>
            </a:cxnLst>
            <a:rect l="l" t="t" r="r" b="b"/>
            <a:pathLst>
              <a:path w="978236" h="33102">
                <a:moveTo>
                  <a:pt x="0" y="16551"/>
                </a:moveTo>
                <a:lnTo>
                  <a:pt x="978236"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10856" rIns="12699" bIns="-10856"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8" name="Freeform 27"/>
          <p:cNvSpPr/>
          <p:nvPr/>
        </p:nvSpPr>
        <p:spPr>
          <a:xfrm>
            <a:off x="7448726" y="3700689"/>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Client</a:t>
            </a:r>
            <a:endParaRPr lang="en-US" sz="2800" kern="1200">
              <a:latin typeface="Times New Roman" panose="02020603050405020304" pitchFamily="18" charset="0"/>
              <a:cs typeface="Times New Roman" panose="02020603050405020304" pitchFamily="18" charset="0"/>
            </a:endParaRPr>
          </a:p>
        </p:txBody>
      </p:sp>
      <p:sp>
        <p:nvSpPr>
          <p:cNvPr id="30" name="Freeform 29"/>
          <p:cNvSpPr/>
          <p:nvPr/>
        </p:nvSpPr>
        <p:spPr>
          <a:xfrm rot="4143665">
            <a:off x="6047934" y="4578824"/>
            <a:ext cx="2063975" cy="33102"/>
          </a:xfrm>
          <a:custGeom>
            <a:avLst/>
            <a:gdLst>
              <a:gd name="connsiteX0" fmla="*/ 0 w 2063975"/>
              <a:gd name="connsiteY0" fmla="*/ 16551 h 33102"/>
              <a:gd name="connsiteX1" fmla="*/ 2063975 w 2063975"/>
              <a:gd name="connsiteY1" fmla="*/ 16551 h 33102"/>
            </a:gdLst>
            <a:ahLst/>
            <a:cxnLst>
              <a:cxn ang="0">
                <a:pos x="connsiteX0" y="connsiteY0"/>
              </a:cxn>
              <a:cxn ang="0">
                <a:pos x="connsiteX1" y="connsiteY1"/>
              </a:cxn>
            </a:cxnLst>
            <a:rect l="l" t="t" r="r" b="b"/>
            <a:pathLst>
              <a:path w="2063975" h="33102">
                <a:moveTo>
                  <a:pt x="0" y="16551"/>
                </a:moveTo>
                <a:lnTo>
                  <a:pt x="2063975"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41274" rIns="12699" bIns="-41274"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32" name="Freeform 31"/>
          <p:cNvSpPr/>
          <p:nvPr/>
        </p:nvSpPr>
        <p:spPr>
          <a:xfrm>
            <a:off x="7448726" y="4985805"/>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AU" sz="2800" kern="1200" smtClean="0">
                <a:solidFill>
                  <a:schemeClr val="tx1"/>
                </a:solidFill>
                <a:latin typeface="Times New Roman" panose="02020603050405020304" pitchFamily="18" charset="0"/>
                <a:cs typeface="Times New Roman" panose="02020603050405020304" pitchFamily="18" charset="0"/>
              </a:rPr>
              <a:t>Authorization server</a:t>
            </a:r>
            <a:endParaRPr lang="en-US" sz="2800" kern="1200">
              <a:latin typeface="Times New Roman" panose="02020603050405020304" pitchFamily="18" charset="0"/>
              <a:cs typeface="Times New Roman" panose="02020603050405020304" pitchFamily="18" charset="0"/>
            </a:endParaRPr>
          </a:p>
        </p:txBody>
      </p:sp>
      <p:sp>
        <p:nvSpPr>
          <p:cNvPr id="33" name="Freeform 32"/>
          <p:cNvSpPr/>
          <p:nvPr/>
        </p:nvSpPr>
        <p:spPr>
          <a:xfrm rot="3630066">
            <a:off x="3528152" y="4270656"/>
            <a:ext cx="1446398" cy="33102"/>
          </a:xfrm>
          <a:custGeom>
            <a:avLst/>
            <a:gdLst>
              <a:gd name="connsiteX0" fmla="*/ 0 w 1446398"/>
              <a:gd name="connsiteY0" fmla="*/ 16551 h 33102"/>
              <a:gd name="connsiteX1" fmla="*/ 1446398 w 1446398"/>
              <a:gd name="connsiteY1" fmla="*/ 16551 h 33102"/>
            </a:gdLst>
            <a:ahLst/>
            <a:cxnLst>
              <a:cxn ang="0">
                <a:pos x="connsiteX0" y="connsiteY0"/>
              </a:cxn>
              <a:cxn ang="0">
                <a:pos x="connsiteX1" y="connsiteY1"/>
              </a:cxn>
            </a:cxnLst>
            <a:rect l="l" t="t" r="r" b="b"/>
            <a:pathLst>
              <a:path w="1446398" h="33102">
                <a:moveTo>
                  <a:pt x="0" y="16551"/>
                </a:moveTo>
                <a:lnTo>
                  <a:pt x="1446398" y="16551"/>
                </a:lnTo>
              </a:path>
            </a:pathLst>
          </a:custGeom>
          <a:noFill/>
          <a:ln>
            <a:solidFill>
              <a:srgbClr val="3AD9FF"/>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700" tIns="-23972" rIns="12699" bIns="-23972"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34" name="Freeform 33"/>
          <p:cNvSpPr/>
          <p:nvPr/>
        </p:nvSpPr>
        <p:spPr>
          <a:xfrm>
            <a:off x="4607459" y="4343247"/>
            <a:ext cx="2103658" cy="1146814"/>
          </a:xfrm>
          <a:custGeom>
            <a:avLst/>
            <a:gdLst>
              <a:gd name="connsiteX0" fmla="*/ 0 w 2103658"/>
              <a:gd name="connsiteY0" fmla="*/ 114681 h 1146814"/>
              <a:gd name="connsiteX1" fmla="*/ 114681 w 2103658"/>
              <a:gd name="connsiteY1" fmla="*/ 0 h 1146814"/>
              <a:gd name="connsiteX2" fmla="*/ 1988977 w 2103658"/>
              <a:gd name="connsiteY2" fmla="*/ 0 h 1146814"/>
              <a:gd name="connsiteX3" fmla="*/ 2103658 w 2103658"/>
              <a:gd name="connsiteY3" fmla="*/ 114681 h 1146814"/>
              <a:gd name="connsiteX4" fmla="*/ 2103658 w 2103658"/>
              <a:gd name="connsiteY4" fmla="*/ 1032133 h 1146814"/>
              <a:gd name="connsiteX5" fmla="*/ 1988977 w 2103658"/>
              <a:gd name="connsiteY5" fmla="*/ 1146814 h 1146814"/>
              <a:gd name="connsiteX6" fmla="*/ 114681 w 2103658"/>
              <a:gd name="connsiteY6" fmla="*/ 1146814 h 1146814"/>
              <a:gd name="connsiteX7" fmla="*/ 0 w 2103658"/>
              <a:gd name="connsiteY7" fmla="*/ 1032133 h 1146814"/>
              <a:gd name="connsiteX8" fmla="*/ 0 w 2103658"/>
              <a:gd name="connsiteY8" fmla="*/ 114681 h 1146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658" h="1146814">
                <a:moveTo>
                  <a:pt x="0" y="114681"/>
                </a:moveTo>
                <a:cubicBezTo>
                  <a:pt x="0" y="51344"/>
                  <a:pt x="51344" y="0"/>
                  <a:pt x="114681" y="0"/>
                </a:cubicBezTo>
                <a:lnTo>
                  <a:pt x="1988977" y="0"/>
                </a:lnTo>
                <a:cubicBezTo>
                  <a:pt x="2052314" y="0"/>
                  <a:pt x="2103658" y="51344"/>
                  <a:pt x="2103658" y="114681"/>
                </a:cubicBezTo>
                <a:lnTo>
                  <a:pt x="2103658" y="1032133"/>
                </a:lnTo>
                <a:cubicBezTo>
                  <a:pt x="2103658" y="1095470"/>
                  <a:pt x="2052314" y="1146814"/>
                  <a:pt x="1988977" y="1146814"/>
                </a:cubicBezTo>
                <a:lnTo>
                  <a:pt x="114681" y="1146814"/>
                </a:lnTo>
                <a:cubicBezTo>
                  <a:pt x="51344" y="1146814"/>
                  <a:pt x="0" y="1095470"/>
                  <a:pt x="0" y="1032133"/>
                </a:cubicBezTo>
                <a:lnTo>
                  <a:pt x="0" y="114681"/>
                </a:lnTo>
                <a:close/>
              </a:path>
            </a:pathLst>
          </a:custGeom>
          <a:solidFill>
            <a:srgbClr val="3AD9FF"/>
          </a:solidFill>
          <a:ln>
            <a:solidFill>
              <a:srgbClr val="3AD9F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369" tIns="51369" rIns="51369" bIns="51369" numCol="1" spcCol="1270" anchor="ctr" anchorCtr="0">
            <a:noAutofit/>
          </a:bodyPr>
          <a:lstStyle/>
          <a:p>
            <a:pPr lvl="0" algn="ctr" defTabSz="1244600">
              <a:lnSpc>
                <a:spcPct val="90000"/>
              </a:lnSpc>
              <a:spcBef>
                <a:spcPct val="0"/>
              </a:spcBef>
              <a:spcAft>
                <a:spcPct val="35000"/>
              </a:spcAft>
            </a:pPr>
            <a:r>
              <a:rPr lang="en-AU" altLang="en-US" sz="2800" kern="1200" smtClean="0">
                <a:solidFill>
                  <a:schemeClr val="tx1"/>
                </a:solidFill>
                <a:latin typeface="Times New Roman" panose="02020603050405020304" pitchFamily="18" charset="0"/>
                <a:cs typeface="Times New Roman" panose="02020603050405020304" pitchFamily="18" charset="0"/>
              </a:rPr>
              <a:t>Luồng giao thức trừu tượng</a:t>
            </a:r>
            <a:endParaRPr lang="en-US" sz="2800" kern="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79368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5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circle(in)">
                                      <p:cBhvr>
                                        <p:cTn id="40" dur="25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5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1+#ppt_w/2"/>
                                          </p:val>
                                        </p:tav>
                                        <p:tav tm="100000">
                                          <p:val>
                                            <p:strVal val="#ppt_x"/>
                                          </p:val>
                                        </p:tav>
                                      </p:tavLst>
                                    </p:anim>
                                    <p:anim calcmode="lin" valueType="num">
                                      <p:cBhvr additive="base">
                                        <p:cTn id="5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circle(in)">
                                      <p:cBhvr>
                                        <p:cTn id="62" dur="25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1+#ppt_w/2"/>
                                          </p:val>
                                        </p:tav>
                                        <p:tav tm="100000">
                                          <p:val>
                                            <p:strVal val="#ppt_x"/>
                                          </p:val>
                                        </p:tav>
                                      </p:tavLst>
                                    </p:anim>
                                    <p:anim calcmode="lin" valueType="num">
                                      <p:cBhvr additive="base">
                                        <p:cTn id="6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circle(in)">
                                      <p:cBhvr>
                                        <p:cTn id="73" dur="250"/>
                                        <p:tgtEl>
                                          <p:spTgt spid="3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0-#ppt_w/2"/>
                                          </p:val>
                                        </p:tav>
                                        <p:tav tm="100000">
                                          <p:val>
                                            <p:strVal val="#ppt_x"/>
                                          </p:val>
                                        </p:tav>
                                      </p:tavLst>
                                    </p:anim>
                                    <p:anim calcmode="lin" valueType="num">
                                      <p:cBhvr additive="base">
                                        <p:cTn id="7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9" grpId="0" animBg="1"/>
      <p:bldP spid="21" grpId="0" animBg="1"/>
      <p:bldP spid="22" grpId="0" animBg="1"/>
      <p:bldP spid="23" grpId="0" animBg="1"/>
      <p:bldP spid="24" grpId="0" animBg="1"/>
      <p:bldP spid="26" grpId="0" animBg="1"/>
      <p:bldP spid="28" grpId="0" animBg="1"/>
      <p:bldP spid="30" grpId="0" animBg="1"/>
      <p:bldP spid="32"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sp>
        <p:nvSpPr>
          <p:cNvPr id="7" name="Rectangle 6"/>
          <p:cNvSpPr/>
          <p:nvPr/>
        </p:nvSpPr>
        <p:spPr>
          <a:xfrm>
            <a:off x="623392" y="1124744"/>
            <a:ext cx="4680520" cy="457291"/>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latin typeface="Times New Roman" panose="02020603050405020304" pitchFamily="18" charset="0"/>
                <a:cs typeface="Times New Roman" panose="02020603050405020304" pitchFamily="18" charset="0"/>
              </a:rPr>
              <a:t>Luồng giao thức trừu tượng</a:t>
            </a:r>
          </a:p>
        </p:txBody>
      </p:sp>
      <p:sp>
        <p:nvSpPr>
          <p:cNvPr id="9" name="Rectangle 8"/>
          <p:cNvSpPr/>
          <p:nvPr/>
        </p:nvSpPr>
        <p:spPr>
          <a:xfrm>
            <a:off x="1919536" y="1700808"/>
            <a:ext cx="1368152" cy="4320480"/>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Times New Roman" panose="02020603050405020304" pitchFamily="18" charset="0"/>
                <a:cs typeface="Times New Roman" panose="02020603050405020304" pitchFamily="18" charset="0"/>
              </a:rPr>
              <a:t>CLIENT</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10" name="Right Arrow 9"/>
          <p:cNvSpPr/>
          <p:nvPr/>
        </p:nvSpPr>
        <p:spPr>
          <a:xfrm>
            <a:off x="3431704" y="1700808"/>
            <a:ext cx="4968552" cy="648072"/>
          </a:xfrm>
          <a:prstGeom prst="righ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(A) Authorization Request</a:t>
            </a:r>
          </a:p>
        </p:txBody>
      </p:sp>
      <p:sp>
        <p:nvSpPr>
          <p:cNvPr id="11" name="Rectangle 10"/>
          <p:cNvSpPr/>
          <p:nvPr/>
        </p:nvSpPr>
        <p:spPr>
          <a:xfrm>
            <a:off x="8472264" y="1484784"/>
            <a:ext cx="1800200" cy="1486925"/>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Resource </a:t>
            </a:r>
          </a:p>
          <a:p>
            <a:pPr algn="ctr"/>
            <a:r>
              <a:rPr lang="en-US" sz="2400" smtClean="0">
                <a:solidFill>
                  <a:schemeClr val="tx1"/>
                </a:solidFill>
                <a:latin typeface="Times New Roman" panose="02020603050405020304" pitchFamily="18" charset="0"/>
                <a:cs typeface="Times New Roman" panose="02020603050405020304" pitchFamily="18" charset="0"/>
              </a:rPr>
              <a:t>Owner</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14" name="Left Arrow 13"/>
          <p:cNvSpPr/>
          <p:nvPr/>
        </p:nvSpPr>
        <p:spPr>
          <a:xfrm>
            <a:off x="3359696" y="2276872"/>
            <a:ext cx="4968552" cy="614184"/>
          </a:xfrm>
          <a:prstGeom prst="lef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(B) Authorization Grant</a:t>
            </a:r>
          </a:p>
        </p:txBody>
      </p:sp>
      <p:sp>
        <p:nvSpPr>
          <p:cNvPr id="15" name="Rectangle 14"/>
          <p:cNvSpPr/>
          <p:nvPr/>
        </p:nvSpPr>
        <p:spPr>
          <a:xfrm>
            <a:off x="8472264" y="3068960"/>
            <a:ext cx="1800200" cy="1486925"/>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2250" smtClean="0">
                <a:solidFill>
                  <a:schemeClr val="tx1"/>
                </a:solidFill>
                <a:latin typeface="Times New Roman" panose="02020603050405020304" pitchFamily="18" charset="0"/>
                <a:cs typeface="Times New Roman" panose="02020603050405020304" pitchFamily="18" charset="0"/>
              </a:rPr>
              <a:t>Authorization server</a:t>
            </a:r>
            <a:endParaRPr lang="en-US" sz="225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8472264" y="4653136"/>
            <a:ext cx="1800200" cy="1486925"/>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2400">
                <a:solidFill>
                  <a:schemeClr val="tx1"/>
                </a:solidFill>
                <a:latin typeface="Times New Roman" panose="02020603050405020304" pitchFamily="18" charset="0"/>
                <a:cs typeface="Times New Roman" panose="02020603050405020304" pitchFamily="18" charset="0"/>
              </a:rPr>
              <a:t>Resource server</a:t>
            </a:r>
            <a:endParaRPr lang="en-US" sz="2400">
              <a:solidFill>
                <a:schemeClr val="tx1"/>
              </a:solidFill>
              <a:latin typeface="Times New Roman" panose="02020603050405020304" pitchFamily="18" charset="0"/>
              <a:cs typeface="Times New Roman" panose="02020603050405020304" pitchFamily="18" charset="0"/>
            </a:endParaRPr>
          </a:p>
        </p:txBody>
      </p:sp>
      <p:sp>
        <p:nvSpPr>
          <p:cNvPr id="17" name="Right Arrow 16"/>
          <p:cNvSpPr/>
          <p:nvPr/>
        </p:nvSpPr>
        <p:spPr>
          <a:xfrm>
            <a:off x="3431704" y="3156661"/>
            <a:ext cx="4968552" cy="648072"/>
          </a:xfrm>
          <a:prstGeom prst="righ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 Authorization Grant</a:t>
            </a:r>
          </a:p>
        </p:txBody>
      </p:sp>
      <p:sp>
        <p:nvSpPr>
          <p:cNvPr id="18" name="Left Arrow 17"/>
          <p:cNvSpPr/>
          <p:nvPr/>
        </p:nvSpPr>
        <p:spPr>
          <a:xfrm>
            <a:off x="3359696" y="3789040"/>
            <a:ext cx="4968552" cy="614184"/>
          </a:xfrm>
          <a:prstGeom prst="lef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(D) Access Token</a:t>
            </a:r>
          </a:p>
        </p:txBody>
      </p:sp>
      <p:sp>
        <p:nvSpPr>
          <p:cNvPr id="19" name="Right Arrow 18"/>
          <p:cNvSpPr/>
          <p:nvPr/>
        </p:nvSpPr>
        <p:spPr>
          <a:xfrm>
            <a:off x="3431704" y="4797152"/>
            <a:ext cx="4968552" cy="648072"/>
          </a:xfrm>
          <a:prstGeom prst="righ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(E) Access Token</a:t>
            </a:r>
          </a:p>
        </p:txBody>
      </p:sp>
      <p:sp>
        <p:nvSpPr>
          <p:cNvPr id="20" name="Left Arrow 19"/>
          <p:cNvSpPr/>
          <p:nvPr/>
        </p:nvSpPr>
        <p:spPr>
          <a:xfrm>
            <a:off x="3359696" y="5373216"/>
            <a:ext cx="4968552" cy="614184"/>
          </a:xfrm>
          <a:prstGeom prst="leftArrow">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(F) Protected Resource</a:t>
            </a:r>
          </a:p>
        </p:txBody>
      </p:sp>
    </p:spTree>
    <p:extLst>
      <p:ext uri="{BB962C8B-B14F-4D97-AF65-F5344CB8AC3E}">
        <p14:creationId xmlns:p14="http://schemas.microsoft.com/office/powerpoint/2010/main" val="141786396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1+#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Rectangle 7"/>
          <p:cNvSpPr/>
          <p:nvPr/>
        </p:nvSpPr>
        <p:spPr>
          <a:xfrm>
            <a:off x="623392"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Clr>
                <a:srgbClr val="000000"/>
              </a:buClr>
              <a:defRPr/>
            </a:pPr>
            <a:r>
              <a:rPr lang="en-US" sz="2800" dirty="0" err="1" smtClean="0">
                <a:solidFill>
                  <a:schemeClr val="tx1"/>
                </a:solidFill>
                <a:latin typeface="Times New Roman" panose="02020603050405020304" pitchFamily="18" charset="0"/>
                <a:cs typeface="Times New Roman" panose="02020603050405020304" pitchFamily="18" charset="0"/>
              </a:rPr>
              <a:t>Một</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số</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loại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cấp</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phép</a:t>
            </a:r>
            <a:r>
              <a:rPr lang="en-US" sz="2800" dirty="0" smtClean="0">
                <a:solidFill>
                  <a:schemeClr val="tx1"/>
                </a:solidFill>
                <a:latin typeface="Times New Roman" panose="02020603050405020304" pitchFamily="18" charset="0"/>
                <a:cs typeface="Times New Roman" panose="02020603050405020304" pitchFamily="18" charset="0"/>
              </a:rPr>
              <a:t>:</a:t>
            </a:r>
            <a:endParaRPr lang="en-AU" sz="2600" dirty="0">
              <a:solidFill>
                <a:srgbClr val="000000"/>
              </a:solidFill>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987133462"/>
              </p:ext>
            </p:extLst>
          </p:nvPr>
        </p:nvGraphicFramePr>
        <p:xfrm>
          <a:off x="1631504" y="2132856"/>
          <a:ext cx="8128000" cy="648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816502184"/>
              </p:ext>
            </p:extLst>
          </p:nvPr>
        </p:nvGraphicFramePr>
        <p:xfrm>
          <a:off x="1631504" y="3212976"/>
          <a:ext cx="8128000" cy="648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2524659486"/>
              </p:ext>
            </p:extLst>
          </p:nvPr>
        </p:nvGraphicFramePr>
        <p:xfrm>
          <a:off x="1631504" y="4293096"/>
          <a:ext cx="8128000" cy="6480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88264754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6" grpId="0">
        <p:bldAsOne/>
      </p:bldGraphic>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Freeform 9"/>
          <p:cNvSpPr/>
          <p:nvPr/>
        </p:nvSpPr>
        <p:spPr>
          <a:xfrm>
            <a:off x="990589" y="2008339"/>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Tổng quan về SSO</a:t>
            </a:r>
            <a:endParaRPr lang="en-US" sz="2800" kern="1200">
              <a:latin typeface="Times New Roman" panose="02020603050405020304" pitchFamily="18" charset="0"/>
              <a:cs typeface="Times New Roman" panose="02020603050405020304" pitchFamily="18" charset="0"/>
            </a:endParaRPr>
          </a:p>
        </p:txBody>
      </p:sp>
      <p:sp>
        <p:nvSpPr>
          <p:cNvPr id="13" name="Freeform 12"/>
          <p:cNvSpPr/>
          <p:nvPr/>
        </p:nvSpPr>
        <p:spPr>
          <a:xfrm rot="19457599">
            <a:off x="3643595" y="2281011"/>
            <a:ext cx="1370321" cy="45791"/>
          </a:xfrm>
          <a:custGeom>
            <a:avLst/>
            <a:gdLst>
              <a:gd name="connsiteX0" fmla="*/ 0 w 1370321"/>
              <a:gd name="connsiteY0" fmla="*/ 22895 h 45791"/>
              <a:gd name="connsiteX1" fmla="*/ 1370321 w 1370321"/>
              <a:gd name="connsiteY1" fmla="*/ 22895 h 45791"/>
            </a:gdLst>
            <a:ahLst/>
            <a:cxnLst>
              <a:cxn ang="0">
                <a:pos x="connsiteX0" y="connsiteY0"/>
              </a:cxn>
              <a:cxn ang="0">
                <a:pos x="connsiteX1" y="connsiteY1"/>
              </a:cxn>
            </a:cxnLst>
            <a:rect l="l" t="t" r="r" b="b"/>
            <a:pathLst>
              <a:path w="1370321" h="45791">
                <a:moveTo>
                  <a:pt x="0" y="22895"/>
                </a:moveTo>
                <a:lnTo>
                  <a:pt x="1370321" y="22895"/>
                </a:lnTo>
              </a:path>
            </a:pathLst>
          </a:custGeom>
          <a:solidFill>
            <a:srgbClr val="3AD9FF"/>
          </a:solidFill>
          <a:ln>
            <a:solidFill>
              <a:srgbClr val="3AD9F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63602" tIns="-11363" rIns="663603" bIns="-11363"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14" name="Freeform 13"/>
          <p:cNvSpPr/>
          <p:nvPr/>
        </p:nvSpPr>
        <p:spPr>
          <a:xfrm>
            <a:off x="4885117" y="1208570"/>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Định nghĩa</a:t>
            </a:r>
            <a:endParaRPr lang="en-US" sz="2800" kern="1200">
              <a:latin typeface="Times New Roman" panose="02020603050405020304" pitchFamily="18" charset="0"/>
              <a:cs typeface="Times New Roman" panose="02020603050405020304" pitchFamily="18" charset="0"/>
            </a:endParaRPr>
          </a:p>
        </p:txBody>
      </p:sp>
      <p:sp>
        <p:nvSpPr>
          <p:cNvPr id="17" name="Freeform 16"/>
          <p:cNvSpPr/>
          <p:nvPr/>
        </p:nvSpPr>
        <p:spPr>
          <a:xfrm rot="2142401">
            <a:off x="3643595" y="3080780"/>
            <a:ext cx="1370321" cy="45791"/>
          </a:xfrm>
          <a:custGeom>
            <a:avLst/>
            <a:gdLst>
              <a:gd name="connsiteX0" fmla="*/ 0 w 1370321"/>
              <a:gd name="connsiteY0" fmla="*/ 22895 h 45791"/>
              <a:gd name="connsiteX1" fmla="*/ 1370321 w 1370321"/>
              <a:gd name="connsiteY1" fmla="*/ 22895 h 45791"/>
            </a:gdLst>
            <a:ahLst/>
            <a:cxnLst>
              <a:cxn ang="0">
                <a:pos x="connsiteX0" y="connsiteY0"/>
              </a:cxn>
              <a:cxn ang="0">
                <a:pos x="connsiteX1" y="connsiteY1"/>
              </a:cxn>
            </a:cxnLst>
            <a:rect l="l" t="t" r="r" b="b"/>
            <a:pathLst>
              <a:path w="1370321" h="45791">
                <a:moveTo>
                  <a:pt x="0" y="22895"/>
                </a:moveTo>
                <a:lnTo>
                  <a:pt x="1370321" y="22895"/>
                </a:lnTo>
              </a:path>
            </a:pathLst>
          </a:custGeom>
          <a:solidFill>
            <a:srgbClr val="3AD9FF"/>
          </a:solidFill>
          <a:ln>
            <a:solidFill>
              <a:srgbClr val="3AD9F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63602" tIns="-11363" rIns="663602" bIns="-11362"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19" name="Freeform 18"/>
          <p:cNvSpPr/>
          <p:nvPr/>
        </p:nvSpPr>
        <p:spPr>
          <a:xfrm>
            <a:off x="4885117" y="2808109"/>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Cơ chế</a:t>
            </a:r>
            <a:endParaRPr lang="en-US" sz="2800" kern="1200">
              <a:latin typeface="Times New Roman" panose="02020603050405020304" pitchFamily="18" charset="0"/>
              <a:cs typeface="Times New Roman" panose="02020603050405020304" pitchFamily="18" charset="0"/>
            </a:endParaRPr>
          </a:p>
        </p:txBody>
      </p:sp>
      <p:sp>
        <p:nvSpPr>
          <p:cNvPr id="21" name="Freeform 20"/>
          <p:cNvSpPr/>
          <p:nvPr/>
        </p:nvSpPr>
        <p:spPr>
          <a:xfrm rot="18289469">
            <a:off x="7249031" y="2680895"/>
            <a:ext cx="1948505" cy="45791"/>
          </a:xfrm>
          <a:custGeom>
            <a:avLst/>
            <a:gdLst>
              <a:gd name="connsiteX0" fmla="*/ 0 w 1948505"/>
              <a:gd name="connsiteY0" fmla="*/ 22895 h 45791"/>
              <a:gd name="connsiteX1" fmla="*/ 1948505 w 1948505"/>
              <a:gd name="connsiteY1" fmla="*/ 22895 h 45791"/>
            </a:gdLst>
            <a:ahLst/>
            <a:cxnLst>
              <a:cxn ang="0">
                <a:pos x="connsiteX0" y="connsiteY0"/>
              </a:cxn>
              <a:cxn ang="0">
                <a:pos x="connsiteX1" y="connsiteY1"/>
              </a:cxn>
            </a:cxnLst>
            <a:rect l="l" t="t" r="r" b="b"/>
            <a:pathLst>
              <a:path w="1948505" h="45791">
                <a:moveTo>
                  <a:pt x="0" y="22895"/>
                </a:moveTo>
                <a:lnTo>
                  <a:pt x="1948505" y="22895"/>
                </a:lnTo>
              </a:path>
            </a:pathLst>
          </a:custGeom>
          <a:solidFill>
            <a:srgbClr val="3AD9FF"/>
          </a:solidFill>
          <a:ln>
            <a:solidFill>
              <a:srgbClr val="3AD9F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8239" tIns="-25817" rIns="938240" bIns="-25818"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2" name="Freeform 21"/>
          <p:cNvSpPr/>
          <p:nvPr/>
        </p:nvSpPr>
        <p:spPr>
          <a:xfrm>
            <a:off x="8779645" y="1208570"/>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AU" sz="2800" kern="1200" smtClean="0">
                <a:solidFill>
                  <a:schemeClr val="tx1"/>
                </a:solidFill>
                <a:latin typeface="Times New Roman" panose="02020603050405020304" pitchFamily="18" charset="0"/>
                <a:cs typeface="Times New Roman" panose="02020603050405020304" pitchFamily="18" charset="0"/>
              </a:rPr>
              <a:t>Đặc điểm Cookie và Session</a:t>
            </a:r>
            <a:endParaRPr lang="en-US" sz="2800" kern="1200">
              <a:latin typeface="Times New Roman" panose="02020603050405020304" pitchFamily="18" charset="0"/>
              <a:cs typeface="Times New Roman" panose="02020603050405020304" pitchFamily="18" charset="0"/>
            </a:endParaRPr>
          </a:p>
        </p:txBody>
      </p:sp>
      <p:sp>
        <p:nvSpPr>
          <p:cNvPr id="23" name="Freeform 22"/>
          <p:cNvSpPr/>
          <p:nvPr/>
        </p:nvSpPr>
        <p:spPr>
          <a:xfrm>
            <a:off x="7666922" y="3480664"/>
            <a:ext cx="1112722" cy="45791"/>
          </a:xfrm>
          <a:custGeom>
            <a:avLst/>
            <a:gdLst>
              <a:gd name="connsiteX0" fmla="*/ 0 w 1112722"/>
              <a:gd name="connsiteY0" fmla="*/ 22895 h 45791"/>
              <a:gd name="connsiteX1" fmla="*/ 1112722 w 1112722"/>
              <a:gd name="connsiteY1" fmla="*/ 22895 h 45791"/>
            </a:gdLst>
            <a:ahLst/>
            <a:cxnLst>
              <a:cxn ang="0">
                <a:pos x="connsiteX0" y="connsiteY0"/>
              </a:cxn>
              <a:cxn ang="0">
                <a:pos x="connsiteX1" y="connsiteY1"/>
              </a:cxn>
            </a:cxnLst>
            <a:rect l="l" t="t" r="r" b="b"/>
            <a:pathLst>
              <a:path w="1112722" h="45791">
                <a:moveTo>
                  <a:pt x="0" y="22895"/>
                </a:moveTo>
                <a:lnTo>
                  <a:pt x="1112722" y="22895"/>
                </a:lnTo>
              </a:path>
            </a:pathLst>
          </a:custGeom>
          <a:solidFill>
            <a:srgbClr val="3AD9FF"/>
          </a:solidFill>
          <a:ln>
            <a:solidFill>
              <a:srgbClr val="3AD9F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1243" tIns="-4922" rIns="541243" bIns="-4923"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4" name="Freeform 23"/>
          <p:cNvSpPr/>
          <p:nvPr/>
        </p:nvSpPr>
        <p:spPr>
          <a:xfrm>
            <a:off x="8779645" y="2808109"/>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AU" sz="2800" kern="1200" smtClean="0">
                <a:solidFill>
                  <a:schemeClr val="tx1"/>
                </a:solidFill>
                <a:latin typeface="Times New Roman" panose="02020603050405020304" pitchFamily="18" charset="0"/>
                <a:cs typeface="Times New Roman" panose="02020603050405020304" pitchFamily="18" charset="0"/>
              </a:rPr>
              <a:t>Hệ thống nhận dạng liên kết</a:t>
            </a:r>
            <a:endParaRPr lang="en-US" sz="2800" kern="1200">
              <a:latin typeface="Times New Roman" panose="02020603050405020304" pitchFamily="18" charset="0"/>
              <a:cs typeface="Times New Roman" panose="02020603050405020304" pitchFamily="18" charset="0"/>
            </a:endParaRPr>
          </a:p>
        </p:txBody>
      </p:sp>
      <p:sp>
        <p:nvSpPr>
          <p:cNvPr id="25" name="Freeform 24"/>
          <p:cNvSpPr/>
          <p:nvPr/>
        </p:nvSpPr>
        <p:spPr>
          <a:xfrm rot="3310531">
            <a:off x="7249031" y="4280434"/>
            <a:ext cx="1948505" cy="45791"/>
          </a:xfrm>
          <a:custGeom>
            <a:avLst/>
            <a:gdLst>
              <a:gd name="connsiteX0" fmla="*/ 0 w 1948505"/>
              <a:gd name="connsiteY0" fmla="*/ 22895 h 45791"/>
              <a:gd name="connsiteX1" fmla="*/ 1948505 w 1948505"/>
              <a:gd name="connsiteY1" fmla="*/ 22895 h 45791"/>
            </a:gdLst>
            <a:ahLst/>
            <a:cxnLst>
              <a:cxn ang="0">
                <a:pos x="connsiteX0" y="connsiteY0"/>
              </a:cxn>
              <a:cxn ang="0">
                <a:pos x="connsiteX1" y="connsiteY1"/>
              </a:cxn>
            </a:cxnLst>
            <a:rect l="l" t="t" r="r" b="b"/>
            <a:pathLst>
              <a:path w="1948505" h="45791">
                <a:moveTo>
                  <a:pt x="0" y="22895"/>
                </a:moveTo>
                <a:lnTo>
                  <a:pt x="1948505" y="22895"/>
                </a:lnTo>
              </a:path>
            </a:pathLst>
          </a:custGeom>
          <a:solidFill>
            <a:srgbClr val="3AD9FF"/>
          </a:solidFill>
          <a:ln>
            <a:solidFill>
              <a:srgbClr val="3AD9F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8240" tIns="-25818" rIns="938239" bIns="-25817" numCol="1" spcCol="1270" anchor="ctr" anchorCtr="0">
            <a:noAutofit/>
          </a:bodyPr>
          <a:lstStyle/>
          <a:p>
            <a:pPr lvl="0" algn="ctr" defTabSz="1244600">
              <a:lnSpc>
                <a:spcPct val="90000"/>
              </a:lnSpc>
              <a:spcBef>
                <a:spcPct val="0"/>
              </a:spcBef>
              <a:spcAft>
                <a:spcPct val="35000"/>
              </a:spcAft>
            </a:pPr>
            <a:endParaRPr lang="en-US" sz="2800" kern="1200">
              <a:latin typeface="Times New Roman" panose="02020603050405020304" pitchFamily="18" charset="0"/>
              <a:cs typeface="Times New Roman" panose="02020603050405020304" pitchFamily="18" charset="0"/>
            </a:endParaRPr>
          </a:p>
        </p:txBody>
      </p:sp>
      <p:sp>
        <p:nvSpPr>
          <p:cNvPr id="26" name="Freeform 25"/>
          <p:cNvSpPr/>
          <p:nvPr/>
        </p:nvSpPr>
        <p:spPr>
          <a:xfrm>
            <a:off x="8779645" y="4407647"/>
            <a:ext cx="2781805" cy="1390902"/>
          </a:xfrm>
          <a:custGeom>
            <a:avLst/>
            <a:gdLst>
              <a:gd name="connsiteX0" fmla="*/ 0 w 2781805"/>
              <a:gd name="connsiteY0" fmla="*/ 139090 h 1390902"/>
              <a:gd name="connsiteX1" fmla="*/ 139090 w 2781805"/>
              <a:gd name="connsiteY1" fmla="*/ 0 h 1390902"/>
              <a:gd name="connsiteX2" fmla="*/ 2642715 w 2781805"/>
              <a:gd name="connsiteY2" fmla="*/ 0 h 1390902"/>
              <a:gd name="connsiteX3" fmla="*/ 2781805 w 2781805"/>
              <a:gd name="connsiteY3" fmla="*/ 139090 h 1390902"/>
              <a:gd name="connsiteX4" fmla="*/ 2781805 w 2781805"/>
              <a:gd name="connsiteY4" fmla="*/ 1251812 h 1390902"/>
              <a:gd name="connsiteX5" fmla="*/ 2642715 w 2781805"/>
              <a:gd name="connsiteY5" fmla="*/ 1390902 h 1390902"/>
              <a:gd name="connsiteX6" fmla="*/ 139090 w 2781805"/>
              <a:gd name="connsiteY6" fmla="*/ 1390902 h 1390902"/>
              <a:gd name="connsiteX7" fmla="*/ 0 w 2781805"/>
              <a:gd name="connsiteY7" fmla="*/ 1251812 h 1390902"/>
              <a:gd name="connsiteX8" fmla="*/ 0 w 2781805"/>
              <a:gd name="connsiteY8" fmla="*/ 139090 h 13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805" h="1390902">
                <a:moveTo>
                  <a:pt x="0" y="139090"/>
                </a:moveTo>
                <a:cubicBezTo>
                  <a:pt x="0" y="62273"/>
                  <a:pt x="62273" y="0"/>
                  <a:pt x="139090" y="0"/>
                </a:cubicBezTo>
                <a:lnTo>
                  <a:pt x="2642715" y="0"/>
                </a:lnTo>
                <a:cubicBezTo>
                  <a:pt x="2719532" y="0"/>
                  <a:pt x="2781805" y="62273"/>
                  <a:pt x="2781805" y="139090"/>
                </a:cubicBezTo>
                <a:lnTo>
                  <a:pt x="2781805" y="1251812"/>
                </a:lnTo>
                <a:cubicBezTo>
                  <a:pt x="2781805" y="1328629"/>
                  <a:pt x="2719532" y="1390902"/>
                  <a:pt x="2642715" y="1390902"/>
                </a:cubicBezTo>
                <a:lnTo>
                  <a:pt x="139090" y="1390902"/>
                </a:lnTo>
                <a:cubicBezTo>
                  <a:pt x="62273" y="1390902"/>
                  <a:pt x="0" y="1328629"/>
                  <a:pt x="0" y="1251812"/>
                </a:cubicBezTo>
                <a:lnTo>
                  <a:pt x="0" y="139090"/>
                </a:lnTo>
                <a:close/>
              </a:path>
            </a:pathLst>
          </a:custGeom>
          <a:solidFill>
            <a:srgbClr val="3AD9FF"/>
          </a:solidFill>
          <a:ln>
            <a:solidFill>
              <a:srgbClr val="3AD9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518" tIns="58518" rIns="58518" bIns="58518" numCol="1" spcCol="1270" anchor="ctr" anchorCtr="0">
            <a:noAutofit/>
          </a:bodyPr>
          <a:lstStyle/>
          <a:p>
            <a:pPr lvl="0" algn="ctr"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Cơ Chế</a:t>
            </a:r>
            <a:endParaRPr lang="en-US" sz="2800" kern="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3223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5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circle(in)">
                                      <p:cBhvr>
                                        <p:cTn id="40" dur="25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circle(in)">
                                      <p:cBhvr>
                                        <p:cTn id="51" dur="25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9" grpId="0" animBg="1"/>
      <p:bldP spid="21" grpId="0" animBg="1"/>
      <p:bldP spid="22"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graphicFrame>
        <p:nvGraphicFramePr>
          <p:cNvPr id="9" name="Diagram 8"/>
          <p:cNvGraphicFramePr/>
          <p:nvPr>
            <p:extLst>
              <p:ext uri="{D42A27DB-BD31-4B8C-83A1-F6EECF244321}">
                <p14:modId xmlns:p14="http://schemas.microsoft.com/office/powerpoint/2010/main" val="3740576867"/>
              </p:ext>
            </p:extLst>
          </p:nvPr>
        </p:nvGraphicFramePr>
        <p:xfrm>
          <a:off x="767408" y="1268760"/>
          <a:ext cx="1073606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75981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graphicFrame>
        <p:nvGraphicFramePr>
          <p:cNvPr id="4" name="Diagram 3"/>
          <p:cNvGraphicFramePr/>
          <p:nvPr>
            <p:extLst>
              <p:ext uri="{D42A27DB-BD31-4B8C-83A1-F6EECF244321}">
                <p14:modId xmlns:p14="http://schemas.microsoft.com/office/powerpoint/2010/main" val="316934954"/>
              </p:ext>
            </p:extLst>
          </p:nvPr>
        </p:nvGraphicFramePr>
        <p:xfrm>
          <a:off x="623392" y="1196752"/>
          <a:ext cx="4968552" cy="4912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507636437"/>
              </p:ext>
            </p:extLst>
          </p:nvPr>
        </p:nvGraphicFramePr>
        <p:xfrm>
          <a:off x="5951984" y="980728"/>
          <a:ext cx="5760640" cy="49128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1685061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graphicFrame>
        <p:nvGraphicFramePr>
          <p:cNvPr id="10" name="Diagram 9"/>
          <p:cNvGraphicFramePr/>
          <p:nvPr>
            <p:extLst>
              <p:ext uri="{D42A27DB-BD31-4B8C-83A1-F6EECF244321}">
                <p14:modId xmlns:p14="http://schemas.microsoft.com/office/powerpoint/2010/main" val="500334252"/>
              </p:ext>
            </p:extLst>
          </p:nvPr>
        </p:nvGraphicFramePr>
        <p:xfrm>
          <a:off x="1667508" y="191683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623392"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Clr>
                <a:srgbClr val="000000"/>
              </a:buClr>
              <a:defRPr/>
            </a:pPr>
            <a:r>
              <a:rPr lang="fr-FR" sz="2800" dirty="0" err="1">
                <a:solidFill>
                  <a:srgbClr val="000000"/>
                </a:solidFill>
                <a:latin typeface="Times New Roman" panose="02020603050405020304" pitchFamily="18" charset="0"/>
                <a:cs typeface="Times New Roman" panose="02020603050405020304" pitchFamily="18" charset="0"/>
              </a:rPr>
              <a:t>Hệ</a:t>
            </a:r>
            <a:r>
              <a:rPr lang="fr-FR" sz="2800" dirty="0">
                <a:solidFill>
                  <a:srgbClr val="000000"/>
                </a:solidFill>
                <a:latin typeface="Times New Roman" panose="02020603050405020304" pitchFamily="18" charset="0"/>
                <a:cs typeface="Times New Roman" panose="02020603050405020304" pitchFamily="18" charset="0"/>
              </a:rPr>
              <a:t> </a:t>
            </a:r>
            <a:r>
              <a:rPr lang="fr-FR" sz="2800" dirty="0" err="1">
                <a:solidFill>
                  <a:srgbClr val="000000"/>
                </a:solidFill>
                <a:latin typeface="Times New Roman" panose="02020603050405020304" pitchFamily="18" charset="0"/>
                <a:cs typeface="Times New Roman" panose="02020603050405020304" pitchFamily="18" charset="0"/>
              </a:rPr>
              <a:t>thống</a:t>
            </a:r>
            <a:r>
              <a:rPr lang="fr-FR" sz="2800" dirty="0">
                <a:solidFill>
                  <a:srgbClr val="000000"/>
                </a:solidFill>
                <a:latin typeface="Times New Roman" panose="02020603050405020304" pitchFamily="18" charset="0"/>
                <a:cs typeface="Times New Roman" panose="02020603050405020304" pitchFamily="18" charset="0"/>
              </a:rPr>
              <a:t> </a:t>
            </a:r>
            <a:r>
              <a:rPr lang="fr-FR" sz="2800" dirty="0" err="1">
                <a:solidFill>
                  <a:srgbClr val="000000"/>
                </a:solidFill>
                <a:latin typeface="Times New Roman" panose="02020603050405020304" pitchFamily="18" charset="0"/>
                <a:cs typeface="Times New Roman" panose="02020603050405020304" pitchFamily="18" charset="0"/>
              </a:rPr>
              <a:t>nhận</a:t>
            </a:r>
            <a:r>
              <a:rPr lang="fr-FR" sz="2800" dirty="0">
                <a:solidFill>
                  <a:srgbClr val="000000"/>
                </a:solidFill>
                <a:latin typeface="Times New Roman" panose="02020603050405020304" pitchFamily="18" charset="0"/>
                <a:cs typeface="Times New Roman" panose="02020603050405020304" pitchFamily="18" charset="0"/>
              </a:rPr>
              <a:t> </a:t>
            </a:r>
            <a:r>
              <a:rPr lang="fr-FR" sz="2800" dirty="0" err="1">
                <a:solidFill>
                  <a:srgbClr val="000000"/>
                </a:solidFill>
                <a:latin typeface="Times New Roman" panose="02020603050405020304" pitchFamily="18" charset="0"/>
                <a:cs typeface="Times New Roman" panose="02020603050405020304" pitchFamily="18" charset="0"/>
              </a:rPr>
              <a:t>dạng</a:t>
            </a:r>
            <a:r>
              <a:rPr lang="fr-FR" sz="2800" dirty="0">
                <a:solidFill>
                  <a:srgbClr val="000000"/>
                </a:solidFill>
                <a:latin typeface="Times New Roman" panose="02020603050405020304" pitchFamily="18" charset="0"/>
                <a:cs typeface="Times New Roman" panose="02020603050405020304" pitchFamily="18" charset="0"/>
              </a:rPr>
              <a:t> </a:t>
            </a:r>
            <a:r>
              <a:rPr lang="fr-FR" sz="2800" dirty="0" err="1">
                <a:solidFill>
                  <a:srgbClr val="000000"/>
                </a:solidFill>
                <a:latin typeface="Times New Roman" panose="02020603050405020304" pitchFamily="18" charset="0"/>
                <a:cs typeface="Times New Roman" panose="02020603050405020304" pitchFamily="18" charset="0"/>
              </a:rPr>
              <a:t>liên</a:t>
            </a:r>
            <a:r>
              <a:rPr lang="fr-FR" sz="2800" dirty="0">
                <a:solidFill>
                  <a:srgbClr val="000000"/>
                </a:solidFill>
                <a:latin typeface="Times New Roman" panose="02020603050405020304" pitchFamily="18" charset="0"/>
                <a:cs typeface="Times New Roman" panose="02020603050405020304" pitchFamily="18" charset="0"/>
              </a:rPr>
              <a:t> </a:t>
            </a:r>
            <a:r>
              <a:rPr lang="fr-FR" sz="2800" dirty="0" err="1">
                <a:solidFill>
                  <a:srgbClr val="000000"/>
                </a:solidFill>
                <a:latin typeface="Times New Roman" panose="02020603050405020304" pitchFamily="18" charset="0"/>
                <a:cs typeface="Times New Roman" panose="02020603050405020304" pitchFamily="18" charset="0"/>
              </a:rPr>
              <a:t>kết</a:t>
            </a:r>
            <a:endParaRPr lang="en-AU"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687572893"/>
              </p:ext>
            </p:extLst>
          </p:nvPr>
        </p:nvGraphicFramePr>
        <p:xfrm>
          <a:off x="1667508" y="4077072"/>
          <a:ext cx="8712968" cy="9361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382389909"/>
              </p:ext>
            </p:extLst>
          </p:nvPr>
        </p:nvGraphicFramePr>
        <p:xfrm>
          <a:off x="1667508" y="2996952"/>
          <a:ext cx="8712968" cy="86409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p:cNvGraphicFramePr/>
          <p:nvPr>
            <p:extLst>
              <p:ext uri="{D42A27DB-BD31-4B8C-83A1-F6EECF244321}">
                <p14:modId xmlns:p14="http://schemas.microsoft.com/office/powerpoint/2010/main" val="999393167"/>
              </p:ext>
            </p:extLst>
          </p:nvPr>
        </p:nvGraphicFramePr>
        <p:xfrm>
          <a:off x="1667508" y="5157192"/>
          <a:ext cx="8712968" cy="93610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75086476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6" grpId="0">
        <p:bldAsOne/>
      </p:bldGraphic>
      <p:bldGraphic spid="7" grpId="0">
        <p:bldAsOne/>
      </p:bldGraphic>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5480" y="116632"/>
            <a:ext cx="7344816" cy="646331"/>
          </a:xfrm>
          <a:prstGeom prst="rect">
            <a:avLst/>
          </a:prstGeom>
        </p:spPr>
        <p:txBody>
          <a:bodyPr wrap="square">
            <a:spAutoFit/>
          </a:bodyPr>
          <a:lstStyle/>
          <a:p>
            <a:pPr lvl="0" defTabSz="914400"/>
            <a:r>
              <a:rPr lang="en-US" sz="3600" kern="0">
                <a:solidFill>
                  <a:srgbClr val="D3D9DD">
                    <a:lumMod val="10000"/>
                  </a:srgbClr>
                </a:solidFill>
                <a:latin typeface="Times New Roman" panose="02020603050405020304" pitchFamily="18" charset="0"/>
                <a:cs typeface="Times New Roman" panose="02020603050405020304" pitchFamily="18" charset="0"/>
              </a:rPr>
              <a:t>III. Giải pháp xác thực với oauth2</a:t>
            </a:r>
            <a:endParaRPr kumimoji="0" lang="en-US" sz="1800" b="0" i="0" u="none" strike="noStrike" kern="0" cap="none" spc="0" normalizeH="0" baseline="0" noProof="0" smtClean="0">
              <a:ln>
                <a:noFill/>
              </a:ln>
              <a:solidFill>
                <a:sysClr val="windowText" lastClr="000000"/>
              </a:solidFill>
              <a:effectLst/>
              <a:uLnTx/>
              <a:uFillTx/>
            </a:endParaRPr>
          </a:p>
        </p:txBody>
      </p:sp>
      <p:sp>
        <p:nvSpPr>
          <p:cNvPr id="4" name="Rectangle 3"/>
          <p:cNvSpPr/>
          <p:nvPr/>
        </p:nvSpPr>
        <p:spPr>
          <a:xfrm>
            <a:off x="551384" y="1124744"/>
            <a:ext cx="2088232"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Clr>
                <a:srgbClr val="000000"/>
              </a:buClr>
              <a:defRPr/>
            </a:pPr>
            <a:r>
              <a:rPr lang="fr-FR" sz="2800" dirty="0" err="1" smtClean="0">
                <a:solidFill>
                  <a:srgbClr val="000000"/>
                </a:solidFill>
                <a:latin typeface="Times New Roman" panose="02020603050405020304" pitchFamily="18" charset="0"/>
                <a:cs typeface="Times New Roman" panose="02020603050405020304" pitchFamily="18" charset="0"/>
              </a:rPr>
              <a:t>Cơ</a:t>
            </a:r>
            <a:r>
              <a:rPr lang="fr-FR" sz="2800" dirty="0" smtClean="0">
                <a:solidFill>
                  <a:srgbClr val="000000"/>
                </a:solidFill>
                <a:latin typeface="Times New Roman" panose="02020603050405020304" pitchFamily="18" charset="0"/>
                <a:cs typeface="Times New Roman" panose="02020603050405020304" pitchFamily="18" charset="0"/>
              </a:rPr>
              <a:t> </a:t>
            </a:r>
            <a:r>
              <a:rPr lang="fr-FR" sz="2800" dirty="0" err="1" smtClean="0">
                <a:solidFill>
                  <a:srgbClr val="000000"/>
                </a:solidFill>
                <a:latin typeface="Times New Roman" panose="02020603050405020304" pitchFamily="18" charset="0"/>
                <a:cs typeface="Times New Roman" panose="02020603050405020304" pitchFamily="18" charset="0"/>
              </a:rPr>
              <a:t>chế</a:t>
            </a:r>
            <a:endParaRPr lang="en-AU" sz="2800" dirty="0">
              <a:solidFill>
                <a:srgbClr val="000000"/>
              </a:solidFill>
              <a:latin typeface="Times New Roman" panose="02020603050405020304" pitchFamily="18" charset="0"/>
              <a:cs typeface="Times New Roman" panose="02020603050405020304" pitchFamily="18" charset="0"/>
            </a:endParaRP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1268760"/>
            <a:ext cx="6048672" cy="466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81339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1424" y="2348881"/>
            <a:ext cx="10297144" cy="2016223"/>
          </a:xfrm>
          <a:prstGeom prst="rect">
            <a:avLst/>
          </a:prstGeom>
          <a:solidFill>
            <a:srgbClr val="3AD9FF"/>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dirty="0" smtClean="0">
                <a:solidFill>
                  <a:srgbClr val="ED6113"/>
                </a:solidFill>
                <a:latin typeface="Times New Roman" panose="02020603050405020304" pitchFamily="18" charset="0"/>
                <a:cs typeface="Times New Roman" panose="02020603050405020304" pitchFamily="18" charset="0"/>
              </a:rPr>
              <a:t>IV. THỰC NGHIỆM</a:t>
            </a:r>
            <a:endParaRPr lang="en-US" altLang="en-US" sz="4000" b="1" dirty="0">
              <a:solidFill>
                <a:srgbClr val="ED6113"/>
              </a:solidFill>
            </a:endParaRPr>
          </a:p>
        </p:txBody>
      </p:sp>
    </p:spTree>
    <p:extLst>
      <p:ext uri="{BB962C8B-B14F-4D97-AF65-F5344CB8AC3E}">
        <p14:creationId xmlns:p14="http://schemas.microsoft.com/office/powerpoint/2010/main" val="303421263"/>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1464" y="116632"/>
            <a:ext cx="7344816" cy="707886"/>
          </a:xfrm>
          <a:prstGeom prst="rect">
            <a:avLst/>
          </a:prstGeom>
        </p:spPr>
        <p:txBody>
          <a:bodyPr wrap="square">
            <a:spAutoFit/>
          </a:bodyPr>
          <a:lstStyle/>
          <a:p>
            <a:pPr marL="57150" lvl="2">
              <a:defRPr/>
            </a:pPr>
            <a:r>
              <a:rPr lang="en-US" sz="4000">
                <a:solidFill>
                  <a:schemeClr val="bg2">
                    <a:lumMod val="10000"/>
                  </a:schemeClr>
                </a:solidFill>
                <a:latin typeface="Times New Roman" panose="02020603050405020304" pitchFamily="18" charset="0"/>
                <a:cs typeface="Times New Roman" panose="02020603050405020304" pitchFamily="18" charset="0"/>
              </a:rPr>
              <a:t>Mục tiêu thực 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1341001053"/>
              </p:ext>
            </p:extLst>
          </p:nvPr>
        </p:nvGraphicFramePr>
        <p:xfrm>
          <a:off x="911424" y="1412776"/>
          <a:ext cx="1036915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87614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35767572"/>
              </p:ext>
            </p:extLst>
          </p:nvPr>
        </p:nvGraphicFramePr>
        <p:xfrm>
          <a:off x="839416" y="1052736"/>
          <a:ext cx="10515600" cy="5184578"/>
        </p:xfrm>
        <a:graphic>
          <a:graphicData uri="http://schemas.openxmlformats.org/drawingml/2006/table">
            <a:tbl>
              <a:tblPr firstRow="1" firstCol="1" bandRow="1"/>
              <a:tblGrid>
                <a:gridCol w="687720">
                  <a:extLst>
                    <a:ext uri="{9D8B030D-6E8A-4147-A177-3AD203B41FA5}">
                      <a16:colId xmlns="" xmlns:a16="http://schemas.microsoft.com/office/drawing/2014/main" val="3602535216"/>
                    </a:ext>
                  </a:extLst>
                </a:gridCol>
                <a:gridCol w="6382969">
                  <a:extLst>
                    <a:ext uri="{9D8B030D-6E8A-4147-A177-3AD203B41FA5}">
                      <a16:colId xmlns="" xmlns:a16="http://schemas.microsoft.com/office/drawing/2014/main" val="1416147726"/>
                    </a:ext>
                  </a:extLst>
                </a:gridCol>
                <a:gridCol w="3444911">
                  <a:extLst>
                    <a:ext uri="{9D8B030D-6E8A-4147-A177-3AD203B41FA5}">
                      <a16:colId xmlns="" xmlns:a16="http://schemas.microsoft.com/office/drawing/2014/main" val="1196370164"/>
                    </a:ext>
                  </a:extLst>
                </a:gridCol>
              </a:tblGrid>
              <a:tr h="372867">
                <a:tc>
                  <a:txBody>
                    <a:bodyPr/>
                    <a:lstStyle/>
                    <a:p>
                      <a:pPr algn="ctr">
                        <a:spcBef>
                          <a:spcPts val="300"/>
                        </a:spcBef>
                        <a:spcAft>
                          <a:spcPts val="3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Nội dung/công việc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SV thực hiện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68746539"/>
                  </a:ext>
                </a:extLst>
              </a:tr>
              <a:tr h="745733">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 1: Tổng quan về an toàn với các phương pháp xác thực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Phan Hoàng Trung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810896282"/>
                  </a:ext>
                </a:extLst>
              </a:tr>
              <a:tr h="431632">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 2: Giải pháp xác thực với OAuth2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Trần Thị Ngọc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117685381"/>
                  </a:ext>
                </a:extLst>
              </a:tr>
              <a:tr h="745733">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 3: Áp dụng triển khai mô hình xác thực tập trung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Phan Hoàng Trung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68883400"/>
                  </a:ext>
                </a:extLst>
              </a:tr>
              <a:tr h="962871">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Viết file word cho đồ án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Phan Hoàng Trung</a:t>
                      </a:r>
                    </a:p>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Trần Thị Ngọc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990960337"/>
                  </a:ext>
                </a:extLst>
              </a:tr>
              <a:tr h="962871">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 demo cho đồ án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Phan Hoàng Trung</a:t>
                      </a:r>
                    </a:p>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Trần Thị Ngọc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540657844"/>
                  </a:ext>
                </a:extLst>
              </a:tr>
              <a:tr h="962871">
                <a:tc>
                  <a:txBody>
                    <a:bodyPr/>
                    <a:lstStyle/>
                    <a:p>
                      <a:pPr marL="0" lvl="0" indent="0" algn="ctr">
                        <a:spcBef>
                          <a:spcPts val="300"/>
                        </a:spcBef>
                        <a:spcAft>
                          <a:spcPts val="300"/>
                        </a:spcAft>
                        <a:buFont typeface="+mj-lt"/>
                        <a:buNone/>
                      </a:pPr>
                      <a:r>
                        <a:rPr lang="en-US" sz="2400" smtClean="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b="0" i="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 slide thuyết trình đồ án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Phan Hoàng Trung</a:t>
                      </a:r>
                    </a:p>
                    <a:p>
                      <a:pPr>
                        <a:spcBef>
                          <a:spcPts val="300"/>
                        </a:spcBef>
                        <a:spcAft>
                          <a:spcPts val="3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Trần Thị Ngọc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36439366"/>
                  </a:ext>
                </a:extLst>
              </a:tr>
            </a:tbl>
          </a:graphicData>
        </a:graphic>
      </p:graphicFrame>
    </p:spTree>
    <p:extLst>
      <p:ext uri="{BB962C8B-B14F-4D97-AF65-F5344CB8AC3E}">
        <p14:creationId xmlns:p14="http://schemas.microsoft.com/office/powerpoint/2010/main" val="2750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1988840"/>
            <a:ext cx="5943600" cy="3987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dirty="0" err="1" smtClean="0">
                <a:solidFill>
                  <a:schemeClr val="bg2">
                    <a:lumMod val="10000"/>
                  </a:schemeClr>
                </a:solidFill>
                <a:latin typeface="Times New Roman" pitchFamily="18" charset="0"/>
                <a:cs typeface="Times New Roman" pitchFamily="18" charset="0"/>
              </a:rPr>
              <a:t>Mô</a:t>
            </a:r>
            <a:r>
              <a:rPr lang="en-US" altLang="en-US" sz="2800" dirty="0" smtClean="0">
                <a:solidFill>
                  <a:schemeClr val="bg2">
                    <a:lumMod val="10000"/>
                  </a:schemeClr>
                </a:solidFill>
                <a:latin typeface="Times New Roman" pitchFamily="18" charset="0"/>
                <a:cs typeface="Times New Roman" pitchFamily="18" charset="0"/>
              </a:rPr>
              <a:t> </a:t>
            </a:r>
            <a:r>
              <a:rPr lang="en-US" altLang="en-US" sz="2800" dirty="0" err="1" smtClean="0">
                <a:solidFill>
                  <a:schemeClr val="bg2">
                    <a:lumMod val="10000"/>
                  </a:schemeClr>
                </a:solidFill>
                <a:latin typeface="Times New Roman" pitchFamily="18" charset="0"/>
                <a:cs typeface="Times New Roman" pitchFamily="18" charset="0"/>
              </a:rPr>
              <a:t>hình</a:t>
            </a:r>
            <a:r>
              <a:rPr lang="en-US" altLang="en-US" sz="2800" dirty="0" smtClean="0">
                <a:solidFill>
                  <a:schemeClr val="bg2">
                    <a:lumMod val="10000"/>
                  </a:schemeClr>
                </a:solidFill>
                <a:latin typeface="Times New Roman" pitchFamily="18" charset="0"/>
                <a:cs typeface="Times New Roman" pitchFamily="18" charset="0"/>
              </a:rPr>
              <a:t> </a:t>
            </a:r>
            <a:r>
              <a:rPr lang="en-US" altLang="en-US" sz="2800" dirty="0" err="1" smtClean="0">
                <a:solidFill>
                  <a:schemeClr val="bg2">
                    <a:lumMod val="10000"/>
                  </a:schemeClr>
                </a:solidFill>
                <a:latin typeface="Times New Roman" pitchFamily="18" charset="0"/>
                <a:cs typeface="Times New Roman" pitchFamily="18" charset="0"/>
              </a:rPr>
              <a:t>triển</a:t>
            </a:r>
            <a:r>
              <a:rPr lang="en-US" altLang="en-US" sz="2800" dirty="0" smtClean="0">
                <a:solidFill>
                  <a:schemeClr val="bg2">
                    <a:lumMod val="10000"/>
                  </a:schemeClr>
                </a:solidFill>
                <a:latin typeface="Times New Roman" pitchFamily="18" charset="0"/>
                <a:cs typeface="Times New Roman" pitchFamily="18" charset="0"/>
              </a:rPr>
              <a:t> </a:t>
            </a:r>
            <a:r>
              <a:rPr lang="en-US" altLang="en-US" sz="2800" dirty="0" err="1" smtClean="0">
                <a:solidFill>
                  <a:schemeClr val="bg2">
                    <a:lumMod val="10000"/>
                  </a:schemeClr>
                </a:solidFill>
                <a:latin typeface="Times New Roman" pitchFamily="18" charset="0"/>
                <a:cs typeface="Times New Roman" pitchFamily="18" charset="0"/>
              </a:rPr>
              <a:t>khai</a:t>
            </a:r>
            <a:endParaRPr lang="en-US" altLang="en-US" sz="2800" dirty="0">
              <a:solidFill>
                <a:schemeClr val="bg2">
                  <a:lumMod val="10000"/>
                </a:schemeClr>
              </a:solidFill>
            </a:endParaRPr>
          </a:p>
        </p:txBody>
      </p:sp>
    </p:spTree>
    <p:extLst>
      <p:ext uri="{BB962C8B-B14F-4D97-AF65-F5344CB8AC3E}">
        <p14:creationId xmlns:p14="http://schemas.microsoft.com/office/powerpoint/2010/main" val="307571442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644" y="2204864"/>
            <a:ext cx="7451725" cy="3497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dirty="0" err="1">
                <a:solidFill>
                  <a:schemeClr val="bg2">
                    <a:lumMod val="10000"/>
                  </a:schemeClr>
                </a:solidFill>
                <a:latin typeface="Times New Roman" pitchFamily="18" charset="0"/>
                <a:cs typeface="Times New Roman" pitchFamily="18" charset="0"/>
              </a:rPr>
              <a:t>Mô</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hình</a:t>
            </a:r>
            <a:r>
              <a:rPr lang="en-US" altLang="en-US" sz="2800" dirty="0">
                <a:solidFill>
                  <a:schemeClr val="bg2">
                    <a:lumMod val="10000"/>
                  </a:schemeClr>
                </a:solidFill>
                <a:latin typeface="Times New Roman" pitchFamily="18" charset="0"/>
                <a:cs typeface="Times New Roman" pitchFamily="18" charset="0"/>
              </a:rPr>
              <a:t> </a:t>
            </a:r>
            <a:r>
              <a:rPr lang="vi-VN" altLang="en-US" sz="2800" dirty="0">
                <a:solidFill>
                  <a:schemeClr val="bg2">
                    <a:lumMod val="10000"/>
                  </a:schemeClr>
                </a:solidFill>
                <a:latin typeface="Times New Roman" pitchFamily="18" charset="0"/>
                <a:cs typeface="Times New Roman" pitchFamily="18" charset="0"/>
              </a:rPr>
              <a:t>hoạt </a:t>
            </a:r>
            <a:r>
              <a:rPr lang="vi-VN" altLang="en-US" sz="2800" dirty="0" smtClean="0">
                <a:solidFill>
                  <a:schemeClr val="bg2">
                    <a:lumMod val="10000"/>
                  </a:schemeClr>
                </a:solidFill>
                <a:latin typeface="Times New Roman" pitchFamily="18" charset="0"/>
                <a:cs typeface="Times New Roman" pitchFamily="18" charset="0"/>
              </a:rPr>
              <a:t>động</a:t>
            </a:r>
            <a:endParaRPr lang="en-US" altLang="en-US" sz="28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8584293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hiện</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xác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một</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trang</a:t>
            </a:r>
            <a:r>
              <a:rPr lang="en-US" altLang="en-US" sz="2800" dirty="0">
                <a:solidFill>
                  <a:schemeClr val="bg2">
                    <a:lumMod val="10000"/>
                  </a:schemeClr>
                </a:solidFill>
                <a:latin typeface="Times New Roman" pitchFamily="18" charset="0"/>
                <a:cs typeface="Times New Roman" pitchFamily="18" charset="0"/>
              </a:rPr>
              <a:t> web</a:t>
            </a:r>
            <a:r>
              <a:rPr lang="en-US" altLang="en-US" sz="2800" dirty="0">
                <a:solidFill>
                  <a:schemeClr val="bg2">
                    <a:lumMod val="10000"/>
                  </a:schemeClr>
                </a:solidFill>
              </a:rPr>
              <a:t>.</a:t>
            </a:r>
          </a:p>
        </p:txBody>
      </p:sp>
      <p:pic>
        <p:nvPicPr>
          <p:cNvPr id="7" name="Picture 6">
            <a:extLst>
              <a:ext uri="{FF2B5EF4-FFF2-40B4-BE49-F238E27FC236}">
                <a16:creationId xmlns="" xmlns:a16="http://schemas.microsoft.com/office/drawing/2014/main" id="{292A0DAA-69AC-4702-A20C-35924E839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86" y="2564904"/>
            <a:ext cx="5591706" cy="30861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600056" y="2538121"/>
            <a:ext cx="5256584" cy="3086100"/>
          </a:xfrm>
          <a:prstGeom prst="rect">
            <a:avLst/>
          </a:prstGeom>
          <a:noFill/>
          <a:ln w="9525">
            <a:solidFill>
              <a:schemeClr val="tx1"/>
            </a:solidFill>
          </a:ln>
        </p:spPr>
      </p:pic>
    </p:spTree>
    <p:extLst>
      <p:ext uri="{BB962C8B-B14F-4D97-AF65-F5344CB8AC3E}">
        <p14:creationId xmlns:p14="http://schemas.microsoft.com/office/powerpoint/2010/main" val="132161742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hiện</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xác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một</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trang</a:t>
            </a:r>
            <a:r>
              <a:rPr lang="en-US" altLang="en-US" sz="2800" dirty="0">
                <a:solidFill>
                  <a:schemeClr val="bg2">
                    <a:lumMod val="10000"/>
                  </a:schemeClr>
                </a:solidFill>
                <a:latin typeface="Times New Roman" pitchFamily="18" charset="0"/>
                <a:cs typeface="Times New Roman" pitchFamily="18" charset="0"/>
              </a:rPr>
              <a:t> web</a:t>
            </a:r>
            <a:r>
              <a:rPr lang="en-US" altLang="en-US" sz="2800" dirty="0">
                <a:solidFill>
                  <a:schemeClr val="bg2">
                    <a:lumMod val="10000"/>
                  </a:schemeClr>
                </a:solidFill>
              </a:rPr>
              <a:t>.</a:t>
            </a:r>
          </a:p>
        </p:txBody>
      </p:sp>
      <p:graphicFrame>
        <p:nvGraphicFramePr>
          <p:cNvPr id="6" name="Diagram 5"/>
          <p:cNvGraphicFramePr/>
          <p:nvPr>
            <p:extLst>
              <p:ext uri="{D42A27DB-BD31-4B8C-83A1-F6EECF244321}">
                <p14:modId xmlns:p14="http://schemas.microsoft.com/office/powerpoint/2010/main" val="1002851505"/>
              </p:ext>
            </p:extLst>
          </p:nvPr>
        </p:nvGraphicFramePr>
        <p:xfrm>
          <a:off x="191344" y="1988840"/>
          <a:ext cx="540060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 xmlns:a16="http://schemas.microsoft.com/office/drawing/2014/main" id="{292A0DAA-69AC-4702-A20C-35924E8395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9976" y="2479509"/>
            <a:ext cx="5943600" cy="30861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5693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1336"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hiện</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xác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thực</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một</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trang</a:t>
            </a:r>
            <a:r>
              <a:rPr lang="en-US" altLang="en-US" sz="2800" dirty="0">
                <a:solidFill>
                  <a:schemeClr val="bg2">
                    <a:lumMod val="10000"/>
                  </a:schemeClr>
                </a:solidFill>
                <a:latin typeface="Times New Roman" pitchFamily="18" charset="0"/>
                <a:cs typeface="Times New Roman" pitchFamily="18" charset="0"/>
              </a:rPr>
              <a:t> </a:t>
            </a:r>
            <a:r>
              <a:rPr lang="en-US" altLang="en-US" sz="2800" dirty="0" smtClean="0">
                <a:solidFill>
                  <a:schemeClr val="bg2">
                    <a:lumMod val="10000"/>
                  </a:schemeClr>
                </a:solidFill>
                <a:latin typeface="Times New Roman" pitchFamily="18" charset="0"/>
                <a:cs typeface="Times New Roman" pitchFamily="18" charset="0"/>
              </a:rPr>
              <a:t>web</a:t>
            </a:r>
            <a:endParaRPr lang="en-US" altLang="en-US" sz="2800" dirty="0">
              <a:solidFill>
                <a:schemeClr val="bg2">
                  <a:lumMod val="10000"/>
                </a:schemeClr>
              </a:solidFill>
            </a:endParaRPr>
          </a:p>
        </p:txBody>
      </p:sp>
      <p:graphicFrame>
        <p:nvGraphicFramePr>
          <p:cNvPr id="6" name="Diagram 5"/>
          <p:cNvGraphicFramePr/>
          <p:nvPr>
            <p:extLst>
              <p:ext uri="{D42A27DB-BD31-4B8C-83A1-F6EECF244321}">
                <p14:modId xmlns:p14="http://schemas.microsoft.com/office/powerpoint/2010/main" val="2660149446"/>
              </p:ext>
            </p:extLst>
          </p:nvPr>
        </p:nvGraphicFramePr>
        <p:xfrm>
          <a:off x="191344" y="1988840"/>
          <a:ext cx="5440592"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 xmlns:a16="http://schemas.microsoft.com/office/drawing/2014/main" id="{8EC5E86B-7B6C-4663-B7DA-6D574BD56B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6006" y="2636912"/>
            <a:ext cx="6138015" cy="309634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741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a:solidFill>
                  <a:schemeClr val="bg2">
                    <a:lumMod val="10000"/>
                  </a:schemeClr>
                </a:solidFill>
                <a:latin typeface="Times New Roman" pitchFamily="18" charset="0"/>
                <a:cs typeface="Times New Roman" pitchFamily="18" charset="0"/>
              </a:rPr>
              <a:t>Thực hiện xác thực một trang web</a:t>
            </a:r>
            <a:r>
              <a:rPr lang="en-US" altLang="en-US" sz="2800">
                <a:solidFill>
                  <a:schemeClr val="bg2">
                    <a:lumMod val="10000"/>
                  </a:schemeClr>
                </a:solidFill>
              </a:rPr>
              <a:t>.</a:t>
            </a:r>
            <a:endParaRPr lang="en-US" altLang="en-US" sz="2800" dirty="0">
              <a:solidFill>
                <a:schemeClr val="bg2">
                  <a:lumMod val="10000"/>
                </a:schemeClr>
              </a:solidFill>
            </a:endParaRPr>
          </a:p>
        </p:txBody>
      </p:sp>
      <p:graphicFrame>
        <p:nvGraphicFramePr>
          <p:cNvPr id="6" name="Diagram 5"/>
          <p:cNvGraphicFramePr/>
          <p:nvPr>
            <p:extLst>
              <p:ext uri="{D42A27DB-BD31-4B8C-83A1-F6EECF244321}">
                <p14:modId xmlns:p14="http://schemas.microsoft.com/office/powerpoint/2010/main" val="1337316391"/>
              </p:ext>
            </p:extLst>
          </p:nvPr>
        </p:nvGraphicFramePr>
        <p:xfrm>
          <a:off x="191344" y="1988840"/>
          <a:ext cx="540060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 xmlns:a16="http://schemas.microsoft.com/office/drawing/2014/main" id="{3155DBC6-AA0C-4A8D-9668-6141552896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3992" y="2348069"/>
            <a:ext cx="5943600" cy="33131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741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IV. </a:t>
            </a:r>
            <a:r>
              <a:rPr lang="en-US" sz="4000" dirty="0" err="1">
                <a:solidFill>
                  <a:schemeClr val="bg2">
                    <a:lumMod val="10000"/>
                  </a:schemeClr>
                </a:solidFill>
                <a:latin typeface="Times New Roman" panose="02020603050405020304" pitchFamily="18" charset="0"/>
                <a:cs typeface="Times New Roman" panose="02020603050405020304" pitchFamily="18" charset="0"/>
              </a:rPr>
              <a:t>Thực</a:t>
            </a:r>
            <a:r>
              <a:rPr lang="en-US" sz="4000" dirty="0">
                <a:solidFill>
                  <a:schemeClr val="bg2">
                    <a:lumMod val="10000"/>
                  </a:schemeClr>
                </a:solidFill>
                <a:latin typeface="Times New Roman" panose="02020603050405020304" pitchFamily="18" charset="0"/>
                <a:cs typeface="Times New Roman" panose="02020603050405020304" pitchFamily="18" charset="0"/>
              </a:rPr>
              <a:t> </a:t>
            </a:r>
            <a:r>
              <a:rPr lang="en-US" sz="4000" dirty="0" err="1">
                <a:solidFill>
                  <a:schemeClr val="bg2">
                    <a:lumMod val="10000"/>
                  </a:schemeClr>
                </a:solidFill>
                <a:latin typeface="Times New Roman" panose="02020603050405020304" pitchFamily="18" charset="0"/>
                <a:cs typeface="Times New Roman" panose="02020603050405020304" pitchFamily="18" charset="0"/>
              </a:rPr>
              <a:t>nghiệm</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1344" y="1124744"/>
            <a:ext cx="5400600" cy="648072"/>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2800">
                <a:solidFill>
                  <a:schemeClr val="bg2">
                    <a:lumMod val="10000"/>
                  </a:schemeClr>
                </a:solidFill>
                <a:latin typeface="Times New Roman" pitchFamily="18" charset="0"/>
                <a:cs typeface="Times New Roman" pitchFamily="18" charset="0"/>
              </a:rPr>
              <a:t>Thực hiện xác thực một trang web</a:t>
            </a:r>
            <a:r>
              <a:rPr lang="en-US" altLang="en-US" sz="2800">
                <a:solidFill>
                  <a:schemeClr val="bg2">
                    <a:lumMod val="10000"/>
                  </a:schemeClr>
                </a:solidFill>
              </a:rPr>
              <a:t>.</a:t>
            </a:r>
            <a:endParaRPr lang="en-US" altLang="en-US" sz="2800" dirty="0">
              <a:solidFill>
                <a:schemeClr val="bg2">
                  <a:lumMod val="10000"/>
                </a:schemeClr>
              </a:solidFill>
            </a:endParaRPr>
          </a:p>
        </p:txBody>
      </p:sp>
      <p:graphicFrame>
        <p:nvGraphicFramePr>
          <p:cNvPr id="6" name="Diagram 5"/>
          <p:cNvGraphicFramePr/>
          <p:nvPr>
            <p:extLst>
              <p:ext uri="{D42A27DB-BD31-4B8C-83A1-F6EECF244321}">
                <p14:modId xmlns:p14="http://schemas.microsoft.com/office/powerpoint/2010/main" val="2894561606"/>
              </p:ext>
            </p:extLst>
          </p:nvPr>
        </p:nvGraphicFramePr>
        <p:xfrm>
          <a:off x="191344" y="1988840"/>
          <a:ext cx="540060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11">
            <a:extLst>
              <a:ext uri="{FF2B5EF4-FFF2-40B4-BE49-F238E27FC236}">
                <a16:creationId xmlns="" xmlns:a16="http://schemas.microsoft.com/office/drawing/2014/main" id="{7551BC8F-5015-4BE4-ABD6-1345A78F4A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5277" y="2276872"/>
            <a:ext cx="5655568" cy="3371411"/>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8741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1424" y="2348881"/>
            <a:ext cx="10297144" cy="2016223"/>
          </a:xfrm>
          <a:prstGeom prst="rect">
            <a:avLst/>
          </a:prstGeom>
          <a:solidFill>
            <a:srgbClr val="3AD9FF"/>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en-US" sz="4000" dirty="0" smtClean="0">
                <a:solidFill>
                  <a:srgbClr val="ED6113"/>
                </a:solidFill>
                <a:latin typeface="Times New Roman" panose="02020603050405020304" pitchFamily="18" charset="0"/>
                <a:cs typeface="Times New Roman" panose="02020603050405020304" pitchFamily="18" charset="0"/>
              </a:rPr>
              <a:t>V. KẾT LUẬN</a:t>
            </a:r>
            <a:endParaRPr lang="en-US" altLang="en-US" sz="4000" b="1" dirty="0">
              <a:solidFill>
                <a:srgbClr val="ED6113"/>
              </a:solidFill>
            </a:endParaRPr>
          </a:p>
        </p:txBody>
      </p:sp>
    </p:spTree>
    <p:extLst>
      <p:ext uri="{BB962C8B-B14F-4D97-AF65-F5344CB8AC3E}">
        <p14:creationId xmlns:p14="http://schemas.microsoft.com/office/powerpoint/2010/main" val="4204633218"/>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9416" y="1340768"/>
            <a:ext cx="10515600" cy="3600400"/>
          </a:xfrm>
        </p:spPr>
        <p:txBody>
          <a:bodyPr anchor="ctr">
            <a:normAutofit/>
          </a:bodyPr>
          <a:lstStyle/>
          <a:p>
            <a:pPr marL="0" indent="0">
              <a:buNone/>
              <a:defRPr/>
            </a:pPr>
            <a:r>
              <a:rPr lang="en-US" altLang="en-US" dirty="0">
                <a:solidFill>
                  <a:schemeClr val="bg2">
                    <a:lumMod val="10000"/>
                  </a:schemeClr>
                </a:solidFill>
                <a:latin typeface="Times New Roman" pitchFamily="18" charset="0"/>
                <a:cs typeface="Times New Roman" pitchFamily="18" charset="0"/>
              </a:rPr>
              <a:t>1</a:t>
            </a:r>
            <a:r>
              <a:rPr lang="en-US" altLang="en-US" dirty="0" smtClean="0">
                <a:solidFill>
                  <a:schemeClr val="bg2">
                    <a:lumMod val="10000"/>
                  </a:schemeClr>
                </a:solidFill>
                <a:latin typeface="Times New Roman" pitchFamily="18" charset="0"/>
                <a:cs typeface="Times New Roman" pitchFamily="18" charset="0"/>
              </a:rPr>
              <a:t>.</a:t>
            </a:r>
            <a:r>
              <a:rPr lang="vi-VN" altLang="en-US" dirty="0" smtClean="0">
                <a:solidFill>
                  <a:schemeClr val="bg2">
                    <a:lumMod val="10000"/>
                  </a:schemeClr>
                </a:solidFill>
                <a:latin typeface="Times New Roman" pitchFamily="18" charset="0"/>
                <a:cs typeface="Times New Roman" pitchFamily="18" charset="0"/>
              </a:rPr>
              <a:t> Kết quả đạt được.</a:t>
            </a:r>
          </a:p>
          <a:p>
            <a:pPr>
              <a:buFont typeface="Courier New" panose="02070309020205020404" pitchFamily="49" charset="0"/>
              <a:buChar char="o"/>
              <a:defRPr/>
            </a:pPr>
            <a:r>
              <a:rPr lang="vi-VN" dirty="0">
                <a:latin typeface="Times New Roman" panose="02020603050405020304" pitchFamily="18" charset="0"/>
                <a:cs typeface="Times New Roman" panose="02020603050405020304" pitchFamily="18" charset="0"/>
              </a:rPr>
              <a:t>H</a:t>
            </a:r>
            <a:r>
              <a:rPr lang="vi-VN" dirty="0" smtClean="0">
                <a:latin typeface="Times New Roman" panose="02020603050405020304" pitchFamily="18" charset="0"/>
                <a:cs typeface="Times New Roman" panose="02020603050405020304" pitchFamily="18" charset="0"/>
              </a:rPr>
              <a:t>iểu </a:t>
            </a:r>
            <a:r>
              <a:rPr lang="vi-VN" dirty="0">
                <a:latin typeface="Times New Roman" panose="02020603050405020304" pitchFamily="18" charset="0"/>
                <a:cs typeface="Times New Roman" panose="02020603050405020304" pitchFamily="18" charset="0"/>
              </a:rPr>
              <a:t>các phương pháp xác thực và giải pháp xác thực với OAuth2</a:t>
            </a:r>
            <a:endParaRPr lang="en-US" dirty="0"/>
          </a:p>
          <a:p>
            <a:pPr>
              <a:buFont typeface="Courier New" panose="02070309020205020404" pitchFamily="49" charset="0"/>
              <a:buChar char="o"/>
              <a:defRPr/>
            </a:pPr>
            <a:r>
              <a:rPr lang="en-US" altLang="en-US" dirty="0" err="1" smtClean="0">
                <a:solidFill>
                  <a:schemeClr val="bg2">
                    <a:lumMod val="10000"/>
                  </a:schemeClr>
                </a:solidFill>
                <a:latin typeface="Times New Roman" pitchFamily="18" charset="0"/>
                <a:cs typeface="Times New Roman" pitchFamily="18" charset="0"/>
              </a:rPr>
              <a:t>Triển</a:t>
            </a:r>
            <a:r>
              <a:rPr lang="en-US" altLang="en-US" dirty="0" smtClean="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khai</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được</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mô</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hình</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xác</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thực</a:t>
            </a:r>
            <a:endParaRPr lang="en-US" altLang="en-US" dirty="0">
              <a:solidFill>
                <a:schemeClr val="bg2">
                  <a:lumMod val="10000"/>
                </a:schemeClr>
              </a:solidFill>
              <a:latin typeface="Times New Roman" pitchFamily="18" charset="0"/>
              <a:cs typeface="Times New Roman" pitchFamily="18" charset="0"/>
            </a:endParaRPr>
          </a:p>
          <a:p>
            <a:pPr marL="0" indent="0">
              <a:buFont typeface="Wingdings" panose="05000000000000000000" pitchFamily="2" charset="2"/>
              <a:buNone/>
              <a:defRPr/>
            </a:pPr>
            <a:r>
              <a:rPr lang="en-US" altLang="en-US" dirty="0">
                <a:solidFill>
                  <a:schemeClr val="bg2">
                    <a:lumMod val="10000"/>
                  </a:schemeClr>
                </a:solidFill>
                <a:latin typeface="Times New Roman" pitchFamily="18" charset="0"/>
                <a:cs typeface="Times New Roman" pitchFamily="18" charset="0"/>
              </a:rPr>
              <a:t>2. </a:t>
            </a:r>
            <a:r>
              <a:rPr lang="en-US" altLang="en-US" dirty="0" err="1">
                <a:solidFill>
                  <a:schemeClr val="bg2">
                    <a:lumMod val="10000"/>
                  </a:schemeClr>
                </a:solidFill>
                <a:latin typeface="Times New Roman" pitchFamily="18" charset="0"/>
                <a:cs typeface="Times New Roman" pitchFamily="18" charset="0"/>
              </a:rPr>
              <a:t>Hướng</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phát</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triển</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kế</a:t>
            </a:r>
            <a:r>
              <a:rPr lang="en-US" altLang="en-US" dirty="0">
                <a:solidFill>
                  <a:schemeClr val="bg2">
                    <a:lumMod val="10000"/>
                  </a:schemeClr>
                </a:solidFill>
                <a:latin typeface="Times New Roman" pitchFamily="18" charset="0"/>
                <a:cs typeface="Times New Roman" pitchFamily="18" charset="0"/>
              </a:rPr>
              <a:t> </a:t>
            </a:r>
            <a:r>
              <a:rPr lang="en-US" altLang="en-US" dirty="0" err="1">
                <a:solidFill>
                  <a:schemeClr val="bg2">
                    <a:lumMod val="10000"/>
                  </a:schemeClr>
                </a:solidFill>
                <a:latin typeface="Times New Roman" pitchFamily="18" charset="0"/>
                <a:cs typeface="Times New Roman" pitchFamily="18" charset="0"/>
              </a:rPr>
              <a:t>tiếp</a:t>
            </a:r>
            <a:r>
              <a:rPr lang="en-US" altLang="en-US" dirty="0">
                <a:solidFill>
                  <a:schemeClr val="bg2">
                    <a:lumMod val="10000"/>
                  </a:schemeClr>
                </a:solidFill>
                <a:latin typeface="Times New Roman" pitchFamily="18" charset="0"/>
                <a:cs typeface="Times New Roman" pitchFamily="18" charset="0"/>
              </a:rPr>
              <a:t>.</a:t>
            </a:r>
          </a:p>
          <a:p>
            <a:pPr>
              <a:buFont typeface="Courier New" panose="02070309020205020404" pitchFamily="49" charset="0"/>
              <a:buChar char="o"/>
              <a:defRPr/>
            </a:pPr>
            <a:r>
              <a:rPr lang="vi-VN" altLang="en-US" dirty="0">
                <a:solidFill>
                  <a:schemeClr val="bg2">
                    <a:lumMod val="10000"/>
                  </a:schemeClr>
                </a:solidFill>
                <a:latin typeface="Times New Roman" pitchFamily="18" charset="0"/>
                <a:cs typeface="Times New Roman" pitchFamily="18" charset="0"/>
              </a:rPr>
              <a:t>Tìm hiểu các lỗ hổng cấp mã xác thực, vấn đề xác thực chuyển hướng URL, rò rỉ các thông tin xác thực qua header hoặc lịch </a:t>
            </a:r>
            <a:r>
              <a:rPr lang="vi-VN" altLang="en-US" dirty="0" smtClean="0">
                <a:solidFill>
                  <a:schemeClr val="bg2">
                    <a:lumMod val="10000"/>
                  </a:schemeClr>
                </a:solidFill>
                <a:latin typeface="Times New Roman" pitchFamily="18" charset="0"/>
                <a:cs typeface="Times New Roman" pitchFamily="18" charset="0"/>
              </a:rPr>
              <a:t>s</a:t>
            </a:r>
            <a:r>
              <a:rPr lang="en-US" altLang="en-US" dirty="0" smtClean="0">
                <a:solidFill>
                  <a:schemeClr val="bg2">
                    <a:lumMod val="10000"/>
                  </a:schemeClr>
                </a:solidFill>
                <a:latin typeface="Times New Roman" pitchFamily="18" charset="0"/>
                <a:cs typeface="Times New Roman" pitchFamily="18" charset="0"/>
              </a:rPr>
              <a:t>ử</a:t>
            </a:r>
            <a:r>
              <a:rPr lang="vi-VN" altLang="en-US" dirty="0" smtClean="0">
                <a:solidFill>
                  <a:schemeClr val="bg2">
                    <a:lumMod val="10000"/>
                  </a:schemeClr>
                </a:solidFill>
                <a:latin typeface="Times New Roman" pitchFamily="18" charset="0"/>
                <a:cs typeface="Times New Roman" pitchFamily="18" charset="0"/>
              </a:rPr>
              <a:t> </a:t>
            </a:r>
            <a:r>
              <a:rPr lang="vi-VN" altLang="en-US" dirty="0">
                <a:solidFill>
                  <a:schemeClr val="bg2">
                    <a:lumMod val="10000"/>
                  </a:schemeClr>
                </a:solidFill>
                <a:latin typeface="Times New Roman" pitchFamily="18" charset="0"/>
                <a:cs typeface="Times New Roman" pitchFamily="18" charset="0"/>
              </a:rPr>
              <a:t>trình duyệt,..</a:t>
            </a:r>
            <a:endParaRPr lang="en-US" altLang="en-US" dirty="0">
              <a:solidFill>
                <a:schemeClr val="bg2">
                  <a:lumMod val="10000"/>
                </a:schemeClr>
              </a:solidFill>
              <a:latin typeface="Times New Roman" pitchFamily="18" charset="0"/>
              <a:cs typeface="Times New Roman" pitchFamily="18" charset="0"/>
            </a:endParaRPr>
          </a:p>
          <a:p>
            <a:pPr>
              <a:buFont typeface="Courier New" panose="02070309020205020404" pitchFamily="49" charset="0"/>
              <a:buChar char="o"/>
              <a:defRPr/>
            </a:pPr>
            <a:r>
              <a:rPr lang="vi-VN" altLang="en-US" dirty="0">
                <a:solidFill>
                  <a:schemeClr val="bg2">
                    <a:lumMod val="10000"/>
                  </a:schemeClr>
                </a:solidFill>
                <a:latin typeface="Times New Roman" pitchFamily="18" charset="0"/>
                <a:cs typeface="Times New Roman" pitchFamily="18" charset="0"/>
              </a:rPr>
              <a:t>Thực hiện xác thực và lấy ra nhiều thông tin hơn</a:t>
            </a:r>
            <a:endParaRPr lang="en-US" dirty="0"/>
          </a:p>
        </p:txBody>
      </p:sp>
      <p:sp>
        <p:nvSpPr>
          <p:cNvPr id="3" name="Rectangle 2"/>
          <p:cNvSpPr/>
          <p:nvPr/>
        </p:nvSpPr>
        <p:spPr>
          <a:xfrm>
            <a:off x="1199456" y="116632"/>
            <a:ext cx="7344816" cy="707886"/>
          </a:xfrm>
          <a:prstGeom prst="rect">
            <a:avLst/>
          </a:prstGeom>
        </p:spPr>
        <p:txBody>
          <a:bodyPr wrap="square">
            <a:spAutoFit/>
          </a:bodyPr>
          <a:lstStyle/>
          <a:p>
            <a:pPr marL="57150" lvl="2">
              <a:defRPr/>
            </a:pPr>
            <a:r>
              <a:rPr lang="en-US" sz="4000" dirty="0" smtClean="0">
                <a:solidFill>
                  <a:schemeClr val="bg2">
                    <a:lumMod val="10000"/>
                  </a:schemeClr>
                </a:solidFill>
                <a:latin typeface="Times New Roman" panose="02020603050405020304" pitchFamily="18" charset="0"/>
                <a:cs typeface="Times New Roman" panose="02020603050405020304" pitchFamily="18" charset="0"/>
              </a:rPr>
              <a:t>V. </a:t>
            </a:r>
            <a:r>
              <a:rPr lang="en-US" sz="4000" dirty="0" err="1" smtClean="0">
                <a:solidFill>
                  <a:schemeClr val="bg2">
                    <a:lumMod val="10000"/>
                  </a:schemeClr>
                </a:solidFill>
                <a:latin typeface="Times New Roman" panose="02020603050405020304" pitchFamily="18" charset="0"/>
                <a:cs typeface="Times New Roman" panose="02020603050405020304" pitchFamily="18" charset="0"/>
              </a:rPr>
              <a:t>Kết</a:t>
            </a:r>
            <a:r>
              <a:rPr lang="en-US" sz="40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4000" dirty="0" err="1" smtClean="0">
                <a:solidFill>
                  <a:schemeClr val="bg2">
                    <a:lumMod val="10000"/>
                  </a:schemeClr>
                </a:solidFill>
                <a:latin typeface="Times New Roman" panose="02020603050405020304" pitchFamily="18" charset="0"/>
                <a:cs typeface="Times New Roman" panose="02020603050405020304" pitchFamily="18" charset="0"/>
              </a:rPr>
              <a:t>luận</a:t>
            </a:r>
            <a:endParaRPr lang="vi-VN" sz="40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35972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87488" y="1484784"/>
            <a:ext cx="9577064" cy="4104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defRPr/>
            </a:pPr>
            <a:r>
              <a:rPr lang="en-US" altLang="en-US" sz="6000" dirty="0" err="1" smtClean="0">
                <a:latin typeface="Times New Roman" panose="02020603050405020304" pitchFamily="18" charset="0"/>
                <a:cs typeface="Times New Roman" panose="02020603050405020304" pitchFamily="18" charset="0"/>
              </a:rPr>
              <a:t>Xin</a:t>
            </a:r>
            <a:r>
              <a:rPr lang="en-US" altLang="en-US" sz="6000" dirty="0" smtClean="0">
                <a:latin typeface="Times New Roman" panose="02020603050405020304" pitchFamily="18" charset="0"/>
                <a:cs typeface="Times New Roman" panose="02020603050405020304" pitchFamily="18" charset="0"/>
              </a:rPr>
              <a:t> </a:t>
            </a:r>
            <a:r>
              <a:rPr lang="en-US" altLang="en-US" sz="6000" dirty="0" err="1" smtClean="0">
                <a:latin typeface="Times New Roman" panose="02020603050405020304" pitchFamily="18" charset="0"/>
                <a:cs typeface="Times New Roman" panose="02020603050405020304" pitchFamily="18" charset="0"/>
              </a:rPr>
              <a:t>chân</a:t>
            </a:r>
            <a:r>
              <a:rPr lang="en-US" altLang="en-US" sz="6000" dirty="0" smtClean="0">
                <a:latin typeface="Times New Roman" panose="02020603050405020304" pitchFamily="18" charset="0"/>
                <a:cs typeface="Times New Roman" panose="02020603050405020304" pitchFamily="18" charset="0"/>
              </a:rPr>
              <a:t> </a:t>
            </a:r>
            <a:r>
              <a:rPr lang="en-US" altLang="en-US" sz="6000" dirty="0" err="1" smtClean="0">
                <a:latin typeface="Times New Roman" panose="02020603050405020304" pitchFamily="18" charset="0"/>
                <a:cs typeface="Times New Roman" panose="02020603050405020304" pitchFamily="18" charset="0"/>
              </a:rPr>
              <a:t>thành</a:t>
            </a:r>
            <a:r>
              <a:rPr lang="en-US" altLang="en-US" sz="6000" dirty="0" smtClean="0">
                <a:latin typeface="Times New Roman" panose="02020603050405020304" pitchFamily="18" charset="0"/>
                <a:cs typeface="Times New Roman" panose="02020603050405020304" pitchFamily="18" charset="0"/>
              </a:rPr>
              <a:t> </a:t>
            </a:r>
            <a:r>
              <a:rPr lang="en-US" altLang="en-US" sz="6000" dirty="0" err="1" smtClean="0">
                <a:latin typeface="Times New Roman" panose="02020603050405020304" pitchFamily="18" charset="0"/>
                <a:cs typeface="Times New Roman" panose="02020603050405020304" pitchFamily="18" charset="0"/>
              </a:rPr>
              <a:t>cảm</a:t>
            </a:r>
            <a:r>
              <a:rPr lang="en-US" altLang="en-US" sz="6000" dirty="0" smtClean="0">
                <a:latin typeface="Times New Roman" panose="02020603050405020304" pitchFamily="18" charset="0"/>
                <a:cs typeface="Times New Roman" panose="02020603050405020304" pitchFamily="18" charset="0"/>
              </a:rPr>
              <a:t> </a:t>
            </a:r>
            <a:r>
              <a:rPr lang="vi-VN" altLang="en-US" sz="6000" dirty="0" smtClean="0">
                <a:latin typeface="Times New Roman" panose="02020603050405020304" pitchFamily="18" charset="0"/>
                <a:cs typeface="Times New Roman" panose="02020603050405020304" pitchFamily="18" charset="0"/>
              </a:rPr>
              <a:t>ơ</a:t>
            </a:r>
            <a:r>
              <a:rPr lang="en-US" altLang="en-US" sz="6000" dirty="0" smtClean="0">
                <a:latin typeface="Times New Roman" panose="02020603050405020304" pitchFamily="18" charset="0"/>
                <a:cs typeface="Times New Roman" panose="02020603050405020304" pitchFamily="18" charset="0"/>
              </a:rPr>
              <a:t>n!</a:t>
            </a:r>
          </a:p>
          <a:p>
            <a:pPr marL="0" indent="0">
              <a:buNone/>
              <a:defRPr/>
            </a:pP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Thầy</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PGS.TS.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Lương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Thế</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Dũng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đã</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a:t>
            </a:r>
            <a:r>
              <a:rPr lang="en-US" smtClean="0">
                <a:latin typeface="Times New Roman" panose="02020603050405020304" pitchFamily="18" charset="0"/>
                <a:cs typeface="Times New Roman" panose="02020603050405020304" pitchFamily="18" charset="0"/>
              </a:rPr>
              <a:t>.</a:t>
            </a:r>
            <a:endParaRPr lang="en-US" altLang="en-US" smtClean="0">
              <a:solidFill>
                <a:schemeClr val="bg2">
                  <a:lumMod val="10000"/>
                </a:schemeClr>
              </a:solidFill>
              <a:latin typeface="Times New Roman" panose="02020603050405020304" pitchFamily="18" charset="0"/>
              <a:cs typeface="Times New Roman" panose="02020603050405020304" pitchFamily="18" charset="0"/>
            </a:endParaRPr>
          </a:p>
          <a:p>
            <a:pPr marL="0" indent="0">
              <a:buNone/>
              <a:defRPr/>
            </a:pP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Gia</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đình</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bạn</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bè</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ủng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hộ</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động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viên</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tinh</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thần</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để</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chúng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em</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hoàn</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thành</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đồ</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án</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a:t>
            </a:r>
          </a:p>
          <a:p>
            <a:pPr marL="0" indent="0">
              <a:buNone/>
              <a:defRPr/>
            </a:pP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Thầy</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cô</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trong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hội</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đồng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đã</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lắng</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nghe</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và</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smtClean="0">
                <a:solidFill>
                  <a:schemeClr val="bg2">
                    <a:lumMod val="10000"/>
                  </a:schemeClr>
                </a:solidFill>
                <a:latin typeface="Times New Roman" panose="02020603050405020304" pitchFamily="18" charset="0"/>
                <a:cs typeface="Times New Roman" panose="02020603050405020304" pitchFamily="18" charset="0"/>
              </a:rPr>
              <a:t>góp</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 ý.</a:t>
            </a:r>
          </a:p>
          <a:p>
            <a:pPr marL="0" indent="0">
              <a:buNone/>
              <a:defRPr/>
            </a:pP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endParaRPr>
          </a:p>
          <a:p>
            <a:pPr marL="342882" indent="-342882">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09916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3472" y="188640"/>
            <a:ext cx="1944216" cy="584775"/>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Nội dung</a:t>
            </a:r>
            <a:endParaRPr lang="en-US" sz="320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328716189"/>
              </p:ext>
            </p:extLst>
          </p:nvPr>
        </p:nvGraphicFramePr>
        <p:xfrm>
          <a:off x="551384" y="1124744"/>
          <a:ext cx="8128000" cy="1080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749911172"/>
              </p:ext>
            </p:extLst>
          </p:nvPr>
        </p:nvGraphicFramePr>
        <p:xfrm>
          <a:off x="551384" y="2060848"/>
          <a:ext cx="8128000"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ext uri="{D42A27DB-BD31-4B8C-83A1-F6EECF244321}">
                <p14:modId xmlns:p14="http://schemas.microsoft.com/office/powerpoint/2010/main" val="1413130965"/>
              </p:ext>
            </p:extLst>
          </p:nvPr>
        </p:nvGraphicFramePr>
        <p:xfrm>
          <a:off x="551384" y="2996952"/>
          <a:ext cx="8128000" cy="108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extLst>
              <p:ext uri="{D42A27DB-BD31-4B8C-83A1-F6EECF244321}">
                <p14:modId xmlns:p14="http://schemas.microsoft.com/office/powerpoint/2010/main" val="2232317954"/>
              </p:ext>
            </p:extLst>
          </p:nvPr>
        </p:nvGraphicFramePr>
        <p:xfrm>
          <a:off x="551384" y="3933056"/>
          <a:ext cx="8128000" cy="10801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3" name="Diagram 12"/>
          <p:cNvGraphicFramePr/>
          <p:nvPr>
            <p:extLst>
              <p:ext uri="{D42A27DB-BD31-4B8C-83A1-F6EECF244321}">
                <p14:modId xmlns:p14="http://schemas.microsoft.com/office/powerpoint/2010/main" val="2464559957"/>
              </p:ext>
            </p:extLst>
          </p:nvPr>
        </p:nvGraphicFramePr>
        <p:xfrm>
          <a:off x="551384" y="4869160"/>
          <a:ext cx="8128000" cy="108012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273829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9" grpId="0">
        <p:bldAsOne/>
      </p:bldGraphic>
      <p:bldGraphic spid="10" grpId="0">
        <p:bldAsOne/>
      </p:bldGraphic>
      <p:bldGraphic spid="11" grpId="0">
        <p:bldAsOne/>
      </p:bldGraphic>
      <p:bldGraphic spid="1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1424" y="2492897"/>
            <a:ext cx="10297144" cy="201622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5" name="Title 1"/>
          <p:cNvSpPr txBox="1">
            <a:spLocks/>
          </p:cNvSpPr>
          <p:nvPr/>
        </p:nvSpPr>
        <p:spPr>
          <a:xfrm>
            <a:off x="911424" y="2348881"/>
            <a:ext cx="10297144" cy="2016223"/>
          </a:xfrm>
          <a:prstGeom prst="rect">
            <a:avLst/>
          </a:prstGeom>
          <a:solidFill>
            <a:srgbClr val="3AD9FF"/>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solidFill>
                  <a:srgbClr val="ED6113"/>
                </a:solidFill>
                <a:latin typeface="Times New Roman" panose="02020603050405020304" pitchFamily="18" charset="0"/>
                <a:cs typeface="Times New Roman" panose="02020603050405020304" pitchFamily="18" charset="0"/>
              </a:rPr>
              <a:t>I. ĐẶT VẤN ĐỀ</a:t>
            </a:r>
          </a:p>
        </p:txBody>
      </p:sp>
    </p:spTree>
    <p:extLst>
      <p:ext uri="{BB962C8B-B14F-4D97-AF65-F5344CB8AC3E}">
        <p14:creationId xmlns:p14="http://schemas.microsoft.com/office/powerpoint/2010/main" val="2967960133"/>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3472" y="188640"/>
            <a:ext cx="2664296" cy="584775"/>
          </a:xfrm>
          <a:prstGeom prst="rect">
            <a:avLst/>
          </a:prstGeom>
          <a:noFill/>
        </p:spPr>
        <p:txBody>
          <a:bodyPr wrap="square" rtlCol="0">
            <a:spAutoFit/>
          </a:bodyPr>
          <a:lstStyle/>
          <a:p>
            <a:pPr>
              <a:defRPr/>
            </a:pPr>
            <a:r>
              <a:rPr lang="en-US" sz="3200" dirty="0" smtClean="0">
                <a:solidFill>
                  <a:schemeClr val="bg2">
                    <a:lumMod val="10000"/>
                  </a:schemeClr>
                </a:solidFill>
                <a:latin typeface="Times New Roman" panose="02020603050405020304" pitchFamily="18" charset="0"/>
                <a:cs typeface="Times New Roman" panose="02020603050405020304" pitchFamily="18" charset="0"/>
              </a:rPr>
              <a:t>I. </a:t>
            </a:r>
            <a:r>
              <a:rPr lang="en-US" sz="3200" dirty="0" err="1" smtClean="0">
                <a:solidFill>
                  <a:schemeClr val="bg2">
                    <a:lumMod val="10000"/>
                  </a:schemeClr>
                </a:solidFill>
                <a:latin typeface="Times New Roman" panose="02020603050405020304" pitchFamily="18" charset="0"/>
                <a:cs typeface="Times New Roman" panose="02020603050405020304" pitchFamily="18" charset="0"/>
              </a:rPr>
              <a:t>Đặt</a:t>
            </a:r>
            <a:r>
              <a:rPr lang="en-US" sz="32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3200" dirty="0" err="1">
                <a:solidFill>
                  <a:schemeClr val="bg2">
                    <a:lumMod val="10000"/>
                  </a:schemeClr>
                </a:solidFill>
                <a:latin typeface="Times New Roman" panose="02020603050405020304" pitchFamily="18" charset="0"/>
                <a:cs typeface="Times New Roman" panose="02020603050405020304" pitchFamily="18" charset="0"/>
              </a:rPr>
              <a:t>vấn</a:t>
            </a:r>
            <a:r>
              <a:rPr lang="en-US" sz="3200" dirty="0">
                <a:solidFill>
                  <a:schemeClr val="bg2">
                    <a:lumMod val="10000"/>
                  </a:schemeClr>
                </a:solidFill>
                <a:latin typeface="Times New Roman" panose="02020603050405020304" pitchFamily="18" charset="0"/>
                <a:cs typeface="Times New Roman" panose="02020603050405020304" pitchFamily="18" charset="0"/>
              </a:rPr>
              <a:t> </a:t>
            </a:r>
            <a:r>
              <a:rPr lang="en-US" sz="3200" dirty="0" err="1">
                <a:solidFill>
                  <a:schemeClr val="bg2">
                    <a:lumMod val="10000"/>
                  </a:schemeClr>
                </a:solidFill>
                <a:latin typeface="Times New Roman" panose="02020603050405020304" pitchFamily="18" charset="0"/>
                <a:cs typeface="Times New Roman" panose="02020603050405020304" pitchFamily="18" charset="0"/>
              </a:rPr>
              <a:t>đề</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2110514"/>
            <a:ext cx="6408738" cy="3565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479376" y="1268760"/>
            <a:ext cx="5760640" cy="576064"/>
          </a:xfrm>
          <a:prstGeom prst="rect">
            <a:avLst/>
          </a:prstGeom>
          <a:solidFill>
            <a:srgbClr val="3AD9FF"/>
          </a:solidFill>
          <a:ln>
            <a:solidFill>
              <a:srgbClr val="3A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800" dirty="0" err="1">
                <a:solidFill>
                  <a:schemeClr val="bg2">
                    <a:lumMod val="10000"/>
                  </a:schemeClr>
                </a:solidFill>
                <a:latin typeface="Times New Roman" pitchFamily="18" charset="0"/>
                <a:cs typeface="Times New Roman" pitchFamily="18" charset="0"/>
              </a:rPr>
              <a:t>Tình</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hình</a:t>
            </a:r>
            <a:r>
              <a:rPr lang="en-US" altLang="en-US" sz="2800" dirty="0">
                <a:solidFill>
                  <a:schemeClr val="bg2">
                    <a:lumMod val="10000"/>
                  </a:schemeClr>
                </a:solidFill>
                <a:latin typeface="Times New Roman" pitchFamily="18" charset="0"/>
                <a:cs typeface="Times New Roman" pitchFamily="18" charset="0"/>
              </a:rPr>
              <a:t> an </a:t>
            </a:r>
            <a:r>
              <a:rPr lang="en-US" altLang="en-US" sz="2800" dirty="0" err="1">
                <a:solidFill>
                  <a:schemeClr val="bg2">
                    <a:lumMod val="10000"/>
                  </a:schemeClr>
                </a:solidFill>
                <a:latin typeface="Times New Roman" pitchFamily="18" charset="0"/>
                <a:cs typeface="Times New Roman" pitchFamily="18" charset="0"/>
              </a:rPr>
              <a:t>ninh</a:t>
            </a:r>
            <a:r>
              <a:rPr lang="en-US" altLang="en-US" sz="2800" dirty="0">
                <a:solidFill>
                  <a:schemeClr val="bg2">
                    <a:lumMod val="10000"/>
                  </a:schemeClr>
                </a:solidFill>
                <a:latin typeface="Times New Roman" pitchFamily="18" charset="0"/>
                <a:cs typeface="Times New Roman" pitchFamily="18" charset="0"/>
              </a:rPr>
              <a:t> </a:t>
            </a:r>
            <a:r>
              <a:rPr lang="en-US" altLang="en-US" sz="2800" dirty="0" err="1">
                <a:solidFill>
                  <a:schemeClr val="bg2">
                    <a:lumMod val="10000"/>
                  </a:schemeClr>
                </a:solidFill>
                <a:latin typeface="Times New Roman" pitchFamily="18" charset="0"/>
                <a:cs typeface="Times New Roman" pitchFamily="18" charset="0"/>
              </a:rPr>
              <a:t>mạng</a:t>
            </a:r>
            <a:r>
              <a:rPr lang="en-US" altLang="en-US" sz="2800" dirty="0">
                <a:solidFill>
                  <a:schemeClr val="bg2">
                    <a:lumMod val="10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201021804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3472" y="188640"/>
            <a:ext cx="2664296" cy="584775"/>
          </a:xfrm>
          <a:prstGeom prst="rect">
            <a:avLst/>
          </a:prstGeom>
          <a:noFill/>
        </p:spPr>
        <p:txBody>
          <a:bodyPr wrap="square" rtlCol="0">
            <a:spAutoFit/>
          </a:bodyPr>
          <a:lstStyle/>
          <a:p>
            <a:pPr>
              <a:defRPr/>
            </a:pPr>
            <a:r>
              <a:rPr lang="en-US" sz="3200" dirty="0" smtClean="0">
                <a:solidFill>
                  <a:schemeClr val="bg2">
                    <a:lumMod val="10000"/>
                  </a:schemeClr>
                </a:solidFill>
                <a:latin typeface="Times New Roman" panose="02020603050405020304" pitchFamily="18" charset="0"/>
                <a:cs typeface="Times New Roman" panose="02020603050405020304" pitchFamily="18" charset="0"/>
              </a:rPr>
              <a:t>I. </a:t>
            </a:r>
            <a:r>
              <a:rPr lang="en-US" sz="3200" dirty="0" err="1" smtClean="0">
                <a:solidFill>
                  <a:schemeClr val="bg2">
                    <a:lumMod val="10000"/>
                  </a:schemeClr>
                </a:solidFill>
                <a:latin typeface="Times New Roman" panose="02020603050405020304" pitchFamily="18" charset="0"/>
                <a:cs typeface="Times New Roman" panose="02020603050405020304" pitchFamily="18" charset="0"/>
              </a:rPr>
              <a:t>Đặt</a:t>
            </a:r>
            <a:r>
              <a:rPr lang="en-US" sz="32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3200" dirty="0" err="1" smtClean="0">
                <a:solidFill>
                  <a:schemeClr val="bg2">
                    <a:lumMod val="10000"/>
                  </a:schemeClr>
                </a:solidFill>
                <a:latin typeface="Times New Roman" panose="02020603050405020304" pitchFamily="18" charset="0"/>
                <a:cs typeface="Times New Roman" panose="02020603050405020304" pitchFamily="18" charset="0"/>
              </a:rPr>
              <a:t>vấn</a:t>
            </a:r>
            <a:r>
              <a:rPr lang="en-US" sz="32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3200" dirty="0" err="1" smtClean="0">
                <a:solidFill>
                  <a:schemeClr val="bg2">
                    <a:lumMod val="10000"/>
                  </a:schemeClr>
                </a:solidFill>
                <a:latin typeface="Times New Roman" panose="02020603050405020304" pitchFamily="18" charset="0"/>
                <a:cs typeface="Times New Roman" panose="02020603050405020304" pitchFamily="18" charset="0"/>
              </a:rPr>
              <a:t>đề</a:t>
            </a:r>
            <a:endParaRPr lang="en-US" sz="3200" dirty="0">
              <a:solidFill>
                <a:schemeClr val="bg2">
                  <a:lumMod val="10000"/>
                </a:schemeClr>
              </a:solidFill>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90058493"/>
              </p:ext>
            </p:extLst>
          </p:nvPr>
        </p:nvGraphicFramePr>
        <p:xfrm>
          <a:off x="191344" y="1700808"/>
          <a:ext cx="5328592"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809539458"/>
              </p:ext>
            </p:extLst>
          </p:nvPr>
        </p:nvGraphicFramePr>
        <p:xfrm>
          <a:off x="5087888" y="3185592"/>
          <a:ext cx="5328592" cy="36724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extLst>
              <p:ext uri="{D42A27DB-BD31-4B8C-83A1-F6EECF244321}">
                <p14:modId xmlns:p14="http://schemas.microsoft.com/office/powerpoint/2010/main" val="2784973431"/>
              </p:ext>
            </p:extLst>
          </p:nvPr>
        </p:nvGraphicFramePr>
        <p:xfrm>
          <a:off x="5087888" y="449384"/>
          <a:ext cx="5328592" cy="36724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7" name="Straight Connector 6"/>
          <p:cNvCxnSpPr/>
          <p:nvPr/>
        </p:nvCxnSpPr>
        <p:spPr>
          <a:xfrm flipV="1">
            <a:off x="4655840" y="2276872"/>
            <a:ext cx="1368152" cy="12241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55840" y="3501008"/>
            <a:ext cx="1368152" cy="158417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66798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5" grpId="0">
        <p:bldAsOne/>
      </p:bldGraphic>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1424" y="2348881"/>
            <a:ext cx="10297144" cy="2016223"/>
          </a:xfrm>
          <a:prstGeom prst="rect">
            <a:avLst/>
          </a:prstGeom>
          <a:solidFill>
            <a:srgbClr val="3AD9FF"/>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dirty="0" smtClean="0">
                <a:solidFill>
                  <a:srgbClr val="ED6113"/>
                </a:solidFill>
                <a:latin typeface="Times New Roman" panose="02020603050405020304" pitchFamily="18" charset="0"/>
                <a:cs typeface="Times New Roman" panose="02020603050405020304" pitchFamily="18" charset="0"/>
              </a:rPr>
              <a:t>II. CÁC PHƯƠNG PHÁP XÁC THỰC PHỔ BIẾN</a:t>
            </a:r>
            <a:endParaRPr lang="en-US" altLang="en-US" sz="4000" b="1" dirty="0">
              <a:solidFill>
                <a:srgbClr val="ED6113"/>
              </a:solidFill>
            </a:endParaRPr>
          </a:p>
        </p:txBody>
      </p:sp>
    </p:spTree>
    <p:extLst>
      <p:ext uri="{BB962C8B-B14F-4D97-AF65-F5344CB8AC3E}">
        <p14:creationId xmlns:p14="http://schemas.microsoft.com/office/powerpoint/2010/main" val="2607843117"/>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5480" y="116632"/>
            <a:ext cx="7344816"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II.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Các</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phương</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pháp</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xác</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thực</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phổ</a:t>
            </a:r>
            <a:r>
              <a:rPr kumimoji="0" lang="en-US" sz="3600" b="0" i="0" u="none" strike="noStrike" kern="0" cap="none" spc="0" normalizeH="0" baseline="0" noProof="0" dirty="0"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0" noProof="0" dirty="0" err="1" smtClean="0">
                <a:ln>
                  <a:noFill/>
                </a:ln>
                <a:solidFill>
                  <a:srgbClr val="D3D9DD">
                    <a:lumMod val="10000"/>
                  </a:srgbClr>
                </a:solidFill>
                <a:effectLst/>
                <a:uLnTx/>
                <a:uFillTx/>
                <a:latin typeface="Times New Roman" panose="02020603050405020304" pitchFamily="18" charset="0"/>
                <a:cs typeface="Times New Roman" panose="02020603050405020304" pitchFamily="18" charset="0"/>
              </a:rPr>
              <a:t>biến</a:t>
            </a:r>
            <a:endParaRPr kumimoji="0" lang="en-US" sz="1800" b="0" i="0" u="none" strike="noStrike" kern="0" cap="none" spc="0" normalizeH="0" baseline="0" noProof="0" dirty="0" smtClean="0">
              <a:ln>
                <a:noFill/>
              </a:ln>
              <a:solidFill>
                <a:sysClr val="windowText" lastClr="000000"/>
              </a:solidFill>
              <a:effectLst/>
              <a:uLnTx/>
              <a:uFillTx/>
            </a:endParaRPr>
          </a:p>
        </p:txBody>
      </p:sp>
      <p:graphicFrame>
        <p:nvGraphicFramePr>
          <p:cNvPr id="2" name="Diagram 1"/>
          <p:cNvGraphicFramePr/>
          <p:nvPr>
            <p:extLst>
              <p:ext uri="{D42A27DB-BD31-4B8C-83A1-F6EECF244321}">
                <p14:modId xmlns:p14="http://schemas.microsoft.com/office/powerpoint/2010/main" val="4008877673"/>
              </p:ext>
            </p:extLst>
          </p:nvPr>
        </p:nvGraphicFramePr>
        <p:xfrm>
          <a:off x="191344" y="1268760"/>
          <a:ext cx="7920880" cy="1269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24790084"/>
              </p:ext>
            </p:extLst>
          </p:nvPr>
        </p:nvGraphicFramePr>
        <p:xfrm>
          <a:off x="263352" y="2996952"/>
          <a:ext cx="7920880" cy="12691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2044747190"/>
              </p:ext>
            </p:extLst>
          </p:nvPr>
        </p:nvGraphicFramePr>
        <p:xfrm>
          <a:off x="191344" y="4725144"/>
          <a:ext cx="8136904" cy="12691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8670654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7" grpId="0">
        <p:bldAsOne/>
      </p:bldGraphic>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1424" y="2348881"/>
            <a:ext cx="10297144" cy="2016223"/>
          </a:xfrm>
          <a:prstGeom prst="rect">
            <a:avLst/>
          </a:prstGeom>
          <a:solidFill>
            <a:srgbClr val="3AD9FF"/>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dirty="0" smtClean="0">
                <a:solidFill>
                  <a:srgbClr val="ED6113"/>
                </a:solidFill>
                <a:latin typeface="Times New Roman" panose="02020603050405020304" pitchFamily="18" charset="0"/>
                <a:cs typeface="Times New Roman" panose="02020603050405020304" pitchFamily="18" charset="0"/>
              </a:rPr>
              <a:t>III. GIẢI PHÁP XÁC THỰC VỚI OAUTH2</a:t>
            </a:r>
            <a:endParaRPr lang="en-US" altLang="en-US" sz="4000" b="1" dirty="0">
              <a:solidFill>
                <a:srgbClr val="ED6113"/>
              </a:solidFill>
            </a:endParaRPr>
          </a:p>
        </p:txBody>
      </p:sp>
    </p:spTree>
    <p:extLst>
      <p:ext uri="{BB962C8B-B14F-4D97-AF65-F5344CB8AC3E}">
        <p14:creationId xmlns:p14="http://schemas.microsoft.com/office/powerpoint/2010/main" val="1533898016"/>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sampl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11726</TotalTime>
  <Words>3900</Words>
  <Application>Microsoft Office PowerPoint</Application>
  <PresentationFormat>Custom</PresentationFormat>
  <Paragraphs>300</Paragraphs>
  <Slides>29</Slides>
  <Notes>25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sample</vt:lpstr>
      <vt:lpstr>GIẢI PHÁP XÁC THỰC TẬP TRUNG DỰA TRÊN CÔNG CỤ MÃ NGUỒN MỞ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dc:creator>
  <cp:lastModifiedBy>trung phan</cp:lastModifiedBy>
  <cp:revision>369</cp:revision>
  <dcterms:created xsi:type="dcterms:W3CDTF">2015-11-29T04:28:43Z</dcterms:created>
  <dcterms:modified xsi:type="dcterms:W3CDTF">2021-07-08T08:17:28Z</dcterms:modified>
</cp:coreProperties>
</file>