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71" r:id="rId2"/>
    <p:sldId id="283" r:id="rId3"/>
    <p:sldId id="327" r:id="rId4"/>
    <p:sldId id="342" r:id="rId5"/>
    <p:sldId id="345" r:id="rId6"/>
    <p:sldId id="405" r:id="rId7"/>
    <p:sldId id="347" r:id="rId8"/>
    <p:sldId id="348" r:id="rId9"/>
    <p:sldId id="349" r:id="rId10"/>
    <p:sldId id="352" r:id="rId11"/>
    <p:sldId id="354" r:id="rId12"/>
    <p:sldId id="356" r:id="rId13"/>
    <p:sldId id="358" r:id="rId14"/>
    <p:sldId id="361" r:id="rId15"/>
    <p:sldId id="404" r:id="rId16"/>
    <p:sldId id="333" r:id="rId17"/>
    <p:sldId id="337" r:id="rId18"/>
    <p:sldId id="338" r:id="rId19"/>
    <p:sldId id="339" r:id="rId20"/>
    <p:sldId id="340" r:id="rId21"/>
    <p:sldId id="341" r:id="rId22"/>
    <p:sldId id="367" r:id="rId23"/>
    <p:sldId id="369" r:id="rId24"/>
    <p:sldId id="370" r:id="rId25"/>
    <p:sldId id="371" r:id="rId26"/>
    <p:sldId id="372" r:id="rId27"/>
    <p:sldId id="373" r:id="rId28"/>
    <p:sldId id="374" r:id="rId29"/>
    <p:sldId id="375" r:id="rId30"/>
    <p:sldId id="376" r:id="rId31"/>
    <p:sldId id="377" r:id="rId32"/>
    <p:sldId id="406" r:id="rId33"/>
    <p:sldId id="380" r:id="rId34"/>
    <p:sldId id="381" r:id="rId35"/>
    <p:sldId id="407" r:id="rId36"/>
    <p:sldId id="382" r:id="rId37"/>
    <p:sldId id="383" r:id="rId38"/>
    <p:sldId id="384" r:id="rId39"/>
    <p:sldId id="386" r:id="rId40"/>
    <p:sldId id="387" r:id="rId41"/>
    <p:sldId id="388" r:id="rId42"/>
    <p:sldId id="408" r:id="rId43"/>
    <p:sldId id="389" r:id="rId44"/>
    <p:sldId id="390" r:id="rId45"/>
    <p:sldId id="391" r:id="rId46"/>
    <p:sldId id="392" r:id="rId47"/>
    <p:sldId id="393" r:id="rId48"/>
    <p:sldId id="394" r:id="rId49"/>
    <p:sldId id="396" r:id="rId50"/>
    <p:sldId id="397" r:id="rId51"/>
    <p:sldId id="399" r:id="rId52"/>
    <p:sldId id="400" r:id="rId53"/>
    <p:sldId id="401" r:id="rId54"/>
    <p:sldId id="402" r:id="rId55"/>
    <p:sldId id="403" r:id="rId56"/>
    <p:sldId id="27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9" autoAdjust="0"/>
    <p:restoredTop sz="94437" autoAdjust="0"/>
  </p:normalViewPr>
  <p:slideViewPr>
    <p:cSldViewPr>
      <p:cViewPr varScale="1">
        <p:scale>
          <a:sx n="70" d="100"/>
          <a:sy n="70" d="100"/>
        </p:scale>
        <p:origin x="140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FC0CB-EDBF-4F02-828E-A977FF021B0F}" type="datetimeFigureOut">
              <a:rPr lang="en-US" smtClean="0"/>
              <a:pPr/>
              <a:t>12/25/2019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B7408F-67BC-469A-AEEF-A9B6C38AB042}" type="slidenum">
              <a:rPr lang="en-US" smtClean="0"/>
              <a:pPr/>
              <a:t>‹#›</a:t>
            </a:fld>
            <a:endParaRPr lang="en-US"/>
          </a:p>
        </p:txBody>
      </p:sp>
    </p:spTree>
    <p:extLst>
      <p:ext uri="{BB962C8B-B14F-4D97-AF65-F5344CB8AC3E}">
        <p14:creationId xmlns:p14="http://schemas.microsoft.com/office/powerpoint/2010/main" val="4184917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B7408F-67BC-469A-AEEF-A9B6C38AB042}" type="slidenum">
              <a:rPr lang="en-US" smtClean="0"/>
              <a:pPr/>
              <a:t>2</a:t>
            </a:fld>
            <a:endParaRPr lang="en-US"/>
          </a:p>
        </p:txBody>
      </p:sp>
    </p:spTree>
    <p:extLst>
      <p:ext uri="{BB962C8B-B14F-4D97-AF65-F5344CB8AC3E}">
        <p14:creationId xmlns:p14="http://schemas.microsoft.com/office/powerpoint/2010/main" val="2622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7408F-67BC-469A-AEEF-A9B6C38AB042}" type="slidenum">
              <a:rPr lang="en-US" smtClean="0"/>
              <a:pPr/>
              <a:t>5</a:t>
            </a:fld>
            <a:endParaRPr lang="en-US"/>
          </a:p>
        </p:txBody>
      </p:sp>
    </p:spTree>
    <p:extLst>
      <p:ext uri="{BB962C8B-B14F-4D97-AF65-F5344CB8AC3E}">
        <p14:creationId xmlns:p14="http://schemas.microsoft.com/office/powerpoint/2010/main" val="365741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7408F-67BC-469A-AEEF-A9B6C38AB042}" type="slidenum">
              <a:rPr lang="en-US" smtClean="0"/>
              <a:pPr/>
              <a:t>7</a:t>
            </a:fld>
            <a:endParaRPr lang="en-US"/>
          </a:p>
        </p:txBody>
      </p:sp>
    </p:spTree>
    <p:extLst>
      <p:ext uri="{BB962C8B-B14F-4D97-AF65-F5344CB8AC3E}">
        <p14:creationId xmlns:p14="http://schemas.microsoft.com/office/powerpoint/2010/main" val="3657410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7408F-67BC-469A-AEEF-A9B6C38AB042}" type="slidenum">
              <a:rPr lang="en-US" smtClean="0"/>
              <a:pPr/>
              <a:t>8</a:t>
            </a:fld>
            <a:endParaRPr lang="en-US"/>
          </a:p>
        </p:txBody>
      </p:sp>
    </p:spTree>
    <p:extLst>
      <p:ext uri="{BB962C8B-B14F-4D97-AF65-F5344CB8AC3E}">
        <p14:creationId xmlns:p14="http://schemas.microsoft.com/office/powerpoint/2010/main" val="365741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7408F-67BC-469A-AEEF-A9B6C38AB042}" type="slidenum">
              <a:rPr lang="en-US" smtClean="0"/>
              <a:pPr/>
              <a:t>9</a:t>
            </a:fld>
            <a:endParaRPr lang="en-US"/>
          </a:p>
        </p:txBody>
      </p:sp>
    </p:spTree>
    <p:extLst>
      <p:ext uri="{BB962C8B-B14F-4D97-AF65-F5344CB8AC3E}">
        <p14:creationId xmlns:p14="http://schemas.microsoft.com/office/powerpoint/2010/main" val="365741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7408F-67BC-469A-AEEF-A9B6C38AB042}" type="slidenum">
              <a:rPr lang="en-US" smtClean="0"/>
              <a:pPr/>
              <a:t>10</a:t>
            </a:fld>
            <a:endParaRPr lang="en-US"/>
          </a:p>
        </p:txBody>
      </p:sp>
    </p:spTree>
    <p:extLst>
      <p:ext uri="{BB962C8B-B14F-4D97-AF65-F5344CB8AC3E}">
        <p14:creationId xmlns:p14="http://schemas.microsoft.com/office/powerpoint/2010/main" val="3657410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7408F-67BC-469A-AEEF-A9B6C38AB042}" type="slidenum">
              <a:rPr lang="en-US" smtClean="0"/>
              <a:pPr/>
              <a:t>11</a:t>
            </a:fld>
            <a:endParaRPr lang="en-US"/>
          </a:p>
        </p:txBody>
      </p:sp>
    </p:spTree>
    <p:extLst>
      <p:ext uri="{BB962C8B-B14F-4D97-AF65-F5344CB8AC3E}">
        <p14:creationId xmlns:p14="http://schemas.microsoft.com/office/powerpoint/2010/main" val="3657410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7408F-67BC-469A-AEEF-A9B6C38AB042}" type="slidenum">
              <a:rPr lang="en-US" smtClean="0"/>
              <a:pPr/>
              <a:t>12</a:t>
            </a:fld>
            <a:endParaRPr lang="en-US"/>
          </a:p>
        </p:txBody>
      </p:sp>
    </p:spTree>
    <p:extLst>
      <p:ext uri="{BB962C8B-B14F-4D97-AF65-F5344CB8AC3E}">
        <p14:creationId xmlns:p14="http://schemas.microsoft.com/office/powerpoint/2010/main" val="365741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7408F-67BC-469A-AEEF-A9B6C38AB042}" type="slidenum">
              <a:rPr lang="en-US" smtClean="0"/>
              <a:pPr/>
              <a:t>13</a:t>
            </a:fld>
            <a:endParaRPr lang="en-US"/>
          </a:p>
        </p:txBody>
      </p:sp>
    </p:spTree>
    <p:extLst>
      <p:ext uri="{BB962C8B-B14F-4D97-AF65-F5344CB8AC3E}">
        <p14:creationId xmlns:p14="http://schemas.microsoft.com/office/powerpoint/2010/main" val="3657410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3048000"/>
            <a:ext cx="9144000" cy="762000"/>
          </a:xfrm>
        </p:spPr>
        <p:txBody>
          <a:bodyPr/>
          <a:lstStyle>
            <a:lvl1pPr>
              <a:defRPr/>
            </a:lvl1pPr>
          </a:lstStyle>
          <a:p>
            <a:r>
              <a:rPr lang="en-US"/>
              <a:t>Click to edit Master title style</a:t>
            </a:r>
          </a:p>
        </p:txBody>
      </p:sp>
      <p:sp>
        <p:nvSpPr>
          <p:cNvPr id="5123" name="Rectangle 3"/>
          <p:cNvSpPr>
            <a:spLocks noGrp="1" noChangeArrowheads="1"/>
          </p:cNvSpPr>
          <p:nvPr>
            <p:ph type="subTitle" idx="1"/>
          </p:nvPr>
        </p:nvSpPr>
        <p:spPr>
          <a:xfrm>
            <a:off x="39688" y="3810000"/>
            <a:ext cx="9104312" cy="457200"/>
          </a:xfrm>
        </p:spPr>
        <p:txBody>
          <a:bodyPr/>
          <a:lstStyle>
            <a:lvl1pPr marL="0" indent="0">
              <a:buFontTx/>
              <a:buNone/>
              <a:defRPr sz="2400"/>
            </a:lvl1pPr>
          </a:lstStyle>
          <a:p>
            <a:r>
              <a:rPr lang="en-US"/>
              <a:t>Click to edit Master subtitle style</a:t>
            </a: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76200"/>
            <a:ext cx="67056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85800"/>
          </a:xfrm>
        </p:spPr>
        <p:txBody>
          <a:bodyPr/>
          <a:lstStyle/>
          <a:p>
            <a:r>
              <a:rPr lang="en-US"/>
              <a:t>Click to edit Master title style</a:t>
            </a:r>
          </a:p>
        </p:txBody>
      </p:sp>
      <p:sp>
        <p:nvSpPr>
          <p:cNvPr id="3" name="Chart Placeholder 2"/>
          <p:cNvSpPr>
            <a:spLocks noGrp="1"/>
          </p:cNvSpPr>
          <p:nvPr>
            <p:ph type="chart" idx="1"/>
          </p:nvPr>
        </p:nvSpPr>
        <p:spPr>
          <a:xfrm>
            <a:off x="0" y="762000"/>
            <a:ext cx="9144000" cy="5638800"/>
          </a:xfrm>
        </p:spPr>
        <p:txBody>
          <a:bodyPr/>
          <a:lstStyle/>
          <a:p>
            <a:pPr lvl="0"/>
            <a:r>
              <a:rPr lang="en-US" noProof="0"/>
              <a:t>Click icon to add chart</a:t>
            </a:r>
          </a:p>
        </p:txBody>
      </p:sp>
    </p:spTree>
  </p:cSld>
  <p:clrMapOvr>
    <a:masterClrMapping/>
  </p:clrMapOvr>
  <p:transition>
    <p:fade thruBlk="1"/>
  </p:transition>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book.png"/>
          <p:cNvPicPr>
            <a:picLocks noChangeAspect="1"/>
          </p:cNvPicPr>
          <p:nvPr userDrawn="1"/>
        </p:nvPicPr>
        <p:blipFill>
          <a:blip r:embed="rId2" cstate="print"/>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62000"/>
            <a:ext cx="44958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62000"/>
            <a:ext cx="44958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thruBlk="1"/>
  </p:transition>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498475"/>
          </a:xfrm>
          <a:prstGeom prst="rect">
            <a:avLst/>
          </a:prstGeom>
          <a:solidFill>
            <a:schemeClr val="bg1"/>
          </a:solidFill>
          <a:ln w="9525">
            <a:noFill/>
            <a:miter lim="800000"/>
            <a:headEnd/>
            <a:tailEnd/>
          </a:ln>
          <a:effectLst/>
        </p:spPr>
        <p:txBody>
          <a:bodyPr wrap="none" anchor="ctr"/>
          <a:lstStyle/>
          <a:p>
            <a:pPr>
              <a:defRPr/>
            </a:pPr>
            <a:endParaRPr lang="en-US">
              <a:solidFill>
                <a:srgbClr val="969696"/>
              </a:solidFill>
            </a:endParaRPr>
          </a:p>
        </p:txBody>
      </p:sp>
      <p:sp>
        <p:nvSpPr>
          <p:cNvPr id="1027" name="Rectangle 3"/>
          <p:cNvSpPr>
            <a:spLocks noGrp="1" noChangeArrowheads="1"/>
          </p:cNvSpPr>
          <p:nvPr>
            <p:ph type="body" idx="1"/>
          </p:nvPr>
        </p:nvSpPr>
        <p:spPr bwMode="auto">
          <a:xfrm>
            <a:off x="0" y="762000"/>
            <a:ext cx="9144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title"/>
          </p:nvPr>
        </p:nvSpPr>
        <p:spPr bwMode="auto">
          <a:xfrm>
            <a:off x="0" y="-76200"/>
            <a:ext cx="9144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101" name="Rectangle 5"/>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vl1pPr>
          </a:lstStyle>
          <a:p>
            <a:fld id="{429380DA-ABF9-4A8D-8EEB-19B91E5B953B}" type="datetime1">
              <a:rPr lang="en-US" smtClean="0">
                <a:solidFill>
                  <a:srgbClr val="000000"/>
                </a:solidFill>
              </a:rPr>
              <a:pPr/>
              <a:t>12/25/2019</a:t>
            </a:fld>
            <a:endParaRPr lang="en-US" sz="1400" dirty="0">
              <a:solidFill>
                <a:srgbClr val="000000"/>
              </a:solidFill>
            </a:endParaRPr>
          </a:p>
        </p:txBody>
      </p:sp>
      <p:sp>
        <p:nvSpPr>
          <p:cNvPr id="4102" name="Rectangle 6"/>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lvl1pPr>
          </a:lstStyle>
          <a:p>
            <a:pPr algn="r"/>
            <a:endParaRPr lang="en-US" sz="1400" dirty="0">
              <a:solidFill>
                <a:srgbClr val="000000"/>
              </a:solidFill>
            </a:endParaRPr>
          </a:p>
        </p:txBody>
      </p:sp>
      <p:sp>
        <p:nvSpPr>
          <p:cNvPr id="4103" name="Rectangle 7"/>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vl1pPr>
          </a:lstStyle>
          <a:p>
            <a:pPr algn="ctr"/>
            <a:fld id="{72AC53DF-4216-466D-99A7-94400E6C2A25}" type="slidenum">
              <a:rPr lang="en-US" sz="1200" smtClean="0">
                <a:solidFill>
                  <a:srgbClr val="000000"/>
                </a:solidFill>
              </a:rPr>
              <a:pPr algn="ctr"/>
              <a:t>‹#›</a:t>
            </a:fld>
            <a:endParaRPr lang="en-US" sz="14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fade thruBlk="1"/>
  </p:transition>
  <p:hf hdr="0" ftr="0"/>
  <p:txStyles>
    <p:titleStyle>
      <a:lvl1pPr algn="l" rtl="0" eaLnBrk="1" fontAlgn="base" hangingPunct="1">
        <a:spcBef>
          <a:spcPct val="0"/>
        </a:spcBef>
        <a:spcAft>
          <a:spcPct val="0"/>
        </a:spcAft>
        <a:defRPr sz="4000">
          <a:solidFill>
            <a:schemeClr val="folHlink"/>
          </a:solidFill>
          <a:latin typeface="+mj-lt"/>
          <a:ea typeface="+mj-ea"/>
          <a:cs typeface="+mj-cs"/>
        </a:defRPr>
      </a:lvl1pPr>
      <a:lvl2pPr algn="l" rtl="0" eaLnBrk="1" fontAlgn="base" hangingPunct="1">
        <a:spcBef>
          <a:spcPct val="0"/>
        </a:spcBef>
        <a:spcAft>
          <a:spcPct val="0"/>
        </a:spcAft>
        <a:defRPr sz="4000">
          <a:solidFill>
            <a:schemeClr val="folHlink"/>
          </a:solidFill>
          <a:latin typeface="Times New Roman" pitchFamily="18" charset="0"/>
        </a:defRPr>
      </a:lvl2pPr>
      <a:lvl3pPr algn="l" rtl="0" eaLnBrk="1" fontAlgn="base" hangingPunct="1">
        <a:spcBef>
          <a:spcPct val="0"/>
        </a:spcBef>
        <a:spcAft>
          <a:spcPct val="0"/>
        </a:spcAft>
        <a:defRPr sz="4000">
          <a:solidFill>
            <a:schemeClr val="folHlink"/>
          </a:solidFill>
          <a:latin typeface="Times New Roman" pitchFamily="18" charset="0"/>
        </a:defRPr>
      </a:lvl3pPr>
      <a:lvl4pPr algn="l" rtl="0" eaLnBrk="1" fontAlgn="base" hangingPunct="1">
        <a:spcBef>
          <a:spcPct val="0"/>
        </a:spcBef>
        <a:spcAft>
          <a:spcPct val="0"/>
        </a:spcAft>
        <a:defRPr sz="4000">
          <a:solidFill>
            <a:schemeClr val="folHlink"/>
          </a:solidFill>
          <a:latin typeface="Times New Roman" pitchFamily="18" charset="0"/>
        </a:defRPr>
      </a:lvl4pPr>
      <a:lvl5pPr algn="l" rtl="0" eaLnBrk="1" fontAlgn="base" hangingPunct="1">
        <a:spcBef>
          <a:spcPct val="0"/>
        </a:spcBef>
        <a:spcAft>
          <a:spcPct val="0"/>
        </a:spcAft>
        <a:defRPr sz="4000">
          <a:solidFill>
            <a:schemeClr val="folHlink"/>
          </a:solidFill>
          <a:latin typeface="Times New Roman" pitchFamily="18" charset="0"/>
        </a:defRPr>
      </a:lvl5pPr>
      <a:lvl6pPr marL="457200" algn="l" rtl="0" eaLnBrk="1" fontAlgn="base" hangingPunct="1">
        <a:spcBef>
          <a:spcPct val="0"/>
        </a:spcBef>
        <a:spcAft>
          <a:spcPct val="0"/>
        </a:spcAft>
        <a:defRPr sz="4000">
          <a:solidFill>
            <a:schemeClr val="folHlink"/>
          </a:solidFill>
          <a:latin typeface="Times New Roman" pitchFamily="18" charset="0"/>
        </a:defRPr>
      </a:lvl6pPr>
      <a:lvl7pPr marL="914400" algn="l" rtl="0" eaLnBrk="1" fontAlgn="base" hangingPunct="1">
        <a:spcBef>
          <a:spcPct val="0"/>
        </a:spcBef>
        <a:spcAft>
          <a:spcPct val="0"/>
        </a:spcAft>
        <a:defRPr sz="4000">
          <a:solidFill>
            <a:schemeClr val="folHlink"/>
          </a:solidFill>
          <a:latin typeface="Times New Roman" pitchFamily="18" charset="0"/>
        </a:defRPr>
      </a:lvl7pPr>
      <a:lvl8pPr marL="1371600" algn="l" rtl="0" eaLnBrk="1" fontAlgn="base" hangingPunct="1">
        <a:spcBef>
          <a:spcPct val="0"/>
        </a:spcBef>
        <a:spcAft>
          <a:spcPct val="0"/>
        </a:spcAft>
        <a:defRPr sz="4000">
          <a:solidFill>
            <a:schemeClr val="folHlink"/>
          </a:solidFill>
          <a:latin typeface="Times New Roman" pitchFamily="18" charset="0"/>
        </a:defRPr>
      </a:lvl8pPr>
      <a:lvl9pPr marL="1828800" algn="l" rtl="0" eaLnBrk="1" fontAlgn="base" hangingPunct="1">
        <a:spcBef>
          <a:spcPct val="0"/>
        </a:spcBef>
        <a:spcAft>
          <a:spcPct val="0"/>
        </a:spcAft>
        <a:defRPr sz="4000">
          <a:solidFill>
            <a:schemeClr val="folHlink"/>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rgbClr val="0033CC"/>
          </a:solidFill>
          <a:latin typeface="+mn-lt"/>
          <a:ea typeface="+mn-ea"/>
          <a:cs typeface="+mn-cs"/>
        </a:defRPr>
      </a:lvl1pPr>
      <a:lvl2pPr marL="742950" indent="-285750" algn="l" rtl="0" eaLnBrk="1" fontAlgn="base" hangingPunct="1">
        <a:spcBef>
          <a:spcPct val="20000"/>
        </a:spcBef>
        <a:spcAft>
          <a:spcPct val="0"/>
        </a:spcAft>
        <a:buChar char="•"/>
        <a:defRPr sz="2800">
          <a:solidFill>
            <a:srgbClr val="0033CC"/>
          </a:solidFill>
          <a:latin typeface="+mn-lt"/>
        </a:defRPr>
      </a:lvl2pPr>
      <a:lvl3pPr marL="1143000" indent="-228600" algn="l" rtl="0" eaLnBrk="1" fontAlgn="base" hangingPunct="1">
        <a:spcBef>
          <a:spcPct val="20000"/>
        </a:spcBef>
        <a:spcAft>
          <a:spcPct val="0"/>
        </a:spcAft>
        <a:buChar char="•"/>
        <a:defRPr sz="2400">
          <a:solidFill>
            <a:srgbClr val="0033CC"/>
          </a:solidFill>
          <a:latin typeface="+mn-lt"/>
        </a:defRPr>
      </a:lvl3pPr>
      <a:lvl4pPr marL="1600200" indent="-228600" algn="l" rtl="0" eaLnBrk="1" fontAlgn="base" hangingPunct="1">
        <a:spcBef>
          <a:spcPct val="20000"/>
        </a:spcBef>
        <a:spcAft>
          <a:spcPct val="0"/>
        </a:spcAft>
        <a:buChar char="•"/>
        <a:defRPr sz="2000">
          <a:solidFill>
            <a:srgbClr val="0033CC"/>
          </a:solidFill>
          <a:latin typeface="+mn-lt"/>
        </a:defRPr>
      </a:lvl4pPr>
      <a:lvl5pPr marL="2057400" indent="-228600" algn="l" rtl="0" eaLnBrk="1" fontAlgn="base" hangingPunct="1">
        <a:spcBef>
          <a:spcPct val="20000"/>
        </a:spcBef>
        <a:spcAft>
          <a:spcPct val="0"/>
        </a:spcAft>
        <a:buChar char="•"/>
        <a:defRPr sz="2000">
          <a:solidFill>
            <a:srgbClr val="0033CC"/>
          </a:solidFill>
          <a:latin typeface="+mn-lt"/>
        </a:defRPr>
      </a:lvl5pPr>
      <a:lvl6pPr marL="2514600" indent="-228600" algn="l" rtl="0" eaLnBrk="1" fontAlgn="base" hangingPunct="1">
        <a:spcBef>
          <a:spcPct val="20000"/>
        </a:spcBef>
        <a:spcAft>
          <a:spcPct val="0"/>
        </a:spcAft>
        <a:buChar char="•"/>
        <a:defRPr sz="2000">
          <a:solidFill>
            <a:srgbClr val="0033CC"/>
          </a:solidFill>
          <a:latin typeface="+mn-lt"/>
        </a:defRPr>
      </a:lvl6pPr>
      <a:lvl7pPr marL="2971800" indent="-228600" algn="l" rtl="0" eaLnBrk="1" fontAlgn="base" hangingPunct="1">
        <a:spcBef>
          <a:spcPct val="20000"/>
        </a:spcBef>
        <a:spcAft>
          <a:spcPct val="0"/>
        </a:spcAft>
        <a:buChar char="•"/>
        <a:defRPr sz="2000">
          <a:solidFill>
            <a:srgbClr val="0033CC"/>
          </a:solidFill>
          <a:latin typeface="+mn-lt"/>
        </a:defRPr>
      </a:lvl7pPr>
      <a:lvl8pPr marL="3429000" indent="-228600" algn="l" rtl="0" eaLnBrk="1" fontAlgn="base" hangingPunct="1">
        <a:spcBef>
          <a:spcPct val="20000"/>
        </a:spcBef>
        <a:spcAft>
          <a:spcPct val="0"/>
        </a:spcAft>
        <a:buChar char="•"/>
        <a:defRPr sz="2000">
          <a:solidFill>
            <a:srgbClr val="0033CC"/>
          </a:solidFill>
          <a:latin typeface="+mn-lt"/>
        </a:defRPr>
      </a:lvl8pPr>
      <a:lvl9pPr marL="3886200" indent="-228600" algn="l" rtl="0" eaLnBrk="1" fontAlgn="base" hangingPunct="1">
        <a:spcBef>
          <a:spcPct val="20000"/>
        </a:spcBef>
        <a:spcAft>
          <a:spcPct val="0"/>
        </a:spcAft>
        <a:buChar char="•"/>
        <a:defRPr sz="2000">
          <a:solidFill>
            <a:srgbClr val="0033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ranslate.google.com/translate?hl=vi&amp;prev=_t&amp;sl=auto&amp;tl=vi&amp;u=https://atea.com/trus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0" y="-381000"/>
            <a:ext cx="9144000" cy="4419600"/>
          </a:xfrm>
        </p:spPr>
        <p:txBody>
          <a:bodyPr/>
          <a:lstStyle/>
          <a:p>
            <a:pPr algn="ctr"/>
            <a:br>
              <a:rPr lang="en-US" sz="3600" b="1" dirty="0">
                <a:solidFill>
                  <a:srgbClr val="FF0000"/>
                </a:solidFill>
              </a:rPr>
            </a:br>
            <a:r>
              <a:rPr lang="en-US" sz="3600" b="1" dirty="0">
                <a:solidFill>
                  <a:srgbClr val="FF0000"/>
                </a:solidFill>
              </a:rPr>
              <a:t>BẢO MẬT THÔNG TIN QUẢN LÝ RỦI RO: CHÍNH SÁCH CHO NHÂN VIÊN</a:t>
            </a:r>
          </a:p>
          <a:p>
            <a:pPr algn="ctr"/>
            <a:r>
              <a:rPr lang="en-US" sz="3600" b="1" dirty="0"/>
              <a:t>BẢO MẬT THÔNG TIN TOÀN CẦU ATEA</a:t>
            </a:r>
          </a:p>
          <a:p>
            <a:pPr algn="ctr"/>
            <a:r>
              <a:rPr lang="en-US" sz="3600" b="1" dirty="0">
                <a:solidFill>
                  <a:srgbClr val="00B050"/>
                </a:solidFill>
              </a:rPr>
              <a:t>(</a:t>
            </a:r>
            <a:r>
              <a:rPr lang="en-US" b="1" dirty="0">
                <a:solidFill>
                  <a:srgbClr val="00B050"/>
                </a:solidFill>
              </a:rPr>
              <a:t>INFORMATION SECURITY RISK MANAGEMENT: POLICIES FOR EMPLOYEES</a:t>
            </a:r>
            <a:r>
              <a:rPr lang="en-US" sz="3600" b="1" dirty="0">
                <a:solidFill>
                  <a:srgbClr val="00B050"/>
                </a:solidFill>
              </a:rPr>
              <a:t>)</a:t>
            </a:r>
          </a:p>
          <a:p>
            <a:pPr algn="ctr"/>
            <a:r>
              <a:rPr lang="en-US" b="1" i="1" dirty="0"/>
              <a:t>(ATEA GLOBAL INFORMATION SECURITY</a:t>
            </a:r>
            <a:r>
              <a:rPr lang="en-US" sz="3600" b="1" i="1" dirty="0"/>
              <a:t>)</a:t>
            </a:r>
            <a:endParaRPr lang="en-US" sz="3600" b="1" i="1" dirty="0">
              <a:solidFill>
                <a:srgbClr val="00B050"/>
              </a:solidFill>
            </a:endParaRPr>
          </a:p>
        </p:txBody>
      </p:sp>
      <p:sp>
        <p:nvSpPr>
          <p:cNvPr id="3" name="TextBox 2">
            <a:extLst>
              <a:ext uri="{FF2B5EF4-FFF2-40B4-BE49-F238E27FC236}">
                <a16:creationId xmlns:a16="http://schemas.microsoft.com/office/drawing/2014/main" id="{6BC42CBF-E28E-488B-A7BC-3F3434B4251F}"/>
              </a:ext>
            </a:extLst>
          </p:cNvPr>
          <p:cNvSpPr txBox="1"/>
          <p:nvPr/>
        </p:nvSpPr>
        <p:spPr>
          <a:xfrm>
            <a:off x="533400" y="5791200"/>
            <a:ext cx="6131807" cy="461665"/>
          </a:xfrm>
          <a:prstGeom prst="rect">
            <a:avLst/>
          </a:prstGeom>
          <a:noFill/>
        </p:spPr>
        <p:txBody>
          <a:bodyPr wrap="none" rtlCol="0">
            <a:spAutoFit/>
          </a:bodyPr>
          <a:lstStyle/>
          <a:p>
            <a:r>
              <a:rPr lang="en-US" sz="2400" dirty="0" err="1">
                <a:solidFill>
                  <a:srgbClr val="FF0000"/>
                </a:solidFill>
              </a:rPr>
              <a:t>Giảng</a:t>
            </a:r>
            <a:r>
              <a:rPr lang="en-US" sz="2400" dirty="0">
                <a:solidFill>
                  <a:srgbClr val="FF0000"/>
                </a:solidFill>
              </a:rPr>
              <a:t> </a:t>
            </a:r>
            <a:r>
              <a:rPr lang="en-US" sz="2400" dirty="0" err="1">
                <a:solidFill>
                  <a:srgbClr val="FF0000"/>
                </a:solidFill>
              </a:rPr>
              <a:t>Viên</a:t>
            </a:r>
            <a:r>
              <a:rPr lang="en-US" sz="2400" dirty="0">
                <a:solidFill>
                  <a:srgbClr val="FF0000"/>
                </a:solidFill>
              </a:rPr>
              <a:t> H</a:t>
            </a:r>
            <a:r>
              <a:rPr lang="vi-VN" sz="2400" dirty="0">
                <a:solidFill>
                  <a:srgbClr val="FF0000"/>
                </a:solidFill>
              </a:rPr>
              <a:t>ư</a:t>
            </a:r>
            <a:r>
              <a:rPr lang="en-US" sz="2400" dirty="0" err="1">
                <a:solidFill>
                  <a:srgbClr val="FF0000"/>
                </a:solidFill>
              </a:rPr>
              <a:t>ớng</a:t>
            </a:r>
            <a:r>
              <a:rPr lang="en-US" sz="2400" dirty="0">
                <a:solidFill>
                  <a:srgbClr val="FF0000"/>
                </a:solidFill>
              </a:rPr>
              <a:t> </a:t>
            </a:r>
            <a:r>
              <a:rPr lang="en-US" sz="2400" dirty="0" err="1">
                <a:solidFill>
                  <a:srgbClr val="FF0000"/>
                </a:solidFill>
              </a:rPr>
              <a:t>Dẫn</a:t>
            </a:r>
            <a:r>
              <a:rPr lang="en-US" sz="2400" dirty="0">
                <a:solidFill>
                  <a:srgbClr val="FF0000"/>
                </a:solidFill>
              </a:rPr>
              <a:t>: </a:t>
            </a:r>
            <a:r>
              <a:rPr lang="en-US" sz="2400" dirty="0" err="1">
                <a:solidFill>
                  <a:srgbClr val="FF0000"/>
                </a:solidFill>
              </a:rPr>
              <a:t>Đàm</a:t>
            </a:r>
            <a:r>
              <a:rPr lang="en-US" sz="2400" dirty="0">
                <a:solidFill>
                  <a:srgbClr val="FF0000"/>
                </a:solidFill>
              </a:rPr>
              <a:t> </a:t>
            </a:r>
            <a:r>
              <a:rPr lang="en-US" sz="2400" dirty="0" err="1">
                <a:solidFill>
                  <a:srgbClr val="FF0000"/>
                </a:solidFill>
              </a:rPr>
              <a:t>Quang</a:t>
            </a:r>
            <a:r>
              <a:rPr lang="en-US" sz="2400" dirty="0">
                <a:solidFill>
                  <a:srgbClr val="FF0000"/>
                </a:solidFill>
              </a:rPr>
              <a:t> </a:t>
            </a:r>
            <a:r>
              <a:rPr lang="en-US" sz="2400" dirty="0" err="1">
                <a:solidFill>
                  <a:srgbClr val="FF0000"/>
                </a:solidFill>
              </a:rPr>
              <a:t>Hồng</a:t>
            </a:r>
            <a:r>
              <a:rPr lang="en-US" sz="2400" dirty="0">
                <a:solidFill>
                  <a:srgbClr val="FF0000"/>
                </a:solidFill>
              </a:rPr>
              <a:t> </a:t>
            </a:r>
            <a:r>
              <a:rPr lang="en-US" sz="2400" dirty="0" err="1">
                <a:solidFill>
                  <a:srgbClr val="FF0000"/>
                </a:solidFill>
              </a:rPr>
              <a:t>Hải</a:t>
            </a:r>
            <a:r>
              <a:rPr lang="en-US" sz="2400" dirty="0">
                <a:solidFill>
                  <a:srgbClr val="FF0000"/>
                </a:solidFill>
              </a:rPr>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85800"/>
          </a:xfrm>
        </p:spPr>
        <p:txBody>
          <a:bodyPr/>
          <a:lstStyle/>
          <a:p>
            <a:r>
              <a:rPr lang="en-US" b="1" dirty="0"/>
              <a:t> 3. TRỘM CẮP BÍ MẬT KINH DOANH</a:t>
            </a:r>
          </a:p>
        </p:txBody>
      </p:sp>
      <p:sp>
        <p:nvSpPr>
          <p:cNvPr id="3" name="Content Placeholder 2"/>
          <p:cNvSpPr>
            <a:spLocks noGrp="1"/>
          </p:cNvSpPr>
          <p:nvPr>
            <p:ph idx="1"/>
          </p:nvPr>
        </p:nvSpPr>
        <p:spPr>
          <a:xfrm>
            <a:off x="0" y="990600"/>
            <a:ext cx="9144000" cy="5029200"/>
          </a:xfrm>
        </p:spPr>
        <p:txBody>
          <a:bodyPr/>
          <a:lstStyle/>
          <a:p>
            <a:pPr marL="0" indent="0">
              <a:buNone/>
            </a:pPr>
            <a:r>
              <a:rPr lang="en-US" b="1" dirty="0"/>
              <a:t> </a:t>
            </a:r>
            <a:r>
              <a:rPr lang="vi-VN" dirty="0"/>
              <a:t>Nếu những người không được ủy quyền có quyền truy cập vào các hệ thống thông tin của ATEA, họ có thể cố gắng đánh cắp thông tin độc quyền nhạy cảm đối với hoạt động kinh doanh của ATEA. Điều này có thể bao gồm thông tin kinh doanh bí mật như dữ liệu khách hàng hoặc nhà cung cấp, hợp đồng và điều khoản thương mại. Điều này cũng có thể bao gồm sở hữu trí tuệ, chẳng hạn như khái niệm kinh doanh, thiết kế sản phẩm hoặc dịch vụ và phần mềm, phương pháp và công cụ được phát triển nội bộ.</a:t>
            </a:r>
            <a:endParaRPr lang="en-US" dirty="0"/>
          </a:p>
        </p:txBody>
      </p:sp>
    </p:spTree>
    <p:extLst>
      <p:ext uri="{BB962C8B-B14F-4D97-AF65-F5344CB8AC3E}">
        <p14:creationId xmlns:p14="http://schemas.microsoft.com/office/powerpoint/2010/main" val="206278879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85800"/>
          </a:xfrm>
        </p:spPr>
        <p:txBody>
          <a:bodyPr/>
          <a:lstStyle/>
          <a:p>
            <a:r>
              <a:rPr lang="en-US" b="1" dirty="0"/>
              <a:t>4. </a:t>
            </a:r>
            <a:r>
              <a:rPr lang="vi-VN" b="1" dirty="0"/>
              <a:t>SỰ GIÁN ĐOẠN HOẠT ĐỘNG KINH DOANH</a:t>
            </a:r>
            <a:endParaRPr lang="en-US" b="1" dirty="0"/>
          </a:p>
        </p:txBody>
      </p:sp>
      <p:sp>
        <p:nvSpPr>
          <p:cNvPr id="3" name="Content Placeholder 2"/>
          <p:cNvSpPr>
            <a:spLocks noGrp="1"/>
          </p:cNvSpPr>
          <p:nvPr>
            <p:ph idx="1"/>
          </p:nvPr>
        </p:nvSpPr>
        <p:spPr>
          <a:xfrm>
            <a:off x="0" y="1066800"/>
            <a:ext cx="9144000" cy="5029200"/>
          </a:xfrm>
        </p:spPr>
        <p:txBody>
          <a:bodyPr/>
          <a:lstStyle/>
          <a:p>
            <a:pPr marL="0" indent="0">
              <a:buNone/>
            </a:pPr>
            <a:r>
              <a:rPr lang="en-US" b="1" dirty="0"/>
              <a:t> </a:t>
            </a:r>
            <a:r>
              <a:rPr lang="vi-VN" dirty="0"/>
              <a:t>Hoạt động kinh doanh của ATEA </a:t>
            </a:r>
            <a:r>
              <a:rPr lang="en-US" dirty="0" err="1"/>
              <a:t>th</a:t>
            </a:r>
            <a:r>
              <a:rPr lang="vi-VN" dirty="0"/>
              <a:t>ư</a:t>
            </a:r>
            <a:r>
              <a:rPr lang="en-US" dirty="0" err="1"/>
              <a:t>ờng</a:t>
            </a:r>
            <a:r>
              <a:rPr lang="vi-VN" dirty="0"/>
              <a:t> phụ thuộc vào hệ thống</a:t>
            </a:r>
            <a:r>
              <a:rPr lang="en-US" dirty="0"/>
              <a:t> </a:t>
            </a:r>
            <a:r>
              <a:rPr lang="vi-VN" dirty="0"/>
              <a:t>CNTT của nó. Nếu kiểm soát truy cập bị vi phạm hoặc nếu hệ thống bị sử dụng sai, thông tin riêng tư cho nhân viên hoặc đối tác kinh doanh có thể bị rò rỉ. Thông tin cần thiết cho ATEA để tiến hành kinh doanh có thể bị giả mạo hoặc bị xóa. Cuối cùng, các giao dịch kinh doanh có thể được nhập hoặc phê duyệt bởi những người không được ủy quyền, vi phạm các biện pháp kiểm soát quản lý của ATEA. </a:t>
            </a:r>
            <a:endParaRPr lang="en-US" dirty="0"/>
          </a:p>
        </p:txBody>
      </p:sp>
    </p:spTree>
    <p:extLst>
      <p:ext uri="{BB962C8B-B14F-4D97-AF65-F5344CB8AC3E}">
        <p14:creationId xmlns:p14="http://schemas.microsoft.com/office/powerpoint/2010/main" val="2062788792"/>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982"/>
            <a:ext cx="9144000" cy="685800"/>
          </a:xfrm>
        </p:spPr>
        <p:txBody>
          <a:bodyPr/>
          <a:lstStyle/>
          <a:p>
            <a:r>
              <a:rPr lang="en-US" b="1" dirty="0"/>
              <a:t> 5. </a:t>
            </a:r>
            <a:r>
              <a:rPr lang="vi-VN" b="1" dirty="0"/>
              <a:t>THIỆT HẠI HỢP ĐỒNG</a:t>
            </a:r>
            <a:endParaRPr lang="en-US" b="1" dirty="0"/>
          </a:p>
        </p:txBody>
      </p:sp>
      <p:sp>
        <p:nvSpPr>
          <p:cNvPr id="3" name="Content Placeholder 2"/>
          <p:cNvSpPr>
            <a:spLocks noGrp="1"/>
          </p:cNvSpPr>
          <p:nvPr>
            <p:ph idx="1"/>
          </p:nvPr>
        </p:nvSpPr>
        <p:spPr>
          <a:xfrm>
            <a:off x="17060" y="914400"/>
            <a:ext cx="9144000" cy="5029200"/>
          </a:xfrm>
        </p:spPr>
        <p:txBody>
          <a:bodyPr/>
          <a:lstStyle/>
          <a:p>
            <a:pPr marL="0" indent="0">
              <a:buNone/>
            </a:pPr>
            <a:r>
              <a:rPr lang="vi-VN" dirty="0"/>
              <a:t>ATEA có thỏa thuận bảo mật với nhiều khách hàng, nhà cung cấp và đối tác kinh doanh. ATEA cũng có thỏa thuận cấp độ dịch vụ và thỏa thuận xử lý dữ liệu với khách hàng sử dụng dịch vụ và hỗ trợ CNTT của ATEA. Một sự cố bảo mật CNTT tại ATEA có thể dẫn đến ATEA vi phạm tính bảo mật, mức độ dịch vụ và thỏa thuận xử lý dữ liệu với khách hàng và các đối tác kinh doanh khác. Điều này có thể dẫn đến các vụ kiện chống lại ATEA để bồi thường thiệt hại do vi phạm hợp đồng</a:t>
            </a:r>
            <a:endParaRPr lang="en-US" dirty="0"/>
          </a:p>
        </p:txBody>
      </p:sp>
    </p:spTree>
    <p:extLst>
      <p:ext uri="{BB962C8B-B14F-4D97-AF65-F5344CB8AC3E}">
        <p14:creationId xmlns:p14="http://schemas.microsoft.com/office/powerpoint/2010/main" val="206278879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b="1" dirty="0"/>
              <a:t> 6. </a:t>
            </a:r>
            <a:r>
              <a:rPr lang="vi-VN" b="1" dirty="0"/>
              <a:t>HÌNH PHẠT THEO QUY ĐỊNH</a:t>
            </a:r>
            <a:endParaRPr lang="en-US" b="1" dirty="0"/>
          </a:p>
        </p:txBody>
      </p:sp>
      <p:sp>
        <p:nvSpPr>
          <p:cNvPr id="3" name="Content Placeholder 2"/>
          <p:cNvSpPr>
            <a:spLocks noGrp="1"/>
          </p:cNvSpPr>
          <p:nvPr>
            <p:ph idx="1"/>
          </p:nvPr>
        </p:nvSpPr>
        <p:spPr>
          <a:xfrm>
            <a:off x="0" y="1066800"/>
            <a:ext cx="9144000" cy="5029200"/>
          </a:xfrm>
        </p:spPr>
        <p:txBody>
          <a:bodyPr/>
          <a:lstStyle/>
          <a:p>
            <a:pPr marL="0" indent="0">
              <a:buNone/>
            </a:pPr>
            <a:r>
              <a:rPr lang="vi-VN" dirty="0"/>
              <a:t>Là một công ty niêm yết trên Sở giao dịch chứng khoán Oslo, ATEA phải tuân theo các yêu cầu pháp lý nghiêm ngặt khi xử lý dữ liệu không được biết đến trên thị trường và có thể ảnh hưởng đến giá cổ phiếu của nó (thông tin nhạy cảm về giá cả). Điều này có thể bao gồm thông tin về các hợp đồng mới hoặc kết quả tài chính chưa được báo cáo cho công chúng</a:t>
            </a:r>
            <a:r>
              <a:rPr lang="en-US" dirty="0"/>
              <a:t>. </a:t>
            </a:r>
          </a:p>
        </p:txBody>
      </p:sp>
    </p:spTree>
    <p:extLst>
      <p:ext uri="{BB962C8B-B14F-4D97-AF65-F5344CB8AC3E}">
        <p14:creationId xmlns:p14="http://schemas.microsoft.com/office/powerpoint/2010/main" val="206278879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7" y="-76200"/>
            <a:ext cx="9144000" cy="685800"/>
          </a:xfrm>
        </p:spPr>
        <p:txBody>
          <a:bodyPr/>
          <a:lstStyle/>
          <a:p>
            <a:r>
              <a:rPr lang="en-US" b="1" dirty="0"/>
              <a:t> 6. </a:t>
            </a:r>
            <a:r>
              <a:rPr lang="vi-VN" b="1" dirty="0"/>
              <a:t>HÌNH PHẠT THEO QUY ĐỊNH</a:t>
            </a:r>
            <a:endParaRPr lang="en-US" dirty="0"/>
          </a:p>
        </p:txBody>
      </p:sp>
      <p:sp>
        <p:nvSpPr>
          <p:cNvPr id="3" name="Content Placeholder 2"/>
          <p:cNvSpPr>
            <a:spLocks noGrp="1"/>
          </p:cNvSpPr>
          <p:nvPr>
            <p:ph idx="1"/>
          </p:nvPr>
        </p:nvSpPr>
        <p:spPr>
          <a:xfrm>
            <a:off x="0" y="1143000"/>
            <a:ext cx="9144000" cy="5638800"/>
          </a:xfrm>
        </p:spPr>
        <p:txBody>
          <a:bodyPr/>
          <a:lstStyle/>
          <a:p>
            <a:pPr marL="0" indent="0">
              <a:buNone/>
            </a:pPr>
            <a:r>
              <a:rPr lang="vi-VN" dirty="0"/>
              <a:t>Vi phạm các yêu cầu pháp lý này sẽ bị truy tố và xử phạt theo Luật Đạo luật Giao dịch Chứng khoán Na Uy. ATEA cũng phải chịu các hình phạt pháp lý có thể có trong trường hợp vi phạm dữ liệu liên quan đến dữ liệu cá nhân, theo Quy định bảo vệ dữ liệu chung (GDPR) của Liên minh châu Âu. Vì các yêu cầu của GDPR khá rộng rãi, chủ đề này sẽ được đề cập riêng trong phần tiếp theo của tài liệu này về quyền riêng tư dữ liệu</a:t>
            </a:r>
            <a:endParaRPr lang="en-US" dirty="0"/>
          </a:p>
        </p:txBody>
      </p:sp>
    </p:spTree>
    <p:extLst>
      <p:ext uri="{BB962C8B-B14F-4D97-AF65-F5344CB8AC3E}">
        <p14:creationId xmlns:p14="http://schemas.microsoft.com/office/powerpoint/2010/main" val="1695085122"/>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702-1306-492F-9308-638F0D4C4945}"/>
              </a:ext>
            </a:extLst>
          </p:cNvPr>
          <p:cNvSpPr>
            <a:spLocks noGrp="1"/>
          </p:cNvSpPr>
          <p:nvPr>
            <p:ph type="title"/>
          </p:nvPr>
        </p:nvSpPr>
        <p:spPr>
          <a:xfrm>
            <a:off x="14785" y="457200"/>
            <a:ext cx="9144000" cy="914400"/>
          </a:xfrm>
        </p:spPr>
        <p:txBody>
          <a:bodyPr/>
          <a:lstStyle/>
          <a:p>
            <a:r>
              <a:rPr lang="en-US" b="1" dirty="0"/>
              <a:t>PHẦN II: TÍNH RIÊNG T</a:t>
            </a:r>
            <a:r>
              <a:rPr lang="vi-VN" b="1" dirty="0"/>
              <a:t>Ư</a:t>
            </a:r>
            <a:r>
              <a:rPr lang="en-US" b="1" dirty="0"/>
              <a:t> CỦA DỮ LIỆU – TỔNG QUAN VÀ QUẢN LÝ RỦI RO</a:t>
            </a:r>
            <a:endParaRPr lang="en-US" dirty="0"/>
          </a:p>
        </p:txBody>
      </p:sp>
      <p:sp>
        <p:nvSpPr>
          <p:cNvPr id="3" name="Content Placeholder 2">
            <a:extLst>
              <a:ext uri="{FF2B5EF4-FFF2-40B4-BE49-F238E27FC236}">
                <a16:creationId xmlns:a16="http://schemas.microsoft.com/office/drawing/2014/main" id="{C11E73CF-1EBF-4F55-90B2-8A55CCFFB655}"/>
              </a:ext>
            </a:extLst>
          </p:cNvPr>
          <p:cNvSpPr>
            <a:spLocks noGrp="1"/>
          </p:cNvSpPr>
          <p:nvPr>
            <p:ph idx="1"/>
          </p:nvPr>
        </p:nvSpPr>
        <p:spPr>
          <a:xfrm>
            <a:off x="0" y="1219200"/>
            <a:ext cx="9144000" cy="5791200"/>
          </a:xfrm>
        </p:spPr>
        <p:txBody>
          <a:bodyPr/>
          <a:lstStyle/>
          <a:p>
            <a:pPr marL="0" indent="0">
              <a:buNone/>
            </a:pPr>
            <a:endParaRPr lang="en-US" dirty="0"/>
          </a:p>
          <a:p>
            <a:pPr marL="0" indent="0">
              <a:buNone/>
            </a:pPr>
            <a:r>
              <a:rPr lang="en-US" dirty="0" err="1"/>
              <a:t>Yêu</a:t>
            </a:r>
            <a:r>
              <a:rPr lang="en-US" dirty="0"/>
              <a:t> </a:t>
            </a:r>
            <a:r>
              <a:rPr lang="en-US" dirty="0" err="1"/>
              <a:t>cầu</a:t>
            </a:r>
            <a:r>
              <a:rPr lang="en-US" dirty="0"/>
              <a:t> </a:t>
            </a:r>
            <a:r>
              <a:rPr lang="en-US" dirty="0" err="1"/>
              <a:t>của</a:t>
            </a:r>
            <a:r>
              <a:rPr lang="en-US" dirty="0"/>
              <a:t> GDPR </a:t>
            </a:r>
            <a:r>
              <a:rPr lang="en-US" dirty="0" err="1"/>
              <a:t>khi</a:t>
            </a:r>
            <a:r>
              <a:rPr lang="en-US" dirty="0"/>
              <a:t> </a:t>
            </a:r>
            <a:r>
              <a:rPr lang="en-US" dirty="0" err="1"/>
              <a:t>áp</a:t>
            </a:r>
            <a:r>
              <a:rPr lang="en-US" dirty="0"/>
              <a:t> </a:t>
            </a:r>
            <a:r>
              <a:rPr lang="en-US" dirty="0" err="1"/>
              <a:t>dụng</a:t>
            </a:r>
            <a:r>
              <a:rPr lang="en-US" dirty="0"/>
              <a:t> </a:t>
            </a:r>
            <a:r>
              <a:rPr lang="en-US" dirty="0" err="1"/>
              <a:t>cho</a:t>
            </a:r>
            <a:r>
              <a:rPr lang="en-US" dirty="0"/>
              <a:t> ATEA </a:t>
            </a:r>
            <a:r>
              <a:rPr lang="en-US" dirty="0" err="1"/>
              <a:t>có</a:t>
            </a:r>
            <a:r>
              <a:rPr lang="en-US" dirty="0"/>
              <a:t> </a:t>
            </a:r>
            <a:r>
              <a:rPr lang="en-US" dirty="0" err="1"/>
              <a:t>tóm</a:t>
            </a:r>
            <a:r>
              <a:rPr lang="en-US" dirty="0"/>
              <a:t> </a:t>
            </a:r>
            <a:r>
              <a:rPr lang="en-US" dirty="0" err="1"/>
              <a:t>tắt</a:t>
            </a:r>
            <a:r>
              <a:rPr lang="en-US" dirty="0"/>
              <a:t> </a:t>
            </a:r>
            <a:r>
              <a:rPr lang="en-US" dirty="0" err="1"/>
              <a:t>nh</a:t>
            </a:r>
            <a:r>
              <a:rPr lang="vi-VN" dirty="0"/>
              <a:t>ư</a:t>
            </a:r>
            <a:r>
              <a:rPr lang="en-US" dirty="0"/>
              <a:t> </a:t>
            </a:r>
            <a:r>
              <a:rPr lang="en-US" dirty="0" err="1"/>
              <a:t>sau</a:t>
            </a:r>
            <a:r>
              <a:rPr lang="en-US" dirty="0"/>
              <a:t>:</a:t>
            </a:r>
          </a:p>
          <a:p>
            <a:pPr marL="514350" indent="-514350">
              <a:buFont typeface="+mj-lt"/>
              <a:buAutoNum type="arabicPeriod"/>
            </a:pPr>
            <a:r>
              <a:rPr lang="en-US" b="1" dirty="0" err="1"/>
              <a:t>Yêu</a:t>
            </a:r>
            <a:r>
              <a:rPr lang="en-US" b="1" dirty="0"/>
              <a:t> </a:t>
            </a:r>
            <a:r>
              <a:rPr lang="en-US" b="1" dirty="0" err="1"/>
              <a:t>cầu</a:t>
            </a:r>
            <a:r>
              <a:rPr lang="en-US" b="1" dirty="0"/>
              <a:t> </a:t>
            </a:r>
            <a:r>
              <a:rPr lang="en-US" b="1" dirty="0" err="1"/>
              <a:t>khi</a:t>
            </a:r>
            <a:r>
              <a:rPr lang="en-US" b="1" dirty="0"/>
              <a:t> </a:t>
            </a:r>
            <a:r>
              <a:rPr lang="en-US" b="1" dirty="0" err="1"/>
              <a:t>thu</a:t>
            </a:r>
            <a:r>
              <a:rPr lang="en-US" b="1" dirty="0"/>
              <a:t> </a:t>
            </a:r>
            <a:r>
              <a:rPr lang="en-US" b="1" dirty="0" err="1"/>
              <a:t>thập</a:t>
            </a:r>
            <a:r>
              <a:rPr lang="en-US" b="1" dirty="0"/>
              <a:t> </a:t>
            </a:r>
            <a:r>
              <a:rPr lang="en-US" b="1" dirty="0" err="1"/>
              <a:t>dữ</a:t>
            </a:r>
            <a:r>
              <a:rPr lang="en-US" b="1" dirty="0"/>
              <a:t> </a:t>
            </a:r>
            <a:r>
              <a:rPr lang="en-US" b="1" dirty="0" err="1"/>
              <a:t>liệu</a:t>
            </a:r>
            <a:r>
              <a:rPr lang="en-US" b="1" dirty="0"/>
              <a:t> </a:t>
            </a:r>
            <a:r>
              <a:rPr lang="en-US" b="1" dirty="0" err="1"/>
              <a:t>cá</a:t>
            </a:r>
            <a:r>
              <a:rPr lang="en-US" b="1" dirty="0"/>
              <a:t> </a:t>
            </a:r>
            <a:r>
              <a:rPr lang="en-US" b="1" dirty="0" err="1"/>
              <a:t>nhân</a:t>
            </a:r>
            <a:endParaRPr lang="en-US" b="1" dirty="0"/>
          </a:p>
          <a:p>
            <a:pPr marL="514350" indent="-514350">
              <a:buFont typeface="+mj-lt"/>
              <a:buAutoNum type="arabicPeriod"/>
            </a:pPr>
            <a:r>
              <a:rPr lang="en-US" b="1" dirty="0" err="1"/>
              <a:t>Quyền</a:t>
            </a:r>
            <a:r>
              <a:rPr lang="en-US" b="1" dirty="0"/>
              <a:t> </a:t>
            </a:r>
            <a:r>
              <a:rPr lang="en-US" b="1" dirty="0" err="1"/>
              <a:t>quản</a:t>
            </a:r>
            <a:r>
              <a:rPr lang="en-US" b="1" dirty="0"/>
              <a:t> </a:t>
            </a:r>
            <a:r>
              <a:rPr lang="en-US" b="1" dirty="0" err="1"/>
              <a:t>lý</a:t>
            </a:r>
            <a:r>
              <a:rPr lang="en-US" b="1" dirty="0"/>
              <a:t> </a:t>
            </a:r>
            <a:r>
              <a:rPr lang="en-US" b="1" dirty="0" err="1"/>
              <a:t>dữ</a:t>
            </a:r>
            <a:r>
              <a:rPr lang="en-US" b="1" dirty="0"/>
              <a:t> </a:t>
            </a:r>
            <a:r>
              <a:rPr lang="en-US" b="1" dirty="0" err="1"/>
              <a:t>liệu</a:t>
            </a:r>
            <a:r>
              <a:rPr lang="en-US" b="1" dirty="0"/>
              <a:t> </a:t>
            </a:r>
            <a:r>
              <a:rPr lang="en-US" b="1" dirty="0" err="1"/>
              <a:t>riêng</a:t>
            </a:r>
            <a:r>
              <a:rPr lang="en-US" b="1" dirty="0"/>
              <a:t> t</a:t>
            </a:r>
            <a:r>
              <a:rPr lang="vi-VN" b="1" dirty="0"/>
              <a:t>ư</a:t>
            </a:r>
            <a:r>
              <a:rPr lang="en-US" b="1" dirty="0"/>
              <a:t> </a:t>
            </a:r>
            <a:r>
              <a:rPr lang="en-US" b="1" dirty="0" err="1"/>
              <a:t>của</a:t>
            </a:r>
            <a:r>
              <a:rPr lang="en-US" b="1" dirty="0"/>
              <a:t> ng</a:t>
            </a:r>
            <a:r>
              <a:rPr lang="vi-VN" b="1" dirty="0"/>
              <a:t>ư</a:t>
            </a:r>
            <a:r>
              <a:rPr lang="en-US" b="1" dirty="0" err="1"/>
              <a:t>ời</a:t>
            </a:r>
            <a:r>
              <a:rPr lang="en-US" b="1" dirty="0"/>
              <a:t> </a:t>
            </a:r>
            <a:r>
              <a:rPr lang="en-US" b="1" dirty="0" err="1"/>
              <a:t>dùng</a:t>
            </a:r>
            <a:endParaRPr lang="en-US" b="1" dirty="0"/>
          </a:p>
          <a:p>
            <a:pPr marL="514350" indent="-514350">
              <a:buFont typeface="+mj-lt"/>
              <a:buAutoNum type="arabicPeriod"/>
            </a:pPr>
            <a:r>
              <a:rPr lang="en-US" b="1" dirty="0" err="1"/>
              <a:t>Tài</a:t>
            </a:r>
            <a:r>
              <a:rPr lang="en-US" b="1" dirty="0"/>
              <a:t> </a:t>
            </a:r>
            <a:r>
              <a:rPr lang="en-US" b="1" dirty="0" err="1"/>
              <a:t>liệu</a:t>
            </a:r>
            <a:r>
              <a:rPr lang="en-US" b="1" dirty="0"/>
              <a:t> </a:t>
            </a:r>
            <a:r>
              <a:rPr lang="en-US" b="1" dirty="0" err="1"/>
              <a:t>của</a:t>
            </a:r>
            <a:r>
              <a:rPr lang="en-US" b="1" dirty="0"/>
              <a:t> </a:t>
            </a:r>
            <a:r>
              <a:rPr lang="en-US" b="1" dirty="0" err="1"/>
              <a:t>hoạt</a:t>
            </a:r>
            <a:r>
              <a:rPr lang="en-US" b="1" dirty="0"/>
              <a:t> </a:t>
            </a:r>
            <a:r>
              <a:rPr lang="en-US" b="1" dirty="0" err="1"/>
              <a:t>động</a:t>
            </a:r>
            <a:r>
              <a:rPr lang="en-US" b="1" dirty="0"/>
              <a:t> </a:t>
            </a:r>
            <a:r>
              <a:rPr lang="en-US" b="1" dirty="0" err="1"/>
              <a:t>xử</a:t>
            </a:r>
            <a:r>
              <a:rPr lang="en-US" b="1" dirty="0"/>
              <a:t> </a:t>
            </a:r>
            <a:r>
              <a:rPr lang="en-US" b="1" dirty="0" err="1"/>
              <a:t>lý</a:t>
            </a:r>
            <a:endParaRPr lang="en-US" b="1" dirty="0"/>
          </a:p>
          <a:p>
            <a:pPr marL="514350" indent="-514350">
              <a:buFont typeface="+mj-lt"/>
              <a:buAutoNum type="arabicPeriod"/>
            </a:pPr>
            <a:r>
              <a:rPr lang="en-US" b="1" dirty="0" err="1"/>
              <a:t>Thỏa</a:t>
            </a:r>
            <a:r>
              <a:rPr lang="en-US" b="1" dirty="0"/>
              <a:t> </a:t>
            </a:r>
            <a:r>
              <a:rPr lang="en-US" b="1" dirty="0" err="1"/>
              <a:t>thuận</a:t>
            </a:r>
            <a:r>
              <a:rPr lang="en-US" b="1" dirty="0"/>
              <a:t> </a:t>
            </a:r>
            <a:r>
              <a:rPr lang="en-US" b="1" dirty="0" err="1"/>
              <a:t>xử</a:t>
            </a:r>
            <a:r>
              <a:rPr lang="en-US" b="1" dirty="0"/>
              <a:t> </a:t>
            </a:r>
            <a:r>
              <a:rPr lang="en-US" b="1" dirty="0" err="1"/>
              <a:t>lý</a:t>
            </a:r>
            <a:r>
              <a:rPr lang="en-US" b="1" dirty="0"/>
              <a:t> </a:t>
            </a:r>
            <a:r>
              <a:rPr lang="en-US" b="1" dirty="0" err="1"/>
              <a:t>dữ</a:t>
            </a:r>
            <a:r>
              <a:rPr lang="en-US" b="1" dirty="0"/>
              <a:t> </a:t>
            </a:r>
            <a:r>
              <a:rPr lang="en-US" b="1" dirty="0" err="1"/>
              <a:t>liệu</a:t>
            </a:r>
            <a:r>
              <a:rPr lang="en-US" b="1" dirty="0"/>
              <a:t> </a:t>
            </a:r>
            <a:r>
              <a:rPr lang="en-US" b="1" dirty="0" err="1"/>
              <a:t>với</a:t>
            </a:r>
            <a:r>
              <a:rPr lang="en-US" b="1" dirty="0"/>
              <a:t> </a:t>
            </a:r>
            <a:r>
              <a:rPr lang="en-US" b="1" dirty="0" err="1"/>
              <a:t>khách</a:t>
            </a:r>
            <a:r>
              <a:rPr lang="en-US" b="1" dirty="0"/>
              <a:t> </a:t>
            </a:r>
            <a:r>
              <a:rPr lang="en-US" b="1" dirty="0" err="1"/>
              <a:t>hàng</a:t>
            </a:r>
            <a:r>
              <a:rPr lang="en-US" b="1" dirty="0"/>
              <a:t> / </a:t>
            </a:r>
            <a:r>
              <a:rPr lang="en-US" b="1" dirty="0" err="1"/>
              <a:t>nhà</a:t>
            </a:r>
            <a:r>
              <a:rPr lang="en-US" b="1" dirty="0"/>
              <a:t> </a:t>
            </a:r>
            <a:r>
              <a:rPr lang="en-US" b="1" dirty="0" err="1"/>
              <a:t>cung</a:t>
            </a:r>
            <a:r>
              <a:rPr lang="en-US" b="1" dirty="0"/>
              <a:t> </a:t>
            </a:r>
            <a:r>
              <a:rPr lang="en-US" b="1" dirty="0" err="1"/>
              <a:t>cấp</a:t>
            </a:r>
            <a:endParaRPr lang="en-US" b="1" dirty="0"/>
          </a:p>
          <a:p>
            <a:pPr marL="514350" indent="-514350">
              <a:buFont typeface="+mj-lt"/>
              <a:buAutoNum type="arabicPeriod"/>
            </a:pPr>
            <a:r>
              <a:rPr lang="en-US" b="1" dirty="0" err="1"/>
              <a:t>Yêu</a:t>
            </a:r>
            <a:r>
              <a:rPr lang="en-US" b="1" dirty="0"/>
              <a:t> </a:t>
            </a:r>
            <a:r>
              <a:rPr lang="en-US" b="1" dirty="0" err="1"/>
              <a:t>cầu</a:t>
            </a:r>
            <a:r>
              <a:rPr lang="en-US" b="1" dirty="0"/>
              <a:t> </a:t>
            </a:r>
            <a:r>
              <a:rPr lang="en-US" b="1" dirty="0" err="1"/>
              <a:t>trong</a:t>
            </a:r>
            <a:r>
              <a:rPr lang="en-US" b="1" dirty="0"/>
              <a:t> </a:t>
            </a:r>
            <a:r>
              <a:rPr lang="en-US" b="1" dirty="0" err="1"/>
              <a:t>trường</a:t>
            </a:r>
            <a:r>
              <a:rPr lang="en-US" b="1" dirty="0"/>
              <a:t> </a:t>
            </a:r>
            <a:r>
              <a:rPr lang="en-US" b="1" dirty="0" err="1"/>
              <a:t>hợp</a:t>
            </a:r>
            <a:r>
              <a:rPr lang="en-US" b="1" dirty="0"/>
              <a:t> </a:t>
            </a:r>
            <a:r>
              <a:rPr lang="en-US" b="1" dirty="0" err="1"/>
              <a:t>có</a:t>
            </a:r>
            <a:r>
              <a:rPr lang="en-US" b="1" dirty="0"/>
              <a:t> vi </a:t>
            </a:r>
            <a:r>
              <a:rPr lang="en-US" b="1" dirty="0" err="1"/>
              <a:t>phạm</a:t>
            </a:r>
            <a:r>
              <a:rPr lang="en-US" b="1" dirty="0"/>
              <a:t> </a:t>
            </a:r>
            <a:r>
              <a:rPr lang="en-US" b="1" dirty="0" err="1"/>
              <a:t>dữ</a:t>
            </a:r>
            <a:r>
              <a:rPr lang="en-US" b="1" dirty="0"/>
              <a:t> </a:t>
            </a:r>
            <a:r>
              <a:rPr lang="en-US" b="1" dirty="0" err="1"/>
              <a:t>liệu</a:t>
            </a:r>
            <a:endParaRPr lang="en-US" b="1" dirty="0"/>
          </a:p>
          <a:p>
            <a:endParaRPr lang="en-US" b="1" dirty="0"/>
          </a:p>
          <a:p>
            <a:endParaRPr lang="en-US" dirty="0"/>
          </a:p>
        </p:txBody>
      </p:sp>
    </p:spTree>
    <p:extLst>
      <p:ext uri="{BB962C8B-B14F-4D97-AF65-F5344CB8AC3E}">
        <p14:creationId xmlns:p14="http://schemas.microsoft.com/office/powerpoint/2010/main" val="236807569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5" y="-228600"/>
            <a:ext cx="9144000" cy="1600200"/>
          </a:xfrm>
        </p:spPr>
        <p:txBody>
          <a:bodyPr/>
          <a:lstStyle/>
          <a:p>
            <a:pPr marL="0" indent="0">
              <a:buNone/>
            </a:pPr>
            <a:r>
              <a:rPr lang="en-US" b="1" dirty="0"/>
              <a:t>1. YÊU CẦU KHI THU THẬP DỮ LIỆU CÁ NHÂN</a:t>
            </a:r>
          </a:p>
        </p:txBody>
      </p:sp>
      <p:sp>
        <p:nvSpPr>
          <p:cNvPr id="3" name="Content Placeholder 2"/>
          <p:cNvSpPr>
            <a:spLocks noGrp="1"/>
          </p:cNvSpPr>
          <p:nvPr>
            <p:ph idx="1"/>
          </p:nvPr>
        </p:nvSpPr>
        <p:spPr>
          <a:xfrm>
            <a:off x="0" y="1524000"/>
            <a:ext cx="9144000" cy="5334000"/>
          </a:xfrm>
        </p:spPr>
        <p:txBody>
          <a:bodyPr/>
          <a:lstStyle/>
          <a:p>
            <a:pPr marL="0" indent="0">
              <a:buNone/>
            </a:pP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thu</a:t>
            </a:r>
            <a:r>
              <a:rPr lang="en-US" dirty="0"/>
              <a:t> </a:t>
            </a:r>
            <a:r>
              <a:rPr lang="en-US" dirty="0" err="1"/>
              <a:t>thập</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khi</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lợi</a:t>
            </a:r>
            <a:r>
              <a:rPr lang="en-US" dirty="0"/>
              <a:t> </a:t>
            </a:r>
            <a:r>
              <a:rPr lang="en-US" dirty="0" err="1"/>
              <a:t>ích</a:t>
            </a:r>
            <a:r>
              <a:rPr lang="en-US" dirty="0"/>
              <a:t> </a:t>
            </a:r>
            <a:r>
              <a:rPr lang="en-US" dirty="0" err="1"/>
              <a:t>kinh</a:t>
            </a:r>
            <a:r>
              <a:rPr lang="en-US" dirty="0"/>
              <a:t> </a:t>
            </a:r>
            <a:r>
              <a:rPr lang="en-US" dirty="0" err="1"/>
              <a:t>doanh</a:t>
            </a:r>
            <a:r>
              <a:rPr lang="en-US" dirty="0"/>
              <a:t> </a:t>
            </a:r>
            <a:r>
              <a:rPr lang="en-US" dirty="0" err="1"/>
              <a:t>hợp</a:t>
            </a:r>
            <a:r>
              <a:rPr lang="en-US" dirty="0"/>
              <a:t> </a:t>
            </a:r>
            <a:r>
              <a:rPr lang="en-US" dirty="0" err="1"/>
              <a:t>pháp</a:t>
            </a:r>
            <a:r>
              <a:rPr lang="en-US" dirty="0"/>
              <a:t> </a:t>
            </a:r>
            <a:r>
              <a:rPr lang="en-US" dirty="0" err="1"/>
              <a:t>và</a:t>
            </a:r>
            <a:r>
              <a:rPr lang="en-US" dirty="0"/>
              <a:t> </a:t>
            </a:r>
            <a:r>
              <a:rPr lang="en-US" dirty="0" err="1"/>
              <a:t>khi</a:t>
            </a:r>
            <a:r>
              <a:rPr lang="en-US" dirty="0"/>
              <a:t> </a:t>
            </a:r>
            <a:r>
              <a:rPr lang="en-US" dirty="0" err="1"/>
              <a:t>người</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đã</a:t>
            </a:r>
            <a:r>
              <a:rPr lang="en-US" dirty="0"/>
              <a:t> </a:t>
            </a:r>
            <a:r>
              <a:rPr lang="en-US" dirty="0" err="1"/>
              <a:t>được</a:t>
            </a:r>
            <a:r>
              <a:rPr lang="en-US" dirty="0"/>
              <a:t> </a:t>
            </a:r>
            <a:r>
              <a:rPr lang="en-US" dirty="0" err="1"/>
              <a:t>cấp</a:t>
            </a:r>
            <a:r>
              <a:rPr lang="en-US" dirty="0"/>
              <a:t> </a:t>
            </a:r>
            <a:r>
              <a:rPr lang="en-US" dirty="0" err="1"/>
              <a:t>có</a:t>
            </a:r>
            <a:r>
              <a:rPr lang="en-US" dirty="0"/>
              <a:t> </a:t>
            </a:r>
            <a:r>
              <a:rPr lang="en-US" dirty="0" err="1"/>
              <a:t>sự</a:t>
            </a:r>
            <a:r>
              <a:rPr lang="en-US" dirty="0"/>
              <a:t> </a:t>
            </a:r>
            <a:r>
              <a:rPr lang="en-US" dirty="0" err="1"/>
              <a:t>đồng</a:t>
            </a:r>
            <a:r>
              <a:rPr lang="en-US" dirty="0"/>
              <a:t> ý </a:t>
            </a:r>
            <a:r>
              <a:rPr lang="en-US" dirty="0" err="1"/>
              <a:t>hoặc</a:t>
            </a:r>
            <a:r>
              <a:rPr lang="en-US" dirty="0"/>
              <a:t> </a:t>
            </a:r>
            <a:r>
              <a:rPr lang="en-US" dirty="0" err="1"/>
              <a:t>được</a:t>
            </a:r>
            <a:r>
              <a:rPr lang="en-US" dirty="0"/>
              <a:t> </a:t>
            </a:r>
            <a:r>
              <a:rPr lang="en-US" dirty="0" err="1"/>
              <a:t>thông</a:t>
            </a:r>
            <a:r>
              <a:rPr lang="en-US" dirty="0"/>
              <a:t> </a:t>
            </a:r>
            <a:r>
              <a:rPr lang="en-US" dirty="0" err="1"/>
              <a:t>báo</a:t>
            </a:r>
            <a:r>
              <a:rPr lang="en-US" dirty="0"/>
              <a:t> </a:t>
            </a:r>
            <a:r>
              <a:rPr lang="en-US" dirty="0" err="1"/>
              <a:t>rằng</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của</a:t>
            </a:r>
            <a:r>
              <a:rPr lang="en-US" dirty="0"/>
              <a:t> </a:t>
            </a:r>
            <a:r>
              <a:rPr lang="en-US" dirty="0" err="1"/>
              <a:t>họ</a:t>
            </a:r>
            <a:r>
              <a:rPr lang="en-US" dirty="0"/>
              <a:t> </a:t>
            </a:r>
            <a:r>
              <a:rPr lang="en-US" dirty="0" err="1"/>
              <a:t>đang</a:t>
            </a:r>
            <a:r>
              <a:rPr lang="en-US" dirty="0"/>
              <a:t> </a:t>
            </a:r>
            <a:r>
              <a:rPr lang="en-US" dirty="0" err="1"/>
              <a:t>được</a:t>
            </a:r>
            <a:r>
              <a:rPr lang="en-US" dirty="0"/>
              <a:t> </a:t>
            </a:r>
            <a:r>
              <a:rPr lang="en-US" dirty="0" err="1"/>
              <a:t>xử</a:t>
            </a:r>
            <a:r>
              <a:rPr lang="en-US" dirty="0"/>
              <a:t> </a:t>
            </a:r>
            <a:r>
              <a:rPr lang="en-US" dirty="0" err="1"/>
              <a:t>lý</a:t>
            </a:r>
            <a:r>
              <a:rPr lang="en-US" dirty="0"/>
              <a:t>.</a:t>
            </a:r>
          </a:p>
          <a:p>
            <a:pPr marL="0" indent="0">
              <a:buNone/>
            </a:pPr>
            <a:endParaRPr lang="en-US" dirty="0"/>
          </a:p>
        </p:txBody>
      </p:sp>
    </p:spTree>
    <p:extLst>
      <p:ext uri="{BB962C8B-B14F-4D97-AF65-F5344CB8AC3E}">
        <p14:creationId xmlns:p14="http://schemas.microsoft.com/office/powerpoint/2010/main" val="1201668054"/>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62"/>
            <a:ext cx="9144000" cy="1219200"/>
          </a:xfrm>
        </p:spPr>
        <p:txBody>
          <a:bodyPr/>
          <a:lstStyle/>
          <a:p>
            <a:pPr marL="0" indent="0">
              <a:buNone/>
            </a:pPr>
            <a:r>
              <a:rPr lang="en-US" b="1" dirty="0"/>
              <a:t>2. QUYỀN QUẢN LÝ DỮ LIỆU RIÊNG T</a:t>
            </a:r>
            <a:r>
              <a:rPr lang="vi-VN" b="1" dirty="0"/>
              <a:t>Ư</a:t>
            </a:r>
            <a:r>
              <a:rPr lang="en-US" b="1" dirty="0"/>
              <a:t> CỦA NG</a:t>
            </a:r>
            <a:r>
              <a:rPr lang="vi-VN" b="1" dirty="0"/>
              <a:t>Ư</a:t>
            </a:r>
            <a:r>
              <a:rPr lang="en-US" b="1" dirty="0"/>
              <a:t>ỜI DÙNG</a:t>
            </a:r>
          </a:p>
        </p:txBody>
      </p:sp>
      <p:sp>
        <p:nvSpPr>
          <p:cNvPr id="3" name="Content Placeholder 2"/>
          <p:cNvSpPr>
            <a:spLocks noGrp="1"/>
          </p:cNvSpPr>
          <p:nvPr>
            <p:ph idx="1"/>
          </p:nvPr>
        </p:nvSpPr>
        <p:spPr>
          <a:xfrm>
            <a:off x="0" y="1371600"/>
            <a:ext cx="9144000" cy="5257800"/>
          </a:xfrm>
        </p:spPr>
        <p:txBody>
          <a:bodyPr/>
          <a:lstStyle/>
          <a:p>
            <a:pPr marL="0" indent="0">
              <a:buNone/>
            </a:pPr>
            <a:r>
              <a:rPr lang="en-US" dirty="0" err="1"/>
              <a:t>Phải</a:t>
            </a:r>
            <a:r>
              <a:rPr lang="en-US" dirty="0"/>
              <a:t> </a:t>
            </a:r>
            <a:r>
              <a:rPr lang="en-US" dirty="0" err="1"/>
              <a:t>tuân</a:t>
            </a:r>
            <a:r>
              <a:rPr lang="en-US" dirty="0"/>
              <a:t> </a:t>
            </a:r>
            <a:r>
              <a:rPr lang="en-US" dirty="0" err="1"/>
              <a:t>thủ</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một</a:t>
            </a:r>
            <a:r>
              <a:rPr lang="en-US" dirty="0"/>
              <a:t> </a:t>
            </a:r>
            <a:r>
              <a:rPr lang="en-US" dirty="0" err="1"/>
              <a:t>cá</a:t>
            </a:r>
            <a:r>
              <a:rPr lang="en-US" dirty="0"/>
              <a:t> </a:t>
            </a:r>
            <a:r>
              <a:rPr lang="en-US" dirty="0" err="1"/>
              <a:t>nhân</a:t>
            </a:r>
            <a:r>
              <a:rPr lang="en-US" dirty="0"/>
              <a:t> </a:t>
            </a:r>
            <a:r>
              <a:rPr lang="en-US" dirty="0" err="1"/>
              <a:t>để</a:t>
            </a:r>
            <a:r>
              <a:rPr lang="en-US" dirty="0"/>
              <a:t> </a:t>
            </a:r>
            <a:r>
              <a:rPr lang="en-US" dirty="0" err="1"/>
              <a:t>kiểm</a:t>
            </a:r>
            <a:r>
              <a:rPr lang="en-US" dirty="0"/>
              <a:t> </a:t>
            </a:r>
            <a:r>
              <a:rPr lang="en-US" dirty="0" err="1"/>
              <a:t>soát</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của</a:t>
            </a:r>
            <a:r>
              <a:rPr lang="en-US" dirty="0"/>
              <a:t> </a:t>
            </a:r>
            <a:r>
              <a:rPr lang="en-US" dirty="0" err="1"/>
              <a:t>họ</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quyền</a:t>
            </a:r>
            <a:r>
              <a:rPr lang="en-US" dirty="0"/>
              <a:t> </a:t>
            </a:r>
            <a:r>
              <a:rPr lang="en-US" dirty="0" err="1"/>
              <a:t>lợi</a:t>
            </a:r>
            <a:r>
              <a:rPr lang="en-US" dirty="0"/>
              <a:t> </a:t>
            </a:r>
            <a:r>
              <a:rPr lang="en-US" dirty="0" err="1"/>
              <a:t>của</a:t>
            </a:r>
            <a:r>
              <a:rPr lang="en-US" dirty="0"/>
              <a:t> </a:t>
            </a:r>
            <a:r>
              <a:rPr lang="en-US" dirty="0" err="1"/>
              <a:t>họ</a:t>
            </a:r>
            <a:r>
              <a:rPr lang="en-US" dirty="0"/>
              <a:t> </a:t>
            </a:r>
            <a:r>
              <a:rPr lang="en-US" dirty="0" err="1"/>
              <a:t>đến</a:t>
            </a:r>
            <a:r>
              <a:rPr lang="en-US" dirty="0"/>
              <a:t> </a:t>
            </a:r>
            <a:r>
              <a:rPr lang="en-US" dirty="0" err="1"/>
              <a:t>sự</a:t>
            </a:r>
            <a:r>
              <a:rPr lang="en-US" dirty="0"/>
              <a:t> </a:t>
            </a:r>
            <a:r>
              <a:rPr lang="en-US" dirty="0" err="1"/>
              <a:t>riêng</a:t>
            </a:r>
            <a:r>
              <a:rPr lang="en-US" dirty="0"/>
              <a:t> </a:t>
            </a:r>
            <a:r>
              <a:rPr lang="en-US" dirty="0" err="1"/>
              <a:t>tư</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có</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của</a:t>
            </a:r>
            <a:r>
              <a:rPr lang="en-US" dirty="0"/>
              <a:t> </a:t>
            </a:r>
            <a:r>
              <a:rPr lang="en-US" dirty="0" err="1"/>
              <a:t>mình</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bởi</a:t>
            </a:r>
            <a:r>
              <a:rPr lang="en-US" dirty="0"/>
              <a:t> </a:t>
            </a:r>
            <a:r>
              <a:rPr lang="en-US" dirty="0" err="1"/>
              <a:t>những</a:t>
            </a:r>
            <a:r>
              <a:rPr lang="en-US" dirty="0"/>
              <a:t> </a:t>
            </a:r>
            <a:r>
              <a:rPr lang="en-US" dirty="0" err="1"/>
              <a:t>người</a:t>
            </a:r>
            <a:r>
              <a:rPr lang="en-US" dirty="0"/>
              <a:t> </a:t>
            </a:r>
            <a:r>
              <a:rPr lang="en-US" dirty="0" err="1"/>
              <a:t>có</a:t>
            </a:r>
            <a:r>
              <a:rPr lang="en-US" dirty="0"/>
              <a:t> </a:t>
            </a:r>
            <a:r>
              <a:rPr lang="en-US" dirty="0" err="1"/>
              <a:t>thẩm</a:t>
            </a:r>
            <a:r>
              <a:rPr lang="en-US" dirty="0"/>
              <a:t> </a:t>
            </a:r>
            <a:r>
              <a:rPr lang="en-US" dirty="0" err="1"/>
              <a:t>quyền.Các</a:t>
            </a:r>
            <a:r>
              <a:rPr lang="en-US" dirty="0"/>
              <a:t> </a:t>
            </a:r>
            <a:r>
              <a:rPr lang="en-US" dirty="0" err="1"/>
              <a:t>cá</a:t>
            </a:r>
            <a:r>
              <a:rPr lang="en-US" dirty="0"/>
              <a:t> </a:t>
            </a:r>
            <a:r>
              <a:rPr lang="en-US" dirty="0" err="1"/>
              <a:t>nhân</a:t>
            </a:r>
            <a:r>
              <a:rPr lang="en-US" dirty="0"/>
              <a:t> </a:t>
            </a:r>
            <a:r>
              <a:rPr lang="en-US" dirty="0" err="1"/>
              <a:t>cũng</a:t>
            </a:r>
            <a:r>
              <a:rPr lang="en-US" dirty="0"/>
              <a:t> </a:t>
            </a:r>
            <a:r>
              <a:rPr lang="en-US" dirty="0" err="1"/>
              <a:t>có</a:t>
            </a:r>
            <a:r>
              <a:rPr lang="en-US" dirty="0"/>
              <a:t> </a:t>
            </a:r>
            <a:r>
              <a:rPr lang="en-US" dirty="0" err="1"/>
              <a:t>quyền</a:t>
            </a:r>
            <a:r>
              <a:rPr lang="en-US" dirty="0"/>
              <a:t> </a:t>
            </a:r>
            <a:r>
              <a:rPr lang="en-US" dirty="0" err="1"/>
              <a:t>để</a:t>
            </a:r>
            <a:r>
              <a:rPr lang="en-US" dirty="0"/>
              <a:t> </a:t>
            </a:r>
            <a:r>
              <a:rPr lang="en-US" dirty="0" err="1"/>
              <a:t>khắc</a:t>
            </a:r>
            <a:r>
              <a:rPr lang="en-US" dirty="0"/>
              <a:t> </a:t>
            </a:r>
            <a:r>
              <a:rPr lang="en-US" dirty="0" err="1"/>
              <a:t>phục</a:t>
            </a:r>
            <a:r>
              <a:rPr lang="en-US" dirty="0"/>
              <a:t> </a:t>
            </a:r>
            <a:r>
              <a:rPr lang="en-US" dirty="0" err="1"/>
              <a:t>sai</a:t>
            </a:r>
            <a:r>
              <a:rPr lang="en-US" dirty="0"/>
              <a:t> </a:t>
            </a:r>
            <a:r>
              <a:rPr lang="en-US" dirty="0" err="1"/>
              <a:t>sót</a:t>
            </a:r>
            <a:r>
              <a:rPr lang="en-US" dirty="0"/>
              <a:t> </a:t>
            </a:r>
            <a:r>
              <a:rPr lang="en-US" dirty="0" err="1"/>
              <a:t>trong</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của</a:t>
            </a:r>
            <a:r>
              <a:rPr lang="en-US" dirty="0"/>
              <a:t> </a:t>
            </a:r>
            <a:r>
              <a:rPr lang="en-US" dirty="0" err="1"/>
              <a:t>họ</a:t>
            </a:r>
            <a:r>
              <a:rPr lang="en-US" dirty="0"/>
              <a:t>, </a:t>
            </a:r>
            <a:r>
              <a:rPr lang="en-US" dirty="0" err="1"/>
              <a:t>để</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của</a:t>
            </a:r>
            <a:r>
              <a:rPr lang="en-US" dirty="0"/>
              <a:t> </a:t>
            </a:r>
            <a:r>
              <a:rPr lang="en-US" dirty="0" err="1"/>
              <a:t>họ</a:t>
            </a:r>
            <a:r>
              <a:rPr lang="en-US" dirty="0"/>
              <a:t> </a:t>
            </a:r>
            <a:r>
              <a:rPr lang="en-US" dirty="0" err="1"/>
              <a:t>bị</a:t>
            </a:r>
            <a:r>
              <a:rPr lang="en-US" dirty="0"/>
              <a:t> </a:t>
            </a:r>
            <a:r>
              <a:rPr lang="en-US" dirty="0" err="1"/>
              <a:t>xóa</a:t>
            </a:r>
            <a:r>
              <a:rPr lang="en-US" dirty="0"/>
              <a:t>, </a:t>
            </a:r>
            <a:r>
              <a:rPr lang="en-US" dirty="0" err="1"/>
              <a:t>hoặc</a:t>
            </a:r>
            <a:r>
              <a:rPr lang="en-US" dirty="0"/>
              <a:t> </a:t>
            </a:r>
            <a:r>
              <a:rPr lang="en-US" dirty="0" err="1"/>
              <a:t>để</a:t>
            </a:r>
            <a:r>
              <a:rPr lang="en-US" dirty="0"/>
              <a:t> </a:t>
            </a:r>
            <a:r>
              <a:rPr lang="en-US" dirty="0" err="1"/>
              <a:t>hạn</a:t>
            </a:r>
            <a:r>
              <a:rPr lang="en-US" dirty="0"/>
              <a:t> </a:t>
            </a:r>
            <a:r>
              <a:rPr lang="en-US" dirty="0" err="1"/>
              <a:t>chế</a:t>
            </a:r>
            <a:r>
              <a:rPr lang="en-US" dirty="0"/>
              <a:t> </a:t>
            </a:r>
            <a:r>
              <a:rPr lang="en-US" dirty="0" err="1"/>
              <a:t>việc</a:t>
            </a:r>
            <a:r>
              <a:rPr lang="en-US" dirty="0"/>
              <a:t> </a:t>
            </a:r>
            <a:r>
              <a:rPr lang="en-US" dirty="0" err="1"/>
              <a:t>chế</a:t>
            </a:r>
            <a:r>
              <a:rPr lang="en-US" dirty="0"/>
              <a:t> </a:t>
            </a:r>
            <a:r>
              <a:rPr lang="en-US" dirty="0" err="1"/>
              <a:t>biến</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của</a:t>
            </a:r>
            <a:r>
              <a:rPr lang="en-US" dirty="0"/>
              <a:t> </a:t>
            </a:r>
            <a:r>
              <a:rPr lang="en-US" dirty="0" err="1"/>
              <a:t>họ</a:t>
            </a:r>
            <a:r>
              <a:rPr lang="en-US" dirty="0"/>
              <a:t>.</a:t>
            </a:r>
          </a:p>
          <a:p>
            <a:pPr marL="0" indent="0">
              <a:buNone/>
            </a:pPr>
            <a:endParaRPr lang="vi-VN" sz="2400" dirty="0"/>
          </a:p>
        </p:txBody>
      </p:sp>
    </p:spTree>
    <p:extLst>
      <p:ext uri="{BB962C8B-B14F-4D97-AF65-F5344CB8AC3E}">
        <p14:creationId xmlns:p14="http://schemas.microsoft.com/office/powerpoint/2010/main" val="3045150561"/>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066800"/>
          </a:xfrm>
        </p:spPr>
        <p:txBody>
          <a:bodyPr/>
          <a:lstStyle/>
          <a:p>
            <a:r>
              <a:rPr lang="en-US" b="1" dirty="0"/>
              <a:t>3. TÀI LIỆU CỦA HOẠT ĐỘNG XỬ LÝ</a:t>
            </a:r>
            <a:endParaRPr lang="en-US" dirty="0"/>
          </a:p>
        </p:txBody>
      </p:sp>
      <p:sp>
        <p:nvSpPr>
          <p:cNvPr id="3" name="Content Placeholder 2"/>
          <p:cNvSpPr>
            <a:spLocks noGrp="1"/>
          </p:cNvSpPr>
          <p:nvPr>
            <p:ph idx="1"/>
          </p:nvPr>
        </p:nvSpPr>
        <p:spPr>
          <a:xfrm>
            <a:off x="0" y="1219200"/>
            <a:ext cx="9144000" cy="5181600"/>
          </a:xfrm>
        </p:spPr>
        <p:txBody>
          <a:bodyPr/>
          <a:lstStyle/>
          <a:p>
            <a:pPr marL="0" indent="0">
              <a:buNone/>
            </a:pPr>
            <a:r>
              <a:rPr lang="en-US" dirty="0" err="1"/>
              <a:t>Phải</a:t>
            </a:r>
            <a:r>
              <a:rPr lang="en-US" dirty="0"/>
              <a:t> </a:t>
            </a:r>
            <a:r>
              <a:rPr lang="en-US" dirty="0" err="1"/>
              <a:t>ghi</a:t>
            </a:r>
            <a:r>
              <a:rPr lang="en-US" dirty="0"/>
              <a:t> </a:t>
            </a:r>
            <a:r>
              <a:rPr lang="en-US" dirty="0" err="1"/>
              <a:t>lại</a:t>
            </a:r>
            <a:r>
              <a:rPr lang="en-US" dirty="0"/>
              <a:t> </a:t>
            </a:r>
            <a:r>
              <a:rPr lang="en-US" dirty="0" err="1"/>
              <a:t>mức</a:t>
            </a:r>
            <a:r>
              <a:rPr lang="en-US" dirty="0"/>
              <a:t> </a:t>
            </a:r>
            <a:r>
              <a:rPr lang="en-US" dirty="0" err="1"/>
              <a:t>độ</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xử</a:t>
            </a:r>
            <a:r>
              <a:rPr lang="en-US" dirty="0"/>
              <a:t> </a:t>
            </a:r>
            <a:r>
              <a:rPr lang="en-US" dirty="0" err="1"/>
              <a:t>lý</a:t>
            </a:r>
            <a:r>
              <a:rPr lang="en-US" dirty="0"/>
              <a:t>. </a:t>
            </a:r>
            <a:r>
              <a:rPr lang="en-US" dirty="0" err="1"/>
              <a:t>Điều</a:t>
            </a:r>
            <a:r>
              <a:rPr lang="en-US" dirty="0"/>
              <a:t> </a:t>
            </a:r>
            <a:r>
              <a:rPr lang="en-US" dirty="0" err="1"/>
              <a:t>này</a:t>
            </a:r>
            <a:r>
              <a:rPr lang="en-US" dirty="0"/>
              <a:t> </a:t>
            </a:r>
            <a:r>
              <a:rPr lang="en-US" dirty="0" err="1"/>
              <a:t>sẽ</a:t>
            </a:r>
            <a:r>
              <a:rPr lang="en-US" dirty="0"/>
              <a:t> bao </a:t>
            </a:r>
            <a:r>
              <a:rPr lang="en-US" dirty="0" err="1"/>
              <a:t>gồm</a:t>
            </a:r>
            <a:r>
              <a:rPr lang="en-US" dirty="0"/>
              <a:t>: </a:t>
            </a:r>
          </a:p>
          <a:p>
            <a:r>
              <a:rPr lang="en-US" dirty="0"/>
              <a:t> </a:t>
            </a:r>
            <a:r>
              <a:rPr lang="en-US" dirty="0" err="1"/>
              <a:t>Mô</a:t>
            </a:r>
            <a:r>
              <a:rPr lang="en-US" dirty="0"/>
              <a:t> </a:t>
            </a:r>
            <a:r>
              <a:rPr lang="en-US" dirty="0" err="1"/>
              <a:t>tả</a:t>
            </a:r>
            <a:r>
              <a:rPr lang="en-US" dirty="0"/>
              <a:t> </a:t>
            </a:r>
            <a:r>
              <a:rPr lang="en-US" dirty="0" err="1"/>
              <a:t>về</a:t>
            </a:r>
            <a:r>
              <a:rPr lang="en-US" dirty="0"/>
              <a:t> </a:t>
            </a:r>
            <a:r>
              <a:rPr lang="en-US" dirty="0" err="1"/>
              <a:t>những</a:t>
            </a:r>
            <a:r>
              <a:rPr lang="en-US" dirty="0"/>
              <a:t> </a:t>
            </a:r>
            <a:r>
              <a:rPr lang="en-US" dirty="0" err="1"/>
              <a:t>loại</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đang</a:t>
            </a:r>
            <a:r>
              <a:rPr lang="en-US" dirty="0"/>
              <a:t> </a:t>
            </a:r>
            <a:r>
              <a:rPr lang="en-US" dirty="0" err="1"/>
              <a:t>được</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cho</a:t>
            </a:r>
            <a:r>
              <a:rPr lang="en-US" dirty="0"/>
              <a:t> </a:t>
            </a:r>
            <a:r>
              <a:rPr lang="en-US" dirty="0" err="1"/>
              <a:t>đó</a:t>
            </a:r>
            <a:r>
              <a:rPr lang="en-US" dirty="0"/>
              <a:t> </a:t>
            </a:r>
            <a:r>
              <a:rPr lang="en-US" dirty="0" err="1"/>
              <a:t>loại</a:t>
            </a:r>
            <a:r>
              <a:rPr lang="en-US" dirty="0"/>
              <a:t> </a:t>
            </a:r>
            <a:r>
              <a:rPr lang="en-US" dirty="0" err="1"/>
              <a:t>người</a:t>
            </a:r>
            <a:r>
              <a:rPr lang="en-US" dirty="0"/>
              <a:t>.</a:t>
            </a:r>
          </a:p>
          <a:p>
            <a:r>
              <a:rPr lang="en-US" dirty="0" err="1"/>
              <a:t>Mô</a:t>
            </a:r>
            <a:r>
              <a:rPr lang="en-US" dirty="0"/>
              <a:t> </a:t>
            </a:r>
            <a:r>
              <a:rPr lang="en-US" dirty="0" err="1"/>
              <a:t>tả</a:t>
            </a:r>
            <a:r>
              <a:rPr lang="en-US" dirty="0"/>
              <a:t> </a:t>
            </a:r>
            <a:r>
              <a:rPr lang="en-US" dirty="0" err="1"/>
              <a:t>biện</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err="1"/>
              <a:t>và</a:t>
            </a:r>
            <a:r>
              <a:rPr lang="en-US" dirty="0"/>
              <a:t> </a:t>
            </a:r>
            <a:r>
              <a:rPr lang="en-US" dirty="0" err="1"/>
              <a:t>tổ</a:t>
            </a:r>
            <a:r>
              <a:rPr lang="en-US" dirty="0"/>
              <a:t> </a:t>
            </a:r>
            <a:r>
              <a:rPr lang="en-US" dirty="0" err="1"/>
              <a:t>chức</a:t>
            </a:r>
            <a:r>
              <a:rPr lang="en-US" dirty="0"/>
              <a:t> </a:t>
            </a:r>
            <a:r>
              <a:rPr lang="en-US" dirty="0" err="1"/>
              <a:t>đã</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để</a:t>
            </a:r>
            <a:r>
              <a:rPr lang="en-US" dirty="0"/>
              <a:t> </a:t>
            </a:r>
            <a:r>
              <a:rPr lang="en-US" dirty="0" err="1"/>
              <a:t>ngăn</a:t>
            </a:r>
            <a:r>
              <a:rPr lang="en-US" dirty="0"/>
              <a:t> </a:t>
            </a:r>
            <a:r>
              <a:rPr lang="en-US" dirty="0" err="1"/>
              <a:t>chặn</a:t>
            </a:r>
            <a:r>
              <a:rPr lang="en-US" dirty="0"/>
              <a:t> </a:t>
            </a:r>
            <a:r>
              <a:rPr lang="en-US" dirty="0" err="1"/>
              <a:t>và</a:t>
            </a:r>
            <a:r>
              <a:rPr lang="en-US" dirty="0"/>
              <a:t> </a:t>
            </a:r>
            <a:r>
              <a:rPr lang="en-US" dirty="0" err="1"/>
              <a:t>giảm</a:t>
            </a:r>
            <a:r>
              <a:rPr lang="en-US" dirty="0"/>
              <a:t> </a:t>
            </a:r>
            <a:r>
              <a:rPr lang="en-US" dirty="0" err="1"/>
              <a:t>thiểu</a:t>
            </a:r>
            <a:r>
              <a:rPr lang="en-US" dirty="0"/>
              <a:t> </a:t>
            </a:r>
            <a:r>
              <a:rPr lang="en-US" dirty="0" err="1"/>
              <a:t>tác</a:t>
            </a:r>
            <a:r>
              <a:rPr lang="en-US" dirty="0"/>
              <a:t> </a:t>
            </a:r>
            <a:r>
              <a:rPr lang="en-US" dirty="0" err="1"/>
              <a:t>động</a:t>
            </a:r>
            <a:r>
              <a:rPr lang="en-US" dirty="0"/>
              <a:t> </a:t>
            </a:r>
            <a:r>
              <a:rPr lang="en-US" dirty="0" err="1"/>
              <a:t>của</a:t>
            </a:r>
            <a:r>
              <a:rPr lang="en-US" dirty="0"/>
              <a:t> </a:t>
            </a:r>
            <a:r>
              <a:rPr lang="en-US" dirty="0" err="1"/>
              <a:t>một</a:t>
            </a:r>
            <a:r>
              <a:rPr lang="en-US" dirty="0"/>
              <a:t> </a:t>
            </a:r>
            <a:r>
              <a:rPr lang="en-US" dirty="0" err="1"/>
              <a:t>sự</a:t>
            </a:r>
            <a:r>
              <a:rPr lang="en-US" dirty="0"/>
              <a:t> vi </a:t>
            </a:r>
            <a:r>
              <a:rPr lang="en-US" dirty="0" err="1"/>
              <a:t>phạm</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hoạt</a:t>
            </a:r>
            <a:r>
              <a:rPr lang="en-US" dirty="0"/>
              <a:t> </a:t>
            </a:r>
            <a:r>
              <a:rPr lang="en-US" dirty="0" err="1"/>
              <a:t>động</a:t>
            </a:r>
            <a:r>
              <a:rPr lang="en-US" dirty="0"/>
              <a:t> (“</a:t>
            </a:r>
            <a:r>
              <a:rPr lang="en-US" dirty="0" err="1"/>
              <a:t>sự</a:t>
            </a:r>
            <a:r>
              <a:rPr lang="en-US" dirty="0"/>
              <a:t> </a:t>
            </a:r>
            <a:r>
              <a:rPr lang="en-US" dirty="0" err="1"/>
              <a:t>riêng</a:t>
            </a:r>
            <a:r>
              <a:rPr lang="en-US" dirty="0"/>
              <a:t> </a:t>
            </a:r>
            <a:r>
              <a:rPr lang="en-US" dirty="0" err="1"/>
              <a:t>tư</a:t>
            </a:r>
            <a:r>
              <a:rPr lang="en-US" dirty="0"/>
              <a:t> </a:t>
            </a:r>
            <a:r>
              <a:rPr lang="en-US" dirty="0" err="1"/>
              <a:t>từ</a:t>
            </a:r>
            <a:r>
              <a:rPr lang="en-US" dirty="0"/>
              <a:t> </a:t>
            </a:r>
            <a:r>
              <a:rPr lang="en-US" dirty="0" err="1"/>
              <a:t>cách</a:t>
            </a:r>
            <a:r>
              <a:rPr lang="en-US" dirty="0"/>
              <a:t> </a:t>
            </a:r>
            <a:r>
              <a:rPr lang="en-US" dirty="0" err="1"/>
              <a:t>thiết</a:t>
            </a:r>
            <a:r>
              <a:rPr lang="en-US" dirty="0"/>
              <a:t> </a:t>
            </a:r>
            <a:r>
              <a:rPr lang="en-US" dirty="0" err="1"/>
              <a:t>kế</a:t>
            </a:r>
            <a:r>
              <a:rPr lang="en-US" dirty="0"/>
              <a:t>”).</a:t>
            </a:r>
          </a:p>
          <a:p>
            <a:pPr marL="0" indent="0">
              <a:buNone/>
            </a:pPr>
            <a:endParaRPr lang="en-US" sz="2800" dirty="0"/>
          </a:p>
        </p:txBody>
      </p:sp>
    </p:spTree>
    <p:extLst>
      <p:ext uri="{BB962C8B-B14F-4D97-AF65-F5344CB8AC3E}">
        <p14:creationId xmlns:p14="http://schemas.microsoft.com/office/powerpoint/2010/main" val="1094756907"/>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E868-622D-431D-8371-47F41F674116}"/>
              </a:ext>
            </a:extLst>
          </p:cNvPr>
          <p:cNvSpPr>
            <a:spLocks noGrp="1"/>
          </p:cNvSpPr>
          <p:nvPr>
            <p:ph type="title"/>
          </p:nvPr>
        </p:nvSpPr>
        <p:spPr>
          <a:xfrm>
            <a:off x="0" y="304800"/>
            <a:ext cx="9144000" cy="1143000"/>
          </a:xfrm>
        </p:spPr>
        <p:txBody>
          <a:bodyPr/>
          <a:lstStyle/>
          <a:p>
            <a:r>
              <a:rPr lang="en-US" b="1" dirty="0"/>
              <a:t>4. THỎA THUẬN XỬ LÝ DỮ LIỆU VỚI KHÁCH HÀNG / NHÀ CUNG CẤP</a:t>
            </a:r>
            <a:endParaRPr lang="en-US" dirty="0"/>
          </a:p>
        </p:txBody>
      </p:sp>
      <p:sp>
        <p:nvSpPr>
          <p:cNvPr id="3" name="Content Placeholder 2">
            <a:extLst>
              <a:ext uri="{FF2B5EF4-FFF2-40B4-BE49-F238E27FC236}">
                <a16:creationId xmlns:a16="http://schemas.microsoft.com/office/drawing/2014/main" id="{26AC9E14-7E01-4B77-8823-8D016D1F8FD6}"/>
              </a:ext>
            </a:extLst>
          </p:cNvPr>
          <p:cNvSpPr>
            <a:spLocks noGrp="1"/>
          </p:cNvSpPr>
          <p:nvPr>
            <p:ph idx="1"/>
          </p:nvPr>
        </p:nvSpPr>
        <p:spPr>
          <a:xfrm>
            <a:off x="-76200" y="1723030"/>
            <a:ext cx="9144000" cy="5105400"/>
          </a:xfrm>
        </p:spPr>
        <p:txBody>
          <a:bodyPr/>
          <a:lstStyle/>
          <a:p>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khách</a:t>
            </a:r>
            <a:r>
              <a:rPr lang="en-US" dirty="0"/>
              <a:t> </a:t>
            </a:r>
            <a:r>
              <a:rPr lang="en-US" dirty="0" err="1"/>
              <a:t>hàng</a:t>
            </a:r>
            <a:r>
              <a:rPr lang="en-US" dirty="0"/>
              <a:t> </a:t>
            </a:r>
            <a:r>
              <a:rPr lang="en-US" dirty="0" err="1"/>
              <a:t>như</a:t>
            </a:r>
            <a:r>
              <a:rPr lang="en-US" dirty="0"/>
              <a:t> </a:t>
            </a:r>
            <a:r>
              <a:rPr lang="en-US" dirty="0" err="1"/>
              <a:t>quản</a:t>
            </a:r>
            <a:r>
              <a:rPr lang="en-US" dirty="0"/>
              <a:t> </a:t>
            </a:r>
            <a:r>
              <a:rPr lang="en-US" dirty="0" err="1"/>
              <a:t>lý</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cho</a:t>
            </a:r>
            <a:r>
              <a:rPr lang="en-US" dirty="0"/>
              <a:t> </a:t>
            </a:r>
            <a:r>
              <a:rPr lang="en-US" dirty="0" err="1"/>
              <a:t>khách</a:t>
            </a:r>
            <a:r>
              <a:rPr lang="en-US" dirty="0"/>
              <a:t> </a:t>
            </a:r>
            <a:r>
              <a:rPr lang="en-US" dirty="0" err="1"/>
              <a:t>hàng</a:t>
            </a:r>
            <a:r>
              <a:rPr lang="en-US" dirty="0"/>
              <a:t> </a:t>
            </a:r>
            <a:r>
              <a:rPr lang="en-US" dirty="0" err="1"/>
              <a:t>hoặc</a:t>
            </a:r>
            <a:r>
              <a:rPr lang="en-US" dirty="0"/>
              <a:t> </a:t>
            </a:r>
            <a:r>
              <a:rPr lang="en-US" dirty="0" err="1"/>
              <a:t>tại</a:t>
            </a:r>
            <a:r>
              <a:rPr lang="en-US" dirty="0"/>
              <a:t> </a:t>
            </a:r>
            <a:r>
              <a:rPr lang="en-US" dirty="0" err="1"/>
              <a:t>địa</a:t>
            </a:r>
            <a:r>
              <a:rPr lang="en-US" dirty="0"/>
              <a:t> </a:t>
            </a:r>
            <a:r>
              <a:rPr lang="en-US" dirty="0" err="1"/>
              <a:t>điểm</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hoặc</a:t>
            </a:r>
            <a:r>
              <a:rPr lang="en-US" dirty="0"/>
              <a:t> </a:t>
            </a:r>
            <a:r>
              <a:rPr lang="en-US" dirty="0" err="1"/>
              <a:t>từ</a:t>
            </a:r>
            <a:r>
              <a:rPr lang="en-US" dirty="0"/>
              <a:t> </a:t>
            </a:r>
            <a:r>
              <a:rPr lang="en-US" dirty="0" err="1"/>
              <a:t>dữ</a:t>
            </a:r>
            <a:r>
              <a:rPr lang="en-US" dirty="0"/>
              <a:t> </a:t>
            </a:r>
            <a:r>
              <a:rPr lang="en-US" dirty="0" err="1"/>
              <a:t>liệu</a:t>
            </a:r>
            <a:r>
              <a:rPr lang="en-US" dirty="0"/>
              <a:t> </a:t>
            </a:r>
            <a:r>
              <a:rPr lang="en-US" dirty="0" err="1"/>
              <a:t>riêng</a:t>
            </a:r>
            <a:r>
              <a:rPr lang="en-US" dirty="0"/>
              <a:t> </a:t>
            </a:r>
            <a:r>
              <a:rPr lang="en-US" dirty="0" err="1"/>
              <a:t>của</a:t>
            </a:r>
            <a:r>
              <a:rPr lang="en-US" dirty="0"/>
              <a:t> </a:t>
            </a:r>
            <a:r>
              <a:rPr lang="en-US" dirty="0" err="1"/>
              <a:t>mình</a:t>
            </a:r>
            <a:r>
              <a:rPr lang="en-US" dirty="0"/>
              <a:t> </a:t>
            </a:r>
            <a:r>
              <a:rPr lang="en-US" dirty="0" err="1"/>
              <a:t>trung</a:t>
            </a:r>
            <a:r>
              <a:rPr lang="en-US" dirty="0"/>
              <a:t> </a:t>
            </a:r>
            <a:r>
              <a:rPr lang="en-US" dirty="0" err="1"/>
              <a:t>tâm</a:t>
            </a:r>
            <a:r>
              <a:rPr lang="en-US" dirty="0"/>
              <a:t>. </a:t>
            </a:r>
            <a:r>
              <a:rPr lang="en-US" dirty="0" err="1"/>
              <a:t>Nhưng</a:t>
            </a:r>
            <a:r>
              <a:rPr lang="en-US" dirty="0"/>
              <a:t> </a:t>
            </a:r>
            <a:r>
              <a:rPr lang="en-US" dirty="0" err="1"/>
              <a:t>mà</a:t>
            </a:r>
            <a:r>
              <a:rPr lang="en-US" dirty="0"/>
              <a:t> </a:t>
            </a:r>
            <a:r>
              <a:rPr lang="en-US" dirty="0" err="1"/>
              <a:t>cũng</a:t>
            </a:r>
            <a:r>
              <a:rPr lang="en-US" dirty="0"/>
              <a:t> </a:t>
            </a:r>
            <a:r>
              <a:rPr lang="en-US" dirty="0" err="1"/>
              <a:t>phải</a:t>
            </a:r>
            <a:r>
              <a:rPr lang="en-US" dirty="0"/>
              <a:t> </a:t>
            </a:r>
            <a:r>
              <a:rPr lang="en-US" dirty="0" err="1"/>
              <a:t>có</a:t>
            </a:r>
            <a:r>
              <a:rPr lang="en-US" dirty="0"/>
              <a:t> </a:t>
            </a:r>
            <a:r>
              <a:rPr lang="en-US" dirty="0" err="1"/>
              <a:t>một</a:t>
            </a:r>
            <a:r>
              <a:rPr lang="en-US" dirty="0"/>
              <a:t> </a:t>
            </a:r>
            <a:r>
              <a:rPr lang="en-US" dirty="0" err="1"/>
              <a:t>thỏa</a:t>
            </a:r>
            <a:r>
              <a:rPr lang="en-US" dirty="0"/>
              <a:t> </a:t>
            </a:r>
            <a:r>
              <a:rPr lang="en-US" dirty="0" err="1"/>
              <a:t>thuận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tại</a:t>
            </a:r>
            <a:r>
              <a:rPr lang="en-US" dirty="0"/>
              <a:t> </a:t>
            </a:r>
            <a:r>
              <a:rPr lang="en-US" dirty="0" err="1"/>
              <a:t>chỗ</a:t>
            </a:r>
            <a:r>
              <a:rPr lang="en-US" dirty="0"/>
              <a:t> </a:t>
            </a:r>
            <a:r>
              <a:rPr lang="en-US" dirty="0" err="1"/>
              <a:t>với</a:t>
            </a:r>
            <a:r>
              <a:rPr lang="en-US" dirty="0"/>
              <a:t> </a:t>
            </a:r>
            <a:r>
              <a:rPr lang="en-US" dirty="0" err="1"/>
              <a:t>khách</a:t>
            </a:r>
            <a:r>
              <a:rPr lang="en-US" dirty="0"/>
              <a:t> </a:t>
            </a:r>
            <a:r>
              <a:rPr lang="en-US" dirty="0" err="1"/>
              <a:t>hàng</a:t>
            </a:r>
            <a:r>
              <a:rPr lang="en-US" dirty="0"/>
              <a:t> </a:t>
            </a:r>
            <a:r>
              <a:rPr lang="en-US" dirty="0" err="1"/>
              <a:t>đó</a:t>
            </a:r>
            <a:r>
              <a:rPr lang="en-US" dirty="0"/>
              <a:t> </a:t>
            </a:r>
            <a:r>
              <a:rPr lang="en-US" dirty="0" err="1"/>
              <a:t>là</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yêu</a:t>
            </a:r>
            <a:r>
              <a:rPr lang="en-US" dirty="0"/>
              <a:t> </a:t>
            </a:r>
            <a:r>
              <a:rPr lang="en-US" dirty="0" err="1"/>
              <a:t>cầu</a:t>
            </a:r>
            <a:r>
              <a:rPr lang="en-US" dirty="0"/>
              <a:t> GDPR. </a:t>
            </a:r>
          </a:p>
          <a:p>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thông</a:t>
            </a:r>
            <a:r>
              <a:rPr lang="en-US" dirty="0"/>
              <a:t> qua </a:t>
            </a:r>
            <a:r>
              <a:rPr lang="en-US" dirty="0" err="1"/>
              <a:t>một</a:t>
            </a:r>
            <a:r>
              <a:rPr lang="en-US" dirty="0"/>
              <a:t> </a:t>
            </a:r>
            <a:r>
              <a:rPr lang="en-US" dirty="0" err="1"/>
              <a:t>nhà</a:t>
            </a:r>
            <a:r>
              <a:rPr lang="en-US" dirty="0"/>
              <a:t> </a:t>
            </a:r>
            <a:r>
              <a:rPr lang="en-US" dirty="0" err="1"/>
              <a:t>thầu</a:t>
            </a:r>
            <a:r>
              <a:rPr lang="en-US" dirty="0"/>
              <a:t> </a:t>
            </a:r>
            <a:r>
              <a:rPr lang="en-US" dirty="0" err="1"/>
              <a:t>phụ</a:t>
            </a:r>
            <a:r>
              <a:rPr lang="en-US" dirty="0"/>
              <a:t> </a:t>
            </a:r>
            <a:r>
              <a:rPr lang="en-US" dirty="0" err="1"/>
              <a:t>hoặc</a:t>
            </a:r>
            <a:r>
              <a:rPr lang="en-US" dirty="0"/>
              <a:t> </a:t>
            </a:r>
            <a:r>
              <a:rPr lang="en-US" dirty="0" err="1"/>
              <a:t>nhà</a:t>
            </a:r>
            <a:r>
              <a:rPr lang="en-US" dirty="0"/>
              <a:t> </a:t>
            </a:r>
            <a:r>
              <a:rPr lang="en-US" dirty="0" err="1"/>
              <a:t>cung</a:t>
            </a:r>
            <a:r>
              <a:rPr lang="en-US" dirty="0"/>
              <a:t> </a:t>
            </a:r>
            <a:r>
              <a:rPr lang="en-US" dirty="0" err="1"/>
              <a:t>cấp</a:t>
            </a:r>
            <a:r>
              <a:rPr lang="en-US" dirty="0"/>
              <a:t>.</a:t>
            </a:r>
          </a:p>
          <a:p>
            <a:pPr marL="0" indent="0">
              <a:buNone/>
            </a:pPr>
            <a:endParaRPr lang="en-US" dirty="0"/>
          </a:p>
        </p:txBody>
      </p:sp>
    </p:spTree>
    <p:extLst>
      <p:ext uri="{BB962C8B-B14F-4D97-AF65-F5344CB8AC3E}">
        <p14:creationId xmlns:p14="http://schemas.microsoft.com/office/powerpoint/2010/main" val="3569333837"/>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7" y="-39806"/>
            <a:ext cx="9144000" cy="685800"/>
          </a:xfrm>
        </p:spPr>
        <p:txBody>
          <a:bodyPr/>
          <a:lstStyle/>
          <a:p>
            <a:r>
              <a:rPr lang="en-US" dirty="0" err="1"/>
              <a:t>Thành</a:t>
            </a:r>
            <a:r>
              <a:rPr lang="en-US" dirty="0"/>
              <a:t> </a:t>
            </a:r>
            <a:r>
              <a:rPr lang="en-US" dirty="0" err="1"/>
              <a:t>viên</a:t>
            </a:r>
            <a:r>
              <a:rPr lang="en-US" dirty="0"/>
              <a:t> </a:t>
            </a:r>
            <a:r>
              <a:rPr lang="en-US" dirty="0" err="1"/>
              <a:t>nhóm</a:t>
            </a:r>
            <a:r>
              <a:rPr lang="en-US" dirty="0"/>
              <a:t>:</a:t>
            </a:r>
          </a:p>
        </p:txBody>
      </p:sp>
      <p:sp>
        <p:nvSpPr>
          <p:cNvPr id="3" name="Content Placeholder 2"/>
          <p:cNvSpPr>
            <a:spLocks noGrp="1"/>
          </p:cNvSpPr>
          <p:nvPr>
            <p:ph idx="1"/>
          </p:nvPr>
        </p:nvSpPr>
        <p:spPr>
          <a:xfrm>
            <a:off x="0" y="762000"/>
            <a:ext cx="9144000" cy="2895600"/>
          </a:xfrm>
        </p:spPr>
        <p:txBody>
          <a:bodyPr/>
          <a:lstStyle/>
          <a:p>
            <a:endParaRPr lang="en-US"/>
          </a:p>
          <a:p>
            <a:endParaRPr lang="en-US"/>
          </a:p>
          <a:p>
            <a:endParaRPr lang="en-US"/>
          </a:p>
        </p:txBody>
      </p:sp>
      <p:sp>
        <p:nvSpPr>
          <p:cNvPr id="4" name="Content Placeholder 2"/>
          <p:cNvSpPr txBox="1">
            <a:spLocks/>
          </p:cNvSpPr>
          <p:nvPr/>
        </p:nvSpPr>
        <p:spPr bwMode="auto">
          <a:xfrm>
            <a:off x="0" y="685800"/>
            <a:ext cx="9144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lvl="0" indent="-514350" fontAlgn="base">
              <a:spcBef>
                <a:spcPct val="20000"/>
              </a:spcBef>
              <a:spcAft>
                <a:spcPct val="0"/>
              </a:spcAft>
              <a:buAutoNum type="arabicPeriod"/>
            </a:pPr>
            <a:endParaRPr lang="en-US" sz="3600" kern="0" dirty="0">
              <a:solidFill>
                <a:srgbClr val="0033CC"/>
              </a:solidFill>
            </a:endParaRPr>
          </a:p>
          <a:p>
            <a:pPr marL="514350" indent="-514350" fontAlgn="base">
              <a:spcBef>
                <a:spcPct val="20000"/>
              </a:spcBef>
              <a:spcAft>
                <a:spcPct val="0"/>
              </a:spcAft>
              <a:buFontTx/>
              <a:buAutoNum type="arabicPeriod"/>
            </a:pPr>
            <a:r>
              <a:rPr lang="en-US" sz="3600" kern="0" dirty="0">
                <a:solidFill>
                  <a:srgbClr val="0033CC"/>
                </a:solidFill>
              </a:rPr>
              <a:t>Nguyễn </a:t>
            </a:r>
            <a:r>
              <a:rPr lang="en-US" sz="3600" kern="0" dirty="0" err="1">
                <a:solidFill>
                  <a:srgbClr val="0033CC"/>
                </a:solidFill>
              </a:rPr>
              <a:t>Trung</a:t>
            </a:r>
            <a:r>
              <a:rPr lang="en-US" sz="3600" kern="0" dirty="0">
                <a:solidFill>
                  <a:srgbClr val="0033CC"/>
                </a:solidFill>
              </a:rPr>
              <a:t> </a:t>
            </a:r>
            <a:r>
              <a:rPr lang="en-US" sz="3600" kern="0" dirty="0" err="1">
                <a:solidFill>
                  <a:srgbClr val="0033CC"/>
                </a:solidFill>
              </a:rPr>
              <a:t>Thiện</a:t>
            </a:r>
            <a:r>
              <a:rPr lang="en-US" sz="3600" kern="0" dirty="0">
                <a:solidFill>
                  <a:srgbClr val="0033CC"/>
                </a:solidFill>
              </a:rPr>
              <a:t> – AT131240</a:t>
            </a:r>
          </a:p>
          <a:p>
            <a:pPr marL="514350" indent="-514350" fontAlgn="base">
              <a:spcBef>
                <a:spcPct val="20000"/>
              </a:spcBef>
              <a:spcAft>
                <a:spcPct val="0"/>
              </a:spcAft>
              <a:buFontTx/>
              <a:buAutoNum type="arabicPeriod"/>
            </a:pPr>
            <a:r>
              <a:rPr lang="en-US" sz="3600" kern="0" dirty="0">
                <a:solidFill>
                  <a:srgbClr val="0033CC"/>
                </a:solidFill>
              </a:rPr>
              <a:t>Nguyễn Hoàng Lân – AT131221</a:t>
            </a:r>
          </a:p>
          <a:p>
            <a:pPr marL="514350" lvl="0" indent="-514350" fontAlgn="base">
              <a:spcBef>
                <a:spcPct val="20000"/>
              </a:spcBef>
              <a:spcAft>
                <a:spcPct val="0"/>
              </a:spcAft>
              <a:buAutoNum type="arabicPeriod"/>
            </a:pPr>
            <a:r>
              <a:rPr lang="en-US" sz="3600" kern="0" dirty="0">
                <a:solidFill>
                  <a:srgbClr val="0033CC"/>
                </a:solidFill>
              </a:rPr>
              <a:t>Nguyễn Ph</a:t>
            </a:r>
            <a:r>
              <a:rPr lang="vi-VN" sz="3600" kern="0" dirty="0">
                <a:solidFill>
                  <a:srgbClr val="0033CC"/>
                </a:solidFill>
              </a:rPr>
              <a:t>ư</a:t>
            </a:r>
            <a:r>
              <a:rPr lang="en-US" sz="3600" kern="0" dirty="0" err="1">
                <a:solidFill>
                  <a:srgbClr val="0033CC"/>
                </a:solidFill>
              </a:rPr>
              <a:t>ớc</a:t>
            </a:r>
            <a:r>
              <a:rPr lang="en-US" sz="3600" kern="0" dirty="0">
                <a:solidFill>
                  <a:srgbClr val="0033CC"/>
                </a:solidFill>
              </a:rPr>
              <a:t> </a:t>
            </a:r>
            <a:r>
              <a:rPr lang="en-US" sz="3600" kern="0" dirty="0" err="1">
                <a:solidFill>
                  <a:srgbClr val="0033CC"/>
                </a:solidFill>
              </a:rPr>
              <a:t>Bảo</a:t>
            </a:r>
            <a:r>
              <a:rPr lang="en-US" sz="3600" kern="0" dirty="0">
                <a:solidFill>
                  <a:srgbClr val="0033CC"/>
                </a:solidFill>
              </a:rPr>
              <a:t> </a:t>
            </a:r>
            <a:r>
              <a:rPr lang="en-US" sz="3600" kern="0" dirty="0" err="1">
                <a:solidFill>
                  <a:srgbClr val="0033CC"/>
                </a:solidFill>
              </a:rPr>
              <a:t>Toàn</a:t>
            </a:r>
            <a:r>
              <a:rPr lang="en-US" sz="3600" kern="0" dirty="0">
                <a:solidFill>
                  <a:srgbClr val="0033CC"/>
                </a:solidFill>
              </a:rPr>
              <a:t> – AT131235</a:t>
            </a:r>
          </a:p>
          <a:p>
            <a:pPr marL="514350" lvl="0" indent="-514350" fontAlgn="base">
              <a:spcBef>
                <a:spcPct val="20000"/>
              </a:spcBef>
              <a:spcAft>
                <a:spcPct val="0"/>
              </a:spcAft>
              <a:buAutoNum type="arabicPeriod"/>
            </a:pPr>
            <a:r>
              <a:rPr lang="en-US" sz="3600" kern="0" dirty="0">
                <a:solidFill>
                  <a:srgbClr val="0033CC"/>
                </a:solidFill>
              </a:rPr>
              <a:t>Lê Thanh </a:t>
            </a:r>
            <a:r>
              <a:rPr lang="en-US" sz="3600" kern="0" dirty="0" err="1">
                <a:solidFill>
                  <a:srgbClr val="0033CC"/>
                </a:solidFill>
              </a:rPr>
              <a:t>Lâm</a:t>
            </a:r>
            <a:r>
              <a:rPr lang="en-US" sz="3600" kern="0" dirty="0">
                <a:solidFill>
                  <a:srgbClr val="0033CC"/>
                </a:solidFill>
              </a:rPr>
              <a:t> – AT131220</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20F5-62DD-497B-A4CC-EA5C53C72D4A}"/>
              </a:ext>
            </a:extLst>
          </p:cNvPr>
          <p:cNvSpPr>
            <a:spLocks noGrp="1"/>
          </p:cNvSpPr>
          <p:nvPr>
            <p:ph type="title"/>
          </p:nvPr>
        </p:nvSpPr>
        <p:spPr>
          <a:xfrm>
            <a:off x="-11373" y="304800"/>
            <a:ext cx="9144000" cy="1143000"/>
          </a:xfrm>
        </p:spPr>
        <p:txBody>
          <a:bodyPr/>
          <a:lstStyle/>
          <a:p>
            <a:r>
              <a:rPr lang="en-US" b="1" dirty="0"/>
              <a:t>4. THỎA THUẬN XỬ LÝ DỮ LIỆU VỚI KHÁCH HÀNG / NHÀ CUNG CẤP</a:t>
            </a:r>
            <a:endParaRPr lang="en-US" dirty="0"/>
          </a:p>
        </p:txBody>
      </p:sp>
      <p:sp>
        <p:nvSpPr>
          <p:cNvPr id="3" name="Content Placeholder 2">
            <a:extLst>
              <a:ext uri="{FF2B5EF4-FFF2-40B4-BE49-F238E27FC236}">
                <a16:creationId xmlns:a16="http://schemas.microsoft.com/office/drawing/2014/main" id="{F842A5FE-4D01-420B-A3E5-6D23262E1118}"/>
              </a:ext>
            </a:extLst>
          </p:cNvPr>
          <p:cNvSpPr>
            <a:spLocks noGrp="1"/>
          </p:cNvSpPr>
          <p:nvPr>
            <p:ph idx="1"/>
          </p:nvPr>
        </p:nvSpPr>
        <p:spPr>
          <a:xfrm>
            <a:off x="0" y="1604749"/>
            <a:ext cx="9144000" cy="5181600"/>
          </a:xfrm>
        </p:spPr>
        <p:txBody>
          <a:bodyPr/>
          <a:lstStyle/>
          <a:p>
            <a:r>
              <a:rPr lang="en-US" dirty="0"/>
              <a:t>ATEA </a:t>
            </a:r>
            <a:r>
              <a:rPr lang="en-US" dirty="0" err="1"/>
              <a:t>phải</a:t>
            </a:r>
            <a:r>
              <a:rPr lang="en-US" dirty="0"/>
              <a:t> </a:t>
            </a:r>
            <a:r>
              <a:rPr lang="en-US" dirty="0" err="1"/>
              <a:t>có</a:t>
            </a:r>
            <a:r>
              <a:rPr lang="en-US" dirty="0"/>
              <a:t> </a:t>
            </a:r>
            <a:r>
              <a:rPr lang="en-US" dirty="0" err="1"/>
              <a:t>một</a:t>
            </a:r>
            <a:r>
              <a:rPr lang="en-US" dirty="0"/>
              <a:t> </a:t>
            </a:r>
            <a:r>
              <a:rPr lang="en-US" dirty="0" err="1"/>
              <a:t>thỏa</a:t>
            </a:r>
            <a:r>
              <a:rPr lang="en-US" dirty="0"/>
              <a:t> </a:t>
            </a:r>
            <a:r>
              <a:rPr lang="en-US" dirty="0" err="1"/>
              <a:t>thuận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tuân</a:t>
            </a:r>
            <a:r>
              <a:rPr lang="en-US" dirty="0"/>
              <a:t> </a:t>
            </a:r>
            <a:r>
              <a:rPr lang="en-US" dirty="0" err="1"/>
              <a:t>thủ</a:t>
            </a:r>
            <a:r>
              <a:rPr lang="en-US" dirty="0"/>
              <a:t> </a:t>
            </a:r>
            <a:r>
              <a:rPr lang="en-US" dirty="0" err="1"/>
              <a:t>yêu</a:t>
            </a:r>
            <a:r>
              <a:rPr lang="en-US" dirty="0"/>
              <a:t> </a:t>
            </a:r>
            <a:r>
              <a:rPr lang="en-US" dirty="0" err="1"/>
              <a:t>cầu</a:t>
            </a:r>
            <a:r>
              <a:rPr lang="en-US" dirty="0"/>
              <a:t> GDPR </a:t>
            </a:r>
            <a:r>
              <a:rPr lang="en-US" dirty="0" err="1"/>
              <a:t>với</a:t>
            </a:r>
            <a:r>
              <a:rPr lang="en-US" dirty="0"/>
              <a:t> </a:t>
            </a:r>
            <a:r>
              <a:rPr lang="en-US" dirty="0" err="1"/>
              <a:t>công</a:t>
            </a:r>
            <a:r>
              <a:rPr lang="en-US" dirty="0"/>
              <a:t> ty </a:t>
            </a:r>
            <a:r>
              <a:rPr lang="en-US" dirty="0" err="1"/>
              <a:t>đang</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trên</a:t>
            </a:r>
            <a:r>
              <a:rPr lang="en-US" dirty="0"/>
              <a:t> </a:t>
            </a:r>
            <a:r>
              <a:rPr lang="en-US" dirty="0" err="1"/>
              <a:t>đại</a:t>
            </a:r>
            <a:r>
              <a:rPr lang="en-US" dirty="0"/>
              <a:t> </a:t>
            </a:r>
            <a:r>
              <a:rPr lang="en-US" dirty="0" err="1"/>
              <a:t>diện</a:t>
            </a:r>
            <a:r>
              <a:rPr lang="en-US" dirty="0"/>
              <a:t> </a:t>
            </a:r>
            <a:r>
              <a:rPr lang="en-US" dirty="0" err="1"/>
              <a:t>cho</a:t>
            </a:r>
            <a:r>
              <a:rPr lang="en-US" dirty="0"/>
              <a:t> ATEA. </a:t>
            </a:r>
            <a:r>
              <a:rPr lang="en-US" dirty="0" err="1"/>
              <a:t>Thông</a:t>
            </a:r>
            <a:r>
              <a:rPr lang="en-US" dirty="0"/>
              <a:t> tin </a:t>
            </a:r>
            <a:r>
              <a:rPr lang="en-US" dirty="0" err="1"/>
              <a:t>được</a:t>
            </a:r>
            <a:r>
              <a:rPr lang="en-US" dirty="0"/>
              <a:t> </a:t>
            </a:r>
            <a:r>
              <a:rPr lang="en-US" dirty="0" err="1"/>
              <a:t>xử</a:t>
            </a:r>
            <a:r>
              <a:rPr lang="en-US" dirty="0"/>
              <a:t> </a:t>
            </a:r>
            <a:r>
              <a:rPr lang="en-US" dirty="0" err="1"/>
              <a:t>lý</a:t>
            </a:r>
            <a:r>
              <a:rPr lang="en-US" dirty="0"/>
              <a:t> ra </a:t>
            </a:r>
            <a:r>
              <a:rPr lang="en-US" dirty="0" err="1"/>
              <a:t>bên</a:t>
            </a:r>
            <a:r>
              <a:rPr lang="en-US" dirty="0"/>
              <a:t> </a:t>
            </a:r>
            <a:r>
              <a:rPr lang="en-US" dirty="0" err="1"/>
              <a:t>ngoài</a:t>
            </a:r>
            <a:r>
              <a:rPr lang="en-US" dirty="0"/>
              <a:t> </a:t>
            </a:r>
            <a:r>
              <a:rPr lang="en-US" dirty="0" err="1"/>
              <a:t>phải</a:t>
            </a:r>
            <a:r>
              <a:rPr lang="en-US" dirty="0"/>
              <a:t> ở </a:t>
            </a:r>
            <a:r>
              <a:rPr lang="en-US" dirty="0" err="1"/>
              <a:t>trong</a:t>
            </a:r>
            <a:r>
              <a:rPr lang="en-US" dirty="0"/>
              <a:t> </a:t>
            </a:r>
            <a:r>
              <a:rPr lang="en-US" dirty="0" err="1"/>
              <a:t>một</a:t>
            </a:r>
            <a:r>
              <a:rPr lang="en-US" dirty="0"/>
              <a:t> </a:t>
            </a:r>
            <a:r>
              <a:rPr lang="en-US" dirty="0" err="1"/>
              <a:t>quốc</a:t>
            </a:r>
            <a:r>
              <a:rPr lang="en-US" dirty="0"/>
              <a:t> </a:t>
            </a:r>
            <a:r>
              <a:rPr lang="en-US" dirty="0" err="1"/>
              <a:t>gia</a:t>
            </a:r>
            <a:r>
              <a:rPr lang="en-US" dirty="0"/>
              <a:t> </a:t>
            </a:r>
            <a:r>
              <a:rPr lang="en-US" dirty="0" err="1"/>
              <a:t>của</a:t>
            </a:r>
            <a:r>
              <a:rPr lang="en-US" dirty="0"/>
              <a:t> EU/EEA </a:t>
            </a:r>
            <a:r>
              <a:rPr lang="en-US" dirty="0" err="1"/>
              <a:t>hoặc</a:t>
            </a:r>
            <a:r>
              <a:rPr lang="en-US" dirty="0"/>
              <a:t> </a:t>
            </a:r>
            <a:r>
              <a:rPr lang="en-US" dirty="0" err="1"/>
              <a:t>dưới</a:t>
            </a:r>
            <a:r>
              <a:rPr lang="en-US" dirty="0"/>
              <a:t> </a:t>
            </a:r>
            <a:r>
              <a:rPr lang="en-US" dirty="0" err="1"/>
              <a:t>một</a:t>
            </a:r>
            <a:r>
              <a:rPr lang="en-US" dirty="0"/>
              <a:t> </a:t>
            </a:r>
            <a:r>
              <a:rPr lang="en-US" dirty="0" err="1"/>
              <a:t>khuôn</a:t>
            </a:r>
            <a:r>
              <a:rPr lang="en-US" dirty="0"/>
              <a:t> </a:t>
            </a:r>
            <a:r>
              <a:rPr lang="en-US" dirty="0" err="1"/>
              <a:t>khổ</a:t>
            </a:r>
            <a:r>
              <a:rPr lang="en-US" dirty="0"/>
              <a:t> </a:t>
            </a:r>
            <a:r>
              <a:rPr lang="en-US" dirty="0" err="1"/>
              <a:t>mà</a:t>
            </a:r>
            <a:r>
              <a:rPr lang="en-US" dirty="0"/>
              <a:t> </a:t>
            </a:r>
            <a:r>
              <a:rPr lang="en-US" dirty="0" err="1"/>
              <a:t>các</a:t>
            </a:r>
            <a:r>
              <a:rPr lang="en-US" dirty="0"/>
              <a:t> </a:t>
            </a:r>
            <a:r>
              <a:rPr lang="en-US" dirty="0" err="1"/>
              <a:t>cơ</a:t>
            </a:r>
            <a:r>
              <a:rPr lang="en-US" dirty="0"/>
              <a:t> </a:t>
            </a:r>
            <a:r>
              <a:rPr lang="en-US" dirty="0" err="1"/>
              <a:t>quan</a:t>
            </a:r>
            <a:r>
              <a:rPr lang="en-US" dirty="0"/>
              <a:t> </a:t>
            </a:r>
            <a:r>
              <a:rPr lang="en-US" dirty="0" err="1"/>
              <a:t>công</a:t>
            </a:r>
            <a:r>
              <a:rPr lang="en-US" dirty="0"/>
              <a:t> </a:t>
            </a:r>
            <a:r>
              <a:rPr lang="en-US" dirty="0" err="1"/>
              <a:t>quyền</a:t>
            </a:r>
            <a:r>
              <a:rPr lang="en-US" dirty="0"/>
              <a:t> </a:t>
            </a:r>
            <a:r>
              <a:rPr lang="en-US" dirty="0" err="1"/>
              <a:t>đã</a:t>
            </a:r>
            <a:r>
              <a:rPr lang="en-US" dirty="0"/>
              <a:t> </a:t>
            </a:r>
            <a:r>
              <a:rPr lang="en-US" dirty="0" err="1"/>
              <a:t>phê</a:t>
            </a:r>
            <a:r>
              <a:rPr lang="en-US" dirty="0"/>
              <a:t> </a:t>
            </a:r>
            <a:r>
              <a:rPr lang="en-US" dirty="0" err="1"/>
              <a:t>duyệt</a:t>
            </a:r>
            <a:r>
              <a:rPr lang="en-US" dirty="0"/>
              <a:t> </a:t>
            </a:r>
            <a:r>
              <a:rPr lang="en-US" dirty="0" err="1"/>
              <a:t>là</a:t>
            </a:r>
            <a:r>
              <a:rPr lang="en-US" dirty="0"/>
              <a:t> </a:t>
            </a:r>
            <a:r>
              <a:rPr lang="en-US" dirty="0" err="1"/>
              <a:t>có</a:t>
            </a:r>
            <a:r>
              <a:rPr lang="en-US" dirty="0"/>
              <a:t> </a:t>
            </a:r>
            <a:r>
              <a:rPr lang="en-US" dirty="0" err="1"/>
              <a:t>biện</a:t>
            </a:r>
            <a:r>
              <a:rPr lang="en-US" dirty="0"/>
              <a:t> </a:t>
            </a:r>
            <a:r>
              <a:rPr lang="en-US" dirty="0" err="1"/>
              <a:t>pháp</a:t>
            </a:r>
            <a:r>
              <a:rPr lang="en-US" dirty="0"/>
              <a:t> </a:t>
            </a:r>
            <a:r>
              <a:rPr lang="en-US" dirty="0" err="1"/>
              <a:t>bảo</a:t>
            </a:r>
            <a:r>
              <a:rPr lang="en-US" dirty="0"/>
              <a:t> </a:t>
            </a:r>
            <a:r>
              <a:rPr lang="en-US" dirty="0" err="1"/>
              <a:t>vệ</a:t>
            </a:r>
            <a:r>
              <a:rPr lang="en-US" dirty="0"/>
              <a:t> </a:t>
            </a:r>
            <a:r>
              <a:rPr lang="en-US" dirty="0" err="1"/>
              <a:t>thích</a:t>
            </a:r>
            <a:r>
              <a:rPr lang="en-US" dirty="0"/>
              <a:t> </a:t>
            </a:r>
            <a:r>
              <a:rPr lang="en-US" dirty="0" err="1"/>
              <a:t>hợp</a:t>
            </a:r>
            <a:r>
              <a:rPr lang="en-US" dirty="0"/>
              <a:t> </a:t>
            </a:r>
            <a:r>
              <a:rPr lang="en-US" dirty="0" err="1"/>
              <a:t>cho</a:t>
            </a:r>
            <a:r>
              <a:rPr lang="en-US" dirty="0"/>
              <a:t> </a:t>
            </a:r>
            <a:r>
              <a:rPr lang="en-US" dirty="0" err="1"/>
              <a:t>sự</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a:t>
            </a:r>
          </a:p>
          <a:p>
            <a:pPr marL="0" indent="0">
              <a:buNone/>
            </a:pPr>
            <a:endParaRPr lang="en-US" dirty="0"/>
          </a:p>
        </p:txBody>
      </p:sp>
    </p:spTree>
    <p:extLst>
      <p:ext uri="{BB962C8B-B14F-4D97-AF65-F5344CB8AC3E}">
        <p14:creationId xmlns:p14="http://schemas.microsoft.com/office/powerpoint/2010/main" val="3637723658"/>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1954" y="76200"/>
            <a:ext cx="9144000" cy="1066800"/>
          </a:xfrm>
        </p:spPr>
        <p:txBody>
          <a:bodyPr/>
          <a:lstStyle/>
          <a:p>
            <a:r>
              <a:rPr lang="en-US" b="1" dirty="0"/>
              <a:t>5. YÊU CẦU TRONG TRƯỜNG HỢP CÓ VI PHẠM DỮ LIỆU</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1219200"/>
            <a:ext cx="9144000" cy="5181600"/>
          </a:xfrm>
        </p:spPr>
        <p:txBody>
          <a:bodyPr/>
          <a:lstStyle/>
          <a:p>
            <a:r>
              <a:rPr lang="en-US" dirty="0" err="1"/>
              <a:t>Phải</a:t>
            </a:r>
            <a:r>
              <a:rPr lang="en-US" dirty="0"/>
              <a:t> </a:t>
            </a:r>
            <a:r>
              <a:rPr lang="en-US" dirty="0" err="1"/>
              <a:t>thông</a:t>
            </a:r>
            <a:r>
              <a:rPr lang="en-US" dirty="0"/>
              <a:t> </a:t>
            </a:r>
            <a:r>
              <a:rPr lang="en-US" dirty="0" err="1"/>
              <a:t>báo</a:t>
            </a:r>
            <a:r>
              <a:rPr lang="en-US" dirty="0"/>
              <a:t> </a:t>
            </a:r>
            <a:r>
              <a:rPr lang="en-US" dirty="0" err="1"/>
              <a:t>cho</a:t>
            </a:r>
            <a:r>
              <a:rPr lang="en-US" dirty="0"/>
              <a:t> </a:t>
            </a:r>
            <a:r>
              <a:rPr lang="en-US" dirty="0" err="1"/>
              <a:t>cơ</a:t>
            </a:r>
            <a:r>
              <a:rPr lang="en-US" dirty="0"/>
              <a:t> </a:t>
            </a:r>
            <a:r>
              <a:rPr lang="en-US" dirty="0" err="1"/>
              <a:t>quan</a:t>
            </a:r>
            <a:r>
              <a:rPr lang="en-US" dirty="0"/>
              <a:t> </a:t>
            </a:r>
            <a:r>
              <a:rPr lang="en-US" dirty="0" err="1"/>
              <a:t>giám</a:t>
            </a:r>
            <a:r>
              <a:rPr lang="en-US" dirty="0"/>
              <a:t> </a:t>
            </a:r>
            <a:r>
              <a:rPr lang="en-US" dirty="0" err="1"/>
              <a:t>sát</a:t>
            </a:r>
            <a:r>
              <a:rPr lang="en-US" dirty="0"/>
              <a:t> </a:t>
            </a:r>
            <a:r>
              <a:rPr lang="en-US" dirty="0" err="1"/>
              <a:t>của</a:t>
            </a:r>
            <a:r>
              <a:rPr lang="en-US" dirty="0"/>
              <a:t> </a:t>
            </a:r>
            <a:r>
              <a:rPr lang="en-US" dirty="0" err="1"/>
              <a:t>quốc</a:t>
            </a:r>
            <a:r>
              <a:rPr lang="en-US" dirty="0"/>
              <a:t> </a:t>
            </a:r>
            <a:r>
              <a:rPr lang="en-US" dirty="0" err="1"/>
              <a:t>gia</a:t>
            </a:r>
            <a:r>
              <a:rPr lang="en-US" dirty="0"/>
              <a:t> </a:t>
            </a:r>
            <a:r>
              <a:rPr lang="en-US" dirty="0" err="1"/>
              <a:t>mà</a:t>
            </a:r>
            <a:r>
              <a:rPr lang="en-US" dirty="0"/>
              <a:t> vi </a:t>
            </a:r>
            <a:r>
              <a:rPr lang="en-US" dirty="0" err="1"/>
              <a:t>phạm</a:t>
            </a:r>
            <a:r>
              <a:rPr lang="en-US" dirty="0"/>
              <a:t> </a:t>
            </a:r>
            <a:r>
              <a:rPr lang="en-US" dirty="0" err="1"/>
              <a:t>xảy</a:t>
            </a:r>
            <a:r>
              <a:rPr lang="en-US" dirty="0"/>
              <a:t> ra </a:t>
            </a:r>
            <a:r>
              <a:rPr lang="en-US" dirty="0" err="1"/>
              <a:t>trong</a:t>
            </a:r>
            <a:r>
              <a:rPr lang="en-US" dirty="0"/>
              <a:t> </a:t>
            </a:r>
            <a:r>
              <a:rPr lang="en-US" dirty="0" err="1"/>
              <a:t>vòng</a:t>
            </a:r>
            <a:r>
              <a:rPr lang="en-US" dirty="0"/>
              <a:t> 72 </a:t>
            </a:r>
            <a:r>
              <a:rPr lang="en-US" dirty="0" err="1"/>
              <a:t>giờ</a:t>
            </a:r>
            <a:r>
              <a:rPr lang="en-US" dirty="0"/>
              <a:t> </a:t>
            </a:r>
            <a:r>
              <a:rPr lang="en-US" dirty="0" err="1"/>
              <a:t>sau</a:t>
            </a:r>
            <a:r>
              <a:rPr lang="en-US" dirty="0"/>
              <a:t> </a:t>
            </a:r>
            <a:r>
              <a:rPr lang="en-US" dirty="0" err="1"/>
              <a:t>khi</a:t>
            </a:r>
            <a:r>
              <a:rPr lang="en-US" dirty="0"/>
              <a:t> </a:t>
            </a:r>
            <a:r>
              <a:rPr lang="en-US" dirty="0" err="1"/>
              <a:t>trở</a:t>
            </a:r>
            <a:r>
              <a:rPr lang="en-US" dirty="0"/>
              <a:t> </a:t>
            </a:r>
            <a:r>
              <a:rPr lang="en-US" dirty="0" err="1"/>
              <a:t>thành</a:t>
            </a:r>
            <a:r>
              <a:rPr lang="en-US" dirty="0"/>
              <a:t> </a:t>
            </a:r>
            <a:r>
              <a:rPr lang="en-US" dirty="0" err="1"/>
              <a:t>nhận</a:t>
            </a:r>
            <a:r>
              <a:rPr lang="en-US" dirty="0"/>
              <a:t> </a:t>
            </a:r>
            <a:r>
              <a:rPr lang="en-US" dirty="0" err="1"/>
              <a:t>thức</a:t>
            </a:r>
            <a:r>
              <a:rPr lang="en-US" dirty="0"/>
              <a:t> </a:t>
            </a:r>
            <a:r>
              <a:rPr lang="en-US" dirty="0" err="1"/>
              <a:t>được</a:t>
            </a:r>
            <a:r>
              <a:rPr lang="en-US" dirty="0"/>
              <a:t> vi </a:t>
            </a:r>
            <a:r>
              <a:rPr lang="en-US" dirty="0" err="1"/>
              <a:t>phạm</a:t>
            </a:r>
            <a:r>
              <a:rPr lang="en-US" dirty="0"/>
              <a:t>.</a:t>
            </a:r>
          </a:p>
          <a:p>
            <a:r>
              <a:rPr lang="en-US" dirty="0" err="1"/>
              <a:t>Các</a:t>
            </a:r>
            <a:r>
              <a:rPr lang="en-US" dirty="0"/>
              <a:t> </a:t>
            </a:r>
            <a:r>
              <a:rPr lang="en-US" dirty="0" err="1"/>
              <a:t>mức</a:t>
            </a:r>
            <a:r>
              <a:rPr lang="en-US" dirty="0"/>
              <a:t> </a:t>
            </a:r>
            <a:r>
              <a:rPr lang="en-US" dirty="0" err="1"/>
              <a:t>của</a:t>
            </a:r>
            <a:r>
              <a:rPr lang="en-US" dirty="0"/>
              <a:t> </a:t>
            </a:r>
            <a:r>
              <a:rPr lang="en-US" dirty="0" err="1"/>
              <a:t>hình</a:t>
            </a:r>
            <a:r>
              <a:rPr lang="en-US" dirty="0"/>
              <a:t> </a:t>
            </a:r>
            <a:r>
              <a:rPr lang="en-US" dirty="0" err="1"/>
              <a:t>phạt</a:t>
            </a:r>
            <a:r>
              <a:rPr lang="en-US" dirty="0"/>
              <a:t> </a:t>
            </a:r>
            <a:r>
              <a:rPr lang="en-US" dirty="0" err="1"/>
              <a:t>dựa</a:t>
            </a:r>
            <a:r>
              <a:rPr lang="en-US" dirty="0"/>
              <a:t> </a:t>
            </a:r>
            <a:r>
              <a:rPr lang="en-US" dirty="0" err="1"/>
              <a:t>theo</a:t>
            </a:r>
            <a:r>
              <a:rPr lang="en-US" dirty="0"/>
              <a:t> </a:t>
            </a:r>
            <a:r>
              <a:rPr lang="en-US" dirty="0" err="1"/>
              <a:t>tính</a:t>
            </a:r>
            <a:r>
              <a:rPr lang="en-US" dirty="0"/>
              <a:t> </a:t>
            </a:r>
            <a:r>
              <a:rPr lang="en-US" dirty="0" err="1"/>
              <a:t>chất</a:t>
            </a:r>
            <a:r>
              <a:rPr lang="en-US" dirty="0"/>
              <a:t> vi </a:t>
            </a:r>
            <a:r>
              <a:rPr lang="en-US" dirty="0" err="1"/>
              <a:t>phạm</a:t>
            </a:r>
            <a:r>
              <a:rPr lang="en-US" dirty="0"/>
              <a:t>, </a:t>
            </a:r>
            <a:r>
              <a:rPr lang="en-US" dirty="0" err="1"/>
              <a:t>mức</a:t>
            </a:r>
            <a:r>
              <a:rPr lang="en-US" dirty="0"/>
              <a:t> </a:t>
            </a:r>
            <a:r>
              <a:rPr lang="en-US" dirty="0" err="1"/>
              <a:t>độ</a:t>
            </a:r>
            <a:r>
              <a:rPr lang="en-US" dirty="0"/>
              <a:t> </a:t>
            </a:r>
            <a:r>
              <a:rPr lang="en-US" dirty="0" err="1"/>
              <a:t>thiệt</a:t>
            </a:r>
            <a:r>
              <a:rPr lang="en-US" dirty="0"/>
              <a:t> </a:t>
            </a:r>
            <a:r>
              <a:rPr lang="en-US" dirty="0" err="1"/>
              <a:t>hại</a:t>
            </a:r>
            <a:r>
              <a:rPr lang="en-US" dirty="0"/>
              <a:t> </a:t>
            </a:r>
            <a:r>
              <a:rPr lang="en-US" dirty="0" err="1"/>
              <a:t>đến</a:t>
            </a:r>
            <a:r>
              <a:rPr lang="en-US" dirty="0"/>
              <a:t> </a:t>
            </a:r>
            <a:r>
              <a:rPr lang="en-US" dirty="0" err="1"/>
              <a:t>quyền</a:t>
            </a:r>
            <a:r>
              <a:rPr lang="en-US" dirty="0"/>
              <a:t> </a:t>
            </a:r>
            <a:r>
              <a:rPr lang="en-US" dirty="0" err="1"/>
              <a:t>riêng</a:t>
            </a:r>
            <a:r>
              <a:rPr lang="en-US" dirty="0"/>
              <a:t> </a:t>
            </a:r>
            <a:r>
              <a:rPr lang="en-US" dirty="0" err="1"/>
              <a:t>tư</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công</a:t>
            </a:r>
            <a:r>
              <a:rPr lang="en-US" dirty="0"/>
              <a:t> ty </a:t>
            </a:r>
            <a:r>
              <a:rPr lang="en-US" dirty="0" err="1"/>
              <a:t>đã</a:t>
            </a:r>
            <a:r>
              <a:rPr lang="en-US" dirty="0"/>
              <a:t> </a:t>
            </a:r>
            <a:r>
              <a:rPr lang="en-US" dirty="0" err="1"/>
              <a:t>thực</a:t>
            </a:r>
            <a:r>
              <a:rPr lang="en-US" dirty="0"/>
              <a:t> </a:t>
            </a:r>
            <a:r>
              <a:rPr lang="en-US" dirty="0" err="1"/>
              <a:t>hiện</a:t>
            </a:r>
            <a:r>
              <a:rPr lang="en-US" dirty="0"/>
              <a:t> </a:t>
            </a:r>
            <a:r>
              <a:rPr lang="en-US" dirty="0" err="1"/>
              <a:t>để</a:t>
            </a:r>
            <a:r>
              <a:rPr lang="en-US" dirty="0"/>
              <a:t> </a:t>
            </a:r>
            <a:r>
              <a:rPr lang="en-US" dirty="0" err="1"/>
              <a:t>ngăn</a:t>
            </a:r>
            <a:r>
              <a:rPr lang="en-US" dirty="0"/>
              <a:t> </a:t>
            </a:r>
            <a:r>
              <a:rPr lang="en-US" dirty="0" err="1"/>
              <a:t>chặn</a:t>
            </a:r>
            <a:r>
              <a:rPr lang="en-US" dirty="0"/>
              <a:t> </a:t>
            </a:r>
            <a:r>
              <a:rPr lang="en-US" dirty="0" err="1"/>
              <a:t>và</a:t>
            </a:r>
            <a:r>
              <a:rPr lang="en-US" dirty="0"/>
              <a:t> </a:t>
            </a:r>
            <a:r>
              <a:rPr lang="en-US" dirty="0" err="1"/>
              <a:t>giải</a:t>
            </a:r>
            <a:r>
              <a:rPr lang="en-US" dirty="0"/>
              <a:t> </a:t>
            </a:r>
            <a:r>
              <a:rPr lang="en-US" dirty="0" err="1"/>
              <a:t>quyết</a:t>
            </a:r>
            <a:r>
              <a:rPr lang="en-US" dirty="0"/>
              <a:t> </a:t>
            </a:r>
            <a:r>
              <a:rPr lang="en-US" dirty="0" err="1"/>
              <a:t>các</a:t>
            </a:r>
            <a:r>
              <a:rPr lang="en-US" dirty="0"/>
              <a:t> vi </a:t>
            </a:r>
            <a:r>
              <a:rPr lang="en-US" dirty="0" err="1"/>
              <a:t>phạm</a:t>
            </a:r>
            <a:r>
              <a:rPr lang="en-US" dirty="0"/>
              <a:t>. </a:t>
            </a:r>
            <a:r>
              <a:rPr lang="en-US" dirty="0" err="1"/>
              <a:t>Hình</a:t>
            </a:r>
            <a:r>
              <a:rPr lang="en-US" dirty="0"/>
              <a:t> </a:t>
            </a:r>
            <a:r>
              <a:rPr lang="en-US" dirty="0" err="1"/>
              <a:t>phạt</a:t>
            </a:r>
            <a:r>
              <a:rPr lang="en-US" dirty="0"/>
              <a:t> </a:t>
            </a:r>
            <a:r>
              <a:rPr lang="en-US" dirty="0" err="1"/>
              <a:t>tối</a:t>
            </a:r>
            <a:r>
              <a:rPr lang="en-US" dirty="0"/>
              <a:t> </a:t>
            </a:r>
            <a:r>
              <a:rPr lang="en-US" dirty="0" err="1"/>
              <a:t>đa</a:t>
            </a:r>
            <a:r>
              <a:rPr lang="en-US" dirty="0"/>
              <a:t> </a:t>
            </a:r>
            <a:r>
              <a:rPr lang="en-US" dirty="0" err="1"/>
              <a:t>trong</a:t>
            </a:r>
            <a:r>
              <a:rPr lang="en-US" dirty="0"/>
              <a:t> </a:t>
            </a:r>
            <a:r>
              <a:rPr lang="en-US" dirty="0" err="1"/>
              <a:t>trường</a:t>
            </a:r>
            <a:r>
              <a:rPr lang="en-US" dirty="0"/>
              <a:t> </a:t>
            </a:r>
            <a:r>
              <a:rPr lang="en-US" dirty="0" err="1"/>
              <a:t>hợp</a:t>
            </a:r>
            <a:r>
              <a:rPr lang="en-US" dirty="0"/>
              <a:t> vi </a:t>
            </a:r>
            <a:r>
              <a:rPr lang="en-US" dirty="0" err="1"/>
              <a:t>phạm</a:t>
            </a:r>
            <a:r>
              <a:rPr lang="en-US" dirty="0"/>
              <a:t> GDPR </a:t>
            </a:r>
            <a:r>
              <a:rPr lang="en-US" dirty="0" err="1"/>
              <a:t>là</a:t>
            </a:r>
            <a:r>
              <a:rPr lang="en-US" dirty="0"/>
              <a:t> 4% </a:t>
            </a:r>
            <a:r>
              <a:rPr lang="en-US" dirty="0" err="1"/>
              <a:t>doanh</a:t>
            </a:r>
            <a:r>
              <a:rPr lang="en-US" dirty="0"/>
              <a:t> </a:t>
            </a:r>
            <a:r>
              <a:rPr lang="en-US" dirty="0" err="1"/>
              <a:t>thu</a:t>
            </a:r>
            <a:r>
              <a:rPr lang="en-US" dirty="0"/>
              <a:t> </a:t>
            </a:r>
            <a:r>
              <a:rPr lang="en-US" dirty="0" err="1"/>
              <a:t>toàn</a:t>
            </a:r>
            <a:r>
              <a:rPr lang="en-US" dirty="0"/>
              <a:t> </a:t>
            </a:r>
            <a:r>
              <a:rPr lang="en-US" dirty="0" err="1"/>
              <a:t>cầu</a:t>
            </a:r>
            <a:r>
              <a:rPr lang="en-US" dirty="0"/>
              <a:t> </a:t>
            </a:r>
            <a:r>
              <a:rPr lang="en-US" dirty="0" err="1"/>
              <a:t>hàng</a:t>
            </a:r>
            <a:r>
              <a:rPr lang="en-US" dirty="0"/>
              <a:t> </a:t>
            </a:r>
            <a:r>
              <a:rPr lang="en-US" dirty="0" err="1"/>
              <a:t>năm</a:t>
            </a:r>
            <a:r>
              <a:rPr lang="en-US" dirty="0"/>
              <a:t> </a:t>
            </a:r>
            <a:r>
              <a:rPr lang="en-US" dirty="0" err="1"/>
              <a:t>hoặc</a:t>
            </a:r>
            <a:r>
              <a:rPr lang="en-US" dirty="0"/>
              <a:t> 20 </a:t>
            </a:r>
            <a:r>
              <a:rPr lang="en-US" dirty="0" err="1"/>
              <a:t>triệu</a:t>
            </a:r>
            <a:r>
              <a:rPr lang="en-US" dirty="0"/>
              <a:t> Euro, </a:t>
            </a:r>
            <a:r>
              <a:rPr lang="en-US" dirty="0" err="1"/>
              <a:t>tùy</a:t>
            </a:r>
            <a:r>
              <a:rPr lang="en-US" dirty="0"/>
              <a:t> </a:t>
            </a:r>
            <a:r>
              <a:rPr lang="en-US" dirty="0" err="1"/>
              <a:t>theo</a:t>
            </a:r>
            <a:r>
              <a:rPr lang="en-US" dirty="0"/>
              <a:t> </a:t>
            </a:r>
            <a:r>
              <a:rPr lang="en-US" dirty="0" err="1"/>
              <a:t>cái</a:t>
            </a:r>
            <a:r>
              <a:rPr lang="en-US" dirty="0"/>
              <a:t> </a:t>
            </a:r>
            <a:r>
              <a:rPr lang="en-US" dirty="0" err="1"/>
              <a:t>nào</a:t>
            </a:r>
            <a:r>
              <a:rPr lang="en-US" dirty="0"/>
              <a:t> </a:t>
            </a:r>
            <a:r>
              <a:rPr lang="en-US" dirty="0" err="1"/>
              <a:t>cao</a:t>
            </a:r>
            <a:r>
              <a:rPr lang="en-US" dirty="0"/>
              <a:t> </a:t>
            </a:r>
            <a:r>
              <a:rPr lang="en-US" dirty="0" err="1"/>
              <a:t>hơn</a:t>
            </a:r>
            <a:r>
              <a:rPr lang="en-US" dirty="0"/>
              <a:t>.</a:t>
            </a:r>
          </a:p>
          <a:p>
            <a:pPr marL="0" indent="0">
              <a:buNone/>
            </a:pPr>
            <a:endParaRPr lang="en-US" sz="3600" dirty="0"/>
          </a:p>
        </p:txBody>
      </p:sp>
    </p:spTree>
    <p:extLst>
      <p:ext uri="{BB962C8B-B14F-4D97-AF65-F5344CB8AC3E}">
        <p14:creationId xmlns:p14="http://schemas.microsoft.com/office/powerpoint/2010/main" val="3934808638"/>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1954" y="76200"/>
            <a:ext cx="9144000" cy="1066800"/>
          </a:xfrm>
        </p:spPr>
        <p:txBody>
          <a:bodyPr/>
          <a:lstStyle/>
          <a:p>
            <a:r>
              <a:rPr lang="en-US" b="1" dirty="0"/>
              <a:t>PHẦN III: CHÍNH SÁCH BẢO VỆ DỮ LIỆU CỦA ATEA</a:t>
            </a:r>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1219200"/>
            <a:ext cx="9144000" cy="5181600"/>
          </a:xfrm>
        </p:spPr>
        <p:txBody>
          <a:bodyPr/>
          <a:lstStyle/>
          <a:p>
            <a:r>
              <a:rPr lang="en-US" dirty="0" err="1"/>
              <a:t>Nhân</a:t>
            </a:r>
            <a:r>
              <a:rPr lang="en-US" dirty="0"/>
              <a:t> </a:t>
            </a:r>
            <a:r>
              <a:rPr lang="en-US" dirty="0" err="1"/>
              <a:t>viên</a:t>
            </a:r>
            <a:r>
              <a:rPr lang="en-US" dirty="0"/>
              <a:t> ATEA </a:t>
            </a:r>
            <a:r>
              <a:rPr lang="en-US" dirty="0" err="1"/>
              <a:t>phải</a:t>
            </a:r>
            <a:r>
              <a:rPr lang="en-US" dirty="0"/>
              <a:t> </a:t>
            </a:r>
            <a:r>
              <a:rPr lang="en-US" dirty="0" err="1"/>
              <a:t>tuân</a:t>
            </a:r>
            <a:r>
              <a:rPr lang="en-US" dirty="0"/>
              <a:t> </a:t>
            </a:r>
            <a:r>
              <a:rPr lang="en-US" dirty="0" err="1"/>
              <a:t>theo</a:t>
            </a:r>
            <a:r>
              <a:rPr lang="en-US" dirty="0"/>
              <a:t> </a:t>
            </a:r>
            <a:r>
              <a:rPr lang="en-US" dirty="0" err="1"/>
              <a:t>chính</a:t>
            </a:r>
            <a:r>
              <a:rPr lang="en-US" dirty="0"/>
              <a:t> </a:t>
            </a:r>
            <a:r>
              <a:rPr lang="en-US" dirty="0" err="1"/>
              <a:t>sách</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công</a:t>
            </a:r>
            <a:r>
              <a:rPr lang="en-US" dirty="0"/>
              <a:t> ty </a:t>
            </a:r>
            <a:r>
              <a:rPr lang="en-US" dirty="0" err="1"/>
              <a:t>mọi</a:t>
            </a:r>
            <a:r>
              <a:rPr lang="en-US" dirty="0"/>
              <a:t> </a:t>
            </a:r>
            <a:r>
              <a:rPr lang="en-US" dirty="0" err="1"/>
              <a:t>lúc</a:t>
            </a:r>
            <a:r>
              <a:rPr lang="en-US" dirty="0"/>
              <a:t> </a:t>
            </a:r>
            <a:r>
              <a:rPr lang="en-US" dirty="0" err="1"/>
              <a:t>mọi</a:t>
            </a:r>
            <a:r>
              <a:rPr lang="en-US" dirty="0"/>
              <a:t> </a:t>
            </a:r>
            <a:r>
              <a:rPr lang="en-US" dirty="0" err="1"/>
              <a:t>nơi</a:t>
            </a:r>
            <a:r>
              <a:rPr lang="en-US" dirty="0"/>
              <a:t> </a:t>
            </a:r>
            <a:r>
              <a:rPr lang="en-US" dirty="0" err="1"/>
              <a:t>khi</a:t>
            </a:r>
            <a:r>
              <a:rPr lang="en-US" dirty="0"/>
              <a:t> </a:t>
            </a:r>
            <a:r>
              <a:rPr lang="en-US" dirty="0" err="1"/>
              <a:t>thu</a:t>
            </a:r>
            <a:r>
              <a:rPr lang="en-US" dirty="0"/>
              <a:t> </a:t>
            </a:r>
            <a:r>
              <a:rPr lang="en-US" dirty="0" err="1"/>
              <a:t>thập,xử</a:t>
            </a:r>
            <a:r>
              <a:rPr lang="en-US" dirty="0"/>
              <a:t> </a:t>
            </a:r>
            <a:r>
              <a:rPr lang="en-US" dirty="0" err="1"/>
              <a:t>lý</a:t>
            </a:r>
            <a:r>
              <a:rPr lang="en-US" dirty="0"/>
              <a:t> </a:t>
            </a:r>
            <a:r>
              <a:rPr lang="en-US" dirty="0" err="1"/>
              <a:t>và</a:t>
            </a:r>
            <a:r>
              <a:rPr lang="en-US" dirty="0"/>
              <a:t> </a:t>
            </a:r>
            <a:r>
              <a:rPr lang="en-US" dirty="0" err="1"/>
              <a:t>phân</a:t>
            </a:r>
            <a:r>
              <a:rPr lang="en-US" dirty="0"/>
              <a:t> </a:t>
            </a:r>
            <a:r>
              <a:rPr lang="en-US" dirty="0" err="1"/>
              <a:t>phối</a:t>
            </a:r>
            <a:r>
              <a:rPr lang="en-US" dirty="0"/>
              <a:t> </a:t>
            </a:r>
            <a:r>
              <a:rPr lang="en-US" dirty="0" err="1"/>
              <a:t>dữ</a:t>
            </a:r>
            <a:r>
              <a:rPr lang="en-US" dirty="0"/>
              <a:t> </a:t>
            </a:r>
            <a:r>
              <a:rPr lang="en-US" dirty="0" err="1"/>
              <a:t>liệu</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nhà</a:t>
            </a:r>
            <a:r>
              <a:rPr lang="en-US" dirty="0"/>
              <a:t> </a:t>
            </a:r>
            <a:r>
              <a:rPr lang="en-US" dirty="0" err="1"/>
              <a:t>quản</a:t>
            </a:r>
            <a:r>
              <a:rPr lang="en-US" dirty="0"/>
              <a:t> </a:t>
            </a:r>
            <a:r>
              <a:rPr lang="en-US" dirty="0" err="1"/>
              <a:t>lý</a:t>
            </a:r>
            <a:r>
              <a:rPr lang="en-US" dirty="0"/>
              <a:t> </a:t>
            </a:r>
            <a:r>
              <a:rPr lang="en-US" dirty="0" err="1"/>
              <a:t>của</a:t>
            </a:r>
            <a:r>
              <a:rPr lang="en-US" dirty="0"/>
              <a:t> ATEA </a:t>
            </a:r>
            <a:r>
              <a:rPr lang="en-US" dirty="0" err="1"/>
              <a:t>có</a:t>
            </a:r>
            <a:r>
              <a:rPr lang="en-US" dirty="0"/>
              <a:t> </a:t>
            </a:r>
            <a:r>
              <a:rPr lang="en-US" dirty="0" err="1"/>
              <a:t>trách</a:t>
            </a:r>
            <a:r>
              <a:rPr lang="en-US" dirty="0"/>
              <a:t> </a:t>
            </a:r>
            <a:r>
              <a:rPr lang="en-US" dirty="0" err="1"/>
              <a:t>nhiệm</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quy</a:t>
            </a:r>
            <a:r>
              <a:rPr lang="en-US" dirty="0"/>
              <a:t> </a:t>
            </a:r>
            <a:r>
              <a:rPr lang="en-US" dirty="0" err="1"/>
              <a:t>trình</a:t>
            </a:r>
            <a:r>
              <a:rPr lang="en-US" dirty="0"/>
              <a:t> </a:t>
            </a:r>
            <a:r>
              <a:rPr lang="en-US" dirty="0" err="1"/>
              <a:t>kinh</a:t>
            </a:r>
            <a:r>
              <a:rPr lang="en-US" dirty="0"/>
              <a:t> </a:t>
            </a:r>
            <a:r>
              <a:rPr lang="en-US" dirty="0" err="1"/>
              <a:t>doanh</a:t>
            </a:r>
            <a:r>
              <a:rPr lang="en-US" dirty="0"/>
              <a:t> </a:t>
            </a:r>
            <a:r>
              <a:rPr lang="en-US" dirty="0" err="1"/>
              <a:t>nằm</a:t>
            </a:r>
            <a:r>
              <a:rPr lang="en-US" dirty="0"/>
              <a:t> </a:t>
            </a:r>
            <a:r>
              <a:rPr lang="en-US" dirty="0" err="1"/>
              <a:t>trong</a:t>
            </a:r>
            <a:r>
              <a:rPr lang="en-US" dirty="0"/>
              <a:t> </a:t>
            </a:r>
            <a:r>
              <a:rPr lang="en-US" dirty="0" err="1"/>
              <a:t>phạm</a:t>
            </a:r>
            <a:r>
              <a:rPr lang="en-US" dirty="0"/>
              <a:t> vi </a:t>
            </a:r>
            <a:r>
              <a:rPr lang="en-US" dirty="0" err="1"/>
              <a:t>trách</a:t>
            </a:r>
            <a:r>
              <a:rPr lang="en-US" dirty="0"/>
              <a:t> </a:t>
            </a:r>
            <a:r>
              <a:rPr lang="en-US" dirty="0" err="1"/>
              <a:t>nhiệm</a:t>
            </a:r>
            <a:r>
              <a:rPr lang="en-US" dirty="0"/>
              <a:t> </a:t>
            </a:r>
            <a:r>
              <a:rPr lang="en-US" dirty="0" err="1"/>
              <a:t>của</a:t>
            </a:r>
            <a:r>
              <a:rPr lang="en-US" dirty="0"/>
              <a:t> </a:t>
            </a:r>
            <a:r>
              <a:rPr lang="en-US" dirty="0" err="1"/>
              <a:t>họ</a:t>
            </a:r>
            <a:r>
              <a:rPr lang="en-US" dirty="0"/>
              <a:t> </a:t>
            </a:r>
            <a:r>
              <a:rPr lang="en-US" dirty="0" err="1"/>
              <a:t>và</a:t>
            </a:r>
            <a:r>
              <a:rPr lang="en-US" dirty="0"/>
              <a:t> </a:t>
            </a:r>
            <a:r>
              <a:rPr lang="en-US" dirty="0" err="1"/>
              <a:t>đảm</a:t>
            </a:r>
            <a:r>
              <a:rPr lang="en-US" dirty="0"/>
              <a:t> </a:t>
            </a:r>
            <a:r>
              <a:rPr lang="en-US" dirty="0" err="1"/>
              <a:t>bảo</a:t>
            </a:r>
            <a:r>
              <a:rPr lang="en-US" dirty="0"/>
              <a:t> </a:t>
            </a:r>
            <a:r>
              <a:rPr lang="en-US" dirty="0" err="1"/>
              <a:t>tuân</a:t>
            </a:r>
            <a:r>
              <a:rPr lang="en-US" dirty="0"/>
              <a:t> </a:t>
            </a:r>
            <a:r>
              <a:rPr lang="en-US" dirty="0" err="1"/>
              <a:t>theo</a:t>
            </a:r>
            <a:r>
              <a:rPr lang="en-US" dirty="0"/>
              <a:t> </a:t>
            </a:r>
            <a:r>
              <a:rPr lang="en-US" dirty="0" err="1"/>
              <a:t>các</a:t>
            </a:r>
            <a:r>
              <a:rPr lang="en-US" dirty="0"/>
              <a:t> </a:t>
            </a:r>
            <a:r>
              <a:rPr lang="en-US" dirty="0" err="1"/>
              <a:t>chính</a:t>
            </a:r>
            <a:r>
              <a:rPr lang="en-US" dirty="0"/>
              <a:t> </a:t>
            </a:r>
            <a:r>
              <a:rPr lang="en-US" dirty="0" err="1"/>
              <a:t>sách</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của</a:t>
            </a:r>
            <a:r>
              <a:rPr lang="en-US" dirty="0"/>
              <a:t> ATEA </a:t>
            </a:r>
            <a:r>
              <a:rPr lang="en-US" dirty="0" err="1"/>
              <a:t>và</a:t>
            </a:r>
            <a:r>
              <a:rPr lang="en-US" dirty="0"/>
              <a:t> </a:t>
            </a:r>
            <a:r>
              <a:rPr lang="en-US" dirty="0" err="1"/>
              <a:t>chắc</a:t>
            </a:r>
            <a:r>
              <a:rPr lang="en-US" dirty="0"/>
              <a:t> </a:t>
            </a:r>
            <a:r>
              <a:rPr lang="en-US" dirty="0" err="1"/>
              <a:t>chắn</a:t>
            </a:r>
            <a:r>
              <a:rPr lang="en-US" dirty="0"/>
              <a:t> </a:t>
            </a:r>
            <a:r>
              <a:rPr lang="en-US" dirty="0" err="1"/>
              <a:t>rằng</a:t>
            </a:r>
            <a:r>
              <a:rPr lang="en-US" dirty="0"/>
              <a:t> </a:t>
            </a:r>
            <a:r>
              <a:rPr lang="en-US" dirty="0" err="1"/>
              <a:t>nhân</a:t>
            </a:r>
            <a:r>
              <a:rPr lang="en-US" dirty="0"/>
              <a:t> </a:t>
            </a:r>
            <a:r>
              <a:rPr lang="en-US" dirty="0" err="1"/>
              <a:t>viên</a:t>
            </a:r>
            <a:r>
              <a:rPr lang="en-US" dirty="0"/>
              <a:t> </a:t>
            </a:r>
            <a:r>
              <a:rPr lang="en-US" dirty="0" err="1"/>
              <a:t>đang</a:t>
            </a:r>
            <a:r>
              <a:rPr lang="en-US" dirty="0"/>
              <a:t> </a:t>
            </a:r>
            <a:r>
              <a:rPr lang="en-US" dirty="0" err="1"/>
              <a:t>làm</a:t>
            </a:r>
            <a:r>
              <a:rPr lang="en-US" dirty="0"/>
              <a:t> </a:t>
            </a:r>
            <a:r>
              <a:rPr lang="en-US" dirty="0" err="1"/>
              <a:t>việc</a:t>
            </a:r>
            <a:r>
              <a:rPr lang="en-US" dirty="0"/>
              <a:t> </a:t>
            </a:r>
            <a:r>
              <a:rPr lang="en-US" dirty="0" err="1"/>
              <a:t>theo</a:t>
            </a:r>
            <a:r>
              <a:rPr lang="en-US" dirty="0"/>
              <a:t> </a:t>
            </a:r>
            <a:r>
              <a:rPr lang="en-US" dirty="0" err="1"/>
              <a:t>đúng</a:t>
            </a:r>
            <a:r>
              <a:rPr lang="en-US" dirty="0"/>
              <a:t> </a:t>
            </a:r>
            <a:r>
              <a:rPr lang="en-US" dirty="0" err="1"/>
              <a:t>quy</a:t>
            </a:r>
            <a:r>
              <a:rPr lang="en-US" dirty="0"/>
              <a:t> </a:t>
            </a:r>
            <a:r>
              <a:rPr lang="en-US" dirty="0" err="1"/>
              <a:t>trình</a:t>
            </a:r>
            <a:r>
              <a:rPr lang="en-US" dirty="0"/>
              <a:t> </a:t>
            </a:r>
            <a:r>
              <a:rPr lang="en-US" dirty="0" err="1"/>
              <a:t>kinh</a:t>
            </a:r>
            <a:r>
              <a:rPr lang="en-US" dirty="0"/>
              <a:t> </a:t>
            </a:r>
            <a:r>
              <a:rPr lang="en-US" dirty="0" err="1"/>
              <a:t>doanh</a:t>
            </a:r>
            <a:r>
              <a:rPr lang="en-US" dirty="0"/>
              <a:t>.</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7277303"/>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1954" y="76200"/>
            <a:ext cx="9144000" cy="1066800"/>
          </a:xfrm>
        </p:spPr>
        <p:txBody>
          <a:bodyPr/>
          <a:lstStyle/>
          <a:p>
            <a:r>
              <a:rPr lang="en-US" b="1" dirty="0"/>
              <a:t>PHẦN III: CHÍNH SÁCH BẢO VỆ DỮ LIỆU CỦA ATEA</a:t>
            </a:r>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1219200"/>
            <a:ext cx="9144000" cy="5181600"/>
          </a:xfrm>
        </p:spPr>
        <p:txBody>
          <a:bodyPr/>
          <a:lstStyle/>
          <a:p>
            <a:r>
              <a:rPr lang="en-US" dirty="0" err="1"/>
              <a:t>Quản</a:t>
            </a:r>
            <a:r>
              <a:rPr lang="en-US" dirty="0"/>
              <a:t> </a:t>
            </a:r>
            <a:r>
              <a:rPr lang="en-US" dirty="0" err="1"/>
              <a:t>trị</a:t>
            </a:r>
            <a:r>
              <a:rPr lang="en-US" dirty="0"/>
              <a:t> </a:t>
            </a:r>
            <a:r>
              <a:rPr lang="en-US" dirty="0" err="1"/>
              <a:t>viên</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mỗi</a:t>
            </a:r>
            <a:r>
              <a:rPr lang="en-US" dirty="0"/>
              <a:t> </a:t>
            </a:r>
            <a:r>
              <a:rPr lang="en-US" dirty="0" err="1"/>
              <a:t>chức</a:t>
            </a:r>
            <a:r>
              <a:rPr lang="en-US" dirty="0"/>
              <a:t> </a:t>
            </a:r>
            <a:r>
              <a:rPr lang="en-US" dirty="0" err="1"/>
              <a:t>năng</a:t>
            </a:r>
            <a:r>
              <a:rPr lang="en-US" dirty="0"/>
              <a:t> </a:t>
            </a:r>
            <a:r>
              <a:rPr lang="en-US" dirty="0" err="1"/>
              <a:t>kinh</a:t>
            </a:r>
            <a:r>
              <a:rPr lang="en-US" dirty="0"/>
              <a:t> </a:t>
            </a:r>
            <a:r>
              <a:rPr lang="en-US" dirty="0" err="1"/>
              <a:t>doanh</a:t>
            </a:r>
            <a:r>
              <a:rPr lang="en-US" dirty="0"/>
              <a:t> </a:t>
            </a:r>
            <a:r>
              <a:rPr lang="en-US" dirty="0" err="1"/>
              <a:t>báo</a:t>
            </a:r>
            <a:r>
              <a:rPr lang="en-US" dirty="0"/>
              <a:t> </a:t>
            </a:r>
            <a:r>
              <a:rPr lang="en-US" dirty="0" err="1"/>
              <a:t>cáo</a:t>
            </a:r>
            <a:r>
              <a:rPr lang="en-US" dirty="0"/>
              <a:t> </a:t>
            </a:r>
            <a:r>
              <a:rPr lang="en-US" dirty="0" err="1"/>
              <a:t>với</a:t>
            </a:r>
            <a:r>
              <a:rPr lang="en-US" dirty="0"/>
              <a:t> ban an </a:t>
            </a:r>
            <a:r>
              <a:rPr lang="en-US" dirty="0" err="1"/>
              <a:t>ninh</a:t>
            </a:r>
            <a:r>
              <a:rPr lang="en-US" dirty="0"/>
              <a:t> </a:t>
            </a:r>
            <a:r>
              <a:rPr lang="en-US" dirty="0" err="1"/>
              <a:t>thông</a:t>
            </a:r>
            <a:r>
              <a:rPr lang="en-US" dirty="0"/>
              <a:t> tin </a:t>
            </a:r>
            <a:r>
              <a:rPr lang="en-US" dirty="0" err="1"/>
              <a:t>của</a:t>
            </a:r>
            <a:r>
              <a:rPr lang="en-US" dirty="0"/>
              <a:t> </a:t>
            </a:r>
            <a:r>
              <a:rPr lang="en-US" dirty="0" err="1"/>
              <a:t>quốc</a:t>
            </a:r>
            <a:r>
              <a:rPr lang="en-US" dirty="0"/>
              <a:t> </a:t>
            </a:r>
            <a:r>
              <a:rPr lang="en-US" dirty="0" err="1"/>
              <a:t>gia</a:t>
            </a:r>
            <a:r>
              <a:rPr lang="en-US" dirty="0"/>
              <a:t> (</a:t>
            </a:r>
            <a:r>
              <a:rPr lang="en-US" dirty="0" err="1"/>
              <a:t>hoặc</a:t>
            </a:r>
            <a:r>
              <a:rPr lang="en-US" dirty="0"/>
              <a:t> </a:t>
            </a:r>
            <a:r>
              <a:rPr lang="en-US" dirty="0" err="1"/>
              <a:t>đơn</a:t>
            </a:r>
            <a:r>
              <a:rPr lang="en-US" dirty="0"/>
              <a:t> </a:t>
            </a:r>
            <a:r>
              <a:rPr lang="en-US" dirty="0" err="1"/>
              <a:t>vị</a:t>
            </a:r>
            <a:r>
              <a:rPr lang="en-US" dirty="0"/>
              <a:t> </a:t>
            </a:r>
            <a:r>
              <a:rPr lang="en-US" dirty="0" err="1"/>
              <a:t>dịch</a:t>
            </a:r>
            <a:r>
              <a:rPr lang="en-US" dirty="0"/>
              <a:t> </a:t>
            </a:r>
            <a:r>
              <a:rPr lang="en-US" dirty="0" err="1"/>
              <a:t>vụ</a:t>
            </a:r>
            <a:r>
              <a:rPr lang="en-US" dirty="0"/>
              <a:t> chia </a:t>
            </a:r>
            <a:r>
              <a:rPr lang="en-US" dirty="0" err="1"/>
              <a:t>sẻ</a:t>
            </a:r>
            <a:r>
              <a:rPr lang="en-US" dirty="0"/>
              <a:t>). Ban an </a:t>
            </a:r>
            <a:r>
              <a:rPr lang="en-US" dirty="0" err="1"/>
              <a:t>ninh</a:t>
            </a:r>
            <a:r>
              <a:rPr lang="en-US" dirty="0"/>
              <a:t> </a:t>
            </a:r>
            <a:r>
              <a:rPr lang="en-US" dirty="0" err="1"/>
              <a:t>thông</a:t>
            </a:r>
            <a:r>
              <a:rPr lang="en-US" dirty="0"/>
              <a:t> tin  </a:t>
            </a:r>
            <a:r>
              <a:rPr lang="en-US" dirty="0" err="1"/>
              <a:t>của</a:t>
            </a:r>
            <a:r>
              <a:rPr lang="en-US" dirty="0"/>
              <a:t> </a:t>
            </a:r>
            <a:r>
              <a:rPr lang="en-US" dirty="0" err="1"/>
              <a:t>mỗi</a:t>
            </a:r>
            <a:r>
              <a:rPr lang="en-US" dirty="0"/>
              <a:t> </a:t>
            </a:r>
            <a:r>
              <a:rPr lang="en-US" dirty="0" err="1"/>
              <a:t>quốc</a:t>
            </a:r>
            <a:r>
              <a:rPr lang="en-US" dirty="0"/>
              <a:t> </a:t>
            </a:r>
            <a:r>
              <a:rPr lang="en-US" dirty="0" err="1"/>
              <a:t>gia</a:t>
            </a:r>
            <a:r>
              <a:rPr lang="en-US" dirty="0"/>
              <a:t> </a:t>
            </a:r>
            <a:r>
              <a:rPr lang="en-US" dirty="0" err="1"/>
              <a:t>có</a:t>
            </a:r>
            <a:r>
              <a:rPr lang="en-US" dirty="0"/>
              <a:t> </a:t>
            </a:r>
            <a:r>
              <a:rPr lang="en-US" dirty="0" err="1"/>
              <a:t>trách</a:t>
            </a:r>
            <a:r>
              <a:rPr lang="en-US" dirty="0"/>
              <a:t> </a:t>
            </a:r>
            <a:r>
              <a:rPr lang="en-US" dirty="0" err="1"/>
              <a:t>nhiệm</a:t>
            </a:r>
            <a:r>
              <a:rPr lang="en-US" dirty="0"/>
              <a:t> </a:t>
            </a:r>
            <a:r>
              <a:rPr lang="en-US" dirty="0" err="1"/>
              <a:t>thực</a:t>
            </a:r>
            <a:r>
              <a:rPr lang="en-US" dirty="0"/>
              <a:t> </a:t>
            </a:r>
            <a:r>
              <a:rPr lang="en-US" dirty="0" err="1"/>
              <a:t>hiện</a:t>
            </a:r>
            <a:r>
              <a:rPr lang="en-US" dirty="0"/>
              <a:t> </a:t>
            </a:r>
            <a:r>
              <a:rPr lang="en-US" dirty="0" err="1"/>
              <a:t>chính</a:t>
            </a:r>
            <a:r>
              <a:rPr lang="en-US" dirty="0"/>
              <a:t> </a:t>
            </a:r>
            <a:r>
              <a:rPr lang="en-US" dirty="0" err="1"/>
              <a:t>sách</a:t>
            </a:r>
            <a:r>
              <a:rPr lang="en-US" dirty="0"/>
              <a:t> </a:t>
            </a:r>
            <a:r>
              <a:rPr lang="en-US" dirty="0" err="1"/>
              <a:t>bảo</a:t>
            </a:r>
            <a:r>
              <a:rPr lang="en-US" dirty="0"/>
              <a:t> </a:t>
            </a:r>
            <a:r>
              <a:rPr lang="en-US" dirty="0" err="1"/>
              <a:t>vệ</a:t>
            </a:r>
            <a:r>
              <a:rPr lang="en-US" dirty="0"/>
              <a:t> </a:t>
            </a:r>
            <a:r>
              <a:rPr lang="en-US" dirty="0" err="1"/>
              <a:t>thông</a:t>
            </a:r>
            <a:r>
              <a:rPr lang="en-US" dirty="0"/>
              <a:t> tin </a:t>
            </a:r>
            <a:r>
              <a:rPr lang="en-US" dirty="0" err="1"/>
              <a:t>một</a:t>
            </a:r>
            <a:r>
              <a:rPr lang="en-US" dirty="0"/>
              <a:t> </a:t>
            </a:r>
            <a:r>
              <a:rPr lang="en-US" dirty="0" err="1"/>
              <a:t>cách</a:t>
            </a:r>
            <a:r>
              <a:rPr lang="en-US" dirty="0"/>
              <a:t> </a:t>
            </a:r>
            <a:r>
              <a:rPr lang="en-US" dirty="0" err="1"/>
              <a:t>tổng</a:t>
            </a:r>
            <a:r>
              <a:rPr lang="en-US" dirty="0"/>
              <a:t> </a:t>
            </a:r>
            <a:r>
              <a:rPr lang="en-US" dirty="0" err="1"/>
              <a:t>thể</a:t>
            </a:r>
            <a:r>
              <a:rPr lang="en-US" dirty="0"/>
              <a:t> </a:t>
            </a:r>
            <a:r>
              <a:rPr lang="en-US" dirty="0" err="1"/>
              <a:t>của</a:t>
            </a:r>
            <a:r>
              <a:rPr lang="en-US" dirty="0"/>
              <a:t> </a:t>
            </a:r>
            <a:r>
              <a:rPr lang="en-US" dirty="0" err="1"/>
              <a:t>quốc</a:t>
            </a:r>
            <a:r>
              <a:rPr lang="en-US" dirty="0"/>
              <a:t> </a:t>
            </a:r>
            <a:r>
              <a:rPr lang="en-US" dirty="0" err="1"/>
              <a:t>giá</a:t>
            </a:r>
            <a:r>
              <a:rPr lang="en-US" dirty="0"/>
              <a:t> </a:t>
            </a:r>
            <a:r>
              <a:rPr lang="en-US" dirty="0" err="1"/>
              <a:t>đó</a:t>
            </a:r>
            <a:r>
              <a:rPr lang="en-US" dirty="0"/>
              <a:t>, </a:t>
            </a:r>
            <a:r>
              <a:rPr lang="en-US" dirty="0" err="1"/>
              <a:t>và</a:t>
            </a:r>
            <a:r>
              <a:rPr lang="en-US" dirty="0"/>
              <a:t> </a:t>
            </a:r>
            <a:r>
              <a:rPr lang="en-US" dirty="0" err="1"/>
              <a:t>báo</a:t>
            </a:r>
            <a:r>
              <a:rPr lang="en-US" dirty="0"/>
              <a:t> </a:t>
            </a:r>
            <a:r>
              <a:rPr lang="en-US" dirty="0" err="1"/>
              <a:t>cáo</a:t>
            </a:r>
            <a:r>
              <a:rPr lang="en-US" dirty="0"/>
              <a:t> </a:t>
            </a:r>
            <a:r>
              <a:rPr lang="en-US" dirty="0" err="1"/>
              <a:t>cho</a:t>
            </a:r>
            <a:r>
              <a:rPr lang="en-US" dirty="0"/>
              <a:t> </a:t>
            </a:r>
            <a:r>
              <a:rPr lang="en-US" dirty="0" err="1"/>
              <a:t>nhân</a:t>
            </a:r>
            <a:r>
              <a:rPr lang="en-US" dirty="0"/>
              <a:t> </a:t>
            </a:r>
            <a:r>
              <a:rPr lang="en-US" dirty="0" err="1"/>
              <a:t>viên</a:t>
            </a:r>
            <a:r>
              <a:rPr lang="en-US" dirty="0"/>
              <a:t> an </a:t>
            </a:r>
            <a:r>
              <a:rPr lang="en-US" dirty="0" err="1"/>
              <a:t>ninh</a:t>
            </a:r>
            <a:r>
              <a:rPr lang="en-US" dirty="0"/>
              <a:t> </a:t>
            </a:r>
            <a:r>
              <a:rPr lang="en-US" dirty="0" err="1"/>
              <a:t>thông</a:t>
            </a:r>
            <a:r>
              <a:rPr lang="en-US" dirty="0"/>
              <a:t> tin </a:t>
            </a:r>
            <a:r>
              <a:rPr lang="en-US" dirty="0" err="1"/>
              <a:t>của</a:t>
            </a:r>
            <a:r>
              <a:rPr lang="en-US" dirty="0"/>
              <a:t> </a:t>
            </a:r>
            <a:r>
              <a:rPr lang="en-US" dirty="0" err="1"/>
              <a:t>Tập</a:t>
            </a:r>
            <a:r>
              <a:rPr lang="en-US" dirty="0"/>
              <a:t> </a:t>
            </a:r>
            <a:r>
              <a:rPr lang="en-US" dirty="0" err="1"/>
              <a:t>đoàn</a:t>
            </a:r>
            <a:r>
              <a:rPr lang="en-US" dirty="0"/>
              <a:t>.</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4561199"/>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1954" y="76200"/>
            <a:ext cx="9144000" cy="1066800"/>
          </a:xfrm>
        </p:spPr>
        <p:txBody>
          <a:bodyPr/>
          <a:lstStyle/>
          <a:p>
            <a:r>
              <a:rPr lang="en-US" b="1" dirty="0"/>
              <a:t>PHẦN III: CHÍNH SÁCH BẢO VỆ DỮ LIỆU CỦA ATEA</a:t>
            </a:r>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1219200"/>
            <a:ext cx="9144000" cy="5181600"/>
          </a:xfrm>
        </p:spPr>
        <p:txBody>
          <a:bodyPr/>
          <a:lstStyle/>
          <a:p>
            <a:pPr marL="0" indent="0">
              <a:buNone/>
            </a:pPr>
            <a:r>
              <a:rPr lang="en-US" dirty="0" err="1"/>
              <a:t>Thông</a:t>
            </a:r>
            <a:r>
              <a:rPr lang="en-US" dirty="0"/>
              <a:t> tin </a:t>
            </a:r>
            <a:r>
              <a:rPr lang="en-US" dirty="0" err="1"/>
              <a:t>liên</a:t>
            </a:r>
            <a:r>
              <a:rPr lang="en-US" dirty="0"/>
              <a:t> </a:t>
            </a:r>
            <a:r>
              <a:rPr lang="en-US" dirty="0" err="1"/>
              <a:t>lạc</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chủ</a:t>
            </a:r>
            <a:r>
              <a:rPr lang="en-US" dirty="0"/>
              <a:t> </a:t>
            </a:r>
            <a:r>
              <a:rPr lang="en-US" dirty="0" err="1"/>
              <a:t>chốt</a:t>
            </a:r>
            <a:r>
              <a:rPr lang="en-US" dirty="0"/>
              <a:t> </a:t>
            </a:r>
            <a:r>
              <a:rPr lang="en-US" dirty="0" err="1"/>
              <a:t>của</a:t>
            </a:r>
            <a:r>
              <a:rPr lang="en-US" dirty="0"/>
              <a:t> </a:t>
            </a:r>
            <a:r>
              <a:rPr lang="en-US" dirty="0" err="1"/>
              <a:t>tổ</a:t>
            </a:r>
            <a:r>
              <a:rPr lang="en-US" dirty="0"/>
              <a:t> </a:t>
            </a:r>
            <a:r>
              <a:rPr lang="en-US" dirty="0" err="1"/>
              <a:t>chức</a:t>
            </a:r>
            <a:r>
              <a:rPr lang="en-US" dirty="0"/>
              <a:t> </a:t>
            </a:r>
            <a:r>
              <a:rPr lang="en-US" dirty="0" err="1"/>
              <a:t>bảo</a:t>
            </a:r>
            <a:r>
              <a:rPr lang="en-US" dirty="0"/>
              <a:t> </a:t>
            </a:r>
            <a:r>
              <a:rPr lang="en-US" dirty="0" err="1"/>
              <a:t>mật</a:t>
            </a:r>
            <a:r>
              <a:rPr lang="en-US" dirty="0"/>
              <a:t> </a:t>
            </a:r>
            <a:r>
              <a:rPr lang="en-US" dirty="0" err="1"/>
              <a:t>thông</a:t>
            </a:r>
            <a:r>
              <a:rPr lang="en-US" dirty="0"/>
              <a:t> tin ở </a:t>
            </a:r>
            <a:r>
              <a:rPr lang="en-US" dirty="0" err="1"/>
              <a:t>nước</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tìm</a:t>
            </a:r>
            <a:r>
              <a:rPr lang="en-US" dirty="0"/>
              <a:t> </a:t>
            </a:r>
            <a:r>
              <a:rPr lang="en-US" dirty="0" err="1"/>
              <a:t>thấy</a:t>
            </a:r>
            <a:r>
              <a:rPr lang="en-US" dirty="0"/>
              <a:t> </a:t>
            </a:r>
            <a:r>
              <a:rPr lang="en-US" dirty="0" err="1"/>
              <a:t>trên</a:t>
            </a:r>
            <a:r>
              <a:rPr lang="en-US" dirty="0"/>
              <a:t> </a:t>
            </a:r>
            <a:r>
              <a:rPr lang="en-US" dirty="0" err="1"/>
              <a:t>trang</a:t>
            </a:r>
            <a:r>
              <a:rPr lang="en-US" dirty="0"/>
              <a:t> web </a:t>
            </a:r>
            <a:r>
              <a:rPr lang="en-US" dirty="0" err="1"/>
              <a:t>tuân</a:t>
            </a:r>
            <a:r>
              <a:rPr lang="en-US" dirty="0"/>
              <a:t> </a:t>
            </a:r>
            <a:r>
              <a:rPr lang="en-US" dirty="0" err="1"/>
              <a:t>thủ</a:t>
            </a:r>
            <a:r>
              <a:rPr lang="en-US" dirty="0"/>
              <a:t> ATEA: </a:t>
            </a:r>
            <a:r>
              <a:rPr lang="en-US" u="sng" dirty="0">
                <a:hlinkClick r:id="rId2"/>
              </a:rPr>
              <a:t>ATEA.com/trust</a:t>
            </a:r>
            <a:r>
              <a:rPr lang="en-US" u="sng" dirty="0"/>
              <a:t>.</a:t>
            </a:r>
          </a:p>
          <a:p>
            <a:pPr marL="0" indent="0">
              <a:buNone/>
            </a:pPr>
            <a:r>
              <a:rPr lang="en-US" dirty="0" err="1"/>
              <a:t>Chính</a:t>
            </a:r>
            <a:r>
              <a:rPr lang="en-US" dirty="0"/>
              <a:t> </a:t>
            </a:r>
            <a:r>
              <a:rPr lang="en-US" dirty="0" err="1"/>
              <a:t>sách</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của</a:t>
            </a:r>
            <a:r>
              <a:rPr lang="en-US" dirty="0"/>
              <a:t> ATEA bao </a:t>
            </a:r>
            <a:r>
              <a:rPr lang="en-US" dirty="0" err="1"/>
              <a:t>gồm</a:t>
            </a:r>
            <a:r>
              <a:rPr lang="en-US" dirty="0"/>
              <a:t>:</a:t>
            </a:r>
          </a:p>
          <a:p>
            <a:pPr marL="514350" indent="-514350">
              <a:buFont typeface="+mj-lt"/>
              <a:buAutoNum type="arabicPeriod"/>
            </a:pPr>
            <a:r>
              <a:rPr lang="en-US" dirty="0"/>
              <a:t> </a:t>
            </a:r>
            <a:r>
              <a:rPr lang="en-US" dirty="0" err="1"/>
              <a:t>Đăng</a:t>
            </a:r>
            <a:r>
              <a:rPr lang="en-US" dirty="0"/>
              <a:t> </a:t>
            </a:r>
            <a:r>
              <a:rPr lang="en-US" dirty="0" err="1"/>
              <a:t>ký</a:t>
            </a:r>
            <a:r>
              <a:rPr lang="en-US" dirty="0"/>
              <a:t> </a:t>
            </a:r>
            <a:r>
              <a:rPr lang="en-US" dirty="0" err="1"/>
              <a:t>hệ</a:t>
            </a:r>
            <a:r>
              <a:rPr lang="en-US" dirty="0"/>
              <a:t> </a:t>
            </a:r>
            <a:r>
              <a:rPr lang="en-US" dirty="0" err="1"/>
              <a:t>thống</a:t>
            </a:r>
            <a:endParaRPr lang="en-US" dirty="0"/>
          </a:p>
          <a:p>
            <a:pPr marL="514350" indent="-514350">
              <a:buFont typeface="+mj-lt"/>
              <a:buAutoNum type="arabicPeriod"/>
            </a:pPr>
            <a:r>
              <a:rPr lang="en-US" dirty="0"/>
              <a:t> </a:t>
            </a:r>
            <a:r>
              <a:rPr lang="en-US" dirty="0" err="1"/>
              <a:t>Phân</a:t>
            </a:r>
            <a:r>
              <a:rPr lang="en-US" dirty="0"/>
              <a:t> </a:t>
            </a:r>
            <a:r>
              <a:rPr lang="en-US" dirty="0" err="1"/>
              <a:t>loại</a:t>
            </a:r>
            <a:r>
              <a:rPr lang="en-US" dirty="0"/>
              <a:t> </a:t>
            </a:r>
            <a:r>
              <a:rPr lang="en-US" dirty="0" err="1"/>
              <a:t>dữ</a:t>
            </a:r>
            <a:r>
              <a:rPr lang="en-US" dirty="0"/>
              <a:t> </a:t>
            </a:r>
            <a:r>
              <a:rPr lang="en-US" dirty="0" err="1"/>
              <a:t>liệu</a:t>
            </a:r>
            <a:endParaRPr lang="en-US" dirty="0"/>
          </a:p>
          <a:p>
            <a:pPr marL="514350" indent="-514350">
              <a:buFont typeface="+mj-lt"/>
              <a:buAutoNum type="arabicPeriod"/>
            </a:pPr>
            <a:r>
              <a:rPr lang="en-US" dirty="0"/>
              <a:t> </a:t>
            </a:r>
            <a:r>
              <a:rPr lang="en-US" dirty="0" err="1"/>
              <a:t>Quản</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endParaRPr lang="en-US" dirty="0"/>
          </a:p>
          <a:p>
            <a:pPr marL="514350" indent="-514350">
              <a:buFont typeface="+mj-lt"/>
              <a:buAutoNum type="arabicPeriod"/>
            </a:pPr>
            <a:r>
              <a:rPr lang="en-US" dirty="0"/>
              <a:t> </a:t>
            </a:r>
            <a:r>
              <a:rPr lang="en-US" dirty="0" err="1"/>
              <a:t>Thỏa</a:t>
            </a:r>
            <a:r>
              <a:rPr lang="en-US" dirty="0"/>
              <a:t> </a:t>
            </a:r>
            <a:r>
              <a:rPr lang="en-US" dirty="0" err="1"/>
              <a:t>thuận</a:t>
            </a:r>
            <a:r>
              <a:rPr lang="en-US" dirty="0"/>
              <a:t> </a:t>
            </a:r>
            <a:r>
              <a:rPr lang="en-US" dirty="0" err="1"/>
              <a:t>khách</a:t>
            </a:r>
            <a:r>
              <a:rPr lang="en-US" dirty="0"/>
              <a:t> </a:t>
            </a:r>
            <a:r>
              <a:rPr lang="en-US" dirty="0" err="1"/>
              <a:t>hàng</a:t>
            </a:r>
            <a:endParaRPr lang="en-US" dirty="0"/>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4404188"/>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1. ĐĂNG KÝ HỆ THỐNG</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782380"/>
            <a:ext cx="9144000" cy="5181600"/>
          </a:xfrm>
        </p:spPr>
        <p:txBody>
          <a:bodyPr/>
          <a:lstStyle/>
          <a:p>
            <a:pPr marL="0" indent="0">
              <a:buNone/>
            </a:pPr>
            <a:r>
              <a:rPr lang="en-US" dirty="0" err="1"/>
              <a:t>Trước</a:t>
            </a:r>
            <a:r>
              <a:rPr lang="en-US" dirty="0"/>
              <a:t> </a:t>
            </a:r>
            <a:r>
              <a:rPr lang="en-US" dirty="0" err="1"/>
              <a:t>khi</a:t>
            </a:r>
            <a:r>
              <a:rPr lang="en-US" dirty="0"/>
              <a:t> </a:t>
            </a:r>
            <a:r>
              <a:rPr lang="en-US" dirty="0" err="1"/>
              <a:t>nhân</a:t>
            </a:r>
            <a:r>
              <a:rPr lang="en-US" dirty="0"/>
              <a:t> </a:t>
            </a:r>
            <a:r>
              <a:rPr lang="en-US" dirty="0" err="1"/>
              <a:t>viên</a:t>
            </a:r>
            <a:r>
              <a:rPr lang="en-US" dirty="0"/>
              <a:t> ATEA </a:t>
            </a:r>
            <a:r>
              <a:rPr lang="en-US" dirty="0" err="1"/>
              <a:t>bắt</a:t>
            </a:r>
            <a:r>
              <a:rPr lang="en-US" dirty="0"/>
              <a:t> </a:t>
            </a:r>
            <a:r>
              <a:rPr lang="en-US" dirty="0" err="1"/>
              <a:t>đầu</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để</a:t>
            </a:r>
            <a:r>
              <a:rPr lang="en-US" dirty="0"/>
              <a:t> </a:t>
            </a:r>
            <a:r>
              <a:rPr lang="en-US" dirty="0" err="1"/>
              <a:t>thu</a:t>
            </a:r>
            <a:r>
              <a:rPr lang="en-US" dirty="0"/>
              <a:t> </a:t>
            </a:r>
            <a:r>
              <a:rPr lang="en-US" dirty="0" err="1"/>
              <a:t>thập,xử</a:t>
            </a:r>
            <a:r>
              <a:rPr lang="en-US" dirty="0"/>
              <a:t> </a:t>
            </a:r>
            <a:r>
              <a:rPr lang="en-US" dirty="0" err="1"/>
              <a:t>lý</a:t>
            </a:r>
            <a:r>
              <a:rPr lang="en-US" dirty="0"/>
              <a:t> </a:t>
            </a:r>
            <a:r>
              <a:rPr lang="en-US" dirty="0" err="1"/>
              <a:t>hoặc</a:t>
            </a:r>
            <a:r>
              <a:rPr lang="en-US" dirty="0"/>
              <a:t> </a:t>
            </a:r>
            <a:r>
              <a:rPr lang="en-US" dirty="0" err="1"/>
              <a:t>phân</a:t>
            </a:r>
            <a:r>
              <a:rPr lang="en-US" dirty="0"/>
              <a:t> </a:t>
            </a:r>
            <a:r>
              <a:rPr lang="en-US" dirty="0" err="1"/>
              <a:t>phối</a:t>
            </a:r>
            <a:r>
              <a:rPr lang="en-US" dirty="0"/>
              <a:t> </a:t>
            </a:r>
            <a:r>
              <a:rPr lang="en-US" dirty="0" err="1"/>
              <a:t>thông</a:t>
            </a:r>
            <a:r>
              <a:rPr lang="en-US" dirty="0"/>
              <a:t> tin, </a:t>
            </a:r>
            <a:r>
              <a:rPr lang="en-US" dirty="0" err="1"/>
              <a:t>họ</a:t>
            </a:r>
            <a:r>
              <a:rPr lang="en-US" dirty="0"/>
              <a:t> </a:t>
            </a:r>
            <a:r>
              <a:rPr lang="en-US" dirty="0" err="1"/>
              <a:t>phải</a:t>
            </a:r>
            <a:r>
              <a:rPr lang="en-US" dirty="0"/>
              <a:t> </a:t>
            </a:r>
            <a:r>
              <a:rPr lang="en-US" dirty="0" err="1"/>
              <a:t>xác</a:t>
            </a:r>
            <a:r>
              <a:rPr lang="en-US" dirty="0"/>
              <a:t> minh </a:t>
            </a:r>
            <a:r>
              <a:rPr lang="en-US" dirty="0" err="1"/>
              <a:t>rằng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sẽ</a:t>
            </a:r>
            <a:r>
              <a:rPr lang="en-US" dirty="0"/>
              <a:t> </a:t>
            </a:r>
            <a:r>
              <a:rPr lang="en-US" dirty="0" err="1"/>
              <a:t>lưu</a:t>
            </a:r>
            <a:r>
              <a:rPr lang="en-US" dirty="0"/>
              <a:t> </a:t>
            </a:r>
            <a:r>
              <a:rPr lang="en-US" dirty="0" err="1"/>
              <a:t>trữ</a:t>
            </a:r>
            <a:r>
              <a:rPr lang="en-US" dirty="0"/>
              <a:t> </a:t>
            </a:r>
            <a:r>
              <a:rPr lang="en-US" dirty="0" err="1"/>
              <a:t>hoặc</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đã</a:t>
            </a:r>
            <a:r>
              <a:rPr lang="en-US" dirty="0"/>
              <a:t> </a:t>
            </a:r>
            <a:r>
              <a:rPr lang="en-US" dirty="0" err="1"/>
              <a:t>được</a:t>
            </a:r>
            <a:r>
              <a:rPr lang="en-US" dirty="0"/>
              <a:t> </a:t>
            </a:r>
            <a:r>
              <a:rPr lang="en-US" dirty="0" err="1"/>
              <a:t>đăng</a:t>
            </a:r>
            <a:r>
              <a:rPr lang="en-US" dirty="0"/>
              <a:t> </a:t>
            </a:r>
            <a:r>
              <a:rPr lang="en-US" dirty="0" err="1"/>
              <a:t>ký</a:t>
            </a:r>
            <a:r>
              <a:rPr lang="en-US" dirty="0"/>
              <a:t> </a:t>
            </a:r>
            <a:r>
              <a:rPr lang="en-US" dirty="0" err="1"/>
              <a:t>và</a:t>
            </a:r>
            <a:r>
              <a:rPr lang="en-US" dirty="0"/>
              <a:t> </a:t>
            </a:r>
            <a:r>
              <a:rPr lang="en-US" dirty="0" err="1"/>
              <a:t>ủy</a:t>
            </a:r>
            <a:r>
              <a:rPr lang="en-US" dirty="0"/>
              <a:t> </a:t>
            </a:r>
            <a:r>
              <a:rPr lang="en-US" dirty="0" err="1"/>
              <a:t>quyền</a:t>
            </a:r>
            <a:r>
              <a:rPr lang="en-US" dirty="0"/>
              <a:t> </a:t>
            </a:r>
            <a:r>
              <a:rPr lang="en-US" dirty="0" err="1"/>
              <a:t>bởi</a:t>
            </a:r>
            <a:r>
              <a:rPr lang="en-US" dirty="0"/>
              <a:t> </a:t>
            </a:r>
            <a:r>
              <a:rPr lang="en-US" dirty="0" err="1"/>
              <a:t>Giám</a:t>
            </a:r>
            <a:r>
              <a:rPr lang="en-US" dirty="0"/>
              <a:t> </a:t>
            </a:r>
            <a:r>
              <a:rPr lang="en-US" dirty="0" err="1"/>
              <a:t>đốc</a:t>
            </a:r>
            <a:r>
              <a:rPr lang="en-US" dirty="0"/>
              <a:t> An </a:t>
            </a:r>
            <a:r>
              <a:rPr lang="en-US" dirty="0" err="1"/>
              <a:t>ninh</a:t>
            </a:r>
            <a:r>
              <a:rPr lang="en-US" dirty="0"/>
              <a:t> </a:t>
            </a:r>
            <a:r>
              <a:rPr lang="en-US" dirty="0" err="1"/>
              <a:t>Thông</a:t>
            </a:r>
            <a:r>
              <a:rPr lang="en-US" dirty="0"/>
              <a:t> tin </a:t>
            </a:r>
            <a:r>
              <a:rPr lang="en-US" dirty="0" err="1"/>
              <a:t>của</a:t>
            </a:r>
            <a:r>
              <a:rPr lang="en-US" dirty="0"/>
              <a:t> </a:t>
            </a:r>
            <a:r>
              <a:rPr lang="en-US" dirty="0" err="1"/>
              <a:t>quốc</a:t>
            </a:r>
            <a:r>
              <a:rPr lang="en-US" dirty="0"/>
              <a:t> </a:t>
            </a:r>
            <a:r>
              <a:rPr lang="en-US" dirty="0" err="1"/>
              <a:t>gia</a:t>
            </a:r>
            <a:r>
              <a:rPr lang="en-US" dirty="0"/>
              <a:t>. </a:t>
            </a:r>
            <a:r>
              <a:rPr lang="en-US" dirty="0" err="1"/>
              <a:t>Điều</a:t>
            </a:r>
            <a:r>
              <a:rPr lang="en-US" dirty="0"/>
              <a:t> </a:t>
            </a:r>
            <a:r>
              <a:rPr lang="en-US" dirty="0" err="1"/>
              <a:t>này</a:t>
            </a:r>
            <a:r>
              <a:rPr lang="en-US" dirty="0"/>
              <a:t> bao </a:t>
            </a:r>
            <a:r>
              <a:rPr lang="en-US" dirty="0" err="1"/>
              <a:t>gồm</a:t>
            </a:r>
            <a:r>
              <a:rPr lang="en-US" dirty="0"/>
              <a:t> </a:t>
            </a:r>
            <a:r>
              <a:rPr lang="en-US" dirty="0" err="1"/>
              <a:t>mọi</a:t>
            </a:r>
            <a:r>
              <a:rPr lang="en-US" dirty="0"/>
              <a:t> </a:t>
            </a:r>
            <a:r>
              <a:rPr lang="en-US" dirty="0" err="1"/>
              <a:t>dịch</a:t>
            </a:r>
            <a:r>
              <a:rPr lang="en-US" dirty="0"/>
              <a:t> </a:t>
            </a:r>
            <a:r>
              <a:rPr lang="en-US" dirty="0" err="1"/>
              <a:t>vụ</a:t>
            </a:r>
            <a:r>
              <a:rPr lang="en-US" dirty="0"/>
              <a:t> </a:t>
            </a:r>
            <a:r>
              <a:rPr lang="en-US" dirty="0" err="1"/>
              <a:t>đám</a:t>
            </a:r>
            <a:r>
              <a:rPr lang="en-US" dirty="0"/>
              <a:t> </a:t>
            </a:r>
            <a:r>
              <a:rPr lang="en-US" dirty="0" err="1"/>
              <a:t>mây</a:t>
            </a:r>
            <a:r>
              <a:rPr lang="en-US" dirty="0"/>
              <a:t> </a:t>
            </a:r>
            <a:r>
              <a:rPr lang="en-US" dirty="0" err="1"/>
              <a:t>được</a:t>
            </a:r>
            <a:r>
              <a:rPr lang="en-US" dirty="0"/>
              <a:t> </a:t>
            </a:r>
            <a:r>
              <a:rPr lang="en-US" dirty="0" err="1"/>
              <a:t>mua</a:t>
            </a:r>
            <a:r>
              <a:rPr lang="en-US" dirty="0"/>
              <a:t> </a:t>
            </a:r>
            <a:r>
              <a:rPr lang="en-US" dirty="0" err="1"/>
              <a:t>thông</a:t>
            </a:r>
            <a:r>
              <a:rPr lang="en-US" dirty="0"/>
              <a:t> qua </a:t>
            </a:r>
            <a:r>
              <a:rPr lang="en-US" dirty="0" err="1"/>
              <a:t>đăng</a:t>
            </a:r>
            <a:r>
              <a:rPr lang="en-US" dirty="0"/>
              <a:t> </a:t>
            </a:r>
            <a:r>
              <a:rPr lang="en-US" dirty="0" err="1"/>
              <a:t>ký</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bên</a:t>
            </a:r>
            <a:r>
              <a:rPr lang="en-US" dirty="0"/>
              <a:t> </a:t>
            </a:r>
            <a:r>
              <a:rPr lang="en-US" dirty="0" err="1"/>
              <a:t>ngoài</a:t>
            </a:r>
            <a:r>
              <a:rPr lang="en-US" dirty="0"/>
              <a:t> ATEA. </a:t>
            </a:r>
            <a:r>
              <a:rPr lang="en-US" dirty="0" err="1"/>
              <a:t>Giám</a:t>
            </a:r>
            <a:r>
              <a:rPr lang="en-US" dirty="0"/>
              <a:t> </a:t>
            </a:r>
            <a:r>
              <a:rPr lang="en-US" dirty="0" err="1"/>
              <a:t>đốc</a:t>
            </a:r>
            <a:r>
              <a:rPr lang="en-US" dirty="0"/>
              <a:t> an </a:t>
            </a:r>
            <a:r>
              <a:rPr lang="en-US" dirty="0" err="1"/>
              <a:t>ninh</a:t>
            </a:r>
            <a:r>
              <a:rPr lang="en-US" dirty="0"/>
              <a:t> </a:t>
            </a:r>
            <a:r>
              <a:rPr lang="en-US" dirty="0" err="1"/>
              <a:t>thông</a:t>
            </a:r>
            <a:r>
              <a:rPr lang="en-US" dirty="0"/>
              <a:t> tin </a:t>
            </a:r>
            <a:r>
              <a:rPr lang="en-US" dirty="0" err="1"/>
              <a:t>sẽ</a:t>
            </a:r>
            <a:r>
              <a:rPr lang="en-US" dirty="0"/>
              <a:t> </a:t>
            </a:r>
            <a:r>
              <a:rPr lang="en-US" dirty="0" err="1"/>
              <a:t>tiến</a:t>
            </a:r>
            <a:r>
              <a:rPr lang="en-US" dirty="0"/>
              <a:t> </a:t>
            </a:r>
            <a:r>
              <a:rPr lang="en-US" dirty="0" err="1"/>
              <a:t>hành</a:t>
            </a:r>
            <a:r>
              <a:rPr lang="en-US" dirty="0"/>
              <a:t> </a:t>
            </a:r>
            <a:r>
              <a:rPr lang="en-US" dirty="0" err="1"/>
              <a:t>phân</a:t>
            </a:r>
            <a:r>
              <a:rPr lang="en-US" dirty="0"/>
              <a:t> </a:t>
            </a:r>
            <a:r>
              <a:rPr lang="en-US" dirty="0" err="1"/>
              <a:t>tích</a:t>
            </a:r>
            <a:r>
              <a:rPr lang="en-US" dirty="0"/>
              <a:t> </a:t>
            </a:r>
            <a:r>
              <a:rPr lang="en-US" dirty="0" err="1"/>
              <a:t>về</a:t>
            </a:r>
            <a:r>
              <a:rPr lang="en-US" dirty="0"/>
              <a:t> </a:t>
            </a:r>
            <a:r>
              <a:rPr lang="en-US" dirty="0" err="1"/>
              <a:t>bảo</a:t>
            </a:r>
            <a:r>
              <a:rPr lang="en-US" dirty="0"/>
              <a:t> </a:t>
            </a:r>
            <a:r>
              <a:rPr lang="en-US" dirty="0" err="1"/>
              <a:t>mật</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quyền</a:t>
            </a:r>
            <a:r>
              <a:rPr lang="en-US" dirty="0"/>
              <a:t> </a:t>
            </a:r>
            <a:r>
              <a:rPr lang="en-US" dirty="0" err="1"/>
              <a:t>riêng</a:t>
            </a:r>
            <a:r>
              <a:rPr lang="en-US" dirty="0"/>
              <a:t> </a:t>
            </a:r>
            <a:r>
              <a:rPr lang="en-US" dirty="0" err="1"/>
              <a:t>tư</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trước</a:t>
            </a:r>
            <a:r>
              <a:rPr lang="en-US" dirty="0"/>
              <a:t> </a:t>
            </a:r>
            <a:r>
              <a:rPr lang="en-US" dirty="0" err="1"/>
              <a:t>khi</a:t>
            </a:r>
            <a:r>
              <a:rPr lang="en-US" dirty="0"/>
              <a:t> </a:t>
            </a:r>
            <a:r>
              <a:rPr lang="en-US" dirty="0" err="1"/>
              <a:t>đăng</a:t>
            </a:r>
            <a:r>
              <a:rPr lang="en-US" dirty="0"/>
              <a:t> </a:t>
            </a:r>
            <a:r>
              <a:rPr lang="en-US" dirty="0" err="1"/>
              <a:t>ký</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ủy</a:t>
            </a:r>
            <a:r>
              <a:rPr lang="en-US" dirty="0"/>
              <a:t> </a:t>
            </a:r>
            <a:r>
              <a:rPr lang="en-US" dirty="0" err="1"/>
              <a:t>quyền</a:t>
            </a:r>
            <a:r>
              <a:rPr lang="en-US" dirty="0"/>
              <a:t> </a:t>
            </a:r>
            <a:r>
              <a:rPr lang="en-US" dirty="0" err="1"/>
              <a:t>sử</a:t>
            </a:r>
            <a:r>
              <a:rPr lang="en-US" dirty="0"/>
              <a:t> </a:t>
            </a:r>
            <a:r>
              <a:rPr lang="en-US" dirty="0" err="1"/>
              <a:t>dụng</a:t>
            </a:r>
            <a:r>
              <a:rPr lang="en-US" dirty="0"/>
              <a:t> </a:t>
            </a:r>
            <a:r>
              <a:rPr lang="en-US" dirty="0" err="1"/>
              <a:t>tại</a:t>
            </a:r>
            <a:r>
              <a:rPr lang="en-US" dirty="0"/>
              <a:t> ATEA . </a:t>
            </a:r>
          </a:p>
          <a:p>
            <a:pPr marL="0" indent="0">
              <a:buNone/>
            </a:pPr>
            <a:endParaRPr lang="en-US" b="1" dirty="0"/>
          </a:p>
          <a:p>
            <a:pPr marL="0" indent="0">
              <a:buNone/>
            </a:pPr>
            <a:endParaRPr lang="en-US" dirty="0"/>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7491434"/>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1. ĐĂNG KÝ HỆ THỐNG</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685800"/>
            <a:ext cx="9144000" cy="5181600"/>
          </a:xfrm>
        </p:spPr>
        <p:txBody>
          <a:bodyPr/>
          <a:lstStyle/>
          <a:p>
            <a:r>
              <a:rPr lang="en-US" dirty="0" err="1"/>
              <a:t>Phân</a:t>
            </a:r>
            <a:r>
              <a:rPr lang="en-US" dirty="0"/>
              <a:t> </a:t>
            </a:r>
            <a:r>
              <a:rPr lang="en-US" dirty="0" err="1"/>
              <a:t>tích</a:t>
            </a:r>
            <a:r>
              <a:rPr lang="en-US" dirty="0"/>
              <a:t> </a:t>
            </a:r>
            <a:r>
              <a:rPr lang="en-US" dirty="0" err="1"/>
              <a:t>đựa</a:t>
            </a:r>
            <a:r>
              <a:rPr lang="en-US" dirty="0"/>
              <a:t> </a:t>
            </a:r>
            <a:r>
              <a:rPr lang="en-US" dirty="0" err="1"/>
              <a:t>dược</a:t>
            </a:r>
            <a:r>
              <a:rPr lang="en-US" dirty="0"/>
              <a:t> </a:t>
            </a:r>
            <a:r>
              <a:rPr lang="en-US" dirty="0" err="1"/>
              <a:t>trên</a:t>
            </a:r>
            <a:r>
              <a:rPr lang="en-US" dirty="0"/>
              <a:t> </a:t>
            </a:r>
            <a:r>
              <a:rPr lang="en-US" dirty="0" err="1"/>
              <a:t>danh</a:t>
            </a:r>
            <a:r>
              <a:rPr lang="en-US" dirty="0"/>
              <a:t> </a:t>
            </a:r>
            <a:r>
              <a:rPr lang="en-US" dirty="0" err="1"/>
              <a:t>sách</a:t>
            </a:r>
            <a:r>
              <a:rPr lang="en-US" dirty="0"/>
              <a:t> </a:t>
            </a:r>
            <a:r>
              <a:rPr lang="en-US" dirty="0" err="1"/>
              <a:t>kiểm</a:t>
            </a:r>
            <a:r>
              <a:rPr lang="en-US" dirty="0"/>
              <a:t> </a:t>
            </a:r>
            <a:r>
              <a:rPr lang="en-US" dirty="0" err="1"/>
              <a:t>tra</a:t>
            </a:r>
            <a:r>
              <a:rPr lang="en-US" dirty="0"/>
              <a:t> an </a:t>
            </a:r>
            <a:r>
              <a:rPr lang="en-US" dirty="0" err="1"/>
              <a:t>toàn</a:t>
            </a:r>
            <a:r>
              <a:rPr lang="en-US" dirty="0"/>
              <a:t> </a:t>
            </a:r>
            <a:r>
              <a:rPr lang="en-US" dirty="0" err="1"/>
              <a:t>thông</a:t>
            </a:r>
            <a:r>
              <a:rPr lang="en-US" dirty="0"/>
              <a:t> tin </a:t>
            </a:r>
            <a:r>
              <a:rPr lang="en-US" dirty="0" err="1"/>
              <a:t>về</a:t>
            </a:r>
            <a:r>
              <a:rPr lang="en-US" dirty="0"/>
              <a:t> </a:t>
            </a:r>
            <a:r>
              <a:rPr lang="en-US" dirty="0" err="1"/>
              <a:t>tiêu</a:t>
            </a:r>
            <a:r>
              <a:rPr lang="en-US" dirty="0"/>
              <a:t> </a:t>
            </a:r>
            <a:r>
              <a:rPr lang="en-US" dirty="0" err="1"/>
              <a:t>chuẩn</a:t>
            </a:r>
            <a:r>
              <a:rPr lang="en-US" dirty="0"/>
              <a:t> </a:t>
            </a:r>
            <a:r>
              <a:rPr lang="en-US" dirty="0" err="1"/>
              <a:t>bảo</a:t>
            </a:r>
            <a:r>
              <a:rPr lang="en-US" dirty="0"/>
              <a:t> </a:t>
            </a:r>
            <a:r>
              <a:rPr lang="en-US" dirty="0" err="1"/>
              <a:t>mật</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tại</a:t>
            </a:r>
            <a:r>
              <a:rPr lang="en-US" dirty="0"/>
              <a:t> ATEA </a:t>
            </a:r>
            <a:r>
              <a:rPr lang="en-US" dirty="0" err="1"/>
              <a:t>và</a:t>
            </a:r>
            <a:r>
              <a:rPr lang="en-US" dirty="0"/>
              <a:t> </a:t>
            </a:r>
            <a:r>
              <a:rPr lang="en-US" dirty="0" err="1"/>
              <a:t>được</a:t>
            </a:r>
            <a:r>
              <a:rPr lang="en-US" dirty="0"/>
              <a:t> </a:t>
            </a:r>
            <a:r>
              <a:rPr lang="en-US" dirty="0" err="1"/>
              <a:t>hoàn</a:t>
            </a:r>
            <a:r>
              <a:rPr lang="en-US" dirty="0"/>
              <a:t> </a:t>
            </a:r>
            <a:r>
              <a:rPr lang="en-US" dirty="0" err="1"/>
              <a:t>thành</a:t>
            </a:r>
            <a:r>
              <a:rPr lang="en-US" dirty="0"/>
              <a:t> </a:t>
            </a:r>
            <a:r>
              <a:rPr lang="en-US" dirty="0" err="1"/>
              <a:t>cùng</a:t>
            </a:r>
            <a:r>
              <a:rPr lang="en-US" dirty="0"/>
              <a:t> </a:t>
            </a:r>
            <a:r>
              <a:rPr lang="en-US" dirty="0" err="1"/>
              <a:t>với</a:t>
            </a:r>
            <a:r>
              <a:rPr lang="en-US" dirty="0"/>
              <a:t> </a:t>
            </a:r>
            <a:r>
              <a:rPr lang="en-US" dirty="0" err="1"/>
              <a:t>trưởng</a:t>
            </a:r>
            <a:r>
              <a:rPr lang="en-US" dirty="0"/>
              <a:t> </a:t>
            </a:r>
            <a:r>
              <a:rPr lang="en-US" dirty="0" err="1"/>
              <a:t>bộ</a:t>
            </a:r>
            <a:r>
              <a:rPr lang="en-US" dirty="0"/>
              <a:t> </a:t>
            </a:r>
            <a:r>
              <a:rPr lang="en-US" dirty="0" err="1"/>
              <a:t>phận</a:t>
            </a:r>
            <a:r>
              <a:rPr lang="en-US" dirty="0"/>
              <a:t> an </a:t>
            </a:r>
            <a:r>
              <a:rPr lang="en-US" dirty="0" err="1"/>
              <a:t>ninh</a:t>
            </a:r>
            <a:r>
              <a:rPr lang="en-US" dirty="0"/>
              <a:t> </a:t>
            </a:r>
            <a:r>
              <a:rPr lang="en-US" dirty="0" err="1"/>
              <a:t>thông</a:t>
            </a:r>
            <a:r>
              <a:rPr lang="en-US" dirty="0"/>
              <a:t> tin </a:t>
            </a:r>
            <a:r>
              <a:rPr lang="en-US" dirty="0" err="1"/>
              <a:t>của</a:t>
            </a:r>
            <a:r>
              <a:rPr lang="en-US" dirty="0"/>
              <a:t> </a:t>
            </a:r>
            <a:r>
              <a:rPr lang="en-US" dirty="0" err="1"/>
              <a:t>tập</a:t>
            </a:r>
            <a:r>
              <a:rPr lang="en-US" dirty="0"/>
              <a:t> </a:t>
            </a:r>
            <a:r>
              <a:rPr lang="en-US" dirty="0" err="1"/>
              <a:t>đoàn</a:t>
            </a:r>
            <a:r>
              <a:rPr lang="en-US" dirty="0"/>
              <a:t> ATEA.</a:t>
            </a:r>
          </a:p>
          <a:p>
            <a:r>
              <a:rPr lang="en-US" dirty="0" err="1"/>
              <a:t>Giám</a:t>
            </a:r>
            <a:r>
              <a:rPr lang="en-US" dirty="0"/>
              <a:t> </a:t>
            </a:r>
            <a:r>
              <a:rPr lang="en-US" dirty="0" err="1"/>
              <a:t>đốc</a:t>
            </a:r>
            <a:r>
              <a:rPr lang="en-US" dirty="0"/>
              <a:t> an </a:t>
            </a:r>
            <a:r>
              <a:rPr lang="en-US" dirty="0" err="1"/>
              <a:t>ninh</a:t>
            </a:r>
            <a:r>
              <a:rPr lang="en-US" dirty="0"/>
              <a:t> </a:t>
            </a:r>
            <a:r>
              <a:rPr lang="en-US" dirty="0" err="1"/>
              <a:t>thông</a:t>
            </a:r>
            <a:r>
              <a:rPr lang="en-US" dirty="0"/>
              <a:t> tin </a:t>
            </a:r>
            <a:r>
              <a:rPr lang="en-US" dirty="0" err="1"/>
              <a:t>cũng</a:t>
            </a:r>
            <a:r>
              <a:rPr lang="en-US" dirty="0"/>
              <a:t> </a:t>
            </a:r>
            <a:r>
              <a:rPr lang="en-US" dirty="0" err="1"/>
              <a:t>sẽ</a:t>
            </a:r>
            <a:r>
              <a:rPr lang="en-US" dirty="0"/>
              <a:t> </a:t>
            </a:r>
            <a:r>
              <a:rPr lang="en-US" dirty="0" err="1"/>
              <a:t>xem</a:t>
            </a:r>
            <a:r>
              <a:rPr lang="en-US" dirty="0"/>
              <a:t> </a:t>
            </a:r>
            <a:r>
              <a:rPr lang="en-US" dirty="0" err="1"/>
              <a:t>xét</a:t>
            </a:r>
            <a:r>
              <a:rPr lang="en-US" dirty="0"/>
              <a:t> </a:t>
            </a:r>
            <a:r>
              <a:rPr lang="en-US" dirty="0" err="1"/>
              <a:t>thể</a:t>
            </a:r>
            <a:r>
              <a:rPr lang="en-US" dirty="0"/>
              <a:t> </a:t>
            </a:r>
            <a:r>
              <a:rPr lang="en-US" dirty="0" err="1"/>
              <a:t>loại</a:t>
            </a:r>
            <a:r>
              <a:rPr lang="en-US" dirty="0"/>
              <a:t> </a:t>
            </a:r>
            <a:r>
              <a:rPr lang="en-US" dirty="0" err="1"/>
              <a:t>và</a:t>
            </a:r>
            <a:r>
              <a:rPr lang="en-US" dirty="0"/>
              <a:t> </a:t>
            </a:r>
            <a:r>
              <a:rPr lang="en-US" dirty="0" err="1"/>
              <a:t>mức</a:t>
            </a:r>
            <a:r>
              <a:rPr lang="en-US" dirty="0"/>
              <a:t> </a:t>
            </a:r>
            <a:r>
              <a:rPr lang="en-US" dirty="0" err="1"/>
              <a:t>độ</a:t>
            </a:r>
            <a:r>
              <a:rPr lang="en-US" dirty="0"/>
              <a:t> </a:t>
            </a:r>
            <a:r>
              <a:rPr lang="en-US" dirty="0" err="1"/>
              <a:t>nhạy</a:t>
            </a:r>
            <a:r>
              <a:rPr lang="en-US" dirty="0"/>
              <a:t> </a:t>
            </a:r>
            <a:r>
              <a:rPr lang="en-US" dirty="0" err="1"/>
              <a:t>cảm</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khi</a:t>
            </a:r>
            <a:r>
              <a:rPr lang="en-US" dirty="0"/>
              <a:t> </a:t>
            </a:r>
            <a:r>
              <a:rPr lang="en-US" dirty="0" err="1"/>
              <a:t>phân</a:t>
            </a:r>
            <a:r>
              <a:rPr lang="en-US" dirty="0"/>
              <a:t> </a:t>
            </a:r>
            <a:r>
              <a:rPr lang="en-US" dirty="0" err="1"/>
              <a:t>tích</a:t>
            </a:r>
            <a:r>
              <a:rPr lang="en-US" dirty="0"/>
              <a:t> </a:t>
            </a:r>
            <a:r>
              <a:rPr lang="en-US" dirty="0" err="1"/>
              <a:t>xem</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đáp</a:t>
            </a:r>
            <a:r>
              <a:rPr lang="en-US" dirty="0"/>
              <a:t> </a:t>
            </a:r>
            <a:r>
              <a:rPr lang="en-US" dirty="0" err="1"/>
              <a:t>ứng</a:t>
            </a:r>
            <a:r>
              <a:rPr lang="en-US" dirty="0"/>
              <a:t> </a:t>
            </a:r>
            <a:r>
              <a:rPr lang="en-US" dirty="0" err="1"/>
              <a:t>được</a:t>
            </a:r>
            <a:r>
              <a:rPr lang="en-US" dirty="0"/>
              <a:t> </a:t>
            </a:r>
            <a:r>
              <a:rPr lang="en-US" dirty="0" err="1"/>
              <a:t>độ</a:t>
            </a:r>
            <a:r>
              <a:rPr lang="en-US" dirty="0"/>
              <a:t> </a:t>
            </a:r>
            <a:r>
              <a:rPr lang="en-US" dirty="0" err="1"/>
              <a:t>bảo</a:t>
            </a:r>
            <a:r>
              <a:rPr lang="en-US" dirty="0"/>
              <a:t> </a:t>
            </a:r>
            <a:r>
              <a:rPr lang="en-US" dirty="0" err="1"/>
              <a:t>mật</a:t>
            </a:r>
            <a:r>
              <a:rPr lang="en-US" dirty="0"/>
              <a:t> </a:t>
            </a:r>
            <a:r>
              <a:rPr lang="en-US" dirty="0" err="1"/>
              <a:t>thông</a:t>
            </a:r>
            <a:r>
              <a:rPr lang="en-US" dirty="0"/>
              <a:t> tin </a:t>
            </a:r>
            <a:r>
              <a:rPr lang="en-US" dirty="0" err="1"/>
              <a:t>của</a:t>
            </a:r>
            <a:r>
              <a:rPr lang="en-US" dirty="0"/>
              <a:t> ATEA </a:t>
            </a:r>
            <a:r>
              <a:rPr lang="en-US" dirty="0" err="1"/>
              <a:t>yêu</a:t>
            </a:r>
            <a:r>
              <a:rPr lang="en-US" dirty="0"/>
              <a:t> </a:t>
            </a:r>
            <a:r>
              <a:rPr lang="en-US" dirty="0" err="1"/>
              <a:t>cầu</a:t>
            </a:r>
            <a:r>
              <a:rPr lang="en-US" dirty="0"/>
              <a:t> . </a:t>
            </a:r>
            <a:r>
              <a:rPr lang="en-US" dirty="0" err="1"/>
              <a:t>Trưởng</a:t>
            </a:r>
            <a:r>
              <a:rPr lang="en-US" dirty="0"/>
              <a:t> ban an </a:t>
            </a:r>
            <a:r>
              <a:rPr lang="en-US" dirty="0" err="1"/>
              <a:t>ninh</a:t>
            </a:r>
            <a:r>
              <a:rPr lang="en-US" dirty="0"/>
              <a:t> </a:t>
            </a:r>
            <a:r>
              <a:rPr lang="en-US" dirty="0" err="1"/>
              <a:t>thông</a:t>
            </a:r>
            <a:r>
              <a:rPr lang="en-US" dirty="0"/>
              <a:t> tin </a:t>
            </a:r>
            <a:r>
              <a:rPr lang="en-US" dirty="0" err="1"/>
              <a:t>cũng</a:t>
            </a:r>
            <a:r>
              <a:rPr lang="en-US" dirty="0"/>
              <a:t> </a:t>
            </a:r>
            <a:r>
              <a:rPr lang="en-US" dirty="0" err="1"/>
              <a:t>sẽ</a:t>
            </a:r>
            <a:r>
              <a:rPr lang="en-US" dirty="0"/>
              <a:t> </a:t>
            </a:r>
            <a:r>
              <a:rPr lang="en-US" dirty="0" err="1"/>
              <a:t>phê</a:t>
            </a:r>
            <a:r>
              <a:rPr lang="en-US" dirty="0"/>
              <a:t> </a:t>
            </a:r>
            <a:r>
              <a:rPr lang="en-US" dirty="0" err="1"/>
              <a:t>duyệt</a:t>
            </a:r>
            <a:r>
              <a:rPr lang="en-US" dirty="0"/>
              <a:t> </a:t>
            </a:r>
            <a:r>
              <a:rPr lang="en-US" dirty="0" err="1"/>
              <a:t>chính</a:t>
            </a:r>
            <a:r>
              <a:rPr lang="en-US" dirty="0"/>
              <a:t> </a:t>
            </a:r>
            <a:r>
              <a:rPr lang="en-US" dirty="0" err="1"/>
              <a:t>sách</a:t>
            </a:r>
            <a:r>
              <a:rPr lang="en-US" dirty="0"/>
              <a:t> </a:t>
            </a:r>
            <a:r>
              <a:rPr lang="en-US" dirty="0" err="1"/>
              <a:t>xóa</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khi</a:t>
            </a:r>
            <a:r>
              <a:rPr lang="en-US" dirty="0"/>
              <a:t> ATEA </a:t>
            </a:r>
            <a:r>
              <a:rPr lang="en-US" dirty="0" err="1"/>
              <a:t>không</a:t>
            </a:r>
            <a:r>
              <a:rPr lang="en-US" dirty="0"/>
              <a:t> </a:t>
            </a:r>
            <a:r>
              <a:rPr lang="en-US" dirty="0" err="1"/>
              <a:t>cần</a:t>
            </a:r>
            <a:r>
              <a:rPr lang="en-US" dirty="0"/>
              <a:t> </a:t>
            </a:r>
            <a:r>
              <a:rPr lang="en-US" dirty="0" err="1"/>
              <a:t>thiết</a:t>
            </a:r>
            <a:r>
              <a:rPr lang="en-US" dirty="0"/>
              <a:t> </a:t>
            </a:r>
            <a:r>
              <a:rPr lang="en-US" dirty="0" err="1"/>
              <a:t>nữa</a:t>
            </a:r>
            <a:r>
              <a:rPr lang="en-US" dirty="0"/>
              <a:t> .</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980914"/>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1. ĐĂNG KÝ HỆ THỐNG</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609600"/>
            <a:ext cx="9144000" cy="5181600"/>
          </a:xfrm>
        </p:spPr>
        <p:txBody>
          <a:bodyPr/>
          <a:lstStyle/>
          <a:p>
            <a:r>
              <a:rPr lang="en-US" dirty="0" err="1"/>
              <a:t>Khi</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ủy</a:t>
            </a:r>
            <a:r>
              <a:rPr lang="en-US" dirty="0"/>
              <a:t> </a:t>
            </a:r>
            <a:r>
              <a:rPr lang="en-US" dirty="0" err="1"/>
              <a:t>quyền</a:t>
            </a:r>
            <a:r>
              <a:rPr lang="en-US" dirty="0"/>
              <a:t> </a:t>
            </a:r>
            <a:r>
              <a:rPr lang="en-US" dirty="0" err="1"/>
              <a:t>sử</a:t>
            </a:r>
            <a:r>
              <a:rPr lang="en-US" dirty="0"/>
              <a:t> </a:t>
            </a:r>
            <a:r>
              <a:rPr lang="en-US" dirty="0" err="1"/>
              <a:t>dụng</a:t>
            </a:r>
            <a:r>
              <a:rPr lang="en-US" dirty="0"/>
              <a:t> </a:t>
            </a:r>
            <a:r>
              <a:rPr lang="en-US" dirty="0" err="1"/>
              <a:t>trong</a:t>
            </a:r>
            <a:r>
              <a:rPr lang="en-US" dirty="0"/>
              <a:t> ATEA, </a:t>
            </a:r>
            <a:r>
              <a:rPr lang="en-US" dirty="0" err="1"/>
              <a:t>chủ</a:t>
            </a:r>
            <a:r>
              <a:rPr lang="en-US" dirty="0"/>
              <a:t> </a:t>
            </a:r>
            <a:r>
              <a:rPr lang="en-US" dirty="0" err="1"/>
              <a:t>sở</a:t>
            </a:r>
            <a:r>
              <a:rPr lang="en-US" dirty="0"/>
              <a:t> </a:t>
            </a:r>
            <a:r>
              <a:rPr lang="en-US" dirty="0" err="1"/>
              <a:t>hữu</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được</a:t>
            </a:r>
            <a:r>
              <a:rPr lang="en-US" dirty="0"/>
              <a:t> </a:t>
            </a:r>
            <a:r>
              <a:rPr lang="en-US" dirty="0" err="1"/>
              <a:t>chỉ</a:t>
            </a:r>
            <a:r>
              <a:rPr lang="en-US" dirty="0"/>
              <a:t> </a:t>
            </a:r>
            <a:r>
              <a:rPr lang="en-US" dirty="0" err="1"/>
              <a:t>định</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Các</a:t>
            </a:r>
            <a:r>
              <a:rPr lang="en-US" dirty="0"/>
              <a:t> </a:t>
            </a:r>
            <a:r>
              <a:rPr lang="en-US" dirty="0" err="1"/>
              <a:t>chủ</a:t>
            </a:r>
            <a:r>
              <a:rPr lang="en-US" dirty="0"/>
              <a:t> </a:t>
            </a:r>
            <a:r>
              <a:rPr lang="en-US" dirty="0" err="1"/>
              <a:t>sở</a:t>
            </a:r>
            <a:r>
              <a:rPr lang="en-US" dirty="0"/>
              <a:t> </a:t>
            </a:r>
            <a:r>
              <a:rPr lang="en-US" dirty="0" err="1"/>
              <a:t>hữu</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đảm</a:t>
            </a:r>
            <a:r>
              <a:rPr lang="en-US" dirty="0"/>
              <a:t> </a:t>
            </a:r>
            <a:r>
              <a:rPr lang="en-US" dirty="0" err="1"/>
              <a:t>bảo</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theo</a:t>
            </a:r>
            <a:r>
              <a:rPr lang="en-US" dirty="0"/>
              <a:t> </a:t>
            </a:r>
            <a:r>
              <a:rPr lang="en-US" dirty="0" err="1"/>
              <a:t>chính</a:t>
            </a:r>
            <a:r>
              <a:rPr lang="en-US" dirty="0"/>
              <a:t> </a:t>
            </a:r>
            <a:r>
              <a:rPr lang="en-US" dirty="0" err="1"/>
              <a:t>sách</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của</a:t>
            </a:r>
            <a:r>
              <a:rPr lang="en-US" dirty="0"/>
              <a:t> ATEA. </a:t>
            </a:r>
          </a:p>
          <a:p>
            <a:r>
              <a:rPr lang="en-US" dirty="0" err="1"/>
              <a:t>Chủ</a:t>
            </a:r>
            <a:r>
              <a:rPr lang="en-US" dirty="0"/>
              <a:t> </a:t>
            </a:r>
            <a:r>
              <a:rPr lang="en-US" dirty="0" err="1"/>
              <a:t>sở</a:t>
            </a:r>
            <a:r>
              <a:rPr lang="en-US" dirty="0"/>
              <a:t> </a:t>
            </a:r>
            <a:r>
              <a:rPr lang="en-US" dirty="0" err="1"/>
              <a:t>hữu</a:t>
            </a:r>
            <a:r>
              <a:rPr lang="en-US" dirty="0"/>
              <a:t> </a:t>
            </a:r>
            <a:r>
              <a:rPr lang="en-US" dirty="0" err="1"/>
              <a:t>có</a:t>
            </a:r>
            <a:r>
              <a:rPr lang="en-US" dirty="0"/>
              <a:t> </a:t>
            </a:r>
            <a:r>
              <a:rPr lang="en-US" dirty="0" err="1"/>
              <a:t>trách</a:t>
            </a:r>
            <a:r>
              <a:rPr lang="en-US" dirty="0"/>
              <a:t> </a:t>
            </a:r>
            <a:r>
              <a:rPr lang="en-US" dirty="0" err="1"/>
              <a:t>nhiệm</a:t>
            </a:r>
            <a:r>
              <a:rPr lang="en-US" dirty="0"/>
              <a:t> </a:t>
            </a:r>
            <a:r>
              <a:rPr lang="en-US" dirty="0" err="1"/>
              <a:t>đảm</a:t>
            </a:r>
            <a:r>
              <a:rPr lang="en-US" dirty="0"/>
              <a:t> </a:t>
            </a:r>
            <a:r>
              <a:rPr lang="en-US" dirty="0" err="1"/>
              <a:t>bảo</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đó</a:t>
            </a:r>
            <a:r>
              <a:rPr lang="en-US" dirty="0"/>
              <a:t> </a:t>
            </a:r>
            <a:r>
              <a:rPr lang="en-US" dirty="0" err="1"/>
              <a:t>đối</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bị</a:t>
            </a:r>
            <a:r>
              <a:rPr lang="en-US" dirty="0"/>
              <a:t> </a:t>
            </a:r>
            <a:r>
              <a:rPr lang="en-US" dirty="0" err="1"/>
              <a:t>giới</a:t>
            </a:r>
            <a:r>
              <a:rPr lang="en-US" dirty="0"/>
              <a:t> </a:t>
            </a:r>
            <a:r>
              <a:rPr lang="en-US" dirty="0" err="1"/>
              <a:t>hạn</a:t>
            </a:r>
            <a:r>
              <a:rPr lang="en-US" dirty="0"/>
              <a:t> </a:t>
            </a:r>
            <a:r>
              <a:rPr lang="en-US" dirty="0" err="1"/>
              <a:t>những</a:t>
            </a:r>
            <a:r>
              <a:rPr lang="en-US" dirty="0"/>
              <a:t> </a:t>
            </a:r>
            <a:r>
              <a:rPr lang="en-US" dirty="0" err="1"/>
              <a:t>người</a:t>
            </a:r>
            <a:r>
              <a:rPr lang="en-US" dirty="0"/>
              <a:t> </a:t>
            </a:r>
            <a:r>
              <a:rPr lang="en-US" dirty="0" err="1"/>
              <a:t>có</a:t>
            </a:r>
            <a:r>
              <a:rPr lang="en-US" dirty="0"/>
              <a:t> </a:t>
            </a:r>
            <a:r>
              <a:rPr lang="en-US" dirty="0" err="1"/>
              <a:t>nhu</a:t>
            </a:r>
            <a:r>
              <a:rPr lang="en-US" dirty="0"/>
              <a:t> </a:t>
            </a:r>
            <a:r>
              <a:rPr lang="en-US" dirty="0" err="1"/>
              <a:t>cầu</a:t>
            </a:r>
            <a:r>
              <a:rPr lang="en-US" dirty="0"/>
              <a:t> </a:t>
            </a:r>
            <a:r>
              <a:rPr lang="en-US" dirty="0" err="1"/>
              <a:t>tìm</a:t>
            </a:r>
            <a:r>
              <a:rPr lang="en-US" dirty="0"/>
              <a:t> </a:t>
            </a:r>
            <a:r>
              <a:rPr lang="en-US" dirty="0" err="1"/>
              <a:t>hiểu</a:t>
            </a:r>
            <a:r>
              <a:rPr lang="en-US" dirty="0"/>
              <a:t> </a:t>
            </a:r>
            <a:r>
              <a:rPr lang="en-US" dirty="0" err="1"/>
              <a:t>và</a:t>
            </a:r>
            <a:r>
              <a:rPr lang="en-US" dirty="0"/>
              <a:t> </a:t>
            </a:r>
            <a:r>
              <a:rPr lang="en-US" dirty="0" err="1"/>
              <a:t>sẽ</a:t>
            </a:r>
            <a:r>
              <a:rPr lang="en-US" dirty="0"/>
              <a:t> </a:t>
            </a:r>
            <a:r>
              <a:rPr lang="en-US" dirty="0" err="1"/>
              <a:t>chấm</a:t>
            </a:r>
            <a:r>
              <a:rPr lang="en-US" dirty="0"/>
              <a:t> </a:t>
            </a:r>
            <a:r>
              <a:rPr lang="en-US" dirty="0" err="1"/>
              <a:t>dứt</a:t>
            </a:r>
            <a:r>
              <a:rPr lang="en-US" dirty="0"/>
              <a:t> </a:t>
            </a:r>
            <a:r>
              <a:rPr lang="en-US" dirty="0" err="1"/>
              <a:t>ngay</a:t>
            </a:r>
            <a:r>
              <a:rPr lang="en-US" dirty="0"/>
              <a:t> </a:t>
            </a:r>
            <a:r>
              <a:rPr lang="en-US" dirty="0" err="1"/>
              <a:t>khi</a:t>
            </a:r>
            <a:r>
              <a:rPr lang="en-US" dirty="0"/>
              <a:t> </a:t>
            </a:r>
            <a:r>
              <a:rPr lang="en-US" dirty="0" err="1"/>
              <a:t>không</a:t>
            </a:r>
            <a:r>
              <a:rPr lang="en-US" dirty="0"/>
              <a:t> </a:t>
            </a:r>
            <a:r>
              <a:rPr lang="en-US" dirty="0" err="1"/>
              <a:t>còn</a:t>
            </a:r>
            <a:r>
              <a:rPr lang="en-US" dirty="0"/>
              <a:t> </a:t>
            </a:r>
            <a:r>
              <a:rPr lang="en-US" dirty="0" err="1"/>
              <a:t>cần</a:t>
            </a:r>
            <a:r>
              <a:rPr lang="en-US" dirty="0"/>
              <a:t> </a:t>
            </a:r>
            <a:r>
              <a:rPr lang="en-US" dirty="0" err="1"/>
              <a:t>thiết</a:t>
            </a:r>
            <a:r>
              <a:rPr lang="en-US" dirty="0"/>
              <a:t> . </a:t>
            </a:r>
            <a:r>
              <a:rPr lang="en-US" dirty="0" err="1"/>
              <a:t>Các</a:t>
            </a:r>
            <a:r>
              <a:rPr lang="en-US" dirty="0"/>
              <a:t> </a:t>
            </a:r>
            <a:r>
              <a:rPr lang="en-US" dirty="0" err="1"/>
              <a:t>chủ</a:t>
            </a:r>
            <a:r>
              <a:rPr lang="en-US" dirty="0"/>
              <a:t> </a:t>
            </a:r>
            <a:r>
              <a:rPr lang="en-US" dirty="0" err="1"/>
              <a:t>sở</a:t>
            </a:r>
            <a:r>
              <a:rPr lang="en-US" dirty="0"/>
              <a:t> </a:t>
            </a:r>
            <a:r>
              <a:rPr lang="en-US" dirty="0" err="1"/>
              <a:t>hữu</a:t>
            </a:r>
            <a:r>
              <a:rPr lang="en-US" dirty="0"/>
              <a:t> </a:t>
            </a:r>
            <a:r>
              <a:rPr lang="en-US" dirty="0" err="1"/>
              <a:t>cũng</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đảm</a:t>
            </a:r>
            <a:r>
              <a:rPr lang="en-US" dirty="0"/>
              <a:t> </a:t>
            </a:r>
            <a:r>
              <a:rPr lang="en-US" dirty="0" err="1"/>
              <a:t>bảo</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được</a:t>
            </a:r>
            <a:r>
              <a:rPr lang="en-US" dirty="0"/>
              <a:t> </a:t>
            </a:r>
            <a:r>
              <a:rPr lang="en-US" dirty="0" err="1"/>
              <a:t>bị</a:t>
            </a:r>
            <a:r>
              <a:rPr lang="en-US" dirty="0"/>
              <a:t> </a:t>
            </a:r>
            <a:r>
              <a:rPr lang="en-US" dirty="0" err="1"/>
              <a:t>xóa</a:t>
            </a:r>
            <a:r>
              <a:rPr lang="en-US" dirty="0"/>
              <a:t> </a:t>
            </a:r>
            <a:r>
              <a:rPr lang="en-US" dirty="0" err="1"/>
              <a:t>khi</a:t>
            </a:r>
            <a:r>
              <a:rPr lang="en-US" dirty="0"/>
              <a:t> ATEA </a:t>
            </a:r>
            <a:r>
              <a:rPr lang="en-US" dirty="0" err="1"/>
              <a:t>không</a:t>
            </a:r>
            <a:r>
              <a:rPr lang="en-US" dirty="0"/>
              <a:t> </a:t>
            </a:r>
            <a:r>
              <a:rPr lang="en-US" dirty="0" err="1"/>
              <a:t>còn</a:t>
            </a:r>
            <a:r>
              <a:rPr lang="en-US" dirty="0"/>
              <a:t> </a:t>
            </a:r>
            <a:r>
              <a:rPr lang="en-US" dirty="0" err="1"/>
              <a:t>cần</a:t>
            </a:r>
            <a:r>
              <a:rPr lang="en-US" dirty="0"/>
              <a:t> </a:t>
            </a:r>
            <a:r>
              <a:rPr lang="en-US" dirty="0" err="1"/>
              <a:t>thiết</a:t>
            </a:r>
            <a:r>
              <a:rPr lang="en-US" dirty="0"/>
              <a:t> </a:t>
            </a:r>
            <a:r>
              <a:rPr lang="en-US" dirty="0" err="1"/>
              <a:t>nữa</a:t>
            </a:r>
            <a:r>
              <a:rPr lang="en-US" dirty="0"/>
              <a:t> .</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3597252"/>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9099" y="-228600"/>
            <a:ext cx="9144000" cy="1066800"/>
          </a:xfrm>
        </p:spPr>
        <p:txBody>
          <a:bodyPr/>
          <a:lstStyle/>
          <a:p>
            <a:r>
              <a:rPr lang="en-US" b="1" dirty="0"/>
              <a:t>2. PHÂN LOẠI DỮ LIỆU</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9099" y="762000"/>
            <a:ext cx="9144000" cy="5181600"/>
          </a:xfrm>
        </p:spPr>
        <p:txBody>
          <a:bodyPr/>
          <a:lstStyle/>
          <a:p>
            <a:r>
              <a:rPr lang="en-US" dirty="0" err="1"/>
              <a:t>Khi</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phép</a:t>
            </a:r>
            <a:r>
              <a:rPr lang="en-US" dirty="0"/>
              <a:t> </a:t>
            </a:r>
            <a:r>
              <a:rPr lang="en-US" dirty="0" err="1"/>
              <a:t>sử</a:t>
            </a:r>
            <a:r>
              <a:rPr lang="en-US" dirty="0"/>
              <a:t> </a:t>
            </a:r>
            <a:r>
              <a:rPr lang="en-US" dirty="0" err="1"/>
              <a:t>dụng</a:t>
            </a:r>
            <a:r>
              <a:rPr lang="en-US" dirty="0"/>
              <a:t> </a:t>
            </a:r>
            <a:r>
              <a:rPr lang="en-US" dirty="0" err="1"/>
              <a:t>tại</a:t>
            </a:r>
            <a:r>
              <a:rPr lang="en-US" dirty="0"/>
              <a:t> ATEA , </a:t>
            </a:r>
            <a:r>
              <a:rPr lang="en-US" dirty="0" err="1"/>
              <a:t>loại</a:t>
            </a:r>
            <a:r>
              <a:rPr lang="en-US" dirty="0"/>
              <a:t> </a:t>
            </a:r>
            <a:r>
              <a:rPr lang="en-US" dirty="0" err="1"/>
              <a:t>và</a:t>
            </a:r>
            <a:r>
              <a:rPr lang="en-US" dirty="0"/>
              <a:t> </a:t>
            </a:r>
            <a:r>
              <a:rPr lang="en-US" dirty="0" err="1"/>
              <a:t>độ</a:t>
            </a:r>
            <a:r>
              <a:rPr lang="en-US" dirty="0"/>
              <a:t> </a:t>
            </a:r>
            <a:r>
              <a:rPr lang="en-US" dirty="0" err="1"/>
              <a:t>nhạy</a:t>
            </a:r>
            <a:r>
              <a:rPr lang="en-US" dirty="0"/>
              <a:t> </a:t>
            </a:r>
            <a:r>
              <a:rPr lang="en-US" dirty="0" err="1"/>
              <a:t>cảm</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được</a:t>
            </a:r>
            <a:r>
              <a:rPr lang="en-US" dirty="0"/>
              <a:t> </a:t>
            </a:r>
            <a:r>
              <a:rPr lang="en-US" dirty="0" err="1"/>
              <a:t>ghi</a:t>
            </a:r>
            <a:r>
              <a:rPr lang="en-US" dirty="0"/>
              <a:t> </a:t>
            </a:r>
            <a:r>
              <a:rPr lang="en-US" dirty="0" err="1"/>
              <a:t>nhận</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chính</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p>
          <a:p>
            <a:r>
              <a:rPr lang="en-US" dirty="0"/>
              <a:t> </a:t>
            </a:r>
            <a:r>
              <a:rPr lang="en-US" dirty="0" err="1"/>
              <a:t>Có</a:t>
            </a:r>
            <a:r>
              <a:rPr lang="en-US" dirty="0"/>
              <a:t> </a:t>
            </a:r>
            <a:r>
              <a:rPr lang="en-US" dirty="0" err="1"/>
              <a:t>nhiều</a:t>
            </a:r>
            <a:r>
              <a:rPr lang="en-US" dirty="0"/>
              <a:t> </a:t>
            </a:r>
            <a:r>
              <a:rPr lang="en-US" dirty="0" err="1"/>
              <a:t>trường</a:t>
            </a:r>
            <a:r>
              <a:rPr lang="en-US" dirty="0"/>
              <a:t> </a:t>
            </a:r>
            <a:r>
              <a:rPr lang="en-US" dirty="0" err="1"/>
              <a:t>hợp</a:t>
            </a:r>
            <a:r>
              <a:rPr lang="en-US" dirty="0"/>
              <a:t> </a:t>
            </a:r>
            <a:r>
              <a:rPr lang="en-US" dirty="0" err="1"/>
              <a:t>tuy</a:t>
            </a:r>
            <a:r>
              <a:rPr lang="en-US" dirty="0"/>
              <a:t> </a:t>
            </a:r>
            <a:r>
              <a:rPr lang="en-US" dirty="0" err="1"/>
              <a:t>nhiên</a:t>
            </a:r>
            <a:r>
              <a:rPr lang="en-US" dirty="0"/>
              <a:t> </a:t>
            </a:r>
            <a:r>
              <a:rPr lang="en-US" dirty="0" err="1"/>
              <a:t>khi</a:t>
            </a:r>
            <a:r>
              <a:rPr lang="en-US" dirty="0"/>
              <a:t> </a:t>
            </a:r>
            <a:r>
              <a:rPr lang="en-US" dirty="0" err="1"/>
              <a:t>nhân</a:t>
            </a:r>
            <a:r>
              <a:rPr lang="en-US" dirty="0"/>
              <a:t> </a:t>
            </a:r>
            <a:r>
              <a:rPr lang="en-US" dirty="0" err="1"/>
              <a:t>viên</a:t>
            </a:r>
            <a:r>
              <a:rPr lang="en-US" dirty="0"/>
              <a:t> </a:t>
            </a:r>
            <a:r>
              <a:rPr lang="en-US" dirty="0" err="1"/>
              <a:t>của</a:t>
            </a:r>
            <a:r>
              <a:rPr lang="en-US" dirty="0"/>
              <a:t> ATEA </a:t>
            </a:r>
            <a:r>
              <a:rPr lang="en-US" dirty="0" err="1"/>
              <a:t>xử</a:t>
            </a:r>
            <a:r>
              <a:rPr lang="en-US" dirty="0"/>
              <a:t> </a:t>
            </a:r>
            <a:r>
              <a:rPr lang="en-US" dirty="0" err="1"/>
              <a:t>lý</a:t>
            </a:r>
            <a:r>
              <a:rPr lang="en-US" dirty="0"/>
              <a:t> </a:t>
            </a:r>
            <a:r>
              <a:rPr lang="en-US" dirty="0" err="1"/>
              <a:t>và</a:t>
            </a:r>
            <a:r>
              <a:rPr lang="en-US" dirty="0"/>
              <a:t> </a:t>
            </a:r>
            <a:r>
              <a:rPr lang="en-US" dirty="0" err="1"/>
              <a:t>phân</a:t>
            </a:r>
            <a:r>
              <a:rPr lang="en-US" dirty="0"/>
              <a:t> </a:t>
            </a:r>
            <a:r>
              <a:rPr lang="en-US" dirty="0" err="1"/>
              <a:t>phối</a:t>
            </a:r>
            <a:r>
              <a:rPr lang="en-US" dirty="0"/>
              <a:t> </a:t>
            </a:r>
            <a:r>
              <a:rPr lang="en-US" dirty="0" err="1"/>
              <a:t>thông</a:t>
            </a:r>
            <a:r>
              <a:rPr lang="en-US" dirty="0"/>
              <a:t> tin </a:t>
            </a:r>
            <a:r>
              <a:rPr lang="en-US" dirty="0" err="1"/>
              <a:t>bên</a:t>
            </a:r>
            <a:r>
              <a:rPr lang="en-US" dirty="0"/>
              <a:t> </a:t>
            </a:r>
            <a:r>
              <a:rPr lang="en-US" dirty="0" err="1"/>
              <a:t>ngoài</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được</a:t>
            </a:r>
            <a:r>
              <a:rPr lang="en-US" dirty="0"/>
              <a:t> </a:t>
            </a:r>
            <a:r>
              <a:rPr lang="en-US" dirty="0" err="1"/>
              <a:t>ủy</a:t>
            </a:r>
            <a:r>
              <a:rPr lang="en-US" dirty="0"/>
              <a:t> </a:t>
            </a:r>
            <a:r>
              <a:rPr lang="en-US" dirty="0" err="1"/>
              <a:t>quyền</a:t>
            </a:r>
            <a:r>
              <a:rPr lang="en-US" dirty="0"/>
              <a:t> . </a:t>
            </a:r>
            <a:r>
              <a:rPr lang="en-US" dirty="0" err="1"/>
              <a:t>Bao</a:t>
            </a:r>
            <a:r>
              <a:rPr lang="en-US" dirty="0"/>
              <a:t> </a:t>
            </a:r>
            <a:r>
              <a:rPr lang="en-US" dirty="0" err="1"/>
              <a:t>gồm</a:t>
            </a:r>
            <a:r>
              <a:rPr lang="en-US" dirty="0"/>
              <a:t> </a:t>
            </a:r>
            <a:r>
              <a:rPr lang="en-US" dirty="0" err="1"/>
              <a:t>các</a:t>
            </a:r>
            <a:r>
              <a:rPr lang="en-US" dirty="0"/>
              <a:t> </a:t>
            </a:r>
            <a:r>
              <a:rPr lang="en-US" dirty="0" err="1"/>
              <a:t>thông</a:t>
            </a:r>
            <a:r>
              <a:rPr lang="en-US" dirty="0"/>
              <a:t> tin </a:t>
            </a:r>
            <a:r>
              <a:rPr lang="en-US" dirty="0" err="1"/>
              <a:t>được</a:t>
            </a:r>
            <a:r>
              <a:rPr lang="en-US" dirty="0"/>
              <a:t> </a:t>
            </a:r>
            <a:r>
              <a:rPr lang="en-US" dirty="0" err="1"/>
              <a:t>xử</a:t>
            </a:r>
            <a:r>
              <a:rPr lang="en-US" dirty="0"/>
              <a:t> </a:t>
            </a:r>
            <a:r>
              <a:rPr lang="en-US" dirty="0" err="1"/>
              <a:t>lí</a:t>
            </a:r>
            <a:r>
              <a:rPr lang="en-US" dirty="0"/>
              <a:t> qua </a:t>
            </a:r>
            <a:r>
              <a:rPr lang="en-US" dirty="0" err="1"/>
              <a:t>tài</a:t>
            </a:r>
            <a:r>
              <a:rPr lang="en-US" dirty="0"/>
              <a:t> </a:t>
            </a:r>
            <a:r>
              <a:rPr lang="en-US" dirty="0" err="1"/>
              <a:t>liệu</a:t>
            </a:r>
            <a:r>
              <a:rPr lang="en-US" dirty="0"/>
              <a:t> in , email , chia </a:t>
            </a:r>
            <a:r>
              <a:rPr lang="en-US" dirty="0" err="1"/>
              <a:t>sẻ</a:t>
            </a:r>
            <a:r>
              <a:rPr lang="en-US" dirty="0"/>
              <a:t> </a:t>
            </a:r>
            <a:r>
              <a:rPr lang="en-US" dirty="0" err="1"/>
              <a:t>tệp</a:t>
            </a:r>
            <a:r>
              <a:rPr lang="en-US" dirty="0"/>
              <a:t> ( Word , Excel , </a:t>
            </a:r>
            <a:r>
              <a:rPr lang="en-US" dirty="0" err="1"/>
              <a:t>Powerpoint</a:t>
            </a:r>
            <a:r>
              <a:rPr lang="en-US" dirty="0"/>
              <a:t> )</a:t>
            </a:r>
          </a:p>
          <a:p>
            <a:pPr marL="0" indent="0">
              <a:buNone/>
            </a:pPr>
            <a:endParaRPr lang="en-US" dirty="0"/>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5736358"/>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2. PHÂN LOẠI DỮ LIỆU</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609600"/>
            <a:ext cx="9144000" cy="5181600"/>
          </a:xfrm>
        </p:spPr>
        <p:txBody>
          <a:bodyPr/>
          <a:lstStyle/>
          <a:p>
            <a:r>
              <a:rPr lang="en-US" dirty="0" err="1"/>
              <a:t>Để</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thông</a:t>
            </a:r>
            <a:r>
              <a:rPr lang="en-US" dirty="0"/>
              <a:t> tin </a:t>
            </a:r>
            <a:r>
              <a:rPr lang="en-US" dirty="0" err="1"/>
              <a:t>được</a:t>
            </a:r>
            <a:r>
              <a:rPr lang="en-US" dirty="0"/>
              <a:t> </a:t>
            </a:r>
            <a:r>
              <a:rPr lang="en-US" dirty="0" err="1"/>
              <a:t>tổ</a:t>
            </a:r>
            <a:r>
              <a:rPr lang="en-US" dirty="0"/>
              <a:t> </a:t>
            </a:r>
            <a:r>
              <a:rPr lang="en-US" dirty="0" err="1"/>
              <a:t>chức</a:t>
            </a:r>
            <a:r>
              <a:rPr lang="en-US" dirty="0"/>
              <a:t> </a:t>
            </a:r>
            <a:r>
              <a:rPr lang="en-US" dirty="0" err="1"/>
              <a:t>bên</a:t>
            </a:r>
            <a:r>
              <a:rPr lang="en-US" dirty="0"/>
              <a:t> </a:t>
            </a:r>
            <a:r>
              <a:rPr lang="en-US" dirty="0" err="1"/>
              <a:t>ngoài</a:t>
            </a:r>
            <a:r>
              <a:rPr lang="en-US" dirty="0"/>
              <a:t> </a:t>
            </a:r>
            <a:r>
              <a:rPr lang="en-US" dirty="0" err="1"/>
              <a:t>hệ</a:t>
            </a:r>
            <a:r>
              <a:rPr lang="en-US" dirty="0"/>
              <a:t> </a:t>
            </a:r>
            <a:r>
              <a:rPr lang="en-US" dirty="0" err="1"/>
              <a:t>thông</a:t>
            </a:r>
            <a:r>
              <a:rPr lang="en-US" dirty="0"/>
              <a:t> </a:t>
            </a:r>
            <a:r>
              <a:rPr lang="en-US" dirty="0" err="1"/>
              <a:t>thông</a:t>
            </a:r>
            <a:r>
              <a:rPr lang="en-US" dirty="0"/>
              <a:t> tin </a:t>
            </a:r>
            <a:r>
              <a:rPr lang="en-US" dirty="0" err="1"/>
              <a:t>được</a:t>
            </a:r>
            <a:r>
              <a:rPr lang="en-US" dirty="0"/>
              <a:t> </a:t>
            </a:r>
            <a:r>
              <a:rPr lang="en-US" dirty="0" err="1"/>
              <a:t>ủy</a:t>
            </a:r>
            <a:r>
              <a:rPr lang="en-US" dirty="0"/>
              <a:t> </a:t>
            </a:r>
            <a:r>
              <a:rPr lang="en-US" dirty="0" err="1"/>
              <a:t>quyền</a:t>
            </a:r>
            <a:r>
              <a:rPr lang="en-US" dirty="0"/>
              <a:t> </a:t>
            </a:r>
            <a:r>
              <a:rPr lang="en-US" dirty="0" err="1"/>
              <a:t>quản</a:t>
            </a:r>
            <a:r>
              <a:rPr lang="en-US" dirty="0"/>
              <a:t> </a:t>
            </a:r>
            <a:r>
              <a:rPr lang="en-US" dirty="0" err="1"/>
              <a:t>lý</a:t>
            </a:r>
            <a:r>
              <a:rPr lang="en-US" dirty="0"/>
              <a:t> </a:t>
            </a:r>
            <a:r>
              <a:rPr lang="en-US" dirty="0" err="1"/>
              <a:t>với</a:t>
            </a:r>
            <a:r>
              <a:rPr lang="en-US" dirty="0"/>
              <a:t> </a:t>
            </a:r>
            <a:r>
              <a:rPr lang="en-US" dirty="0" err="1"/>
              <a:t>một</a:t>
            </a:r>
            <a:r>
              <a:rPr lang="en-US" dirty="0"/>
              <a:t> </a:t>
            </a:r>
            <a:r>
              <a:rPr lang="en-US" dirty="0" err="1"/>
              <a:t>mức</a:t>
            </a:r>
            <a:r>
              <a:rPr lang="en-US" dirty="0"/>
              <a:t> </a:t>
            </a:r>
            <a:r>
              <a:rPr lang="en-US" dirty="0" err="1"/>
              <a:t>độ</a:t>
            </a:r>
            <a:r>
              <a:rPr lang="en-US" dirty="0"/>
              <a:t> </a:t>
            </a:r>
            <a:r>
              <a:rPr lang="en-US" dirty="0" err="1"/>
              <a:t>bảo</a:t>
            </a:r>
            <a:r>
              <a:rPr lang="en-US" dirty="0"/>
              <a:t> </a:t>
            </a:r>
            <a:r>
              <a:rPr lang="en-US" dirty="0" err="1"/>
              <a:t>mật</a:t>
            </a:r>
            <a:r>
              <a:rPr lang="en-US" dirty="0"/>
              <a:t> </a:t>
            </a:r>
            <a:r>
              <a:rPr lang="en-US" dirty="0" err="1"/>
              <a:t>thông</a:t>
            </a:r>
            <a:r>
              <a:rPr lang="en-US" dirty="0"/>
              <a:t> tin </a:t>
            </a:r>
            <a:r>
              <a:rPr lang="en-US" dirty="0" err="1"/>
              <a:t>phù</a:t>
            </a:r>
            <a:r>
              <a:rPr lang="en-US" dirty="0"/>
              <a:t> </a:t>
            </a:r>
            <a:r>
              <a:rPr lang="en-US" dirty="0" err="1"/>
              <a:t>hợp</a:t>
            </a:r>
            <a:r>
              <a:rPr lang="en-US" dirty="0"/>
              <a:t> , </a:t>
            </a:r>
            <a:r>
              <a:rPr lang="en-US" dirty="0" err="1"/>
              <a:t>nhân</a:t>
            </a:r>
            <a:r>
              <a:rPr lang="en-US" dirty="0"/>
              <a:t> </a:t>
            </a:r>
            <a:r>
              <a:rPr lang="en-US" dirty="0" err="1"/>
              <a:t>viên</a:t>
            </a:r>
            <a:r>
              <a:rPr lang="en-US" dirty="0"/>
              <a:t> </a:t>
            </a:r>
            <a:r>
              <a:rPr lang="en-US" dirty="0" err="1"/>
              <a:t>của</a:t>
            </a:r>
            <a:r>
              <a:rPr lang="en-US" dirty="0"/>
              <a:t> ATEA </a:t>
            </a:r>
            <a:r>
              <a:rPr lang="en-US" dirty="0" err="1"/>
              <a:t>phải</a:t>
            </a:r>
            <a:r>
              <a:rPr lang="en-US" dirty="0"/>
              <a:t> </a:t>
            </a:r>
            <a:r>
              <a:rPr lang="en-US" dirty="0" err="1"/>
              <a:t>đánh</a:t>
            </a:r>
            <a:r>
              <a:rPr lang="en-US" dirty="0"/>
              <a:t> </a:t>
            </a:r>
            <a:r>
              <a:rPr lang="en-US" dirty="0" err="1"/>
              <a:t>dấu</a:t>
            </a:r>
            <a:r>
              <a:rPr lang="en-US" dirty="0"/>
              <a:t> </a:t>
            </a:r>
            <a:r>
              <a:rPr lang="en-US" dirty="0" err="1"/>
              <a:t>cụ</a:t>
            </a:r>
            <a:r>
              <a:rPr lang="en-US" dirty="0"/>
              <a:t> </a:t>
            </a:r>
            <a:r>
              <a:rPr lang="en-US" dirty="0" err="1"/>
              <a:t>thể</a:t>
            </a:r>
            <a:r>
              <a:rPr lang="en-US" dirty="0"/>
              <a:t> </a:t>
            </a:r>
            <a:r>
              <a:rPr lang="en-US" dirty="0" err="1"/>
              <a:t>bất</a:t>
            </a:r>
            <a:r>
              <a:rPr lang="en-US" dirty="0"/>
              <a:t> </a:t>
            </a:r>
            <a:r>
              <a:rPr lang="en-US" dirty="0" err="1"/>
              <a:t>kì</a:t>
            </a:r>
            <a:r>
              <a:rPr lang="en-US" dirty="0"/>
              <a:t> </a:t>
            </a:r>
            <a:r>
              <a:rPr lang="en-US" dirty="0" err="1"/>
              <a:t>tập</a:t>
            </a:r>
            <a:r>
              <a:rPr lang="en-US" dirty="0"/>
              <a:t> tin , </a:t>
            </a:r>
            <a:r>
              <a:rPr lang="en-US" dirty="0" err="1"/>
              <a:t>tài</a:t>
            </a:r>
            <a:r>
              <a:rPr lang="en-US" dirty="0"/>
              <a:t> </a:t>
            </a:r>
            <a:r>
              <a:rPr lang="en-US" dirty="0" err="1"/>
              <a:t>liệu</a:t>
            </a:r>
            <a:r>
              <a:rPr lang="en-US" dirty="0"/>
              <a:t> </a:t>
            </a:r>
            <a:r>
              <a:rPr lang="en-US" dirty="0" err="1"/>
              <a:t>và</a:t>
            </a:r>
            <a:r>
              <a:rPr lang="en-US" dirty="0"/>
              <a:t> email </a:t>
            </a:r>
            <a:r>
              <a:rPr lang="en-US" dirty="0" err="1"/>
              <a:t>chứa</a:t>
            </a:r>
            <a:r>
              <a:rPr lang="en-US" dirty="0"/>
              <a:t> </a:t>
            </a:r>
            <a:r>
              <a:rPr lang="en-US" dirty="0" err="1"/>
              <a:t>thông</a:t>
            </a:r>
            <a:r>
              <a:rPr lang="en-US" dirty="0"/>
              <a:t> tin </a:t>
            </a:r>
            <a:r>
              <a:rPr lang="en-US" dirty="0" err="1"/>
              <a:t>theo</a:t>
            </a:r>
            <a:r>
              <a:rPr lang="en-US" dirty="0"/>
              <a:t> </a:t>
            </a:r>
            <a:r>
              <a:rPr lang="en-US" dirty="0" err="1"/>
              <a:t>độ</a:t>
            </a:r>
            <a:r>
              <a:rPr lang="en-US" dirty="0"/>
              <a:t> </a:t>
            </a:r>
            <a:r>
              <a:rPr lang="en-US" dirty="0" err="1"/>
              <a:t>nhạy</a:t>
            </a:r>
            <a:r>
              <a:rPr lang="en-US" dirty="0"/>
              <a:t> </a:t>
            </a:r>
            <a:r>
              <a:rPr lang="en-US" dirty="0" err="1"/>
              <a:t>cảm</a:t>
            </a:r>
            <a:r>
              <a:rPr lang="en-US" dirty="0"/>
              <a:t> </a:t>
            </a:r>
            <a:r>
              <a:rPr lang="en-US" dirty="0" err="1"/>
              <a:t>của</a:t>
            </a:r>
            <a:r>
              <a:rPr lang="en-US" dirty="0"/>
              <a:t> </a:t>
            </a:r>
            <a:r>
              <a:rPr lang="en-US" dirty="0" err="1"/>
              <a:t>nó</a:t>
            </a:r>
            <a:r>
              <a:rPr lang="en-US" dirty="0"/>
              <a:t> </a:t>
            </a:r>
            <a:r>
              <a:rPr lang="en-US" dirty="0" err="1"/>
              <a:t>và</a:t>
            </a:r>
            <a:r>
              <a:rPr lang="en-US" dirty="0"/>
              <a:t> </a:t>
            </a:r>
            <a:r>
              <a:rPr lang="en-US" dirty="0" err="1"/>
              <a:t>để</a:t>
            </a:r>
            <a:r>
              <a:rPr lang="en-US" dirty="0"/>
              <a:t> </a:t>
            </a:r>
            <a:r>
              <a:rPr lang="en-US" dirty="0" err="1"/>
              <a:t>dưới</a:t>
            </a:r>
            <a:r>
              <a:rPr lang="en-US" dirty="0"/>
              <a:t> </a:t>
            </a:r>
            <a:r>
              <a:rPr lang="en-US" dirty="0" err="1"/>
              <a:t>đứng</a:t>
            </a:r>
            <a:r>
              <a:rPr lang="en-US" dirty="0"/>
              <a:t> </a:t>
            </a:r>
            <a:r>
              <a:rPr lang="en-US" dirty="0" err="1"/>
              <a:t>bên</a:t>
            </a:r>
            <a:r>
              <a:rPr lang="en-US" dirty="0"/>
              <a:t> </a:t>
            </a:r>
            <a:r>
              <a:rPr lang="en-US" dirty="0" err="1"/>
              <a:t>nhận</a:t>
            </a:r>
            <a:r>
              <a:rPr lang="en-US" dirty="0"/>
              <a:t> </a:t>
            </a:r>
            <a:r>
              <a:rPr lang="en-US" dirty="0" err="1"/>
              <a:t>thông</a:t>
            </a:r>
            <a:r>
              <a:rPr lang="en-US" dirty="0"/>
              <a:t> tin . </a:t>
            </a:r>
          </a:p>
          <a:p>
            <a:r>
              <a:rPr lang="en-US" dirty="0" err="1"/>
              <a:t>Các</a:t>
            </a:r>
            <a:r>
              <a:rPr lang="en-US" dirty="0"/>
              <a:t> </a:t>
            </a:r>
            <a:r>
              <a:rPr lang="en-US" dirty="0" err="1"/>
              <a:t>tiêu</a:t>
            </a:r>
            <a:r>
              <a:rPr lang="en-US" dirty="0"/>
              <a:t> </a:t>
            </a:r>
            <a:r>
              <a:rPr lang="en-US" dirty="0" err="1"/>
              <a:t>chuẩn</a:t>
            </a:r>
            <a:r>
              <a:rPr lang="en-US" dirty="0"/>
              <a:t> </a:t>
            </a:r>
            <a:r>
              <a:rPr lang="en-US" dirty="0" err="1"/>
              <a:t>phân</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a:t>của</a:t>
            </a:r>
            <a:r>
              <a:rPr lang="en-US" dirty="0"/>
              <a:t> ATEA bao </a:t>
            </a:r>
            <a:r>
              <a:rPr lang="en-US" dirty="0" err="1"/>
              <a:t>gồm</a:t>
            </a:r>
            <a:r>
              <a:rPr lang="en-US" dirty="0"/>
              <a:t> 5 </a:t>
            </a:r>
            <a:r>
              <a:rPr lang="en-US" dirty="0" err="1"/>
              <a:t>cấp</a:t>
            </a:r>
            <a:r>
              <a:rPr lang="en-US" dirty="0"/>
              <a:t> </a:t>
            </a:r>
            <a:r>
              <a:rPr lang="en-US" dirty="0" err="1"/>
              <a:t>độ</a:t>
            </a:r>
            <a:r>
              <a:rPr lang="en-US" dirty="0"/>
              <a:t> , </a:t>
            </a:r>
            <a:r>
              <a:rPr lang="en-US" dirty="0" err="1"/>
              <a:t>xếp</a:t>
            </a:r>
            <a:r>
              <a:rPr lang="en-US" dirty="0"/>
              <a:t> </a:t>
            </a:r>
            <a:r>
              <a:rPr lang="en-US" dirty="0" err="1"/>
              <a:t>hạng</a:t>
            </a:r>
            <a:r>
              <a:rPr lang="en-US" dirty="0"/>
              <a:t> </a:t>
            </a:r>
            <a:r>
              <a:rPr lang="en-US" dirty="0" err="1"/>
              <a:t>thông</a:t>
            </a:r>
            <a:r>
              <a:rPr lang="en-US" dirty="0"/>
              <a:t> tin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email </a:t>
            </a:r>
            <a:r>
              <a:rPr lang="en-US" dirty="0" err="1"/>
              <a:t>hoặc</a:t>
            </a:r>
            <a:r>
              <a:rPr lang="en-US" dirty="0"/>
              <a:t> </a:t>
            </a:r>
            <a:r>
              <a:rPr lang="en-US" dirty="0" err="1"/>
              <a:t>tập</a:t>
            </a:r>
            <a:r>
              <a:rPr lang="en-US" dirty="0"/>
              <a:t> tin </a:t>
            </a:r>
            <a:r>
              <a:rPr lang="en-US" dirty="0" err="1"/>
              <a:t>từ</a:t>
            </a:r>
            <a:r>
              <a:rPr lang="en-US" dirty="0"/>
              <a:t> </a:t>
            </a:r>
            <a:r>
              <a:rPr lang="en-US" dirty="0" err="1"/>
              <a:t>ít</a:t>
            </a:r>
            <a:r>
              <a:rPr lang="en-US" dirty="0"/>
              <a:t> </a:t>
            </a:r>
            <a:r>
              <a:rPr lang="en-US" dirty="0" err="1"/>
              <a:t>đến</a:t>
            </a:r>
            <a:r>
              <a:rPr lang="en-US" dirty="0"/>
              <a:t> </a:t>
            </a:r>
            <a:r>
              <a:rPr lang="en-US" dirty="0" err="1"/>
              <a:t>nhạy</a:t>
            </a:r>
            <a:r>
              <a:rPr lang="en-US" dirty="0"/>
              <a:t> </a:t>
            </a:r>
            <a:r>
              <a:rPr lang="en-US" dirty="0" err="1"/>
              <a:t>cảm</a:t>
            </a:r>
            <a:r>
              <a:rPr lang="en-US" dirty="0"/>
              <a:t> </a:t>
            </a:r>
            <a:r>
              <a:rPr lang="en-US" dirty="0" err="1"/>
              <a:t>nhất</a:t>
            </a:r>
            <a:r>
              <a:rPr lang="en-US" dirty="0"/>
              <a:t> , bao </a:t>
            </a:r>
            <a:r>
              <a:rPr lang="en-US" dirty="0" err="1"/>
              <a:t>gồm</a:t>
            </a:r>
            <a:r>
              <a:rPr lang="en-US" dirty="0"/>
              <a:t> 5 </a:t>
            </a:r>
            <a:r>
              <a:rPr lang="en-US" dirty="0" err="1"/>
              <a:t>cấp</a:t>
            </a:r>
            <a:r>
              <a:rPr lang="en-US" dirty="0"/>
              <a:t> </a:t>
            </a:r>
            <a:r>
              <a:rPr lang="en-US" dirty="0" err="1"/>
              <a:t>độ</a:t>
            </a:r>
            <a:r>
              <a:rPr lang="en-US" dirty="0"/>
              <a:t> : </a:t>
            </a:r>
            <a:r>
              <a:rPr lang="en-US" dirty="0" err="1"/>
              <a:t>không</a:t>
            </a:r>
            <a:r>
              <a:rPr lang="en-US" dirty="0"/>
              <a:t> </a:t>
            </a:r>
            <a:r>
              <a:rPr lang="en-US" dirty="0" err="1"/>
              <a:t>dùng</a:t>
            </a:r>
            <a:r>
              <a:rPr lang="en-US" dirty="0"/>
              <a:t> </a:t>
            </a:r>
            <a:r>
              <a:rPr lang="en-US" dirty="0" err="1"/>
              <a:t>trong</a:t>
            </a:r>
            <a:r>
              <a:rPr lang="en-US" dirty="0"/>
              <a:t> </a:t>
            </a:r>
            <a:r>
              <a:rPr lang="en-US" dirty="0" err="1"/>
              <a:t>kinh</a:t>
            </a:r>
            <a:r>
              <a:rPr lang="en-US" dirty="0"/>
              <a:t> </a:t>
            </a:r>
            <a:r>
              <a:rPr lang="en-US" dirty="0" err="1"/>
              <a:t>doanh</a:t>
            </a:r>
            <a:r>
              <a:rPr lang="en-US" dirty="0"/>
              <a:t> , </a:t>
            </a:r>
            <a:r>
              <a:rPr lang="en-US" dirty="0" err="1"/>
              <a:t>công</a:t>
            </a:r>
            <a:r>
              <a:rPr lang="en-US" dirty="0"/>
              <a:t> </a:t>
            </a:r>
            <a:r>
              <a:rPr lang="en-US" dirty="0" err="1"/>
              <a:t>khai</a:t>
            </a:r>
            <a:r>
              <a:rPr lang="en-US" dirty="0"/>
              <a:t> , </a:t>
            </a:r>
            <a:r>
              <a:rPr lang="en-US" dirty="0" err="1"/>
              <a:t>nội</a:t>
            </a:r>
            <a:r>
              <a:rPr lang="en-US" dirty="0"/>
              <a:t> </a:t>
            </a:r>
            <a:r>
              <a:rPr lang="en-US" dirty="0" err="1"/>
              <a:t>bộ</a:t>
            </a:r>
            <a:r>
              <a:rPr lang="en-US" dirty="0"/>
              <a:t> , </a:t>
            </a:r>
            <a:r>
              <a:rPr lang="en-US" dirty="0" err="1"/>
              <a:t>bảo</a:t>
            </a:r>
            <a:r>
              <a:rPr lang="en-US" dirty="0"/>
              <a:t> </a:t>
            </a:r>
            <a:r>
              <a:rPr lang="en-US" dirty="0" err="1"/>
              <a:t>mật</a:t>
            </a:r>
            <a:r>
              <a:rPr lang="en-US" dirty="0"/>
              <a:t> , </a:t>
            </a:r>
            <a:r>
              <a:rPr lang="en-US" dirty="0" err="1"/>
              <a:t>bảo</a:t>
            </a:r>
            <a:r>
              <a:rPr lang="en-US" dirty="0"/>
              <a:t> </a:t>
            </a:r>
            <a:r>
              <a:rPr lang="en-US" dirty="0" err="1"/>
              <a:t>mật</a:t>
            </a:r>
            <a:r>
              <a:rPr lang="en-US" dirty="0"/>
              <a:t> </a:t>
            </a:r>
            <a:r>
              <a:rPr lang="en-US" dirty="0" err="1"/>
              <a:t>nghiêm</a:t>
            </a:r>
            <a:r>
              <a:rPr lang="en-US" dirty="0"/>
              <a:t> </a:t>
            </a:r>
            <a:r>
              <a:rPr lang="en-US" dirty="0" err="1"/>
              <a:t>ngặt</a:t>
            </a:r>
            <a:r>
              <a:rPr lang="en-US" dirty="0"/>
              <a:t>.</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10864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2" y="-76200"/>
            <a:ext cx="9144000" cy="685800"/>
          </a:xfrm>
        </p:spPr>
        <p:txBody>
          <a:bodyPr/>
          <a:lstStyle/>
          <a:p>
            <a:r>
              <a:rPr lang="en-US" dirty="0" err="1"/>
              <a:t>Nội</a:t>
            </a:r>
            <a:r>
              <a:rPr lang="en-US" dirty="0"/>
              <a:t> dung </a:t>
            </a:r>
            <a:r>
              <a:rPr lang="en-US" dirty="0" err="1"/>
              <a:t>báo</a:t>
            </a:r>
            <a:r>
              <a:rPr lang="en-US" dirty="0"/>
              <a:t> </a:t>
            </a:r>
            <a:r>
              <a:rPr lang="en-US" dirty="0" err="1"/>
              <a:t>cáo</a:t>
            </a:r>
            <a:endParaRPr lang="en-US" dirty="0"/>
          </a:p>
        </p:txBody>
      </p:sp>
      <p:sp>
        <p:nvSpPr>
          <p:cNvPr id="5" name="Content Placeholder 2"/>
          <p:cNvSpPr>
            <a:spLocks noGrp="1"/>
          </p:cNvSpPr>
          <p:nvPr>
            <p:ph idx="1"/>
          </p:nvPr>
        </p:nvSpPr>
        <p:spPr>
          <a:xfrm>
            <a:off x="3772" y="590266"/>
            <a:ext cx="9144000" cy="5429534"/>
          </a:xfrm>
        </p:spPr>
        <p:txBody>
          <a:bodyPr/>
          <a:lstStyle/>
          <a:p>
            <a:pPr marL="0" indent="0">
              <a:buNone/>
            </a:pPr>
            <a:r>
              <a:rPr lang="en-US" b="1" dirty="0"/>
              <a:t>PHẦN 1: AN NINH THÔNG TIN - TỔNG QUAN VÀ QUẢN LÝ RỦI RO</a:t>
            </a:r>
          </a:p>
          <a:p>
            <a:pPr marL="0" indent="0">
              <a:buNone/>
            </a:pPr>
            <a:r>
              <a:rPr lang="en-US" b="1" dirty="0"/>
              <a:t>PHẦN 2: BẢO MẬT DỮ LIỆU – TỔNG QUAN VÀ QUẢN LÝ RỦI RO</a:t>
            </a:r>
          </a:p>
          <a:p>
            <a:pPr marL="0" indent="0">
              <a:buNone/>
            </a:pPr>
            <a:r>
              <a:rPr lang="en-US" b="1" dirty="0"/>
              <a:t>PHẦN 3:</a:t>
            </a:r>
            <a:r>
              <a:rPr lang="en-US" dirty="0"/>
              <a:t> </a:t>
            </a:r>
            <a:r>
              <a:rPr lang="en-US" b="1" dirty="0"/>
              <a:t>CHÍNH SÁCH BẢO VỆ DỮ LIỆU CỦA ATEA</a:t>
            </a:r>
          </a:p>
          <a:p>
            <a:pPr marL="0" indent="0">
              <a:buNone/>
            </a:pPr>
            <a:r>
              <a:rPr lang="en-US" b="1" dirty="0"/>
              <a:t>PHẦN 4: </a:t>
            </a:r>
            <a:r>
              <a:rPr lang="vi-VN" b="1" dirty="0"/>
              <a:t>BẢO MẬT CƠ SỞ HẠ TẦNG CNTT – </a:t>
            </a:r>
            <a:r>
              <a:rPr lang="en-US" b="1" dirty="0"/>
              <a:t>YÊU CẦU </a:t>
            </a:r>
            <a:r>
              <a:rPr lang="vi-VN" b="1" dirty="0"/>
              <a:t>CẦN THIẾT CHO TẤT CẢ NHÂN VIÊN</a:t>
            </a:r>
            <a:endParaRPr lang="vi-VN" dirty="0"/>
          </a:p>
        </p:txBody>
      </p:sp>
    </p:spTree>
    <p:extLst>
      <p:ext uri="{BB962C8B-B14F-4D97-AF65-F5344CB8AC3E}">
        <p14:creationId xmlns:p14="http://schemas.microsoft.com/office/powerpoint/2010/main" val="2206740394"/>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2. PHÂN LOẠI DỮ LIỆU</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609600"/>
            <a:ext cx="9144000" cy="5181600"/>
          </a:xfrm>
        </p:spPr>
        <p:txBody>
          <a:bodyPr/>
          <a:lstStyle/>
          <a:p>
            <a:r>
              <a:rPr lang="en-US" dirty="0" err="1"/>
              <a:t>Không</a:t>
            </a:r>
            <a:r>
              <a:rPr lang="en-US" dirty="0"/>
              <a:t> </a:t>
            </a:r>
            <a:r>
              <a:rPr lang="en-US" dirty="0" err="1"/>
              <a:t>dùng</a:t>
            </a:r>
            <a:r>
              <a:rPr lang="en-US" dirty="0"/>
              <a:t> </a:t>
            </a:r>
            <a:r>
              <a:rPr lang="en-US" dirty="0" err="1"/>
              <a:t>trong</a:t>
            </a:r>
            <a:r>
              <a:rPr lang="en-US" dirty="0"/>
              <a:t> </a:t>
            </a:r>
            <a:r>
              <a:rPr lang="en-US" dirty="0" err="1"/>
              <a:t>kinh</a:t>
            </a:r>
            <a:r>
              <a:rPr lang="en-US" dirty="0"/>
              <a:t> </a:t>
            </a:r>
            <a:r>
              <a:rPr lang="en-US" dirty="0" err="1"/>
              <a:t>doanh</a:t>
            </a:r>
            <a:r>
              <a:rPr lang="en-US" dirty="0"/>
              <a:t> : </a:t>
            </a:r>
            <a:r>
              <a:rPr lang="en-US" dirty="0" err="1"/>
              <a:t>Liên</a:t>
            </a:r>
            <a:r>
              <a:rPr lang="en-US" dirty="0"/>
              <a:t> </a:t>
            </a:r>
            <a:r>
              <a:rPr lang="en-US" dirty="0" err="1"/>
              <a:t>quan</a:t>
            </a:r>
            <a:r>
              <a:rPr lang="en-US" dirty="0"/>
              <a:t> </a:t>
            </a:r>
            <a:r>
              <a:rPr lang="en-US" dirty="0" err="1"/>
              <a:t>đến</a:t>
            </a:r>
            <a:r>
              <a:rPr lang="en-US" dirty="0"/>
              <a:t> </a:t>
            </a:r>
            <a:r>
              <a:rPr lang="en-US" dirty="0" err="1"/>
              <a:t>các</a:t>
            </a:r>
            <a:r>
              <a:rPr lang="en-US" dirty="0"/>
              <a:t> </a:t>
            </a:r>
            <a:r>
              <a:rPr lang="en-US" dirty="0" err="1"/>
              <a:t>trò</a:t>
            </a:r>
            <a:r>
              <a:rPr lang="en-US" dirty="0"/>
              <a:t> </a:t>
            </a:r>
            <a:r>
              <a:rPr lang="en-US" dirty="0" err="1"/>
              <a:t>chuyện</a:t>
            </a:r>
            <a:r>
              <a:rPr lang="en-US" dirty="0"/>
              <a:t> email </a:t>
            </a:r>
            <a:r>
              <a:rPr lang="en-US" dirty="0" err="1"/>
              <a:t>riêng</a:t>
            </a:r>
            <a:r>
              <a:rPr lang="en-US" dirty="0"/>
              <a:t> </a:t>
            </a:r>
            <a:r>
              <a:rPr lang="en-US" dirty="0" err="1"/>
              <a:t>tư</a:t>
            </a:r>
            <a:r>
              <a:rPr lang="en-US" dirty="0"/>
              <a:t> </a:t>
            </a:r>
            <a:r>
              <a:rPr lang="en-US" dirty="0" err="1"/>
              <a:t>và</a:t>
            </a:r>
            <a:r>
              <a:rPr lang="en-US" dirty="0"/>
              <a:t> </a:t>
            </a:r>
            <a:r>
              <a:rPr lang="en-US" dirty="0" err="1"/>
              <a:t>các</a:t>
            </a:r>
            <a:r>
              <a:rPr lang="en-US" dirty="0"/>
              <a:t> </a:t>
            </a:r>
            <a:r>
              <a:rPr lang="en-US" dirty="0" err="1"/>
              <a:t>tài</a:t>
            </a:r>
            <a:r>
              <a:rPr lang="en-US" dirty="0"/>
              <a:t> </a:t>
            </a:r>
            <a:r>
              <a:rPr lang="en-US" dirty="0" err="1"/>
              <a:t>liệu</a:t>
            </a:r>
            <a:r>
              <a:rPr lang="en-US" dirty="0"/>
              <a:t> </a:t>
            </a:r>
            <a:r>
              <a:rPr lang="en-US" dirty="0" err="1"/>
              <a:t>không</a:t>
            </a:r>
            <a:r>
              <a:rPr lang="en-US" dirty="0"/>
              <a:t> </a:t>
            </a:r>
            <a:r>
              <a:rPr lang="en-US" dirty="0" err="1"/>
              <a:t>liên</a:t>
            </a:r>
            <a:r>
              <a:rPr lang="en-US" dirty="0"/>
              <a:t> </a:t>
            </a:r>
            <a:r>
              <a:rPr lang="en-US" dirty="0" err="1"/>
              <a:t>quan</a:t>
            </a:r>
            <a:r>
              <a:rPr lang="en-US" dirty="0"/>
              <a:t> </a:t>
            </a:r>
            <a:r>
              <a:rPr lang="en-US" dirty="0" err="1"/>
              <a:t>đến</a:t>
            </a:r>
            <a:r>
              <a:rPr lang="en-US" dirty="0"/>
              <a:t> ATEA</a:t>
            </a:r>
          </a:p>
          <a:p>
            <a:r>
              <a:rPr lang="en-US" dirty="0" err="1"/>
              <a:t>Công</a:t>
            </a:r>
            <a:r>
              <a:rPr lang="en-US" dirty="0"/>
              <a:t> </a:t>
            </a:r>
            <a:r>
              <a:rPr lang="en-US" dirty="0" err="1"/>
              <a:t>khai</a:t>
            </a:r>
            <a:r>
              <a:rPr lang="en-US" dirty="0"/>
              <a:t> : </a:t>
            </a:r>
            <a:r>
              <a:rPr lang="en-US" dirty="0" err="1"/>
              <a:t>Thông</a:t>
            </a:r>
            <a:r>
              <a:rPr lang="en-US" dirty="0"/>
              <a:t> tin </a:t>
            </a:r>
            <a:r>
              <a:rPr lang="en-US" dirty="0" err="1"/>
              <a:t>liên</a:t>
            </a:r>
            <a:r>
              <a:rPr lang="en-US" dirty="0"/>
              <a:t> </a:t>
            </a:r>
            <a:r>
              <a:rPr lang="en-US" dirty="0" err="1"/>
              <a:t>quan</a:t>
            </a:r>
            <a:r>
              <a:rPr lang="en-US" dirty="0"/>
              <a:t> </a:t>
            </a:r>
            <a:r>
              <a:rPr lang="en-US" dirty="0" err="1"/>
              <a:t>đến</a:t>
            </a:r>
            <a:r>
              <a:rPr lang="en-US" dirty="0"/>
              <a:t> ATEA </a:t>
            </a:r>
            <a:r>
              <a:rPr lang="en-US" dirty="0" err="1"/>
              <a:t>nhưng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phân</a:t>
            </a:r>
            <a:r>
              <a:rPr lang="en-US" dirty="0"/>
              <a:t> </a:t>
            </a:r>
            <a:r>
              <a:rPr lang="en-US" dirty="0" err="1"/>
              <a:t>phối</a:t>
            </a:r>
            <a:r>
              <a:rPr lang="en-US" dirty="0"/>
              <a:t> </a:t>
            </a:r>
            <a:r>
              <a:rPr lang="en-US" dirty="0" err="1"/>
              <a:t>công</a:t>
            </a:r>
            <a:r>
              <a:rPr lang="en-US" dirty="0"/>
              <a:t> </a:t>
            </a:r>
            <a:r>
              <a:rPr lang="en-US" dirty="0" err="1"/>
              <a:t>khai</a:t>
            </a:r>
            <a:r>
              <a:rPr lang="en-US" dirty="0"/>
              <a:t> .</a:t>
            </a:r>
          </a:p>
          <a:p>
            <a:r>
              <a:rPr lang="en-US" dirty="0" err="1"/>
              <a:t>Nội</a:t>
            </a:r>
            <a:r>
              <a:rPr lang="en-US" dirty="0"/>
              <a:t> </a:t>
            </a:r>
            <a:r>
              <a:rPr lang="en-US" dirty="0" err="1"/>
              <a:t>bộ</a:t>
            </a:r>
            <a:r>
              <a:rPr lang="en-US" dirty="0"/>
              <a:t> : </a:t>
            </a:r>
            <a:r>
              <a:rPr lang="en-US" dirty="0" err="1"/>
              <a:t>Thông</a:t>
            </a:r>
            <a:r>
              <a:rPr lang="en-US" dirty="0"/>
              <a:t> tin </a:t>
            </a:r>
            <a:r>
              <a:rPr lang="en-US" dirty="0" err="1"/>
              <a:t>có</a:t>
            </a:r>
            <a:r>
              <a:rPr lang="en-US" dirty="0"/>
              <a:t> </a:t>
            </a:r>
            <a:r>
              <a:rPr lang="en-US" dirty="0" err="1"/>
              <a:t>thể</a:t>
            </a:r>
            <a:r>
              <a:rPr lang="en-US" dirty="0"/>
              <a:t> </a:t>
            </a:r>
            <a:r>
              <a:rPr lang="en-US" dirty="0" err="1"/>
              <a:t>được</a:t>
            </a:r>
            <a:r>
              <a:rPr lang="en-US" dirty="0"/>
              <a:t> </a:t>
            </a:r>
            <a:r>
              <a:rPr lang="en-US" dirty="0" err="1"/>
              <a:t>phân</a:t>
            </a:r>
            <a:r>
              <a:rPr lang="en-US" dirty="0"/>
              <a:t> </a:t>
            </a:r>
            <a:r>
              <a:rPr lang="en-US" dirty="0" err="1"/>
              <a:t>phối</a:t>
            </a:r>
            <a:r>
              <a:rPr lang="en-US" dirty="0"/>
              <a:t> </a:t>
            </a:r>
            <a:r>
              <a:rPr lang="en-US" dirty="0" err="1"/>
              <a:t>tự</a:t>
            </a:r>
            <a:r>
              <a:rPr lang="en-US" dirty="0"/>
              <a:t> do </a:t>
            </a:r>
            <a:r>
              <a:rPr lang="en-US" dirty="0" err="1"/>
              <a:t>trong</a:t>
            </a:r>
            <a:r>
              <a:rPr lang="en-US" dirty="0"/>
              <a:t> </a:t>
            </a:r>
            <a:r>
              <a:rPr lang="en-US" dirty="0" err="1"/>
              <a:t>nội</a:t>
            </a:r>
            <a:r>
              <a:rPr lang="en-US" dirty="0"/>
              <a:t> </a:t>
            </a:r>
            <a:r>
              <a:rPr lang="en-US" dirty="0" err="1"/>
              <a:t>bộ</a:t>
            </a:r>
            <a:r>
              <a:rPr lang="en-US" dirty="0"/>
              <a:t> ATEA </a:t>
            </a:r>
            <a:r>
              <a:rPr lang="en-US" dirty="0" err="1"/>
              <a:t>hoặc</a:t>
            </a:r>
            <a:r>
              <a:rPr lang="en-US" dirty="0"/>
              <a:t> </a:t>
            </a:r>
            <a:r>
              <a:rPr lang="en-US" dirty="0" err="1"/>
              <a:t>với</a:t>
            </a:r>
            <a:r>
              <a:rPr lang="en-US" dirty="0"/>
              <a:t> </a:t>
            </a:r>
            <a:r>
              <a:rPr lang="en-US" dirty="0" err="1"/>
              <a:t>đơn</a:t>
            </a:r>
            <a:r>
              <a:rPr lang="en-US" dirty="0"/>
              <a:t> </a:t>
            </a:r>
            <a:r>
              <a:rPr lang="en-US" dirty="0" err="1"/>
              <a:t>vị</a:t>
            </a:r>
            <a:r>
              <a:rPr lang="en-US" dirty="0"/>
              <a:t> </a:t>
            </a:r>
            <a:r>
              <a:rPr lang="en-US" dirty="0" err="1"/>
              <a:t>doanh</a:t>
            </a:r>
            <a:r>
              <a:rPr lang="en-US" dirty="0"/>
              <a:t> </a:t>
            </a:r>
            <a:r>
              <a:rPr lang="en-US" dirty="0" err="1"/>
              <a:t>nghiệp</a:t>
            </a:r>
            <a:r>
              <a:rPr lang="en-US" dirty="0"/>
              <a:t> ATEA </a:t>
            </a:r>
            <a:r>
              <a:rPr lang="en-US" dirty="0" err="1"/>
              <a:t>và</a:t>
            </a:r>
            <a:r>
              <a:rPr lang="en-US" dirty="0"/>
              <a:t> </a:t>
            </a:r>
            <a:r>
              <a:rPr lang="en-US" dirty="0" err="1"/>
              <a:t>hợp</a:t>
            </a:r>
            <a:r>
              <a:rPr lang="en-US" dirty="0"/>
              <a:t> </a:t>
            </a:r>
            <a:r>
              <a:rPr lang="en-US" dirty="0" err="1"/>
              <a:t>đồng</a:t>
            </a:r>
            <a:r>
              <a:rPr lang="en-US" dirty="0"/>
              <a:t> </a:t>
            </a:r>
            <a:r>
              <a:rPr lang="en-US" dirty="0" err="1"/>
              <a:t>cung</a:t>
            </a:r>
            <a:r>
              <a:rPr lang="en-US" dirty="0"/>
              <a:t> </a:t>
            </a:r>
            <a:r>
              <a:rPr lang="en-US" dirty="0" err="1"/>
              <a:t>cấp</a:t>
            </a:r>
            <a:r>
              <a:rPr lang="en-US" dirty="0"/>
              <a:t> </a:t>
            </a:r>
            <a:r>
              <a:rPr lang="en-US" dirty="0" err="1"/>
              <a:t>với</a:t>
            </a:r>
            <a:r>
              <a:rPr lang="en-US" dirty="0"/>
              <a:t> </a:t>
            </a:r>
            <a:r>
              <a:rPr lang="en-US" dirty="0" err="1"/>
              <a:t>bên</a:t>
            </a:r>
            <a:r>
              <a:rPr lang="en-US" dirty="0"/>
              <a:t> </a:t>
            </a:r>
            <a:r>
              <a:rPr lang="en-US" dirty="0" err="1"/>
              <a:t>thứ</a:t>
            </a:r>
            <a:r>
              <a:rPr lang="en-US" dirty="0"/>
              <a:t> 3 , </a:t>
            </a:r>
            <a:r>
              <a:rPr lang="en-US" dirty="0" err="1"/>
              <a:t>không</a:t>
            </a:r>
            <a:r>
              <a:rPr lang="en-US" dirty="0"/>
              <a:t> </a:t>
            </a:r>
            <a:r>
              <a:rPr lang="en-US" dirty="0" err="1"/>
              <a:t>phải</a:t>
            </a:r>
            <a:r>
              <a:rPr lang="en-US" dirty="0"/>
              <a:t> </a:t>
            </a:r>
            <a:r>
              <a:rPr lang="en-US" dirty="0" err="1"/>
              <a:t>dự</a:t>
            </a:r>
            <a:r>
              <a:rPr lang="en-US" dirty="0"/>
              <a:t> </a:t>
            </a:r>
            <a:r>
              <a:rPr lang="en-US" dirty="0" err="1"/>
              <a:t>định</a:t>
            </a:r>
            <a:r>
              <a:rPr lang="en-US" dirty="0"/>
              <a:t> </a:t>
            </a:r>
            <a:r>
              <a:rPr lang="en-US" dirty="0" err="1"/>
              <a:t>phân</a:t>
            </a:r>
            <a:r>
              <a:rPr lang="en-US" dirty="0"/>
              <a:t> </a:t>
            </a:r>
            <a:r>
              <a:rPr lang="en-US" dirty="0" err="1"/>
              <a:t>phối</a:t>
            </a:r>
            <a:r>
              <a:rPr lang="en-US" dirty="0"/>
              <a:t> </a:t>
            </a:r>
            <a:r>
              <a:rPr lang="en-US" dirty="0" err="1"/>
              <a:t>bên</a:t>
            </a:r>
            <a:r>
              <a:rPr lang="en-US" dirty="0"/>
              <a:t> </a:t>
            </a:r>
            <a:r>
              <a:rPr lang="en-US" dirty="0" err="1"/>
              <a:t>ngoài</a:t>
            </a:r>
            <a:r>
              <a:rPr lang="en-US" dirty="0"/>
              <a:t> ATEA </a:t>
            </a:r>
            <a:r>
              <a:rPr lang="en-US" dirty="0" err="1"/>
              <a:t>hoặc</a:t>
            </a:r>
            <a:r>
              <a:rPr lang="en-US" dirty="0"/>
              <a:t> </a:t>
            </a:r>
            <a:r>
              <a:rPr lang="en-US" dirty="0" err="1"/>
              <a:t>các</a:t>
            </a:r>
            <a:r>
              <a:rPr lang="en-US" dirty="0"/>
              <a:t> </a:t>
            </a:r>
            <a:r>
              <a:rPr lang="en-US" dirty="0" err="1"/>
              <a:t>bên</a:t>
            </a:r>
            <a:r>
              <a:rPr lang="en-US" dirty="0"/>
              <a:t> </a:t>
            </a:r>
            <a:r>
              <a:rPr lang="en-US" dirty="0" err="1"/>
              <a:t>ký</a:t>
            </a:r>
            <a:r>
              <a:rPr lang="en-US" dirty="0"/>
              <a:t> </a:t>
            </a:r>
            <a:r>
              <a:rPr lang="en-US" dirty="0" err="1"/>
              <a:t>hợp</a:t>
            </a:r>
            <a:r>
              <a:rPr lang="en-US" dirty="0"/>
              <a:t> </a:t>
            </a:r>
            <a:r>
              <a:rPr lang="en-US" dirty="0" err="1"/>
              <a:t>đồng</a:t>
            </a:r>
            <a:r>
              <a:rPr lang="en-US" dirty="0"/>
              <a:t> </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1908706"/>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47649"/>
            <a:ext cx="9144000" cy="1066800"/>
          </a:xfrm>
        </p:spPr>
        <p:txBody>
          <a:bodyPr/>
          <a:lstStyle/>
          <a:p>
            <a:r>
              <a:rPr lang="en-US" b="1" dirty="0"/>
              <a:t>2. PHÂN LOẠI DỮ LIỆU</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1954" y="990600"/>
            <a:ext cx="9144000" cy="5181600"/>
          </a:xfrm>
        </p:spPr>
        <p:txBody>
          <a:bodyPr/>
          <a:lstStyle/>
          <a:p>
            <a:r>
              <a:rPr lang="en-US" dirty="0" err="1"/>
              <a:t>Bảo</a:t>
            </a:r>
            <a:r>
              <a:rPr lang="en-US" dirty="0"/>
              <a:t> </a:t>
            </a:r>
            <a:r>
              <a:rPr lang="en-US" dirty="0" err="1"/>
              <a:t>mật</a:t>
            </a:r>
            <a:r>
              <a:rPr lang="en-US" dirty="0"/>
              <a:t> : </a:t>
            </a:r>
            <a:r>
              <a:rPr lang="en-US" dirty="0" err="1"/>
              <a:t>Thông</a:t>
            </a:r>
            <a:r>
              <a:rPr lang="en-US" dirty="0"/>
              <a:t> tin </a:t>
            </a:r>
            <a:r>
              <a:rPr lang="en-US" dirty="0" err="1"/>
              <a:t>cần</a:t>
            </a:r>
            <a:r>
              <a:rPr lang="en-US" dirty="0"/>
              <a:t> </a:t>
            </a:r>
            <a:r>
              <a:rPr lang="en-US" dirty="0" err="1"/>
              <a:t>được</a:t>
            </a:r>
            <a:r>
              <a:rPr lang="en-US" dirty="0"/>
              <a:t> </a:t>
            </a:r>
            <a:r>
              <a:rPr lang="en-US" dirty="0" err="1"/>
              <a:t>lưu</a:t>
            </a:r>
            <a:r>
              <a:rPr lang="en-US" dirty="0"/>
              <a:t> </a:t>
            </a:r>
            <a:r>
              <a:rPr lang="en-US" dirty="0" err="1"/>
              <a:t>giữ</a:t>
            </a:r>
            <a:r>
              <a:rPr lang="en-US" dirty="0"/>
              <a:t> </a:t>
            </a:r>
            <a:r>
              <a:rPr lang="en-US" dirty="0" err="1"/>
              <a:t>riêng</a:t>
            </a:r>
            <a:r>
              <a:rPr lang="en-US" dirty="0"/>
              <a:t> </a:t>
            </a:r>
            <a:r>
              <a:rPr lang="en-US" dirty="0" err="1"/>
              <a:t>tư</a:t>
            </a:r>
            <a:r>
              <a:rPr lang="en-US" dirty="0"/>
              <a:t> </a:t>
            </a:r>
            <a:r>
              <a:rPr lang="en-US" dirty="0" err="1"/>
              <a:t>cho</a:t>
            </a:r>
            <a:r>
              <a:rPr lang="en-US" dirty="0"/>
              <a:t> </a:t>
            </a:r>
            <a:r>
              <a:rPr lang="en-US" dirty="0" err="1"/>
              <a:t>người</a:t>
            </a:r>
            <a:r>
              <a:rPr lang="en-US" dirty="0"/>
              <a:t> </a:t>
            </a:r>
            <a:r>
              <a:rPr lang="en-US" dirty="0" err="1"/>
              <a:t>nhận</a:t>
            </a:r>
            <a:r>
              <a:rPr lang="en-US" dirty="0"/>
              <a:t> </a:t>
            </a:r>
            <a:r>
              <a:rPr lang="en-US" dirty="0" err="1"/>
              <a:t>và</a:t>
            </a:r>
            <a:r>
              <a:rPr lang="en-US" dirty="0"/>
              <a:t> </a:t>
            </a:r>
            <a:r>
              <a:rPr lang="en-US" dirty="0" err="1"/>
              <a:t>không</a:t>
            </a:r>
            <a:r>
              <a:rPr lang="en-US" dirty="0"/>
              <a:t> </a:t>
            </a:r>
            <a:r>
              <a:rPr lang="en-US" dirty="0" err="1"/>
              <a:t>được</a:t>
            </a:r>
            <a:r>
              <a:rPr lang="en-US" dirty="0"/>
              <a:t> chia </a:t>
            </a:r>
            <a:r>
              <a:rPr lang="en-US" dirty="0" err="1"/>
              <a:t>sẻ</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sự</a:t>
            </a:r>
            <a:r>
              <a:rPr lang="en-US" dirty="0"/>
              <a:t> </a:t>
            </a:r>
            <a:r>
              <a:rPr lang="en-US" dirty="0" err="1"/>
              <a:t>chấp</a:t>
            </a:r>
            <a:r>
              <a:rPr lang="en-US" dirty="0"/>
              <a:t> </a:t>
            </a:r>
            <a:r>
              <a:rPr lang="en-US" dirty="0" err="1"/>
              <a:t>thuận</a:t>
            </a:r>
            <a:r>
              <a:rPr lang="en-US" dirty="0"/>
              <a:t> </a:t>
            </a:r>
            <a:r>
              <a:rPr lang="en-US" dirty="0" err="1"/>
              <a:t>của</a:t>
            </a:r>
            <a:r>
              <a:rPr lang="en-US" dirty="0"/>
              <a:t> </a:t>
            </a:r>
            <a:r>
              <a:rPr lang="en-US" dirty="0" err="1"/>
              <a:t>chủ</a:t>
            </a:r>
            <a:r>
              <a:rPr lang="en-US" dirty="0"/>
              <a:t> </a:t>
            </a:r>
            <a:r>
              <a:rPr lang="en-US" dirty="0" err="1"/>
              <a:t>sở</a:t>
            </a:r>
            <a:r>
              <a:rPr lang="en-US" dirty="0"/>
              <a:t> </a:t>
            </a:r>
            <a:r>
              <a:rPr lang="en-US" dirty="0" err="1"/>
              <a:t>hữu</a:t>
            </a:r>
            <a:r>
              <a:rPr lang="en-US" dirty="0"/>
              <a:t> .</a:t>
            </a:r>
          </a:p>
          <a:p>
            <a:r>
              <a:rPr lang="en-US" dirty="0" err="1"/>
              <a:t>Bảo</a:t>
            </a:r>
            <a:r>
              <a:rPr lang="en-US" dirty="0"/>
              <a:t> </a:t>
            </a:r>
            <a:r>
              <a:rPr lang="en-US" dirty="0" err="1"/>
              <a:t>mật</a:t>
            </a:r>
            <a:r>
              <a:rPr lang="en-US" dirty="0"/>
              <a:t> </a:t>
            </a:r>
            <a:r>
              <a:rPr lang="en-US" dirty="0" err="1"/>
              <a:t>nghiêm</a:t>
            </a:r>
            <a:r>
              <a:rPr lang="en-US" dirty="0"/>
              <a:t> </a:t>
            </a:r>
            <a:r>
              <a:rPr lang="en-US" dirty="0" err="1"/>
              <a:t>ngặt</a:t>
            </a:r>
            <a:r>
              <a:rPr lang="en-US" dirty="0"/>
              <a:t> : </a:t>
            </a:r>
            <a:r>
              <a:rPr lang="en-US" dirty="0" err="1"/>
              <a:t>Thông</a:t>
            </a:r>
            <a:r>
              <a:rPr lang="en-US" dirty="0"/>
              <a:t> tin </a:t>
            </a:r>
            <a:r>
              <a:rPr lang="en-US" dirty="0" err="1"/>
              <a:t>bị</a:t>
            </a:r>
            <a:r>
              <a:rPr lang="en-US" dirty="0"/>
              <a:t> </a:t>
            </a:r>
            <a:r>
              <a:rPr lang="en-US" dirty="0" err="1"/>
              <a:t>lộ</a:t>
            </a:r>
            <a:r>
              <a:rPr lang="en-US" dirty="0"/>
              <a:t> </a:t>
            </a:r>
            <a:r>
              <a:rPr lang="en-US" dirty="0" err="1"/>
              <a:t>sẽ</a:t>
            </a:r>
            <a:r>
              <a:rPr lang="en-US" dirty="0"/>
              <a:t> </a:t>
            </a:r>
            <a:r>
              <a:rPr lang="en-US" dirty="0" err="1"/>
              <a:t>gây</a:t>
            </a:r>
            <a:r>
              <a:rPr lang="en-US" dirty="0"/>
              <a:t> </a:t>
            </a:r>
            <a:r>
              <a:rPr lang="en-US" dirty="0" err="1"/>
              <a:t>hậu</a:t>
            </a:r>
            <a:r>
              <a:rPr lang="en-US" dirty="0"/>
              <a:t> </a:t>
            </a:r>
            <a:r>
              <a:rPr lang="en-US" dirty="0" err="1"/>
              <a:t>quả</a:t>
            </a:r>
            <a:r>
              <a:rPr lang="en-US" dirty="0"/>
              <a:t> </a:t>
            </a:r>
            <a:r>
              <a:rPr lang="en-US" dirty="0" err="1"/>
              <a:t>rất</a:t>
            </a:r>
            <a:r>
              <a:rPr lang="en-US" dirty="0"/>
              <a:t> </a:t>
            </a:r>
            <a:r>
              <a:rPr lang="en-US" dirty="0" err="1"/>
              <a:t>nghiêm</a:t>
            </a:r>
            <a:r>
              <a:rPr lang="en-US" dirty="0"/>
              <a:t> </a:t>
            </a:r>
            <a:r>
              <a:rPr lang="en-US" dirty="0" err="1"/>
              <a:t>trọng</a:t>
            </a:r>
            <a:r>
              <a:rPr lang="en-US" dirty="0"/>
              <a:t> </a:t>
            </a:r>
            <a:r>
              <a:rPr lang="en-US" dirty="0" err="1"/>
              <a:t>cho</a:t>
            </a:r>
            <a:r>
              <a:rPr lang="en-US" dirty="0"/>
              <a:t> ATEA </a:t>
            </a:r>
            <a:r>
              <a:rPr lang="en-US" dirty="0" err="1"/>
              <a:t>nếu</a:t>
            </a:r>
            <a:r>
              <a:rPr lang="en-US" dirty="0"/>
              <a:t> </a:t>
            </a:r>
            <a:r>
              <a:rPr lang="en-US" dirty="0" err="1"/>
              <a:t>bị</a:t>
            </a:r>
            <a:r>
              <a:rPr lang="en-US" dirty="0"/>
              <a:t> </a:t>
            </a:r>
            <a:r>
              <a:rPr lang="en-US" dirty="0" err="1"/>
              <a:t>tiết</a:t>
            </a:r>
            <a:r>
              <a:rPr lang="en-US" dirty="0"/>
              <a:t> </a:t>
            </a:r>
            <a:r>
              <a:rPr lang="en-US" dirty="0" err="1"/>
              <a:t>lộ</a:t>
            </a:r>
            <a:r>
              <a:rPr lang="en-US" dirty="0"/>
              <a:t> </a:t>
            </a:r>
            <a:r>
              <a:rPr lang="en-US" dirty="0" err="1"/>
              <a:t>mà</a:t>
            </a:r>
            <a:r>
              <a:rPr lang="en-US" dirty="0"/>
              <a:t> </a:t>
            </a:r>
            <a:r>
              <a:rPr lang="en-US" dirty="0" err="1"/>
              <a:t>không</a:t>
            </a:r>
            <a:r>
              <a:rPr lang="en-US" dirty="0"/>
              <a:t> </a:t>
            </a:r>
            <a:r>
              <a:rPr lang="en-US" dirty="0" err="1"/>
              <a:t>được</a:t>
            </a:r>
            <a:r>
              <a:rPr lang="en-US" dirty="0"/>
              <a:t> </a:t>
            </a:r>
            <a:r>
              <a:rPr lang="en-US" dirty="0" err="1"/>
              <a:t>phép</a:t>
            </a:r>
            <a:r>
              <a:rPr lang="en-US" dirty="0"/>
              <a:t>. </a:t>
            </a:r>
            <a:r>
              <a:rPr lang="en-US" dirty="0" err="1"/>
              <a:t>Nên</a:t>
            </a:r>
            <a:r>
              <a:rPr lang="en-US" dirty="0"/>
              <a:t> </a:t>
            </a:r>
            <a:r>
              <a:rPr lang="en-US" dirty="0" err="1"/>
              <a:t>được</a:t>
            </a:r>
            <a:r>
              <a:rPr lang="en-US" dirty="0"/>
              <a:t> </a:t>
            </a:r>
            <a:r>
              <a:rPr lang="en-US" dirty="0" err="1"/>
              <a:t>lưu</a:t>
            </a:r>
            <a:r>
              <a:rPr lang="en-US" dirty="0"/>
              <a:t> </a:t>
            </a:r>
            <a:r>
              <a:rPr lang="en-US" dirty="0" err="1"/>
              <a:t>trữ</a:t>
            </a:r>
            <a:r>
              <a:rPr lang="en-US" dirty="0"/>
              <a:t> ở </a:t>
            </a:r>
            <a:r>
              <a:rPr lang="en-US" dirty="0" err="1"/>
              <a:t>định</a:t>
            </a:r>
            <a:r>
              <a:rPr lang="en-US" dirty="0"/>
              <a:t> </a:t>
            </a:r>
            <a:r>
              <a:rPr lang="en-US" dirty="0" err="1"/>
              <a:t>dạng</a:t>
            </a:r>
            <a:r>
              <a:rPr lang="en-US" dirty="0"/>
              <a:t> </a:t>
            </a:r>
            <a:r>
              <a:rPr lang="en-US" dirty="0" err="1"/>
              <a:t>mã</a:t>
            </a:r>
            <a:r>
              <a:rPr lang="en-US" dirty="0"/>
              <a:t> </a:t>
            </a:r>
            <a:r>
              <a:rPr lang="en-US" dirty="0" err="1"/>
              <a:t>hóa</a:t>
            </a:r>
            <a:r>
              <a:rPr lang="en-US" dirty="0"/>
              <a:t> </a:t>
            </a:r>
            <a:r>
              <a:rPr lang="en-US" dirty="0" err="1"/>
              <a:t>và</a:t>
            </a:r>
            <a:r>
              <a:rPr lang="en-US" dirty="0"/>
              <a:t> </a:t>
            </a:r>
            <a:r>
              <a:rPr lang="en-US" dirty="0" err="1"/>
              <a:t>không</a:t>
            </a:r>
            <a:r>
              <a:rPr lang="en-US" dirty="0"/>
              <a:t> </a:t>
            </a:r>
            <a:r>
              <a:rPr lang="en-US" dirty="0" err="1"/>
              <a:t>được</a:t>
            </a:r>
            <a:r>
              <a:rPr lang="en-US" dirty="0"/>
              <a:t> chia </a:t>
            </a:r>
            <a:r>
              <a:rPr lang="en-US" dirty="0" err="1"/>
              <a:t>sẻ</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sự</a:t>
            </a:r>
            <a:r>
              <a:rPr lang="en-US" dirty="0"/>
              <a:t> </a:t>
            </a:r>
            <a:r>
              <a:rPr lang="en-US" dirty="0" err="1"/>
              <a:t>chấp</a:t>
            </a:r>
            <a:r>
              <a:rPr lang="en-US" dirty="0"/>
              <a:t> </a:t>
            </a:r>
            <a:r>
              <a:rPr lang="en-US" dirty="0" err="1"/>
              <a:t>thuận</a:t>
            </a:r>
            <a:r>
              <a:rPr lang="en-US" dirty="0"/>
              <a:t> </a:t>
            </a:r>
            <a:r>
              <a:rPr lang="en-US" dirty="0" err="1"/>
              <a:t>của</a:t>
            </a:r>
            <a:r>
              <a:rPr lang="en-US" dirty="0"/>
              <a:t> </a:t>
            </a:r>
            <a:r>
              <a:rPr lang="en-US" dirty="0" err="1"/>
              <a:t>chủ</a:t>
            </a:r>
            <a:r>
              <a:rPr lang="en-US" dirty="0"/>
              <a:t> </a:t>
            </a:r>
            <a:r>
              <a:rPr lang="en-US" dirty="0" err="1"/>
              <a:t>sỡ</a:t>
            </a:r>
            <a:r>
              <a:rPr lang="en-US" dirty="0"/>
              <a:t> </a:t>
            </a:r>
            <a:r>
              <a:rPr lang="en-US" dirty="0" err="1"/>
              <a:t>hữu</a:t>
            </a:r>
            <a:r>
              <a:rPr lang="en-US" dirty="0"/>
              <a:t> </a:t>
            </a:r>
            <a:r>
              <a:rPr lang="en-US" dirty="0" err="1"/>
              <a:t>thông</a:t>
            </a:r>
            <a:r>
              <a:rPr lang="en-US" dirty="0"/>
              <a:t> tin</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0786267"/>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5468-A5B4-461D-82A4-D943C1E953C6}"/>
              </a:ext>
            </a:extLst>
          </p:cNvPr>
          <p:cNvSpPr>
            <a:spLocks noGrp="1"/>
          </p:cNvSpPr>
          <p:nvPr>
            <p:ph type="title"/>
          </p:nvPr>
        </p:nvSpPr>
        <p:spPr/>
        <p:txBody>
          <a:bodyPr/>
          <a:lstStyle/>
          <a:p>
            <a:r>
              <a:rPr lang="en-US" b="1" dirty="0"/>
              <a:t>2. PHÂN LOẠI DỮ LIỆU</a:t>
            </a:r>
            <a:endParaRPr lang="en-US" dirty="0"/>
          </a:p>
        </p:txBody>
      </p:sp>
      <p:sp>
        <p:nvSpPr>
          <p:cNvPr id="3" name="Content Placeholder 2">
            <a:extLst>
              <a:ext uri="{FF2B5EF4-FFF2-40B4-BE49-F238E27FC236}">
                <a16:creationId xmlns:a16="http://schemas.microsoft.com/office/drawing/2014/main" id="{16E866D2-723D-4184-B169-10AE4BB708CB}"/>
              </a:ext>
            </a:extLst>
          </p:cNvPr>
          <p:cNvSpPr>
            <a:spLocks noGrp="1"/>
          </p:cNvSpPr>
          <p:nvPr>
            <p:ph idx="1"/>
          </p:nvPr>
        </p:nvSpPr>
        <p:spPr/>
        <p:txBody>
          <a:bodyPr/>
          <a:lstStyle/>
          <a:p>
            <a:pPr marL="0" indent="0">
              <a:buNone/>
            </a:pPr>
            <a:endParaRPr lang="en-US" dirty="0"/>
          </a:p>
          <a:p>
            <a:pPr marL="0" indent="0">
              <a:buNone/>
            </a:pPr>
            <a:r>
              <a:rPr lang="en-US" dirty="0"/>
              <a:t> </a:t>
            </a:r>
            <a:r>
              <a:rPr lang="en-US" dirty="0" err="1"/>
              <a:t>Các</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mã</a:t>
            </a:r>
            <a:r>
              <a:rPr lang="en-US" dirty="0"/>
              <a:t> </a:t>
            </a:r>
            <a:r>
              <a:rPr lang="en-US" dirty="0" err="1"/>
              <a:t>hóa</a:t>
            </a:r>
            <a:r>
              <a:rPr lang="en-US" dirty="0"/>
              <a:t> bao </a:t>
            </a:r>
            <a:r>
              <a:rPr lang="en-US" dirty="0" err="1"/>
              <a:t>gồm</a:t>
            </a:r>
            <a:r>
              <a:rPr lang="en-US" dirty="0"/>
              <a:t> </a:t>
            </a:r>
            <a:r>
              <a:rPr lang="en-US" dirty="0" err="1"/>
              <a:t>những</a:t>
            </a:r>
            <a:r>
              <a:rPr lang="en-US" dirty="0"/>
              <a:t> </a:t>
            </a:r>
            <a:r>
              <a:rPr lang="en-US" dirty="0" err="1"/>
              <a:t>điều</a:t>
            </a:r>
            <a:r>
              <a:rPr lang="en-US" dirty="0"/>
              <a:t> </a:t>
            </a:r>
            <a:r>
              <a:rPr lang="en-US" dirty="0" err="1"/>
              <a:t>sau</a:t>
            </a:r>
            <a:r>
              <a:rPr lang="en-US" dirty="0"/>
              <a:t> : </a:t>
            </a:r>
          </a:p>
          <a:p>
            <a:pPr marL="514350" indent="-514350">
              <a:buFont typeface="+mj-lt"/>
              <a:buAutoNum type="arabicPeriod"/>
            </a:pP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nhạy</a:t>
            </a:r>
            <a:r>
              <a:rPr lang="en-US" dirty="0"/>
              <a:t> </a:t>
            </a:r>
            <a:r>
              <a:rPr lang="en-US" dirty="0" err="1"/>
              <a:t>cảm</a:t>
            </a:r>
            <a:r>
              <a:rPr lang="en-US" dirty="0"/>
              <a:t> </a:t>
            </a:r>
          </a:p>
          <a:p>
            <a:pPr marL="514350" indent="-514350">
              <a:buFont typeface="+mj-lt"/>
              <a:buAutoNum type="arabicPeriod"/>
            </a:pPr>
            <a:r>
              <a:rPr lang="en-US" dirty="0" err="1"/>
              <a:t>Thông</a:t>
            </a:r>
            <a:r>
              <a:rPr lang="en-US" dirty="0"/>
              <a:t> tin </a:t>
            </a:r>
            <a:r>
              <a:rPr lang="en-US" dirty="0" err="1"/>
              <a:t>kinh</a:t>
            </a:r>
            <a:r>
              <a:rPr lang="en-US" dirty="0"/>
              <a:t> </a:t>
            </a:r>
            <a:r>
              <a:rPr lang="en-US" dirty="0" err="1"/>
              <a:t>doanh</a:t>
            </a:r>
            <a:r>
              <a:rPr lang="en-US" dirty="0"/>
              <a:t> </a:t>
            </a:r>
            <a:r>
              <a:rPr lang="en-US" dirty="0" err="1"/>
              <a:t>nhạy</a:t>
            </a:r>
            <a:r>
              <a:rPr lang="en-US" dirty="0"/>
              <a:t> </a:t>
            </a:r>
            <a:r>
              <a:rPr lang="en-US" dirty="0" err="1"/>
              <a:t>cảm</a:t>
            </a:r>
            <a:endParaRPr lang="en-US" dirty="0"/>
          </a:p>
          <a:p>
            <a:pPr marL="514350" indent="-514350">
              <a:buFont typeface="+mj-lt"/>
              <a:buAutoNum type="arabicPeriod"/>
            </a:pPr>
            <a:r>
              <a:rPr lang="en-US" dirty="0" err="1"/>
              <a:t>Thông</a:t>
            </a:r>
            <a:r>
              <a:rPr lang="en-US" dirty="0"/>
              <a:t> tin </a:t>
            </a:r>
            <a:r>
              <a:rPr lang="en-US" dirty="0" err="1"/>
              <a:t>nhạy</a:t>
            </a:r>
            <a:r>
              <a:rPr lang="en-US" dirty="0"/>
              <a:t> </a:t>
            </a:r>
            <a:r>
              <a:rPr lang="en-US" dirty="0" err="1"/>
              <a:t>cảm</a:t>
            </a:r>
            <a:r>
              <a:rPr lang="en-US" dirty="0"/>
              <a:t> </a:t>
            </a:r>
            <a:r>
              <a:rPr lang="en-US" dirty="0" err="1"/>
              <a:t>về</a:t>
            </a:r>
            <a:r>
              <a:rPr lang="en-US" dirty="0"/>
              <a:t> </a:t>
            </a:r>
            <a:r>
              <a:rPr lang="en-US" dirty="0" err="1"/>
              <a:t>giá</a:t>
            </a:r>
            <a:endParaRPr lang="en-US" dirty="0"/>
          </a:p>
        </p:txBody>
      </p:sp>
    </p:spTree>
    <p:extLst>
      <p:ext uri="{BB962C8B-B14F-4D97-AF65-F5344CB8AC3E}">
        <p14:creationId xmlns:p14="http://schemas.microsoft.com/office/powerpoint/2010/main" val="1817071732"/>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3. QUẢN LÍ DỮ LIỆU CÁ NHÂN</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125331" y="609600"/>
            <a:ext cx="9144000" cy="5181600"/>
          </a:xfrm>
        </p:spPr>
        <p:txBody>
          <a:bodyPr/>
          <a:lstStyle/>
          <a:p>
            <a:r>
              <a:rPr lang="en-US" dirty="0"/>
              <a:t>Theo GDPR ,ATEA </a:t>
            </a:r>
            <a:r>
              <a:rPr lang="en-US" dirty="0" err="1"/>
              <a:t>có</a:t>
            </a:r>
            <a:r>
              <a:rPr lang="en-US" dirty="0"/>
              <a:t> </a:t>
            </a:r>
            <a:r>
              <a:rPr lang="en-US" dirty="0" err="1"/>
              <a:t>nghĩa</a:t>
            </a:r>
            <a:r>
              <a:rPr lang="en-US" dirty="0"/>
              <a:t> </a:t>
            </a:r>
            <a:r>
              <a:rPr lang="en-US" dirty="0" err="1"/>
              <a:t>vụ</a:t>
            </a:r>
            <a:r>
              <a:rPr lang="en-US" dirty="0"/>
              <a:t> </a:t>
            </a:r>
            <a:r>
              <a:rPr lang="en-US" dirty="0" err="1"/>
              <a:t>pháp</a:t>
            </a:r>
            <a:r>
              <a:rPr lang="en-US" dirty="0"/>
              <a:t> </a:t>
            </a:r>
            <a:r>
              <a:rPr lang="en-US" dirty="0" err="1"/>
              <a:t>lý</a:t>
            </a:r>
            <a:r>
              <a:rPr lang="en-US" dirty="0"/>
              <a:t> </a:t>
            </a:r>
            <a:r>
              <a:rPr lang="en-US" dirty="0" err="1"/>
              <a:t>đặc</a:t>
            </a:r>
            <a:r>
              <a:rPr lang="en-US" dirty="0"/>
              <a:t> </a:t>
            </a:r>
            <a:r>
              <a:rPr lang="en-US" dirty="0" err="1"/>
              <a:t>biệt</a:t>
            </a:r>
            <a:r>
              <a:rPr lang="en-US" dirty="0"/>
              <a:t> </a:t>
            </a:r>
            <a:r>
              <a:rPr lang="en-US" dirty="0" err="1"/>
              <a:t>khi</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 </a:t>
            </a:r>
            <a:r>
              <a:rPr lang="en-US" dirty="0" err="1"/>
              <a:t>thông</a:t>
            </a:r>
            <a:r>
              <a:rPr lang="en-US" dirty="0"/>
              <a:t> tin </a:t>
            </a:r>
            <a:r>
              <a:rPr lang="en-US" dirty="0" err="1"/>
              <a:t>nào</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tham</a:t>
            </a:r>
            <a:r>
              <a:rPr lang="en-US" dirty="0"/>
              <a:t> </a:t>
            </a:r>
            <a:r>
              <a:rPr lang="en-US" dirty="0" err="1"/>
              <a:t>chiếu</a:t>
            </a:r>
            <a:r>
              <a:rPr lang="en-US" dirty="0"/>
              <a:t> </a:t>
            </a:r>
            <a:r>
              <a:rPr lang="en-US" dirty="0" err="1"/>
              <a:t>đến</a:t>
            </a:r>
            <a:r>
              <a:rPr lang="en-US" dirty="0"/>
              <a:t> </a:t>
            </a:r>
            <a:r>
              <a:rPr lang="en-US" dirty="0" err="1"/>
              <a:t>cụ</a:t>
            </a:r>
            <a:r>
              <a:rPr lang="en-US" dirty="0"/>
              <a:t> </a:t>
            </a:r>
            <a:r>
              <a:rPr lang="en-US" dirty="0" err="1"/>
              <a:t>thể</a:t>
            </a:r>
            <a:r>
              <a:rPr lang="en-US" dirty="0"/>
              <a:t> </a:t>
            </a:r>
            <a:r>
              <a:rPr lang="en-US" dirty="0" err="1"/>
              <a:t>và</a:t>
            </a:r>
            <a:r>
              <a:rPr lang="en-US" dirty="0"/>
              <a:t> </a:t>
            </a:r>
            <a:r>
              <a:rPr lang="en-US" dirty="0" err="1"/>
              <a:t>nhận</a:t>
            </a:r>
            <a:r>
              <a:rPr lang="en-US" dirty="0"/>
              <a:t> </a:t>
            </a:r>
            <a:r>
              <a:rPr lang="en-US" dirty="0" err="1"/>
              <a:t>dạng</a:t>
            </a:r>
            <a:r>
              <a:rPr lang="en-US" dirty="0"/>
              <a:t> </a:t>
            </a:r>
            <a:r>
              <a:rPr lang="en-US" dirty="0" err="1"/>
              <a:t>người</a:t>
            </a:r>
            <a:r>
              <a:rPr lang="en-US" dirty="0"/>
              <a:t> . </a:t>
            </a:r>
            <a:r>
              <a:rPr lang="en-US" dirty="0" err="1"/>
              <a:t>Tài</a:t>
            </a:r>
            <a:r>
              <a:rPr lang="en-US" dirty="0"/>
              <a:t> </a:t>
            </a:r>
            <a:r>
              <a:rPr lang="en-US" dirty="0" err="1"/>
              <a:t>liệu</a:t>
            </a:r>
            <a:r>
              <a:rPr lang="en-US" dirty="0"/>
              <a:t> </a:t>
            </a:r>
            <a:r>
              <a:rPr lang="en-US" dirty="0" err="1"/>
              <a:t>quy</a:t>
            </a:r>
            <a:r>
              <a:rPr lang="en-US" dirty="0"/>
              <a:t> </a:t>
            </a:r>
            <a:r>
              <a:rPr lang="en-US" dirty="0" err="1"/>
              <a:t>trình</a:t>
            </a:r>
            <a:r>
              <a:rPr lang="en-US" dirty="0"/>
              <a:t> </a:t>
            </a:r>
            <a:r>
              <a:rPr lang="en-US" dirty="0" err="1"/>
              <a:t>này</a:t>
            </a:r>
            <a:r>
              <a:rPr lang="en-US" dirty="0"/>
              <a:t> </a:t>
            </a:r>
            <a:r>
              <a:rPr lang="en-US" dirty="0" err="1"/>
              <a:t>phải</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sẵn</a:t>
            </a:r>
            <a:r>
              <a:rPr lang="en-US" dirty="0"/>
              <a:t> </a:t>
            </a:r>
            <a:r>
              <a:rPr lang="en-US" dirty="0" err="1"/>
              <a:t>cho</a:t>
            </a:r>
            <a:r>
              <a:rPr lang="en-US" dirty="0"/>
              <a:t> </a:t>
            </a:r>
            <a:r>
              <a:rPr lang="en-US" dirty="0" err="1"/>
              <a:t>các</a:t>
            </a:r>
            <a:r>
              <a:rPr lang="en-US" dirty="0"/>
              <a:t> </a:t>
            </a:r>
            <a:r>
              <a:rPr lang="en-US" dirty="0" err="1"/>
              <a:t>cơ</a:t>
            </a:r>
            <a:r>
              <a:rPr lang="en-US" dirty="0"/>
              <a:t> </a:t>
            </a:r>
            <a:r>
              <a:rPr lang="en-US" dirty="0" err="1"/>
              <a:t>quan</a:t>
            </a:r>
            <a:r>
              <a:rPr lang="en-US" dirty="0"/>
              <a:t> </a:t>
            </a:r>
            <a:r>
              <a:rPr lang="en-US" dirty="0" err="1"/>
              <a:t>công</a:t>
            </a:r>
            <a:r>
              <a:rPr lang="en-US" dirty="0"/>
              <a:t> </a:t>
            </a:r>
            <a:r>
              <a:rPr lang="en-US" dirty="0" err="1"/>
              <a:t>quyền</a:t>
            </a:r>
            <a:r>
              <a:rPr lang="en-US" dirty="0"/>
              <a:t> </a:t>
            </a:r>
            <a:r>
              <a:rPr lang="en-US" dirty="0" err="1"/>
              <a:t>nếu</a:t>
            </a:r>
            <a:r>
              <a:rPr lang="en-US" dirty="0"/>
              <a:t> </a:t>
            </a:r>
            <a:r>
              <a:rPr lang="en-US" dirty="0" err="1"/>
              <a:t>được</a:t>
            </a:r>
            <a:r>
              <a:rPr lang="en-US" dirty="0"/>
              <a:t> </a:t>
            </a:r>
            <a:r>
              <a:rPr lang="en-US" dirty="0" err="1"/>
              <a:t>yêu</a:t>
            </a:r>
            <a:r>
              <a:rPr lang="en-US" dirty="0"/>
              <a:t> </a:t>
            </a:r>
            <a:r>
              <a:rPr lang="en-US" dirty="0" err="1"/>
              <a:t>cầu</a:t>
            </a:r>
            <a:r>
              <a:rPr lang="en-US" dirty="0"/>
              <a:t>.</a:t>
            </a:r>
          </a:p>
          <a:p>
            <a:r>
              <a:rPr lang="en-US" dirty="0"/>
              <a:t> </a:t>
            </a:r>
            <a:r>
              <a:rPr lang="en-US" dirty="0" err="1"/>
              <a:t>Trước</a:t>
            </a:r>
            <a:r>
              <a:rPr lang="en-US" dirty="0"/>
              <a:t> </a:t>
            </a:r>
            <a:r>
              <a:rPr lang="en-US" dirty="0" err="1"/>
              <a:t>khi</a:t>
            </a:r>
            <a:r>
              <a:rPr lang="en-US" dirty="0"/>
              <a:t> ATEA </a:t>
            </a:r>
            <a:r>
              <a:rPr lang="en-US" dirty="0" err="1"/>
              <a:t>có</a:t>
            </a:r>
            <a:r>
              <a:rPr lang="en-US" dirty="0"/>
              <a:t> </a:t>
            </a:r>
            <a:r>
              <a:rPr lang="en-US" dirty="0" err="1"/>
              <a:t>thể</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quy</a:t>
            </a:r>
            <a:r>
              <a:rPr lang="en-US" dirty="0"/>
              <a:t> </a:t>
            </a:r>
            <a:r>
              <a:rPr lang="en-US" dirty="0" err="1"/>
              <a:t>trình</a:t>
            </a:r>
            <a:r>
              <a:rPr lang="en-US" dirty="0"/>
              <a:t> </a:t>
            </a:r>
            <a:r>
              <a:rPr lang="en-US" dirty="0" err="1"/>
              <a:t>kinh</a:t>
            </a:r>
            <a:r>
              <a:rPr lang="en-US" dirty="0"/>
              <a:t> </a:t>
            </a:r>
            <a:r>
              <a:rPr lang="en-US" dirty="0" err="1"/>
              <a:t>doanh</a:t>
            </a:r>
            <a:r>
              <a:rPr lang="en-US" dirty="0"/>
              <a:t> </a:t>
            </a:r>
            <a:r>
              <a:rPr lang="en-US" dirty="0" err="1"/>
              <a:t>thông</a:t>
            </a:r>
            <a:r>
              <a:rPr lang="en-US" dirty="0"/>
              <a:t> qua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phải</a:t>
            </a:r>
            <a:r>
              <a:rPr lang="en-US" dirty="0"/>
              <a:t> </a:t>
            </a:r>
            <a:r>
              <a:rPr lang="en-US" dirty="0" err="1"/>
              <a:t>được</a:t>
            </a:r>
            <a:r>
              <a:rPr lang="en-US" dirty="0"/>
              <a:t> </a:t>
            </a:r>
            <a:r>
              <a:rPr lang="en-US" dirty="0" err="1"/>
              <a:t>xử</a:t>
            </a:r>
            <a:r>
              <a:rPr lang="en-US" dirty="0"/>
              <a:t> </a:t>
            </a:r>
            <a:r>
              <a:rPr lang="en-US" dirty="0" err="1"/>
              <a:t>lí</a:t>
            </a:r>
            <a:r>
              <a:rPr lang="en-US" dirty="0"/>
              <a:t> </a:t>
            </a:r>
            <a:r>
              <a:rPr lang="en-US" dirty="0" err="1"/>
              <a:t>và</a:t>
            </a:r>
            <a:r>
              <a:rPr lang="en-US" dirty="0"/>
              <a:t> </a:t>
            </a:r>
            <a:r>
              <a:rPr lang="en-US" dirty="0" err="1"/>
              <a:t>ghi</a:t>
            </a:r>
            <a:r>
              <a:rPr lang="en-US" dirty="0"/>
              <a:t> </a:t>
            </a:r>
            <a:r>
              <a:rPr lang="en-US" dirty="0" err="1"/>
              <a:t>chép</a:t>
            </a:r>
            <a:r>
              <a:rPr lang="en-US" dirty="0"/>
              <a:t> </a:t>
            </a:r>
            <a:r>
              <a:rPr lang="en-US" dirty="0" err="1"/>
              <a:t>đầy</a:t>
            </a:r>
            <a:r>
              <a:rPr lang="en-US" dirty="0"/>
              <a:t> </a:t>
            </a:r>
            <a:r>
              <a:rPr lang="en-US" dirty="0" err="1"/>
              <a:t>đủ</a:t>
            </a:r>
            <a:r>
              <a:rPr lang="en-US" dirty="0"/>
              <a:t> </a:t>
            </a:r>
            <a:r>
              <a:rPr lang="en-US" dirty="0" err="1"/>
              <a:t>và</a:t>
            </a:r>
            <a:r>
              <a:rPr lang="en-US" dirty="0"/>
              <a:t> </a:t>
            </a:r>
            <a:r>
              <a:rPr lang="en-US" dirty="0" err="1"/>
              <a:t>được</a:t>
            </a:r>
            <a:r>
              <a:rPr lang="en-US" dirty="0"/>
              <a:t> </a:t>
            </a:r>
            <a:r>
              <a:rPr lang="en-US" dirty="0" err="1"/>
              <a:t>xem</a:t>
            </a:r>
            <a:r>
              <a:rPr lang="en-US" dirty="0"/>
              <a:t> </a:t>
            </a:r>
            <a:r>
              <a:rPr lang="en-US" dirty="0" err="1"/>
              <a:t>xét</a:t>
            </a:r>
            <a:r>
              <a:rPr lang="en-US" dirty="0"/>
              <a:t> </a:t>
            </a:r>
            <a:r>
              <a:rPr lang="en-US" dirty="0" err="1"/>
              <a:t>bởi</a:t>
            </a:r>
            <a:r>
              <a:rPr lang="en-US" dirty="0"/>
              <a:t> </a:t>
            </a:r>
            <a:r>
              <a:rPr lang="en-US" dirty="0" err="1"/>
              <a:t>trưởng</a:t>
            </a:r>
            <a:r>
              <a:rPr lang="en-US" dirty="0"/>
              <a:t> ban an </a:t>
            </a:r>
            <a:r>
              <a:rPr lang="en-US" dirty="0" err="1"/>
              <a:t>ninh</a:t>
            </a:r>
            <a:r>
              <a:rPr lang="en-US" dirty="0"/>
              <a:t> </a:t>
            </a:r>
            <a:r>
              <a:rPr lang="en-US" dirty="0" err="1"/>
              <a:t>thông</a:t>
            </a:r>
            <a:r>
              <a:rPr lang="en-US" dirty="0"/>
              <a:t> tin , </a:t>
            </a:r>
            <a:r>
              <a:rPr lang="en-US" dirty="0" err="1"/>
              <a:t>nhân</a:t>
            </a:r>
            <a:r>
              <a:rPr lang="en-US" dirty="0"/>
              <a:t> </a:t>
            </a:r>
            <a:r>
              <a:rPr lang="en-US" dirty="0" err="1"/>
              <a:t>viên</a:t>
            </a:r>
            <a:r>
              <a:rPr lang="en-US" dirty="0"/>
              <a:t> , </a:t>
            </a:r>
            <a:r>
              <a:rPr lang="en-US" dirty="0" err="1"/>
              <a:t>và</a:t>
            </a:r>
            <a:r>
              <a:rPr lang="en-US" dirty="0"/>
              <a:t> </a:t>
            </a:r>
            <a:r>
              <a:rPr lang="en-US" dirty="0" err="1"/>
              <a:t>quản</a:t>
            </a:r>
            <a:r>
              <a:rPr lang="en-US" dirty="0"/>
              <a:t> </a:t>
            </a:r>
            <a:r>
              <a:rPr lang="en-US" dirty="0" err="1"/>
              <a:t>trị</a:t>
            </a:r>
            <a:r>
              <a:rPr lang="en-US" dirty="0"/>
              <a:t> </a:t>
            </a:r>
            <a:r>
              <a:rPr lang="en-US" dirty="0" err="1"/>
              <a:t>viên</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quy</a:t>
            </a:r>
            <a:r>
              <a:rPr lang="en-US" dirty="0"/>
              <a:t> </a:t>
            </a:r>
            <a:r>
              <a:rPr lang="en-US" dirty="0" err="1"/>
              <a:t>trình</a:t>
            </a:r>
            <a:r>
              <a:rPr lang="en-US" dirty="0"/>
              <a:t> </a:t>
            </a:r>
            <a:r>
              <a:rPr lang="en-US" dirty="0" err="1"/>
              <a:t>được</a:t>
            </a:r>
            <a:r>
              <a:rPr lang="en-US" dirty="0"/>
              <a:t> </a:t>
            </a:r>
            <a:r>
              <a:rPr lang="en-US" dirty="0" err="1"/>
              <a:t>ghi</a:t>
            </a:r>
            <a:r>
              <a:rPr lang="en-US" dirty="0"/>
              <a:t> </a:t>
            </a:r>
            <a:r>
              <a:rPr lang="en-US" dirty="0" err="1"/>
              <a:t>chép</a:t>
            </a:r>
            <a:r>
              <a:rPr lang="en-US" dirty="0"/>
              <a:t> </a:t>
            </a:r>
            <a:r>
              <a:rPr lang="en-US" dirty="0" err="1"/>
              <a:t>và</a:t>
            </a:r>
            <a:r>
              <a:rPr lang="en-US" dirty="0"/>
              <a:t> </a:t>
            </a:r>
            <a:r>
              <a:rPr lang="en-US" dirty="0" err="1"/>
              <a:t>cập</a:t>
            </a:r>
            <a:r>
              <a:rPr lang="en-US" dirty="0"/>
              <a:t> </a:t>
            </a:r>
            <a:r>
              <a:rPr lang="en-US" dirty="0" err="1"/>
              <a:t>nhật</a:t>
            </a:r>
            <a:r>
              <a:rPr lang="en-US" dirty="0"/>
              <a:t> </a:t>
            </a:r>
            <a:r>
              <a:rPr lang="en-US" dirty="0" err="1"/>
              <a:t>phù</a:t>
            </a:r>
            <a:r>
              <a:rPr lang="en-US" dirty="0"/>
              <a:t> </a:t>
            </a:r>
            <a:r>
              <a:rPr lang="en-US" dirty="0" err="1"/>
              <a:t>hợp</a:t>
            </a:r>
            <a:r>
              <a:rPr lang="en-US" dirty="0"/>
              <a:t> </a:t>
            </a:r>
            <a:r>
              <a:rPr lang="en-US" dirty="0" err="1"/>
              <a:t>với</a:t>
            </a:r>
            <a:r>
              <a:rPr lang="en-US" dirty="0"/>
              <a:t> GDPR</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700571"/>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3. QUẢN LÍ DỮ LIỆU CÁ NHÂN</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125331" y="685800"/>
            <a:ext cx="9144000" cy="5181600"/>
          </a:xfrm>
        </p:spPr>
        <p:txBody>
          <a:bodyPr/>
          <a:lstStyle/>
          <a:p>
            <a:r>
              <a:rPr lang="en-US" dirty="0" err="1"/>
              <a:t>Các</a:t>
            </a:r>
            <a:r>
              <a:rPr lang="en-US" dirty="0"/>
              <a:t> </a:t>
            </a:r>
            <a:r>
              <a:rPr lang="en-US" dirty="0" err="1"/>
              <a:t>tài</a:t>
            </a:r>
            <a:r>
              <a:rPr lang="en-US" dirty="0"/>
              <a:t> </a:t>
            </a:r>
            <a:r>
              <a:rPr lang="en-US" dirty="0" err="1"/>
              <a:t>liệu</a:t>
            </a:r>
            <a:r>
              <a:rPr lang="en-US" dirty="0"/>
              <a:t> </a:t>
            </a:r>
            <a:r>
              <a:rPr lang="en-US" dirty="0" err="1"/>
              <a:t>phải</a:t>
            </a:r>
            <a:r>
              <a:rPr lang="en-US" dirty="0"/>
              <a:t> </a:t>
            </a:r>
            <a:r>
              <a:rPr lang="en-US" dirty="0" err="1"/>
              <a:t>chứng</a:t>
            </a:r>
            <a:r>
              <a:rPr lang="en-US" dirty="0"/>
              <a:t> minh </a:t>
            </a:r>
            <a:r>
              <a:rPr lang="en-US" dirty="0" err="1"/>
              <a:t>rằng</a:t>
            </a:r>
            <a:r>
              <a:rPr lang="en-US" dirty="0"/>
              <a:t> ATEA </a:t>
            </a:r>
            <a:r>
              <a:rPr lang="en-US" dirty="0" err="1"/>
              <a:t>có</a:t>
            </a:r>
            <a:r>
              <a:rPr lang="en-US" dirty="0"/>
              <a:t> </a:t>
            </a:r>
            <a:r>
              <a:rPr lang="en-US" dirty="0" err="1"/>
              <a:t>đủ</a:t>
            </a:r>
            <a:r>
              <a:rPr lang="en-US" dirty="0"/>
              <a:t> </a:t>
            </a:r>
            <a:r>
              <a:rPr lang="en-US" dirty="0" err="1"/>
              <a:t>kỹ</a:t>
            </a:r>
            <a:r>
              <a:rPr lang="en-US" dirty="0"/>
              <a:t> </a:t>
            </a:r>
            <a:r>
              <a:rPr lang="en-US" dirty="0" err="1"/>
              <a:t>thuật</a:t>
            </a:r>
            <a:r>
              <a:rPr lang="en-US" dirty="0"/>
              <a:t> </a:t>
            </a:r>
            <a:r>
              <a:rPr lang="en-US" dirty="0" err="1"/>
              <a:t>và</a:t>
            </a:r>
            <a:r>
              <a:rPr lang="en-US" dirty="0"/>
              <a:t> </a:t>
            </a:r>
            <a:r>
              <a:rPr lang="en-US" dirty="0" err="1"/>
              <a:t>đủ</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tuân</a:t>
            </a:r>
            <a:r>
              <a:rPr lang="en-US" dirty="0"/>
              <a:t> </a:t>
            </a:r>
            <a:r>
              <a:rPr lang="en-US" dirty="0" err="1"/>
              <a:t>thủ</a:t>
            </a:r>
            <a:r>
              <a:rPr lang="en-US" dirty="0"/>
              <a:t> </a:t>
            </a:r>
            <a:r>
              <a:rPr lang="en-US" dirty="0" err="1"/>
              <a:t>quyền</a:t>
            </a:r>
            <a:r>
              <a:rPr lang="en-US" dirty="0"/>
              <a:t> </a:t>
            </a:r>
            <a:r>
              <a:rPr lang="en-US" dirty="0" err="1"/>
              <a:t>cá</a:t>
            </a:r>
            <a:r>
              <a:rPr lang="en-US" dirty="0"/>
              <a:t> </a:t>
            </a:r>
            <a:r>
              <a:rPr lang="en-US" dirty="0" err="1"/>
              <a:t>nhân</a:t>
            </a:r>
            <a:r>
              <a:rPr lang="en-US" dirty="0"/>
              <a:t> </a:t>
            </a:r>
            <a:r>
              <a:rPr lang="en-US" dirty="0" err="1"/>
              <a:t>đối</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của</a:t>
            </a:r>
            <a:r>
              <a:rPr lang="en-US" dirty="0"/>
              <a:t> </a:t>
            </a:r>
            <a:r>
              <a:rPr lang="en-US" dirty="0" err="1"/>
              <a:t>họ</a:t>
            </a:r>
            <a:r>
              <a:rPr lang="en-US" dirty="0"/>
              <a:t> , </a:t>
            </a:r>
            <a:r>
              <a:rPr lang="en-US" dirty="0" err="1"/>
              <a:t>để</a:t>
            </a:r>
            <a:r>
              <a:rPr lang="en-US" dirty="0"/>
              <a:t> </a:t>
            </a:r>
            <a:r>
              <a:rPr lang="en-US" dirty="0" err="1"/>
              <a:t>ngăn</a:t>
            </a:r>
            <a:r>
              <a:rPr lang="en-US" dirty="0"/>
              <a:t> </a:t>
            </a:r>
            <a:r>
              <a:rPr lang="en-US" dirty="0" err="1"/>
              <a:t>chặn</a:t>
            </a:r>
            <a:r>
              <a:rPr lang="en-US" dirty="0"/>
              <a:t> </a:t>
            </a:r>
            <a:r>
              <a:rPr lang="en-US" dirty="0" err="1"/>
              <a:t>và</a:t>
            </a:r>
            <a:r>
              <a:rPr lang="en-US" dirty="0"/>
              <a:t> </a:t>
            </a:r>
            <a:r>
              <a:rPr lang="en-US" dirty="0" err="1"/>
              <a:t>giảm</a:t>
            </a:r>
            <a:r>
              <a:rPr lang="en-US" dirty="0"/>
              <a:t> </a:t>
            </a:r>
            <a:r>
              <a:rPr lang="en-US" dirty="0" err="1"/>
              <a:t>thiểu</a:t>
            </a:r>
            <a:r>
              <a:rPr lang="en-US" dirty="0"/>
              <a:t> </a:t>
            </a:r>
            <a:r>
              <a:rPr lang="en-US" dirty="0" err="1"/>
              <a:t>tác</a:t>
            </a:r>
            <a:r>
              <a:rPr lang="en-US" dirty="0"/>
              <a:t> </a:t>
            </a:r>
            <a:r>
              <a:rPr lang="en-US" dirty="0" err="1"/>
              <a:t>động</a:t>
            </a:r>
            <a:r>
              <a:rPr lang="en-US" dirty="0"/>
              <a:t> </a:t>
            </a:r>
            <a:r>
              <a:rPr lang="en-US" dirty="0" err="1"/>
              <a:t>của</a:t>
            </a:r>
            <a:r>
              <a:rPr lang="en-US" dirty="0"/>
              <a:t> vi </a:t>
            </a:r>
            <a:r>
              <a:rPr lang="en-US" dirty="0" err="1"/>
              <a:t>phạm</a:t>
            </a:r>
            <a:r>
              <a:rPr lang="en-US" dirty="0"/>
              <a:t> </a:t>
            </a:r>
            <a:r>
              <a:rPr lang="en-US" dirty="0" err="1"/>
              <a:t>dữ</a:t>
            </a:r>
            <a:r>
              <a:rPr lang="en-US" dirty="0"/>
              <a:t> </a:t>
            </a:r>
            <a:r>
              <a:rPr lang="en-US" dirty="0" err="1"/>
              <a:t>liệu</a:t>
            </a:r>
            <a:r>
              <a:rPr lang="en-US" dirty="0"/>
              <a:t> . </a:t>
            </a:r>
            <a:r>
              <a:rPr lang="en-US" dirty="0" err="1"/>
              <a:t>Quy</a:t>
            </a:r>
            <a:r>
              <a:rPr lang="en-US" dirty="0"/>
              <a:t> </a:t>
            </a:r>
            <a:r>
              <a:rPr lang="en-US" dirty="0" err="1"/>
              <a:t>trình</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 ATEA </a:t>
            </a:r>
            <a:r>
              <a:rPr lang="en-US" dirty="0" err="1"/>
              <a:t>phải</a:t>
            </a:r>
            <a:r>
              <a:rPr lang="en-US" dirty="0"/>
              <a:t> </a:t>
            </a:r>
            <a:r>
              <a:rPr lang="en-US" dirty="0" err="1"/>
              <a:t>thông</a:t>
            </a:r>
            <a:r>
              <a:rPr lang="en-US" dirty="0"/>
              <a:t> </a:t>
            </a:r>
            <a:r>
              <a:rPr lang="en-US" dirty="0" err="1"/>
              <a:t>báo</a:t>
            </a:r>
            <a:r>
              <a:rPr lang="en-US" dirty="0"/>
              <a:t> </a:t>
            </a:r>
            <a:r>
              <a:rPr lang="en-US" dirty="0" err="1"/>
              <a:t>cho</a:t>
            </a:r>
            <a:r>
              <a:rPr lang="en-US" dirty="0"/>
              <a:t> </a:t>
            </a:r>
            <a:r>
              <a:rPr lang="en-US" dirty="0" err="1"/>
              <a:t>cá</a:t>
            </a:r>
            <a:r>
              <a:rPr lang="en-US" dirty="0"/>
              <a:t> </a:t>
            </a:r>
            <a:r>
              <a:rPr lang="en-US" dirty="0" err="1"/>
              <a:t>nhân</a:t>
            </a:r>
            <a:r>
              <a:rPr lang="en-US" dirty="0"/>
              <a:t> </a:t>
            </a:r>
            <a:r>
              <a:rPr lang="en-US" dirty="0" err="1"/>
              <a:t>hoặc</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được</a:t>
            </a:r>
            <a:r>
              <a:rPr lang="en-US" dirty="0"/>
              <a:t> </a:t>
            </a:r>
            <a:r>
              <a:rPr lang="en-US" dirty="0" err="1"/>
              <a:t>sự</a:t>
            </a:r>
            <a:r>
              <a:rPr lang="en-US" dirty="0"/>
              <a:t> </a:t>
            </a:r>
            <a:r>
              <a:rPr lang="en-US" dirty="0" err="1"/>
              <a:t>đồng</a:t>
            </a:r>
            <a:r>
              <a:rPr lang="en-US" dirty="0"/>
              <a:t> ý </a:t>
            </a:r>
            <a:r>
              <a:rPr lang="en-US" dirty="0" err="1"/>
              <a:t>của</a:t>
            </a:r>
            <a:r>
              <a:rPr lang="en-US" dirty="0"/>
              <a:t> </a:t>
            </a:r>
            <a:r>
              <a:rPr lang="en-US" dirty="0" err="1"/>
              <a:t>họ</a:t>
            </a:r>
            <a:r>
              <a:rPr lang="en-US" dirty="0"/>
              <a:t> </a:t>
            </a:r>
            <a:r>
              <a:rPr lang="en-US" dirty="0" err="1"/>
              <a:t>để</a:t>
            </a:r>
            <a:r>
              <a:rPr lang="en-US" dirty="0"/>
              <a:t> </a:t>
            </a:r>
            <a:r>
              <a:rPr lang="en-US" dirty="0" err="1"/>
              <a:t>thu</a:t>
            </a:r>
            <a:r>
              <a:rPr lang="en-US" dirty="0"/>
              <a:t> </a:t>
            </a:r>
            <a:r>
              <a:rPr lang="en-US" dirty="0" err="1"/>
              <a:t>thập</a:t>
            </a:r>
            <a:r>
              <a:rPr lang="en-US" dirty="0"/>
              <a:t> </a:t>
            </a:r>
            <a:r>
              <a:rPr lang="en-US" dirty="0" err="1"/>
              <a:t>và</a:t>
            </a:r>
            <a:r>
              <a:rPr lang="en-US" dirty="0"/>
              <a:t> </a:t>
            </a:r>
            <a:r>
              <a:rPr lang="en-US" dirty="0" err="1"/>
              <a:t>sử</a:t>
            </a:r>
            <a:r>
              <a:rPr lang="en-US" dirty="0"/>
              <a:t> </a:t>
            </a:r>
            <a:r>
              <a:rPr lang="en-US" dirty="0" err="1"/>
              <a:t>dụng</a:t>
            </a:r>
            <a:r>
              <a:rPr lang="en-US" dirty="0"/>
              <a:t> . </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9741736"/>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4C18-C01E-4F75-B73D-D6053B390801}"/>
              </a:ext>
            </a:extLst>
          </p:cNvPr>
          <p:cNvSpPr>
            <a:spLocks noGrp="1"/>
          </p:cNvSpPr>
          <p:nvPr>
            <p:ph type="title"/>
          </p:nvPr>
        </p:nvSpPr>
        <p:spPr/>
        <p:txBody>
          <a:bodyPr/>
          <a:lstStyle/>
          <a:p>
            <a:r>
              <a:rPr lang="en-US" b="1" dirty="0"/>
              <a:t>3. QUẢN LÍ DỮ LIỆU CÁ NHÂN</a:t>
            </a:r>
            <a:endParaRPr lang="en-US" dirty="0"/>
          </a:p>
        </p:txBody>
      </p:sp>
      <p:sp>
        <p:nvSpPr>
          <p:cNvPr id="3" name="Content Placeholder 2">
            <a:extLst>
              <a:ext uri="{FF2B5EF4-FFF2-40B4-BE49-F238E27FC236}">
                <a16:creationId xmlns:a16="http://schemas.microsoft.com/office/drawing/2014/main" id="{493F071D-F42B-41B6-A0E0-D456C6D8AB0B}"/>
              </a:ext>
            </a:extLst>
          </p:cNvPr>
          <p:cNvSpPr>
            <a:spLocks noGrp="1"/>
          </p:cNvSpPr>
          <p:nvPr>
            <p:ph idx="1"/>
          </p:nvPr>
        </p:nvSpPr>
        <p:spPr/>
        <p:txBody>
          <a:bodyPr/>
          <a:lstStyle/>
          <a:p>
            <a:r>
              <a:rPr lang="en-US" dirty="0" err="1"/>
              <a:t>Khi</a:t>
            </a:r>
            <a:r>
              <a:rPr lang="en-US" dirty="0"/>
              <a:t> </a:t>
            </a:r>
            <a:r>
              <a:rPr lang="en-US" dirty="0" err="1"/>
              <a:t>có</a:t>
            </a:r>
            <a:r>
              <a:rPr lang="en-US" dirty="0"/>
              <a:t> </a:t>
            </a:r>
            <a:r>
              <a:rPr lang="en-US" dirty="0" err="1"/>
              <a:t>thông</a:t>
            </a:r>
            <a:r>
              <a:rPr lang="en-US" dirty="0"/>
              <a:t> </a:t>
            </a:r>
            <a:r>
              <a:rPr lang="en-US" dirty="0" err="1"/>
              <a:t>báo</a:t>
            </a:r>
            <a:r>
              <a:rPr lang="en-US" dirty="0"/>
              <a:t> </a:t>
            </a:r>
            <a:r>
              <a:rPr lang="en-US" dirty="0" err="1"/>
              <a:t>hoặc</a:t>
            </a:r>
            <a:r>
              <a:rPr lang="en-US" dirty="0"/>
              <a:t> </a:t>
            </a:r>
            <a:r>
              <a:rPr lang="en-US" dirty="0" err="1"/>
              <a:t>sự</a:t>
            </a:r>
            <a:r>
              <a:rPr lang="en-US" dirty="0"/>
              <a:t> </a:t>
            </a:r>
            <a:r>
              <a:rPr lang="en-US" dirty="0" err="1"/>
              <a:t>đồng</a:t>
            </a:r>
            <a:r>
              <a:rPr lang="en-US" dirty="0"/>
              <a:t> ý </a:t>
            </a:r>
            <a:r>
              <a:rPr lang="en-US" dirty="0" err="1"/>
              <a:t>của</a:t>
            </a:r>
            <a:r>
              <a:rPr lang="en-US" dirty="0"/>
              <a:t> </a:t>
            </a:r>
            <a:r>
              <a:rPr lang="en-US" dirty="0" err="1"/>
              <a:t>cá</a:t>
            </a:r>
            <a:r>
              <a:rPr lang="en-US" dirty="0"/>
              <a:t> </a:t>
            </a:r>
            <a:r>
              <a:rPr lang="en-US" dirty="0" err="1"/>
              <a:t>nhân</a:t>
            </a:r>
            <a:r>
              <a:rPr lang="en-US" dirty="0"/>
              <a:t> hay </a:t>
            </a:r>
            <a:r>
              <a:rPr lang="en-US" dirty="0" err="1"/>
              <a:t>tổ</a:t>
            </a:r>
            <a:r>
              <a:rPr lang="en-US" dirty="0"/>
              <a:t> </a:t>
            </a:r>
            <a:r>
              <a:rPr lang="en-US" dirty="0" err="1"/>
              <a:t>chức</a:t>
            </a:r>
            <a:r>
              <a:rPr lang="en-US" dirty="0"/>
              <a:t> , ATEA </a:t>
            </a:r>
            <a:r>
              <a:rPr lang="en-US" dirty="0" err="1"/>
              <a:t>phải</a:t>
            </a:r>
            <a:r>
              <a:rPr lang="en-US" dirty="0"/>
              <a:t> </a:t>
            </a:r>
            <a:r>
              <a:rPr lang="en-US" dirty="0" err="1"/>
              <a:t>tiếp</a:t>
            </a:r>
            <a:r>
              <a:rPr lang="en-US" dirty="0"/>
              <a:t> </a:t>
            </a:r>
            <a:r>
              <a:rPr lang="en-US" dirty="0" err="1"/>
              <a:t>nhận</a:t>
            </a:r>
            <a:r>
              <a:rPr lang="en-US" dirty="0"/>
              <a:t> </a:t>
            </a:r>
            <a:r>
              <a:rPr lang="en-US" dirty="0" err="1"/>
              <a:t>theo</a:t>
            </a:r>
            <a:r>
              <a:rPr lang="en-US" dirty="0"/>
              <a:t> </a:t>
            </a:r>
            <a:r>
              <a:rPr lang="en-US" dirty="0" err="1"/>
              <a:t>thông</a:t>
            </a:r>
            <a:r>
              <a:rPr lang="en-US" dirty="0"/>
              <a:t> tin </a:t>
            </a:r>
            <a:r>
              <a:rPr lang="en-US" dirty="0" err="1"/>
              <a:t>của</a:t>
            </a:r>
            <a:r>
              <a:rPr lang="en-US" dirty="0"/>
              <a:t> GDPR </a:t>
            </a:r>
            <a:r>
              <a:rPr lang="en-US" dirty="0" err="1"/>
              <a:t>như</a:t>
            </a:r>
            <a:r>
              <a:rPr lang="en-US" dirty="0"/>
              <a:t> </a:t>
            </a:r>
            <a:r>
              <a:rPr lang="en-US" dirty="0" err="1"/>
              <a:t>sau</a:t>
            </a:r>
            <a:r>
              <a:rPr lang="en-US" dirty="0"/>
              <a:t> : </a:t>
            </a:r>
          </a:p>
          <a:p>
            <a:pPr marL="914400" lvl="1" indent="-457200">
              <a:buFont typeface="+mj-lt"/>
              <a:buAutoNum type="arabicPeriod"/>
            </a:pPr>
            <a:r>
              <a:rPr lang="en-US" sz="3200" dirty="0" err="1"/>
              <a:t>Danh</a:t>
            </a:r>
            <a:r>
              <a:rPr lang="en-US" sz="3200" dirty="0"/>
              <a:t> </a:t>
            </a:r>
            <a:r>
              <a:rPr lang="en-US" sz="3200" dirty="0" err="1"/>
              <a:t>mục</a:t>
            </a:r>
            <a:r>
              <a:rPr lang="en-US" sz="3200" dirty="0"/>
              <a:t> </a:t>
            </a:r>
            <a:r>
              <a:rPr lang="en-US" sz="3200" dirty="0" err="1"/>
              <a:t>và</a:t>
            </a:r>
            <a:r>
              <a:rPr lang="en-US" sz="3200" dirty="0"/>
              <a:t> </a:t>
            </a:r>
            <a:r>
              <a:rPr lang="en-US" sz="3200" dirty="0" err="1"/>
              <a:t>dữ</a:t>
            </a:r>
            <a:r>
              <a:rPr lang="en-US" sz="3200" dirty="0"/>
              <a:t> </a:t>
            </a:r>
            <a:r>
              <a:rPr lang="en-US" sz="3200" dirty="0" err="1"/>
              <a:t>liệu</a:t>
            </a:r>
            <a:r>
              <a:rPr lang="en-US" sz="3200" dirty="0"/>
              <a:t> </a:t>
            </a:r>
            <a:r>
              <a:rPr lang="en-US" sz="3200" dirty="0" err="1"/>
              <a:t>cá</a:t>
            </a:r>
            <a:r>
              <a:rPr lang="en-US" sz="3200" dirty="0"/>
              <a:t> </a:t>
            </a:r>
            <a:r>
              <a:rPr lang="en-US" sz="3200" dirty="0" err="1"/>
              <a:t>nhân</a:t>
            </a:r>
            <a:r>
              <a:rPr lang="en-US" sz="3200" dirty="0"/>
              <a:t> </a:t>
            </a:r>
            <a:r>
              <a:rPr lang="en-US" sz="3200" dirty="0" err="1"/>
              <a:t>được</a:t>
            </a:r>
            <a:r>
              <a:rPr lang="en-US" sz="3200" dirty="0"/>
              <a:t> </a:t>
            </a:r>
            <a:r>
              <a:rPr lang="en-US" sz="3200" dirty="0" err="1"/>
              <a:t>thu</a:t>
            </a:r>
            <a:r>
              <a:rPr lang="en-US" sz="3200" dirty="0"/>
              <a:t> </a:t>
            </a:r>
            <a:r>
              <a:rPr lang="en-US" sz="3200" dirty="0" err="1"/>
              <a:t>thập</a:t>
            </a:r>
            <a:r>
              <a:rPr lang="en-US" sz="3200" dirty="0"/>
              <a:t> </a:t>
            </a:r>
            <a:r>
              <a:rPr lang="en-US" sz="3200" dirty="0" err="1"/>
              <a:t>và</a:t>
            </a:r>
            <a:r>
              <a:rPr lang="en-US" sz="3200" dirty="0"/>
              <a:t> </a:t>
            </a:r>
            <a:r>
              <a:rPr lang="en-US" sz="3200" dirty="0" err="1"/>
              <a:t>xử</a:t>
            </a:r>
            <a:r>
              <a:rPr lang="en-US" sz="3200" dirty="0"/>
              <a:t> </a:t>
            </a:r>
            <a:r>
              <a:rPr lang="en-US" sz="3200" dirty="0" err="1"/>
              <a:t>lí</a:t>
            </a:r>
            <a:endParaRPr lang="en-US" sz="3200" dirty="0"/>
          </a:p>
          <a:p>
            <a:pPr marL="914400" lvl="1" indent="-457200">
              <a:buFont typeface="+mj-lt"/>
              <a:buAutoNum type="arabicPeriod"/>
            </a:pPr>
            <a:r>
              <a:rPr lang="en-US" sz="3200" dirty="0" err="1"/>
              <a:t>Mục</a:t>
            </a:r>
            <a:r>
              <a:rPr lang="en-US" sz="3200" dirty="0"/>
              <a:t> </a:t>
            </a:r>
            <a:r>
              <a:rPr lang="en-US" sz="3200" dirty="0" err="1"/>
              <a:t>đích</a:t>
            </a:r>
            <a:r>
              <a:rPr lang="en-US" sz="3200" dirty="0"/>
              <a:t> </a:t>
            </a:r>
            <a:r>
              <a:rPr lang="en-US" sz="3200" dirty="0" err="1"/>
              <a:t>và</a:t>
            </a:r>
            <a:r>
              <a:rPr lang="en-US" sz="3200" dirty="0"/>
              <a:t> </a:t>
            </a:r>
            <a:r>
              <a:rPr lang="en-US" sz="3200" dirty="0" err="1"/>
              <a:t>cơ</a:t>
            </a:r>
            <a:r>
              <a:rPr lang="en-US" sz="3200" dirty="0"/>
              <a:t> </a:t>
            </a:r>
            <a:r>
              <a:rPr lang="en-US" sz="3200" dirty="0" err="1"/>
              <a:t>sở</a:t>
            </a:r>
            <a:r>
              <a:rPr lang="en-US" sz="3200" dirty="0"/>
              <a:t> </a:t>
            </a:r>
            <a:r>
              <a:rPr lang="en-US" sz="3200" dirty="0" err="1"/>
              <a:t>pháp</a:t>
            </a:r>
            <a:r>
              <a:rPr lang="en-US" sz="3200" dirty="0"/>
              <a:t> </a:t>
            </a:r>
            <a:r>
              <a:rPr lang="en-US" sz="3200" dirty="0" err="1"/>
              <a:t>lý</a:t>
            </a:r>
            <a:r>
              <a:rPr lang="en-US" sz="3200" dirty="0"/>
              <a:t> </a:t>
            </a:r>
            <a:r>
              <a:rPr lang="en-US" sz="3200" dirty="0" err="1"/>
              <a:t>của</a:t>
            </a:r>
            <a:r>
              <a:rPr lang="en-US" sz="3200" dirty="0"/>
              <a:t> </a:t>
            </a:r>
            <a:r>
              <a:rPr lang="en-US" sz="3200" dirty="0" err="1"/>
              <a:t>việc</a:t>
            </a:r>
            <a:r>
              <a:rPr lang="en-US" sz="3200" dirty="0"/>
              <a:t> </a:t>
            </a:r>
            <a:r>
              <a:rPr lang="en-US" sz="3200" dirty="0" err="1"/>
              <a:t>xử</a:t>
            </a:r>
            <a:r>
              <a:rPr lang="en-US" sz="3200" dirty="0"/>
              <a:t> </a:t>
            </a:r>
            <a:r>
              <a:rPr lang="en-US" sz="3200" dirty="0" err="1"/>
              <a:t>lí</a:t>
            </a:r>
            <a:r>
              <a:rPr lang="en-US" sz="3200" dirty="0"/>
              <a:t> </a:t>
            </a:r>
            <a:r>
              <a:rPr lang="en-US" sz="3200" dirty="0" err="1"/>
              <a:t>dữ</a:t>
            </a:r>
            <a:r>
              <a:rPr lang="en-US" sz="3200" dirty="0"/>
              <a:t> </a:t>
            </a:r>
            <a:r>
              <a:rPr lang="en-US" sz="3200" dirty="0" err="1"/>
              <a:t>liệu</a:t>
            </a:r>
            <a:r>
              <a:rPr lang="en-US" sz="3200" dirty="0"/>
              <a:t> </a:t>
            </a:r>
          </a:p>
          <a:p>
            <a:pPr marL="914400" lvl="1" indent="-457200">
              <a:buFont typeface="+mj-lt"/>
              <a:buAutoNum type="arabicPeriod"/>
            </a:pPr>
            <a:r>
              <a:rPr lang="en-US" sz="3200" dirty="0" err="1"/>
              <a:t>Người</a:t>
            </a:r>
            <a:r>
              <a:rPr lang="en-US" sz="3200" dirty="0"/>
              <a:t> </a:t>
            </a:r>
            <a:r>
              <a:rPr lang="en-US" sz="3200" dirty="0" err="1"/>
              <a:t>nhận</a:t>
            </a:r>
            <a:r>
              <a:rPr lang="en-US" sz="3200" dirty="0"/>
              <a:t> </a:t>
            </a:r>
            <a:r>
              <a:rPr lang="en-US" sz="3200" dirty="0" err="1"/>
              <a:t>dữ</a:t>
            </a:r>
            <a:r>
              <a:rPr lang="en-US" sz="3200" dirty="0"/>
              <a:t> </a:t>
            </a:r>
            <a:r>
              <a:rPr lang="en-US" sz="3200" dirty="0" err="1"/>
              <a:t>liệu</a:t>
            </a:r>
            <a:r>
              <a:rPr lang="en-US" sz="3200" dirty="0"/>
              <a:t> </a:t>
            </a:r>
            <a:r>
              <a:rPr lang="en-US" sz="3200" dirty="0" err="1"/>
              <a:t>cá</a:t>
            </a:r>
            <a:r>
              <a:rPr lang="en-US" sz="3200" dirty="0"/>
              <a:t> </a:t>
            </a:r>
            <a:r>
              <a:rPr lang="en-US" sz="3200" dirty="0" err="1"/>
              <a:t>nhân</a:t>
            </a:r>
            <a:r>
              <a:rPr lang="en-US" sz="3200" dirty="0"/>
              <a:t> </a:t>
            </a:r>
            <a:r>
              <a:rPr lang="en-US" sz="3200" dirty="0" err="1"/>
              <a:t>hoặc</a:t>
            </a:r>
            <a:r>
              <a:rPr lang="en-US" sz="3200" dirty="0"/>
              <a:t> </a:t>
            </a:r>
            <a:r>
              <a:rPr lang="en-US" sz="3200" dirty="0" err="1"/>
              <a:t>danh</a:t>
            </a:r>
            <a:r>
              <a:rPr lang="en-US" sz="3200" dirty="0"/>
              <a:t> </a:t>
            </a:r>
            <a:r>
              <a:rPr lang="en-US" sz="3200" dirty="0" err="1"/>
              <a:t>mục</a:t>
            </a:r>
            <a:r>
              <a:rPr lang="en-US" sz="3200" dirty="0"/>
              <a:t> </a:t>
            </a:r>
            <a:r>
              <a:rPr lang="en-US" sz="3200" dirty="0" err="1"/>
              <a:t>người</a:t>
            </a:r>
            <a:r>
              <a:rPr lang="en-US" sz="3200" dirty="0"/>
              <a:t> </a:t>
            </a:r>
            <a:r>
              <a:rPr lang="en-US" sz="3200" dirty="0" err="1"/>
              <a:t>nhận</a:t>
            </a:r>
            <a:endParaRPr lang="en-US" sz="3200" dirty="0"/>
          </a:p>
          <a:p>
            <a:pPr marL="0" indent="0">
              <a:buNone/>
            </a:pPr>
            <a:endParaRPr lang="en-US" dirty="0"/>
          </a:p>
        </p:txBody>
      </p:sp>
    </p:spTree>
    <p:extLst>
      <p:ext uri="{BB962C8B-B14F-4D97-AF65-F5344CB8AC3E}">
        <p14:creationId xmlns:p14="http://schemas.microsoft.com/office/powerpoint/2010/main" val="2275565610"/>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3. QUẢN LÍ DỮ LIỆU CÁ NHÂN</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1219200"/>
            <a:ext cx="9144000" cy="5181600"/>
          </a:xfrm>
        </p:spPr>
        <p:txBody>
          <a:bodyPr/>
          <a:lstStyle/>
          <a:p>
            <a:r>
              <a:rPr lang="en-US" dirty="0" err="1"/>
              <a:t>Các</a:t>
            </a:r>
            <a:r>
              <a:rPr lang="en-US" dirty="0"/>
              <a:t> </a:t>
            </a:r>
            <a:r>
              <a:rPr lang="en-US" dirty="0" err="1"/>
              <a:t>tài</a:t>
            </a:r>
            <a:r>
              <a:rPr lang="en-US" dirty="0"/>
              <a:t> </a:t>
            </a:r>
            <a:r>
              <a:rPr lang="en-US" dirty="0" err="1"/>
              <a:t>liệu</a:t>
            </a:r>
            <a:r>
              <a:rPr lang="en-US" dirty="0"/>
              <a:t> </a:t>
            </a:r>
            <a:r>
              <a:rPr lang="en-US" dirty="0" err="1"/>
              <a:t>phải</a:t>
            </a:r>
            <a:r>
              <a:rPr lang="en-US" dirty="0"/>
              <a:t> </a:t>
            </a:r>
            <a:r>
              <a:rPr lang="en-US" dirty="0" err="1"/>
              <a:t>chứng</a:t>
            </a:r>
            <a:r>
              <a:rPr lang="en-US" dirty="0"/>
              <a:t> minh </a:t>
            </a:r>
            <a:r>
              <a:rPr lang="en-US" dirty="0" err="1"/>
              <a:t>rằng</a:t>
            </a:r>
            <a:r>
              <a:rPr lang="en-US" dirty="0"/>
              <a:t> ATEA </a:t>
            </a:r>
            <a:r>
              <a:rPr lang="en-US" dirty="0" err="1"/>
              <a:t>có</a:t>
            </a:r>
            <a:r>
              <a:rPr lang="en-US" dirty="0"/>
              <a:t> </a:t>
            </a:r>
            <a:r>
              <a:rPr lang="en-US" dirty="0" err="1"/>
              <a:t>đủ</a:t>
            </a:r>
            <a:r>
              <a:rPr lang="en-US" dirty="0"/>
              <a:t> </a:t>
            </a:r>
            <a:r>
              <a:rPr lang="en-US" dirty="0" err="1"/>
              <a:t>kỹ</a:t>
            </a:r>
            <a:r>
              <a:rPr lang="en-US" dirty="0"/>
              <a:t> </a:t>
            </a:r>
            <a:r>
              <a:rPr lang="en-US" dirty="0" err="1"/>
              <a:t>thuật</a:t>
            </a:r>
            <a:r>
              <a:rPr lang="en-US" dirty="0"/>
              <a:t> </a:t>
            </a:r>
            <a:r>
              <a:rPr lang="en-US" dirty="0" err="1"/>
              <a:t>và</a:t>
            </a:r>
            <a:r>
              <a:rPr lang="en-US" dirty="0"/>
              <a:t> </a:t>
            </a:r>
            <a:r>
              <a:rPr lang="en-US" dirty="0" err="1"/>
              <a:t>đủ</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tuân</a:t>
            </a:r>
            <a:r>
              <a:rPr lang="en-US" dirty="0"/>
              <a:t> </a:t>
            </a:r>
            <a:r>
              <a:rPr lang="en-US" dirty="0" err="1"/>
              <a:t>thủ</a:t>
            </a:r>
            <a:r>
              <a:rPr lang="en-US" dirty="0"/>
              <a:t> </a:t>
            </a:r>
            <a:r>
              <a:rPr lang="en-US" dirty="0" err="1"/>
              <a:t>quyền</a:t>
            </a:r>
            <a:r>
              <a:rPr lang="en-US" dirty="0"/>
              <a:t> </a:t>
            </a:r>
            <a:r>
              <a:rPr lang="en-US" dirty="0" err="1"/>
              <a:t>cá</a:t>
            </a:r>
            <a:r>
              <a:rPr lang="en-US" dirty="0"/>
              <a:t> </a:t>
            </a:r>
            <a:r>
              <a:rPr lang="en-US" dirty="0" err="1"/>
              <a:t>nhân</a:t>
            </a:r>
            <a:r>
              <a:rPr lang="en-US" dirty="0"/>
              <a:t> </a:t>
            </a:r>
            <a:r>
              <a:rPr lang="en-US" dirty="0" err="1"/>
              <a:t>đối</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của</a:t>
            </a:r>
            <a:r>
              <a:rPr lang="en-US" dirty="0"/>
              <a:t> </a:t>
            </a:r>
            <a:r>
              <a:rPr lang="en-US" dirty="0" err="1"/>
              <a:t>họ</a:t>
            </a:r>
            <a:r>
              <a:rPr lang="en-US" dirty="0"/>
              <a:t> , </a:t>
            </a:r>
            <a:r>
              <a:rPr lang="en-US" dirty="0" err="1"/>
              <a:t>để</a:t>
            </a:r>
            <a:r>
              <a:rPr lang="en-US" dirty="0"/>
              <a:t> </a:t>
            </a:r>
            <a:r>
              <a:rPr lang="en-US" dirty="0" err="1"/>
              <a:t>ngăn</a:t>
            </a:r>
            <a:r>
              <a:rPr lang="en-US" dirty="0"/>
              <a:t> </a:t>
            </a:r>
            <a:r>
              <a:rPr lang="en-US" dirty="0" err="1"/>
              <a:t>chặn</a:t>
            </a:r>
            <a:r>
              <a:rPr lang="en-US" dirty="0"/>
              <a:t> </a:t>
            </a:r>
            <a:r>
              <a:rPr lang="en-US" dirty="0" err="1"/>
              <a:t>và</a:t>
            </a:r>
            <a:r>
              <a:rPr lang="en-US" dirty="0"/>
              <a:t> </a:t>
            </a:r>
            <a:r>
              <a:rPr lang="en-US" dirty="0" err="1"/>
              <a:t>giảm</a:t>
            </a:r>
            <a:r>
              <a:rPr lang="en-US" dirty="0"/>
              <a:t> </a:t>
            </a:r>
            <a:r>
              <a:rPr lang="en-US" dirty="0" err="1"/>
              <a:t>thiểu</a:t>
            </a:r>
            <a:r>
              <a:rPr lang="en-US" dirty="0"/>
              <a:t> </a:t>
            </a:r>
            <a:r>
              <a:rPr lang="en-US" dirty="0" err="1"/>
              <a:t>tác</a:t>
            </a:r>
            <a:r>
              <a:rPr lang="en-US" dirty="0"/>
              <a:t> </a:t>
            </a:r>
            <a:r>
              <a:rPr lang="en-US" dirty="0" err="1"/>
              <a:t>động</a:t>
            </a:r>
            <a:r>
              <a:rPr lang="en-US" dirty="0"/>
              <a:t> </a:t>
            </a:r>
            <a:r>
              <a:rPr lang="en-US" dirty="0" err="1"/>
              <a:t>của</a:t>
            </a:r>
            <a:r>
              <a:rPr lang="en-US" dirty="0"/>
              <a:t> vi </a:t>
            </a:r>
            <a:r>
              <a:rPr lang="en-US" dirty="0" err="1"/>
              <a:t>phạm</a:t>
            </a:r>
            <a:r>
              <a:rPr lang="en-US" dirty="0"/>
              <a:t> </a:t>
            </a:r>
            <a:r>
              <a:rPr lang="en-US" dirty="0" err="1"/>
              <a:t>dữ</a:t>
            </a:r>
            <a:r>
              <a:rPr lang="en-US" dirty="0"/>
              <a:t> </a:t>
            </a:r>
            <a:r>
              <a:rPr lang="en-US" dirty="0" err="1"/>
              <a:t>liệu</a:t>
            </a:r>
            <a:r>
              <a:rPr lang="en-US" dirty="0"/>
              <a:t> . </a:t>
            </a:r>
            <a:r>
              <a:rPr lang="en-US" dirty="0" err="1"/>
              <a:t>Quy</a:t>
            </a:r>
            <a:r>
              <a:rPr lang="en-US" dirty="0"/>
              <a:t> </a:t>
            </a:r>
            <a:r>
              <a:rPr lang="en-US" dirty="0" err="1"/>
              <a:t>trình</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 ATEA </a:t>
            </a:r>
            <a:r>
              <a:rPr lang="en-US" dirty="0" err="1"/>
              <a:t>phải</a:t>
            </a:r>
            <a:r>
              <a:rPr lang="en-US" dirty="0"/>
              <a:t> </a:t>
            </a:r>
            <a:r>
              <a:rPr lang="en-US" dirty="0" err="1"/>
              <a:t>thông</a:t>
            </a:r>
            <a:r>
              <a:rPr lang="en-US" dirty="0"/>
              <a:t> </a:t>
            </a:r>
            <a:r>
              <a:rPr lang="en-US" dirty="0" err="1"/>
              <a:t>báo</a:t>
            </a:r>
            <a:r>
              <a:rPr lang="en-US" dirty="0"/>
              <a:t> </a:t>
            </a:r>
            <a:r>
              <a:rPr lang="en-US" dirty="0" err="1"/>
              <a:t>cho</a:t>
            </a:r>
            <a:r>
              <a:rPr lang="en-US" dirty="0"/>
              <a:t> </a:t>
            </a:r>
            <a:r>
              <a:rPr lang="en-US" dirty="0" err="1"/>
              <a:t>cá</a:t>
            </a:r>
            <a:r>
              <a:rPr lang="en-US" dirty="0"/>
              <a:t> </a:t>
            </a:r>
            <a:r>
              <a:rPr lang="en-US" dirty="0" err="1"/>
              <a:t>nhân</a:t>
            </a:r>
            <a:r>
              <a:rPr lang="en-US" dirty="0"/>
              <a:t> </a:t>
            </a:r>
            <a:r>
              <a:rPr lang="en-US" dirty="0" err="1"/>
              <a:t>hoặc</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được</a:t>
            </a:r>
            <a:r>
              <a:rPr lang="en-US" dirty="0"/>
              <a:t> </a:t>
            </a:r>
            <a:r>
              <a:rPr lang="en-US" dirty="0" err="1"/>
              <a:t>sự</a:t>
            </a:r>
            <a:r>
              <a:rPr lang="en-US" dirty="0"/>
              <a:t> </a:t>
            </a:r>
            <a:r>
              <a:rPr lang="en-US" dirty="0" err="1"/>
              <a:t>đồng</a:t>
            </a:r>
            <a:r>
              <a:rPr lang="en-US" dirty="0"/>
              <a:t> ý </a:t>
            </a:r>
            <a:r>
              <a:rPr lang="en-US" dirty="0" err="1"/>
              <a:t>của</a:t>
            </a:r>
            <a:r>
              <a:rPr lang="en-US" dirty="0"/>
              <a:t> </a:t>
            </a:r>
            <a:r>
              <a:rPr lang="en-US" dirty="0" err="1"/>
              <a:t>họ</a:t>
            </a:r>
            <a:r>
              <a:rPr lang="en-US" dirty="0"/>
              <a:t> </a:t>
            </a:r>
            <a:r>
              <a:rPr lang="en-US" dirty="0" err="1"/>
              <a:t>để</a:t>
            </a:r>
            <a:r>
              <a:rPr lang="en-US" dirty="0"/>
              <a:t> </a:t>
            </a:r>
            <a:r>
              <a:rPr lang="en-US" dirty="0" err="1"/>
              <a:t>thu</a:t>
            </a:r>
            <a:r>
              <a:rPr lang="en-US" dirty="0"/>
              <a:t> </a:t>
            </a:r>
            <a:r>
              <a:rPr lang="en-US" dirty="0" err="1"/>
              <a:t>thập</a:t>
            </a:r>
            <a:r>
              <a:rPr lang="en-US" dirty="0"/>
              <a:t> </a:t>
            </a:r>
            <a:r>
              <a:rPr lang="en-US" dirty="0" err="1"/>
              <a:t>và</a:t>
            </a:r>
            <a:r>
              <a:rPr lang="en-US" dirty="0"/>
              <a:t> </a:t>
            </a:r>
            <a:r>
              <a:rPr lang="en-US" dirty="0" err="1"/>
              <a:t>sử</a:t>
            </a:r>
            <a:r>
              <a:rPr lang="en-US" dirty="0"/>
              <a:t> </a:t>
            </a:r>
            <a:r>
              <a:rPr lang="en-US" dirty="0" err="1"/>
              <a:t>dụng</a:t>
            </a:r>
            <a:r>
              <a:rPr lang="en-US" dirty="0"/>
              <a:t> . </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5662130"/>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3. QUẢN LÍ DỮ LIỆU CÁ NHÂN</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609600"/>
            <a:ext cx="9144000" cy="5181600"/>
          </a:xfrm>
        </p:spPr>
        <p:txBody>
          <a:bodyPr/>
          <a:lstStyle/>
          <a:p>
            <a:pPr marL="0" indent="0">
              <a:buNone/>
            </a:pPr>
            <a:r>
              <a:rPr lang="en-US" dirty="0" err="1"/>
              <a:t>Khi</a:t>
            </a:r>
            <a:r>
              <a:rPr lang="en-US" dirty="0"/>
              <a:t> </a:t>
            </a:r>
            <a:r>
              <a:rPr lang="en-US" dirty="0" err="1"/>
              <a:t>có</a:t>
            </a:r>
            <a:r>
              <a:rPr lang="en-US" dirty="0"/>
              <a:t> </a:t>
            </a:r>
            <a:r>
              <a:rPr lang="en-US" dirty="0" err="1"/>
              <a:t>thông</a:t>
            </a:r>
            <a:r>
              <a:rPr lang="en-US" dirty="0"/>
              <a:t> </a:t>
            </a:r>
            <a:r>
              <a:rPr lang="en-US" dirty="0" err="1"/>
              <a:t>báo</a:t>
            </a:r>
            <a:r>
              <a:rPr lang="en-US" dirty="0"/>
              <a:t> </a:t>
            </a:r>
            <a:r>
              <a:rPr lang="en-US" dirty="0" err="1"/>
              <a:t>hoặc</a:t>
            </a:r>
            <a:r>
              <a:rPr lang="en-US" dirty="0"/>
              <a:t> </a:t>
            </a:r>
            <a:r>
              <a:rPr lang="en-US" dirty="0" err="1"/>
              <a:t>sự</a:t>
            </a:r>
            <a:r>
              <a:rPr lang="en-US" dirty="0"/>
              <a:t> </a:t>
            </a:r>
            <a:r>
              <a:rPr lang="en-US" dirty="0" err="1"/>
              <a:t>đồng</a:t>
            </a:r>
            <a:r>
              <a:rPr lang="en-US" dirty="0"/>
              <a:t> ý </a:t>
            </a:r>
            <a:r>
              <a:rPr lang="en-US" dirty="0" err="1"/>
              <a:t>của</a:t>
            </a:r>
            <a:r>
              <a:rPr lang="en-US" dirty="0"/>
              <a:t> </a:t>
            </a:r>
            <a:r>
              <a:rPr lang="en-US" dirty="0" err="1"/>
              <a:t>cá</a:t>
            </a:r>
            <a:r>
              <a:rPr lang="en-US" dirty="0"/>
              <a:t> </a:t>
            </a:r>
            <a:r>
              <a:rPr lang="en-US" dirty="0" err="1"/>
              <a:t>nhân</a:t>
            </a:r>
            <a:r>
              <a:rPr lang="en-US" dirty="0"/>
              <a:t> hay </a:t>
            </a:r>
            <a:r>
              <a:rPr lang="en-US" dirty="0" err="1"/>
              <a:t>tổ</a:t>
            </a:r>
            <a:r>
              <a:rPr lang="en-US" dirty="0"/>
              <a:t> </a:t>
            </a:r>
            <a:r>
              <a:rPr lang="en-US" dirty="0" err="1"/>
              <a:t>chức</a:t>
            </a:r>
            <a:r>
              <a:rPr lang="en-US" dirty="0"/>
              <a:t> , ATEA </a:t>
            </a:r>
            <a:r>
              <a:rPr lang="en-US" dirty="0" err="1"/>
              <a:t>phải</a:t>
            </a:r>
            <a:r>
              <a:rPr lang="en-US" dirty="0"/>
              <a:t> </a:t>
            </a:r>
            <a:r>
              <a:rPr lang="en-US" dirty="0" err="1"/>
              <a:t>tiếp</a:t>
            </a:r>
            <a:r>
              <a:rPr lang="en-US" dirty="0"/>
              <a:t> </a:t>
            </a:r>
            <a:r>
              <a:rPr lang="en-US" dirty="0" err="1"/>
              <a:t>nhận</a:t>
            </a:r>
            <a:r>
              <a:rPr lang="en-US" dirty="0"/>
              <a:t> </a:t>
            </a:r>
            <a:r>
              <a:rPr lang="en-US" dirty="0" err="1"/>
              <a:t>theo</a:t>
            </a:r>
            <a:r>
              <a:rPr lang="en-US" dirty="0"/>
              <a:t> </a:t>
            </a:r>
            <a:r>
              <a:rPr lang="en-US" dirty="0" err="1"/>
              <a:t>thông</a:t>
            </a:r>
            <a:r>
              <a:rPr lang="en-US" dirty="0"/>
              <a:t> tin </a:t>
            </a:r>
            <a:r>
              <a:rPr lang="en-US" dirty="0" err="1"/>
              <a:t>của</a:t>
            </a:r>
            <a:r>
              <a:rPr lang="en-US" dirty="0"/>
              <a:t> GDPR </a:t>
            </a:r>
            <a:r>
              <a:rPr lang="en-US" dirty="0" err="1"/>
              <a:t>như</a:t>
            </a:r>
            <a:r>
              <a:rPr lang="en-US" dirty="0"/>
              <a:t> </a:t>
            </a:r>
            <a:r>
              <a:rPr lang="en-US" dirty="0" err="1"/>
              <a:t>sau</a:t>
            </a:r>
            <a:r>
              <a:rPr lang="en-US" dirty="0"/>
              <a:t> : </a:t>
            </a:r>
          </a:p>
          <a:p>
            <a:pPr lvl="1">
              <a:buFont typeface="Wingdings" panose="05000000000000000000" pitchFamily="2" charset="2"/>
              <a:buChar char="Ø"/>
            </a:pPr>
            <a:r>
              <a:rPr lang="en-US" dirty="0" err="1"/>
              <a:t>Danh</a:t>
            </a:r>
            <a:r>
              <a:rPr lang="en-US" dirty="0"/>
              <a:t> </a:t>
            </a:r>
            <a:r>
              <a:rPr lang="en-US" dirty="0" err="1"/>
              <a:t>mục</a:t>
            </a:r>
            <a:r>
              <a:rPr lang="en-US" dirty="0"/>
              <a:t> </a:t>
            </a:r>
            <a:r>
              <a:rPr lang="en-US" dirty="0" err="1"/>
              <a:t>và</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được</a:t>
            </a:r>
            <a:r>
              <a:rPr lang="en-US" dirty="0"/>
              <a:t> </a:t>
            </a:r>
            <a:r>
              <a:rPr lang="en-US" dirty="0" err="1"/>
              <a:t>thu</a:t>
            </a:r>
            <a:r>
              <a:rPr lang="en-US" dirty="0"/>
              <a:t> </a:t>
            </a:r>
            <a:r>
              <a:rPr lang="en-US" dirty="0" err="1"/>
              <a:t>thập</a:t>
            </a:r>
            <a:r>
              <a:rPr lang="en-US" dirty="0"/>
              <a:t> </a:t>
            </a:r>
            <a:r>
              <a:rPr lang="en-US" dirty="0" err="1"/>
              <a:t>và</a:t>
            </a:r>
            <a:r>
              <a:rPr lang="en-US" dirty="0"/>
              <a:t> </a:t>
            </a:r>
            <a:r>
              <a:rPr lang="en-US" dirty="0" err="1"/>
              <a:t>xử</a:t>
            </a:r>
            <a:r>
              <a:rPr lang="en-US" dirty="0"/>
              <a:t> </a:t>
            </a:r>
            <a:r>
              <a:rPr lang="en-US" dirty="0" err="1"/>
              <a:t>lí</a:t>
            </a:r>
            <a:endParaRPr lang="en-US" dirty="0"/>
          </a:p>
          <a:p>
            <a:pPr lvl="1">
              <a:buFont typeface="Wingdings" panose="05000000000000000000" pitchFamily="2" charset="2"/>
              <a:buChar char="Ø"/>
            </a:pPr>
            <a:r>
              <a:rPr lang="en-US" dirty="0" err="1"/>
              <a:t>Mục</a:t>
            </a:r>
            <a:r>
              <a:rPr lang="en-US" dirty="0"/>
              <a:t> </a:t>
            </a:r>
            <a:r>
              <a:rPr lang="en-US" dirty="0" err="1"/>
              <a:t>đích</a:t>
            </a:r>
            <a:r>
              <a:rPr lang="en-US" dirty="0"/>
              <a:t> </a:t>
            </a:r>
            <a:r>
              <a:rPr lang="en-US" dirty="0" err="1"/>
              <a:t>và</a:t>
            </a:r>
            <a:r>
              <a:rPr lang="en-US" dirty="0"/>
              <a:t> </a:t>
            </a:r>
            <a:r>
              <a:rPr lang="en-US" dirty="0" err="1"/>
              <a:t>cơ</a:t>
            </a:r>
            <a:r>
              <a:rPr lang="en-US" dirty="0"/>
              <a:t> </a:t>
            </a:r>
            <a:r>
              <a:rPr lang="en-US" dirty="0" err="1"/>
              <a:t>sở</a:t>
            </a:r>
            <a:r>
              <a:rPr lang="en-US" dirty="0"/>
              <a:t> </a:t>
            </a:r>
            <a:r>
              <a:rPr lang="en-US" dirty="0" err="1"/>
              <a:t>pháp</a:t>
            </a:r>
            <a:r>
              <a:rPr lang="en-US" dirty="0"/>
              <a:t> </a:t>
            </a:r>
            <a:r>
              <a:rPr lang="en-US" dirty="0" err="1"/>
              <a:t>lý</a:t>
            </a:r>
            <a:r>
              <a:rPr lang="en-US" dirty="0"/>
              <a:t> </a:t>
            </a:r>
            <a:r>
              <a:rPr lang="en-US" dirty="0" err="1"/>
              <a:t>của</a:t>
            </a:r>
            <a:r>
              <a:rPr lang="en-US" dirty="0"/>
              <a:t> </a:t>
            </a:r>
            <a:r>
              <a:rPr lang="en-US" dirty="0" err="1"/>
              <a:t>việc</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r>
              <a:rPr lang="en-US" dirty="0"/>
              <a:t> </a:t>
            </a:r>
          </a:p>
          <a:p>
            <a:pPr lvl="1">
              <a:buFont typeface="Wingdings" panose="05000000000000000000" pitchFamily="2" charset="2"/>
              <a:buChar char="Ø"/>
            </a:pPr>
            <a:r>
              <a:rPr lang="en-US" dirty="0" err="1"/>
              <a:t>Người</a:t>
            </a:r>
            <a:r>
              <a:rPr lang="en-US" dirty="0"/>
              <a:t> </a:t>
            </a:r>
            <a:r>
              <a:rPr lang="en-US" dirty="0" err="1"/>
              <a:t>nhận</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hoặc</a:t>
            </a:r>
            <a:r>
              <a:rPr lang="en-US" dirty="0"/>
              <a:t> </a:t>
            </a:r>
            <a:r>
              <a:rPr lang="en-US" dirty="0" err="1"/>
              <a:t>danh</a:t>
            </a:r>
            <a:r>
              <a:rPr lang="en-US" dirty="0"/>
              <a:t> </a:t>
            </a:r>
            <a:r>
              <a:rPr lang="en-US" dirty="0" err="1"/>
              <a:t>mục</a:t>
            </a:r>
            <a:r>
              <a:rPr lang="en-US" dirty="0"/>
              <a:t> </a:t>
            </a:r>
            <a:r>
              <a:rPr lang="en-US" dirty="0" err="1"/>
              <a:t>người</a:t>
            </a:r>
            <a:r>
              <a:rPr lang="en-US" dirty="0"/>
              <a:t> </a:t>
            </a:r>
            <a:r>
              <a:rPr lang="en-US" dirty="0" err="1"/>
              <a:t>nhận</a:t>
            </a:r>
            <a:endParaRPr lang="en-US" dirty="0"/>
          </a:p>
          <a:p>
            <a:pPr lvl="1">
              <a:buFont typeface="Wingdings" panose="05000000000000000000" pitchFamily="2" charset="2"/>
              <a:buChar char="Ø"/>
            </a:pPr>
            <a:r>
              <a:rPr lang="en-US" dirty="0" err="1"/>
              <a:t>Khoảng</a:t>
            </a:r>
            <a:r>
              <a:rPr lang="en-US" dirty="0"/>
              <a:t> </a:t>
            </a:r>
            <a:r>
              <a:rPr lang="en-US" dirty="0" err="1"/>
              <a:t>thời</a:t>
            </a:r>
            <a:r>
              <a:rPr lang="en-US" dirty="0"/>
              <a:t> </a:t>
            </a:r>
            <a:r>
              <a:rPr lang="en-US" dirty="0" err="1"/>
              <a:t>gian</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hoặc</a:t>
            </a:r>
            <a:r>
              <a:rPr lang="en-US" dirty="0"/>
              <a:t> </a:t>
            </a:r>
            <a:r>
              <a:rPr lang="en-US" dirty="0" err="1"/>
              <a:t>xác</a:t>
            </a:r>
            <a:r>
              <a:rPr lang="en-US" dirty="0"/>
              <a:t> </a:t>
            </a:r>
            <a:r>
              <a:rPr lang="en-US" dirty="0" err="1"/>
              <a:t>định</a:t>
            </a:r>
            <a:r>
              <a:rPr lang="en-US" dirty="0"/>
              <a:t> </a:t>
            </a:r>
            <a:r>
              <a:rPr lang="en-US" dirty="0" err="1"/>
              <a:t>khoản</a:t>
            </a:r>
            <a:r>
              <a:rPr lang="en-US" dirty="0"/>
              <a:t> </a:t>
            </a:r>
            <a:r>
              <a:rPr lang="en-US" dirty="0" err="1"/>
              <a:t>thời</a:t>
            </a:r>
            <a:r>
              <a:rPr lang="en-US" dirty="0"/>
              <a:t> </a:t>
            </a:r>
            <a:r>
              <a:rPr lang="en-US" dirty="0" err="1"/>
              <a:t>gian</a:t>
            </a:r>
            <a:r>
              <a:rPr lang="en-US" dirty="0"/>
              <a:t> </a:t>
            </a:r>
            <a:r>
              <a:rPr lang="en-US" dirty="0" err="1"/>
              <a:t>này</a:t>
            </a:r>
            <a:endParaRPr lang="en-US" dirty="0"/>
          </a:p>
          <a:p>
            <a:pPr lvl="1">
              <a:buFont typeface="Wingdings" panose="05000000000000000000" pitchFamily="2" charset="2"/>
              <a:buChar char="Ø"/>
            </a:pPr>
            <a:r>
              <a:rPr lang="en-US" dirty="0" err="1"/>
              <a:t>Quyền</a:t>
            </a:r>
            <a:r>
              <a:rPr lang="en-US" dirty="0"/>
              <a:t> </a:t>
            </a:r>
            <a:r>
              <a:rPr lang="en-US" dirty="0" err="1"/>
              <a:t>các</a:t>
            </a:r>
            <a:r>
              <a:rPr lang="en-US" dirty="0"/>
              <a:t> </a:t>
            </a:r>
            <a:r>
              <a:rPr lang="en-US" dirty="0" err="1"/>
              <a:t>nhân</a:t>
            </a:r>
            <a:r>
              <a:rPr lang="en-US" dirty="0"/>
              <a:t> </a:t>
            </a:r>
            <a:r>
              <a:rPr lang="en-US" dirty="0" err="1"/>
              <a:t>đối</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bao</a:t>
            </a:r>
            <a:r>
              <a:rPr lang="en-US" dirty="0"/>
              <a:t> </a:t>
            </a:r>
            <a:r>
              <a:rPr lang="en-US" dirty="0" err="1"/>
              <a:t>gồm</a:t>
            </a:r>
            <a:r>
              <a:rPr lang="en-US" dirty="0"/>
              <a:t> : </a:t>
            </a:r>
            <a:r>
              <a:rPr lang="en-US" dirty="0" err="1"/>
              <a:t>rút</a:t>
            </a:r>
            <a:r>
              <a:rPr lang="en-US" dirty="0"/>
              <a:t> </a:t>
            </a:r>
            <a:r>
              <a:rPr lang="en-US" dirty="0" err="1"/>
              <a:t>lại</a:t>
            </a:r>
            <a:r>
              <a:rPr lang="en-US" dirty="0"/>
              <a:t> </a:t>
            </a:r>
            <a:r>
              <a:rPr lang="en-US" dirty="0" err="1"/>
              <a:t>sự</a:t>
            </a:r>
            <a:r>
              <a:rPr lang="en-US" dirty="0"/>
              <a:t> </a:t>
            </a:r>
            <a:r>
              <a:rPr lang="en-US" dirty="0" err="1"/>
              <a:t>đồng</a:t>
            </a:r>
            <a:r>
              <a:rPr lang="en-US" dirty="0"/>
              <a:t> ý , </a:t>
            </a:r>
            <a:r>
              <a:rPr lang="en-US" dirty="0" err="1"/>
              <a:t>quyền</a:t>
            </a:r>
            <a:r>
              <a:rPr lang="en-US" dirty="0"/>
              <a:t> </a:t>
            </a:r>
            <a:r>
              <a:rPr lang="en-US" dirty="0" err="1"/>
              <a:t>truy</a:t>
            </a:r>
            <a:r>
              <a:rPr lang="en-US" dirty="0"/>
              <a:t> </a:t>
            </a:r>
            <a:r>
              <a:rPr lang="en-US" dirty="0" err="1"/>
              <a:t>cập</a:t>
            </a:r>
            <a:r>
              <a:rPr lang="en-US" dirty="0"/>
              <a:t> , </a:t>
            </a:r>
            <a:r>
              <a:rPr lang="en-US" dirty="0" err="1"/>
              <a:t>tẩy</a:t>
            </a:r>
            <a:r>
              <a:rPr lang="en-US" dirty="0"/>
              <a:t> </a:t>
            </a:r>
            <a:r>
              <a:rPr lang="en-US" dirty="0" err="1"/>
              <a:t>xóa</a:t>
            </a:r>
            <a:r>
              <a:rPr lang="en-US" dirty="0"/>
              <a:t> </a:t>
            </a:r>
            <a:r>
              <a:rPr lang="en-US" dirty="0" err="1"/>
              <a:t>và</a:t>
            </a:r>
            <a:r>
              <a:rPr lang="en-US" dirty="0"/>
              <a:t> </a:t>
            </a:r>
            <a:r>
              <a:rPr lang="en-US" dirty="0" err="1"/>
              <a:t>cải</a:t>
            </a:r>
            <a:r>
              <a:rPr lang="en-US" dirty="0"/>
              <a:t> </a:t>
            </a:r>
            <a:r>
              <a:rPr lang="en-US" dirty="0" err="1"/>
              <a:t>chính</a:t>
            </a:r>
            <a:r>
              <a:rPr lang="en-US" dirty="0"/>
              <a:t> </a:t>
            </a:r>
          </a:p>
          <a:p>
            <a:pPr lvl="1">
              <a:buFont typeface="Wingdings" panose="05000000000000000000" pitchFamily="2" charset="2"/>
              <a:buChar char="Ø"/>
            </a:pPr>
            <a:r>
              <a:rPr lang="en-US" dirty="0" err="1"/>
              <a:t>Quyền</a:t>
            </a:r>
            <a:r>
              <a:rPr lang="en-US" dirty="0"/>
              <a:t> </a:t>
            </a:r>
            <a:r>
              <a:rPr lang="en-US" dirty="0" err="1"/>
              <a:t>khiếu</a:t>
            </a:r>
            <a:r>
              <a:rPr lang="en-US" dirty="0"/>
              <a:t> </a:t>
            </a:r>
            <a:r>
              <a:rPr lang="en-US" dirty="0" err="1"/>
              <a:t>nại</a:t>
            </a:r>
            <a:r>
              <a:rPr lang="en-US" dirty="0"/>
              <a:t> </a:t>
            </a:r>
            <a:r>
              <a:rPr lang="en-US" dirty="0" err="1"/>
              <a:t>của</a:t>
            </a:r>
            <a:r>
              <a:rPr lang="en-US" dirty="0"/>
              <a:t> </a:t>
            </a:r>
            <a:r>
              <a:rPr lang="en-US" dirty="0" err="1"/>
              <a:t>cá</a:t>
            </a:r>
            <a:r>
              <a:rPr lang="en-US" dirty="0"/>
              <a:t> </a:t>
            </a:r>
            <a:r>
              <a:rPr lang="en-US" dirty="0" err="1"/>
              <a:t>nhân</a:t>
            </a:r>
            <a:r>
              <a:rPr lang="en-US" dirty="0"/>
              <a:t> </a:t>
            </a:r>
            <a:r>
              <a:rPr lang="en-US" dirty="0" err="1"/>
              <a:t>với</a:t>
            </a:r>
            <a:r>
              <a:rPr lang="en-US" dirty="0"/>
              <a:t> </a:t>
            </a:r>
            <a:r>
              <a:rPr lang="en-US" dirty="0" err="1"/>
              <a:t>cơ</a:t>
            </a:r>
            <a:r>
              <a:rPr lang="en-US" dirty="0"/>
              <a:t> </a:t>
            </a:r>
            <a:r>
              <a:rPr lang="en-US" dirty="0" err="1"/>
              <a:t>quan</a:t>
            </a:r>
            <a:r>
              <a:rPr lang="en-US" dirty="0"/>
              <a:t> </a:t>
            </a:r>
            <a:r>
              <a:rPr lang="en-US" dirty="0" err="1"/>
              <a:t>chức</a:t>
            </a:r>
            <a:r>
              <a:rPr lang="en-US" dirty="0"/>
              <a:t> </a:t>
            </a:r>
            <a:r>
              <a:rPr lang="en-US" dirty="0" err="1"/>
              <a:t>năng</a:t>
            </a:r>
            <a:endParaRPr lang="en-US" dirty="0"/>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7144778"/>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3. QUẢN LÍ DỮ LIỆU CÁ NHÂN</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125331" y="609600"/>
            <a:ext cx="9144000" cy="5181600"/>
          </a:xfrm>
        </p:spPr>
        <p:txBody>
          <a:bodyPr/>
          <a:lstStyle/>
          <a:p>
            <a:pPr lvl="1">
              <a:buFont typeface="Wingdings" panose="05000000000000000000" pitchFamily="2" charset="2"/>
              <a:buChar char="Ø"/>
            </a:pPr>
            <a:r>
              <a:rPr lang="en-US" dirty="0" err="1"/>
              <a:t>Nếu</a:t>
            </a:r>
            <a:r>
              <a:rPr lang="en-US" dirty="0"/>
              <a:t> </a:t>
            </a:r>
            <a:r>
              <a:rPr lang="en-US" dirty="0" err="1"/>
              <a:t>có</a:t>
            </a:r>
            <a:r>
              <a:rPr lang="en-US" dirty="0"/>
              <a:t> </a:t>
            </a:r>
            <a:r>
              <a:rPr lang="en-US" dirty="0" err="1"/>
              <a:t>thể</a:t>
            </a:r>
            <a:r>
              <a:rPr lang="en-US" dirty="0"/>
              <a:t> , </a:t>
            </a:r>
            <a:r>
              <a:rPr lang="en-US" dirty="0" err="1"/>
              <a:t>phải</a:t>
            </a:r>
            <a:r>
              <a:rPr lang="en-US" dirty="0"/>
              <a:t> </a:t>
            </a:r>
            <a:r>
              <a:rPr lang="en-US" dirty="0" err="1"/>
              <a:t>thông</a:t>
            </a:r>
            <a:r>
              <a:rPr lang="en-US" dirty="0"/>
              <a:t> </a:t>
            </a:r>
            <a:r>
              <a:rPr lang="en-US" dirty="0" err="1"/>
              <a:t>báo</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được</a:t>
            </a:r>
            <a:r>
              <a:rPr lang="en-US" dirty="0"/>
              <a:t> </a:t>
            </a:r>
            <a:r>
              <a:rPr lang="en-US" dirty="0" err="1"/>
              <a:t>chuyển</a:t>
            </a:r>
            <a:r>
              <a:rPr lang="en-US" dirty="0"/>
              <a:t> </a:t>
            </a:r>
            <a:r>
              <a:rPr lang="en-US" dirty="0" err="1"/>
              <a:t>đến</a:t>
            </a:r>
            <a:r>
              <a:rPr lang="en-US" dirty="0"/>
              <a:t> </a:t>
            </a:r>
            <a:r>
              <a:rPr lang="en-US" dirty="0" err="1"/>
              <a:t>quốc</a:t>
            </a:r>
            <a:r>
              <a:rPr lang="en-US" dirty="0"/>
              <a:t> </a:t>
            </a:r>
            <a:r>
              <a:rPr lang="en-US" dirty="0" err="1"/>
              <a:t>gia</a:t>
            </a:r>
            <a:r>
              <a:rPr lang="en-US" dirty="0"/>
              <a:t> </a:t>
            </a:r>
            <a:r>
              <a:rPr lang="en-US" dirty="0" err="1"/>
              <a:t>khác</a:t>
            </a:r>
            <a:r>
              <a:rPr lang="en-US" dirty="0"/>
              <a:t> </a:t>
            </a:r>
            <a:r>
              <a:rPr lang="en-US" dirty="0" err="1"/>
              <a:t>và</a:t>
            </a:r>
            <a:r>
              <a:rPr lang="en-US" dirty="0"/>
              <a:t> </a:t>
            </a:r>
            <a:r>
              <a:rPr lang="en-US" dirty="0" err="1"/>
              <a:t>xác</a:t>
            </a:r>
            <a:r>
              <a:rPr lang="en-US" dirty="0"/>
              <a:t> </a:t>
            </a:r>
            <a:r>
              <a:rPr lang="en-US" dirty="0" err="1"/>
              <a:t>nhận</a:t>
            </a:r>
            <a:r>
              <a:rPr lang="en-US" dirty="0"/>
              <a:t> </a:t>
            </a:r>
            <a:r>
              <a:rPr lang="en-US" dirty="0" err="1"/>
              <a:t>rằng</a:t>
            </a:r>
            <a:r>
              <a:rPr lang="en-US" dirty="0"/>
              <a:t> </a:t>
            </a:r>
            <a:r>
              <a:rPr lang="en-US" dirty="0" err="1"/>
              <a:t>bất</a:t>
            </a:r>
            <a:r>
              <a:rPr lang="en-US" dirty="0"/>
              <a:t> </a:t>
            </a:r>
            <a:r>
              <a:rPr lang="en-US" dirty="0" err="1"/>
              <a:t>kì</a:t>
            </a:r>
            <a:r>
              <a:rPr lang="en-US" dirty="0"/>
              <a:t> </a:t>
            </a:r>
            <a:r>
              <a:rPr lang="en-US" dirty="0" err="1"/>
              <a:t>việc</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r>
              <a:rPr lang="en-US" dirty="0"/>
              <a:t> </a:t>
            </a:r>
            <a:r>
              <a:rPr lang="en-US" dirty="0" err="1"/>
              <a:t>nào</a:t>
            </a:r>
            <a:r>
              <a:rPr lang="en-US" dirty="0"/>
              <a:t> </a:t>
            </a:r>
            <a:r>
              <a:rPr lang="en-US" dirty="0" err="1"/>
              <a:t>cũng</a:t>
            </a:r>
            <a:r>
              <a:rPr lang="en-US" dirty="0"/>
              <a:t> </a:t>
            </a:r>
            <a:r>
              <a:rPr lang="en-US" dirty="0" err="1"/>
              <a:t>tuân</a:t>
            </a:r>
            <a:r>
              <a:rPr lang="en-US" dirty="0"/>
              <a:t> </a:t>
            </a:r>
            <a:r>
              <a:rPr lang="en-US" dirty="0" err="1"/>
              <a:t>thủ</a:t>
            </a:r>
            <a:r>
              <a:rPr lang="en-US" dirty="0"/>
              <a:t> </a:t>
            </a:r>
            <a:r>
              <a:rPr lang="en-US" dirty="0" err="1"/>
              <a:t>quy</a:t>
            </a:r>
            <a:r>
              <a:rPr lang="en-US" dirty="0"/>
              <a:t> </a:t>
            </a:r>
            <a:r>
              <a:rPr lang="en-US" dirty="0" err="1"/>
              <a:t>định</a:t>
            </a:r>
            <a:r>
              <a:rPr lang="en-US" dirty="0"/>
              <a:t> </a:t>
            </a:r>
            <a:r>
              <a:rPr lang="en-US" dirty="0" err="1"/>
              <a:t>của</a:t>
            </a:r>
            <a:r>
              <a:rPr lang="en-US" dirty="0"/>
              <a:t> GDPR</a:t>
            </a:r>
          </a:p>
          <a:p>
            <a:pPr lvl="1">
              <a:buFont typeface="Wingdings" panose="05000000000000000000" pitchFamily="2" charset="2"/>
              <a:buChar char="Ø"/>
            </a:pPr>
            <a:r>
              <a:rPr lang="en-US" dirty="0" err="1"/>
              <a:t>Nếu</a:t>
            </a:r>
            <a:r>
              <a:rPr lang="en-US" dirty="0"/>
              <a:t> </a:t>
            </a:r>
            <a:r>
              <a:rPr lang="en-US" dirty="0" err="1"/>
              <a:t>dữ</a:t>
            </a:r>
            <a:r>
              <a:rPr lang="en-US" dirty="0"/>
              <a:t> </a:t>
            </a:r>
            <a:r>
              <a:rPr lang="en-US" dirty="0" err="1"/>
              <a:t>liệu</a:t>
            </a:r>
            <a:r>
              <a:rPr lang="en-US" dirty="0"/>
              <a:t> </a:t>
            </a:r>
            <a:r>
              <a:rPr lang="en-US" dirty="0" err="1"/>
              <a:t>nhạy</a:t>
            </a:r>
            <a:r>
              <a:rPr lang="en-US" dirty="0"/>
              <a:t> </a:t>
            </a:r>
            <a:r>
              <a:rPr lang="en-US" dirty="0" err="1"/>
              <a:t>cảm</a:t>
            </a:r>
            <a:r>
              <a:rPr lang="en-US" dirty="0"/>
              <a:t> </a:t>
            </a:r>
            <a:r>
              <a:rPr lang="en-US" dirty="0" err="1"/>
              <a:t>của</a:t>
            </a:r>
            <a:r>
              <a:rPr lang="en-US" dirty="0"/>
              <a:t> </a:t>
            </a:r>
            <a:r>
              <a:rPr lang="en-US" dirty="0" err="1"/>
              <a:t>cá</a:t>
            </a:r>
            <a:r>
              <a:rPr lang="en-US" dirty="0"/>
              <a:t> </a:t>
            </a:r>
            <a:r>
              <a:rPr lang="en-US" dirty="0" err="1"/>
              <a:t>nhân</a:t>
            </a:r>
            <a:r>
              <a:rPr lang="en-US" dirty="0"/>
              <a:t> </a:t>
            </a:r>
            <a:r>
              <a:rPr lang="en-US" dirty="0" err="1"/>
              <a:t>được</a:t>
            </a:r>
            <a:r>
              <a:rPr lang="en-US" dirty="0"/>
              <a:t> </a:t>
            </a:r>
            <a:r>
              <a:rPr lang="en-US" dirty="0" err="1"/>
              <a:t>thu</a:t>
            </a:r>
            <a:r>
              <a:rPr lang="en-US" dirty="0"/>
              <a:t> </a:t>
            </a:r>
            <a:r>
              <a:rPr lang="en-US" dirty="0" err="1"/>
              <a:t>thập</a:t>
            </a:r>
            <a:r>
              <a:rPr lang="en-US" dirty="0"/>
              <a:t> , ATEA </a:t>
            </a:r>
            <a:r>
              <a:rPr lang="en-US" dirty="0" err="1"/>
              <a:t>phải</a:t>
            </a:r>
            <a:r>
              <a:rPr lang="en-US" dirty="0"/>
              <a:t> </a:t>
            </a:r>
            <a:r>
              <a:rPr lang="en-US" dirty="0" err="1"/>
              <a:t>được</a:t>
            </a:r>
            <a:r>
              <a:rPr lang="en-US" dirty="0"/>
              <a:t> </a:t>
            </a:r>
            <a:r>
              <a:rPr lang="en-US" dirty="0" err="1"/>
              <a:t>sự</a:t>
            </a:r>
            <a:r>
              <a:rPr lang="en-US" dirty="0"/>
              <a:t> </a:t>
            </a:r>
            <a:r>
              <a:rPr lang="en-US" dirty="0" err="1"/>
              <a:t>đồng</a:t>
            </a:r>
            <a:r>
              <a:rPr lang="en-US" dirty="0"/>
              <a:t> ý </a:t>
            </a:r>
            <a:r>
              <a:rPr lang="en-US" dirty="0" err="1"/>
              <a:t>rõ</a:t>
            </a:r>
            <a:r>
              <a:rPr lang="en-US" dirty="0"/>
              <a:t> rang </a:t>
            </a:r>
            <a:r>
              <a:rPr lang="en-US" dirty="0" err="1"/>
              <a:t>từ</a:t>
            </a:r>
            <a:r>
              <a:rPr lang="en-US" dirty="0"/>
              <a:t> </a:t>
            </a:r>
            <a:r>
              <a:rPr lang="en-US" dirty="0" err="1"/>
              <a:t>các</a:t>
            </a:r>
            <a:r>
              <a:rPr lang="en-US" dirty="0"/>
              <a:t> </a:t>
            </a:r>
            <a:r>
              <a:rPr lang="en-US" dirty="0" err="1"/>
              <a:t>nhân</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xử</a:t>
            </a:r>
            <a:r>
              <a:rPr lang="en-US" dirty="0"/>
              <a:t> </a:t>
            </a:r>
            <a:r>
              <a:rPr lang="en-US" dirty="0" err="1"/>
              <a:t>lí</a:t>
            </a:r>
            <a:endParaRPr lang="en-US" dirty="0"/>
          </a:p>
          <a:p>
            <a:pPr marL="457200" lvl="1" indent="0">
              <a:buNone/>
            </a:pPr>
            <a:r>
              <a:rPr lang="en-US" sz="3200" dirty="0"/>
              <a:t>ATEA </a:t>
            </a:r>
            <a:r>
              <a:rPr lang="en-US" sz="3200" dirty="0" err="1"/>
              <a:t>có</a:t>
            </a:r>
            <a:r>
              <a:rPr lang="en-US" sz="3200" dirty="0"/>
              <a:t> </a:t>
            </a:r>
            <a:r>
              <a:rPr lang="en-US" sz="3200" dirty="0" err="1"/>
              <a:t>nghĩa</a:t>
            </a:r>
            <a:r>
              <a:rPr lang="en-US" sz="3200" dirty="0"/>
              <a:t> </a:t>
            </a:r>
            <a:r>
              <a:rPr lang="en-US" sz="3200" dirty="0" err="1"/>
              <a:t>vụ</a:t>
            </a:r>
            <a:r>
              <a:rPr lang="en-US" sz="3200" dirty="0"/>
              <a:t> </a:t>
            </a:r>
            <a:r>
              <a:rPr lang="en-US" sz="3200" dirty="0" err="1"/>
              <a:t>đặc</a:t>
            </a:r>
            <a:r>
              <a:rPr lang="en-US" sz="3200" dirty="0"/>
              <a:t> </a:t>
            </a:r>
            <a:r>
              <a:rPr lang="en-US" sz="3200" dirty="0" err="1"/>
              <a:t>biệt</a:t>
            </a:r>
            <a:r>
              <a:rPr lang="en-US" sz="3200" dirty="0"/>
              <a:t> </a:t>
            </a:r>
            <a:r>
              <a:rPr lang="en-US" sz="3200" dirty="0" err="1"/>
              <a:t>theo</a:t>
            </a:r>
            <a:r>
              <a:rPr lang="en-US" sz="3200" dirty="0"/>
              <a:t> GDPR </a:t>
            </a:r>
            <a:r>
              <a:rPr lang="en-US" sz="3200" dirty="0" err="1"/>
              <a:t>trong</a:t>
            </a:r>
            <a:r>
              <a:rPr lang="en-US" sz="3200" dirty="0"/>
              <a:t> </a:t>
            </a:r>
            <a:r>
              <a:rPr lang="en-US" sz="3200" dirty="0" err="1"/>
              <a:t>trường</a:t>
            </a:r>
            <a:r>
              <a:rPr lang="en-US" sz="3200" dirty="0"/>
              <a:t> </a:t>
            </a:r>
            <a:r>
              <a:rPr lang="en-US" sz="3200" dirty="0" err="1"/>
              <a:t>hợp</a:t>
            </a:r>
            <a:r>
              <a:rPr lang="en-US" sz="3200" dirty="0"/>
              <a:t> vi </a:t>
            </a:r>
            <a:r>
              <a:rPr lang="en-US" sz="3200" dirty="0" err="1"/>
              <a:t>phạm</a:t>
            </a:r>
            <a:r>
              <a:rPr lang="en-US" sz="3200" dirty="0"/>
              <a:t> </a:t>
            </a:r>
            <a:r>
              <a:rPr lang="en-US" sz="3200" dirty="0" err="1"/>
              <a:t>dữ</a:t>
            </a:r>
            <a:r>
              <a:rPr lang="en-US" sz="3200" dirty="0"/>
              <a:t> </a:t>
            </a:r>
            <a:r>
              <a:rPr lang="en-US" sz="3200" dirty="0" err="1"/>
              <a:t>liệu</a:t>
            </a:r>
            <a:r>
              <a:rPr lang="en-US" sz="3200" dirty="0"/>
              <a:t> </a:t>
            </a:r>
            <a:r>
              <a:rPr lang="en-US" sz="3200" dirty="0" err="1"/>
              <a:t>liên</a:t>
            </a:r>
            <a:r>
              <a:rPr lang="en-US" sz="3200" dirty="0"/>
              <a:t> </a:t>
            </a:r>
            <a:r>
              <a:rPr lang="en-US" sz="3200" dirty="0" err="1"/>
              <a:t>quan</a:t>
            </a:r>
            <a:r>
              <a:rPr lang="en-US" sz="3200" dirty="0"/>
              <a:t> </a:t>
            </a:r>
            <a:r>
              <a:rPr lang="en-US" sz="3200" dirty="0" err="1"/>
              <a:t>đến</a:t>
            </a:r>
            <a:r>
              <a:rPr lang="en-US" sz="3200" dirty="0"/>
              <a:t> </a:t>
            </a:r>
            <a:r>
              <a:rPr lang="en-US" sz="3200" dirty="0" err="1"/>
              <a:t>dữ</a:t>
            </a:r>
            <a:r>
              <a:rPr lang="en-US" sz="3200" dirty="0"/>
              <a:t> </a:t>
            </a:r>
            <a:r>
              <a:rPr lang="en-US" sz="3200" dirty="0" err="1"/>
              <a:t>liệu</a:t>
            </a:r>
            <a:r>
              <a:rPr lang="en-US" sz="3200" dirty="0"/>
              <a:t> </a:t>
            </a:r>
            <a:r>
              <a:rPr lang="en-US" sz="3200" dirty="0" err="1"/>
              <a:t>cá</a:t>
            </a:r>
            <a:r>
              <a:rPr lang="en-US" sz="3200" dirty="0"/>
              <a:t> </a:t>
            </a:r>
            <a:r>
              <a:rPr lang="en-US" sz="3200" dirty="0" err="1"/>
              <a:t>nhân</a:t>
            </a:r>
            <a:r>
              <a:rPr lang="en-US" sz="3200" dirty="0"/>
              <a:t> . </a:t>
            </a:r>
            <a:r>
              <a:rPr lang="en-US" sz="3200" dirty="0" err="1"/>
              <a:t>Nếu</a:t>
            </a:r>
            <a:r>
              <a:rPr lang="en-US" sz="3200" dirty="0"/>
              <a:t> vi </a:t>
            </a:r>
            <a:r>
              <a:rPr lang="en-US" sz="3200" dirty="0" err="1"/>
              <a:t>phạm</a:t>
            </a:r>
            <a:r>
              <a:rPr lang="en-US" sz="3200" dirty="0"/>
              <a:t> </a:t>
            </a:r>
            <a:r>
              <a:rPr lang="en-US" sz="3200" dirty="0" err="1"/>
              <a:t>dữ</a:t>
            </a:r>
            <a:r>
              <a:rPr lang="en-US" sz="3200" dirty="0"/>
              <a:t> </a:t>
            </a:r>
            <a:r>
              <a:rPr lang="en-US" sz="3200" dirty="0" err="1"/>
              <a:t>liệu</a:t>
            </a:r>
            <a:r>
              <a:rPr lang="en-US" sz="3200" dirty="0"/>
              <a:t> </a:t>
            </a:r>
            <a:r>
              <a:rPr lang="en-US" sz="3200" dirty="0" err="1"/>
              <a:t>liên</a:t>
            </a:r>
            <a:r>
              <a:rPr lang="en-US" sz="3200" dirty="0"/>
              <a:t> </a:t>
            </a:r>
            <a:r>
              <a:rPr lang="en-US" sz="3200" dirty="0" err="1"/>
              <a:t>quan</a:t>
            </a:r>
            <a:r>
              <a:rPr lang="en-US" sz="3200" dirty="0"/>
              <a:t> </a:t>
            </a:r>
            <a:r>
              <a:rPr lang="en-US" sz="3200" dirty="0" err="1"/>
              <a:t>đến</a:t>
            </a:r>
            <a:r>
              <a:rPr lang="en-US" sz="3200" dirty="0"/>
              <a:t> </a:t>
            </a:r>
            <a:r>
              <a:rPr lang="en-US" sz="3200" dirty="0" err="1"/>
              <a:t>thông</a:t>
            </a:r>
            <a:r>
              <a:rPr lang="en-US" sz="3200" dirty="0"/>
              <a:t> tin </a:t>
            </a:r>
            <a:r>
              <a:rPr lang="en-US" sz="3200" dirty="0" err="1"/>
              <a:t>cá</a:t>
            </a:r>
            <a:r>
              <a:rPr lang="en-US" sz="3200" dirty="0"/>
              <a:t> </a:t>
            </a:r>
            <a:r>
              <a:rPr lang="en-US" sz="3200" dirty="0" err="1"/>
              <a:t>nhân</a:t>
            </a:r>
            <a:r>
              <a:rPr lang="en-US" sz="3200" dirty="0"/>
              <a:t> </a:t>
            </a:r>
            <a:r>
              <a:rPr lang="en-US" sz="3200" dirty="0" err="1"/>
              <a:t>và</a:t>
            </a:r>
            <a:r>
              <a:rPr lang="en-US" sz="3200" dirty="0"/>
              <a:t> </a:t>
            </a:r>
            <a:r>
              <a:rPr lang="en-US" sz="3200" dirty="0" err="1"/>
              <a:t>có</a:t>
            </a:r>
            <a:r>
              <a:rPr lang="en-US" sz="3200" dirty="0"/>
              <a:t> </a:t>
            </a:r>
            <a:r>
              <a:rPr lang="en-US" sz="3200" dirty="0" err="1"/>
              <a:t>nguy</a:t>
            </a:r>
            <a:r>
              <a:rPr lang="en-US" sz="3200" dirty="0"/>
              <a:t> </a:t>
            </a:r>
            <a:r>
              <a:rPr lang="en-US" sz="3200" dirty="0" err="1"/>
              <a:t>cơ</a:t>
            </a:r>
            <a:r>
              <a:rPr lang="en-US" sz="3200" dirty="0"/>
              <a:t> </a:t>
            </a:r>
            <a:r>
              <a:rPr lang="en-US" sz="3200" dirty="0" err="1"/>
              <a:t>gây</a:t>
            </a:r>
            <a:r>
              <a:rPr lang="en-US" sz="3200" dirty="0"/>
              <a:t> </a:t>
            </a:r>
            <a:r>
              <a:rPr lang="en-US" sz="3200" dirty="0" err="1"/>
              <a:t>hại</a:t>
            </a:r>
            <a:r>
              <a:rPr lang="en-US" sz="3200" dirty="0"/>
              <a:t> , ATEA </a:t>
            </a:r>
            <a:r>
              <a:rPr lang="en-US" sz="3200" dirty="0" err="1"/>
              <a:t>phải</a:t>
            </a:r>
            <a:r>
              <a:rPr lang="en-US" sz="3200" dirty="0"/>
              <a:t> </a:t>
            </a:r>
            <a:r>
              <a:rPr lang="en-US" sz="3200" dirty="0" err="1"/>
              <a:t>thông</a:t>
            </a:r>
            <a:r>
              <a:rPr lang="en-US" sz="3200" dirty="0"/>
              <a:t> </a:t>
            </a:r>
            <a:r>
              <a:rPr lang="en-US" sz="3200" dirty="0" err="1"/>
              <a:t>báo</a:t>
            </a:r>
            <a:r>
              <a:rPr lang="en-US" sz="3200" dirty="0"/>
              <a:t> </a:t>
            </a:r>
            <a:r>
              <a:rPr lang="en-US" sz="3200" dirty="0" err="1"/>
              <a:t>cho</a:t>
            </a:r>
            <a:r>
              <a:rPr lang="en-US" sz="3200" dirty="0"/>
              <a:t> </a:t>
            </a:r>
            <a:r>
              <a:rPr lang="en-US" sz="3200" dirty="0" err="1"/>
              <a:t>cơ</a:t>
            </a:r>
            <a:r>
              <a:rPr lang="en-US" sz="3200" dirty="0"/>
              <a:t> </a:t>
            </a:r>
            <a:r>
              <a:rPr lang="en-US" sz="3200" dirty="0" err="1"/>
              <a:t>quan</a:t>
            </a:r>
            <a:r>
              <a:rPr lang="en-US" sz="3200" dirty="0"/>
              <a:t> </a:t>
            </a:r>
            <a:r>
              <a:rPr lang="en-US" sz="3200" dirty="0" err="1"/>
              <a:t>giám</a:t>
            </a:r>
            <a:r>
              <a:rPr lang="en-US" sz="3200" dirty="0"/>
              <a:t> </a:t>
            </a:r>
            <a:r>
              <a:rPr lang="en-US" sz="3200" dirty="0" err="1"/>
              <a:t>sát</a:t>
            </a:r>
            <a:r>
              <a:rPr lang="en-US" sz="3200" dirty="0"/>
              <a:t> </a:t>
            </a:r>
            <a:r>
              <a:rPr lang="en-US" sz="3200" dirty="0" err="1"/>
              <a:t>và</a:t>
            </a:r>
            <a:r>
              <a:rPr lang="en-US" sz="3200" dirty="0"/>
              <a:t> </a:t>
            </a:r>
            <a:r>
              <a:rPr lang="en-US" sz="3200" dirty="0" err="1"/>
              <a:t>xử</a:t>
            </a:r>
            <a:r>
              <a:rPr lang="en-US" sz="3200" dirty="0"/>
              <a:t> </a:t>
            </a:r>
            <a:r>
              <a:rPr lang="en-US" sz="3200" dirty="0" err="1"/>
              <a:t>lí</a:t>
            </a:r>
            <a:r>
              <a:rPr lang="en-US" sz="3200" dirty="0"/>
              <a:t> vi </a:t>
            </a:r>
            <a:r>
              <a:rPr lang="en-US" sz="3200" dirty="0" err="1"/>
              <a:t>phạm</a:t>
            </a:r>
            <a:r>
              <a:rPr lang="en-US" sz="3200" dirty="0"/>
              <a:t> </a:t>
            </a:r>
            <a:r>
              <a:rPr lang="en-US" sz="3200" dirty="0" err="1"/>
              <a:t>trong</a:t>
            </a:r>
            <a:r>
              <a:rPr lang="en-US" sz="3200" dirty="0"/>
              <a:t> </a:t>
            </a:r>
            <a:r>
              <a:rPr lang="en-US" sz="3200" dirty="0" err="1"/>
              <a:t>vòng</a:t>
            </a:r>
            <a:r>
              <a:rPr lang="en-US" sz="3200" dirty="0"/>
              <a:t> 72 </a:t>
            </a:r>
            <a:r>
              <a:rPr lang="en-US" sz="3200" dirty="0" err="1"/>
              <a:t>giờ</a:t>
            </a:r>
            <a:endParaRPr lang="en-US" sz="3200" dirty="0"/>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7979743"/>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4. THỎA THUẬN KHÁCH HÀNG</a:t>
            </a:r>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125331" y="609600"/>
            <a:ext cx="9144000" cy="5181600"/>
          </a:xfrm>
        </p:spPr>
        <p:txBody>
          <a:bodyPr/>
          <a:lstStyle/>
          <a:p>
            <a:pPr lvl="1"/>
            <a:r>
              <a:rPr lang="en-US" dirty="0"/>
              <a:t>ATEA </a:t>
            </a:r>
            <a:r>
              <a:rPr lang="en-US" dirty="0" err="1"/>
              <a:t>quản</a:t>
            </a:r>
            <a:r>
              <a:rPr lang="en-US" dirty="0"/>
              <a:t> </a:t>
            </a:r>
            <a:r>
              <a:rPr lang="en-US" dirty="0" err="1"/>
              <a:t>lý</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ứng</a:t>
            </a:r>
            <a:r>
              <a:rPr lang="en-US" dirty="0"/>
              <a:t> </a:t>
            </a:r>
            <a:r>
              <a:rPr lang="en-US" dirty="0" err="1"/>
              <a:t>dụng</a:t>
            </a:r>
            <a:r>
              <a:rPr lang="en-US" dirty="0"/>
              <a:t> </a:t>
            </a:r>
            <a:r>
              <a:rPr lang="en-US" dirty="0" err="1"/>
              <a:t>cho</a:t>
            </a:r>
            <a:r>
              <a:rPr lang="en-US" dirty="0"/>
              <a:t> </a:t>
            </a:r>
            <a:r>
              <a:rPr lang="en-US" dirty="0" err="1"/>
              <a:t>nhiều</a:t>
            </a:r>
            <a:r>
              <a:rPr lang="en-US" dirty="0"/>
              <a:t> </a:t>
            </a:r>
            <a:r>
              <a:rPr lang="en-US" dirty="0" err="1"/>
              <a:t>khách</a:t>
            </a:r>
            <a:r>
              <a:rPr lang="en-US" dirty="0"/>
              <a:t> </a:t>
            </a:r>
            <a:r>
              <a:rPr lang="en-US" dirty="0" err="1"/>
              <a:t>hàng</a:t>
            </a:r>
            <a:r>
              <a:rPr lang="en-US" dirty="0"/>
              <a:t> , </a:t>
            </a:r>
            <a:r>
              <a:rPr lang="en-US" dirty="0" err="1"/>
              <a:t>tại</a:t>
            </a:r>
            <a:r>
              <a:rPr lang="en-US" dirty="0"/>
              <a:t> </a:t>
            </a:r>
            <a:r>
              <a:rPr lang="en-US" dirty="0" err="1"/>
              <a:t>trang</a:t>
            </a:r>
            <a:r>
              <a:rPr lang="en-US" dirty="0"/>
              <a:t> web </a:t>
            </a:r>
            <a:r>
              <a:rPr lang="en-US" dirty="0" err="1"/>
              <a:t>hoặc</a:t>
            </a:r>
            <a:r>
              <a:rPr lang="en-US" dirty="0"/>
              <a:t> </a:t>
            </a:r>
            <a:r>
              <a:rPr lang="en-US" dirty="0" err="1"/>
              <a:t>từ</a:t>
            </a:r>
            <a:r>
              <a:rPr lang="en-US" dirty="0"/>
              <a:t> </a:t>
            </a:r>
            <a:r>
              <a:rPr lang="en-US" dirty="0" err="1"/>
              <a:t>các</a:t>
            </a:r>
            <a:r>
              <a:rPr lang="en-US" dirty="0"/>
              <a:t> </a:t>
            </a:r>
            <a:r>
              <a:rPr lang="en-US" dirty="0" err="1"/>
              <a:t>trung</a:t>
            </a:r>
            <a:r>
              <a:rPr lang="en-US" dirty="0"/>
              <a:t> </a:t>
            </a:r>
            <a:r>
              <a:rPr lang="en-US" dirty="0" err="1"/>
              <a:t>tâm</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riêng</a:t>
            </a:r>
            <a:r>
              <a:rPr lang="en-US" dirty="0"/>
              <a:t> </a:t>
            </a:r>
            <a:r>
              <a:rPr lang="en-US" dirty="0" err="1"/>
              <a:t>mình</a:t>
            </a:r>
            <a:r>
              <a:rPr lang="en-US" dirty="0"/>
              <a:t> . </a:t>
            </a:r>
            <a:r>
              <a:rPr lang="en-US" dirty="0" err="1"/>
              <a:t>Trong</a:t>
            </a:r>
            <a:r>
              <a:rPr lang="en-US" dirty="0"/>
              <a:t> </a:t>
            </a:r>
            <a:r>
              <a:rPr lang="en-US" dirty="0" err="1"/>
              <a:t>những</a:t>
            </a:r>
            <a:r>
              <a:rPr lang="en-US" dirty="0"/>
              <a:t> </a:t>
            </a:r>
            <a:r>
              <a:rPr lang="en-US" dirty="0" err="1"/>
              <a:t>trường</a:t>
            </a:r>
            <a:r>
              <a:rPr lang="en-US" dirty="0"/>
              <a:t> </a:t>
            </a:r>
            <a:r>
              <a:rPr lang="en-US" dirty="0" err="1"/>
              <a:t>hợp</a:t>
            </a:r>
            <a:r>
              <a:rPr lang="en-US" dirty="0"/>
              <a:t> </a:t>
            </a:r>
            <a:r>
              <a:rPr lang="en-US" dirty="0" err="1"/>
              <a:t>này</a:t>
            </a:r>
            <a:r>
              <a:rPr lang="en-US" dirty="0"/>
              <a:t> , ATEA </a:t>
            </a:r>
            <a:r>
              <a:rPr lang="en-US" dirty="0" err="1"/>
              <a:t>chịu</a:t>
            </a:r>
            <a:r>
              <a:rPr lang="en-US" dirty="0"/>
              <a:t> </a:t>
            </a:r>
            <a:r>
              <a:rPr lang="en-US" dirty="0" err="1"/>
              <a:t>trách</a:t>
            </a:r>
            <a:r>
              <a:rPr lang="en-US" dirty="0"/>
              <a:t> </a:t>
            </a:r>
            <a:r>
              <a:rPr lang="en-US" dirty="0" err="1"/>
              <a:t>nhiệm</a:t>
            </a:r>
            <a:r>
              <a:rPr lang="en-US" dirty="0"/>
              <a:t> </a:t>
            </a:r>
            <a:r>
              <a:rPr lang="en-US" dirty="0" err="1"/>
              <a:t>hợp</a:t>
            </a:r>
            <a:r>
              <a:rPr lang="en-US" dirty="0"/>
              <a:t> </a:t>
            </a:r>
            <a:r>
              <a:rPr lang="en-US" dirty="0" err="1"/>
              <a:t>đồng</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có</a:t>
            </a:r>
            <a:r>
              <a:rPr lang="en-US" dirty="0"/>
              <a:t> </a:t>
            </a:r>
            <a:r>
              <a:rPr lang="en-US" dirty="0" err="1"/>
              <a:t>nghĩa</a:t>
            </a:r>
            <a:r>
              <a:rPr lang="en-US" dirty="0"/>
              <a:t> </a:t>
            </a:r>
            <a:r>
              <a:rPr lang="en-US" dirty="0" err="1"/>
              <a:t>vụ</a:t>
            </a:r>
            <a:r>
              <a:rPr lang="en-US" dirty="0"/>
              <a:t> </a:t>
            </a:r>
            <a:r>
              <a:rPr lang="en-US" dirty="0" err="1"/>
              <a:t>pháp</a:t>
            </a:r>
            <a:r>
              <a:rPr lang="en-US" dirty="0"/>
              <a:t> </a:t>
            </a:r>
            <a:r>
              <a:rPr lang="en-US" dirty="0" err="1"/>
              <a:t>lý</a:t>
            </a:r>
            <a:r>
              <a:rPr lang="en-US" dirty="0"/>
              <a:t> </a:t>
            </a:r>
            <a:r>
              <a:rPr lang="en-US" dirty="0" err="1"/>
              <a:t>theo</a:t>
            </a:r>
            <a:r>
              <a:rPr lang="en-US" dirty="0"/>
              <a:t> GDPR </a:t>
            </a:r>
            <a:r>
              <a:rPr lang="en-US" dirty="0" err="1"/>
              <a:t>để</a:t>
            </a:r>
            <a:r>
              <a:rPr lang="en-US" dirty="0"/>
              <a:t> </a:t>
            </a:r>
            <a:r>
              <a:rPr lang="en-US" dirty="0" err="1"/>
              <a:t>đảm</a:t>
            </a:r>
            <a:r>
              <a:rPr lang="en-US" dirty="0"/>
              <a:t> </a:t>
            </a:r>
            <a:r>
              <a:rPr lang="en-US" dirty="0" err="1"/>
              <a:t>bảo</a:t>
            </a:r>
            <a:r>
              <a:rPr lang="en-US" dirty="0"/>
              <a:t> </a:t>
            </a:r>
            <a:r>
              <a:rPr lang="en-US" dirty="0" err="1"/>
              <a:t>quyền</a:t>
            </a:r>
            <a:r>
              <a:rPr lang="en-US" dirty="0"/>
              <a:t> </a:t>
            </a:r>
            <a:r>
              <a:rPr lang="en-US" dirty="0" err="1"/>
              <a:t>riêng</a:t>
            </a:r>
            <a:r>
              <a:rPr lang="en-US" dirty="0"/>
              <a:t> </a:t>
            </a:r>
            <a:r>
              <a:rPr lang="en-US" dirty="0" err="1"/>
              <a:t>tư</a:t>
            </a:r>
            <a:r>
              <a:rPr lang="en-US" dirty="0"/>
              <a:t> </a:t>
            </a:r>
            <a:r>
              <a:rPr lang="en-US" dirty="0" err="1"/>
              <a:t>của</a:t>
            </a:r>
            <a:r>
              <a:rPr lang="en-US" dirty="0"/>
              <a:t> </a:t>
            </a:r>
            <a:r>
              <a:rPr lang="en-US" dirty="0" err="1"/>
              <a:t>cá</a:t>
            </a:r>
            <a:r>
              <a:rPr lang="en-US" dirty="0"/>
              <a:t> </a:t>
            </a:r>
            <a:r>
              <a:rPr lang="en-US" dirty="0" err="1"/>
              <a:t>nhân</a:t>
            </a:r>
            <a:r>
              <a:rPr lang="en-US" dirty="0"/>
              <a:t> hay </a:t>
            </a:r>
            <a:r>
              <a:rPr lang="en-US" dirty="0" err="1"/>
              <a:t>tổ</a:t>
            </a:r>
            <a:r>
              <a:rPr lang="en-US" dirty="0"/>
              <a:t> </a:t>
            </a:r>
            <a:r>
              <a:rPr lang="en-US" dirty="0" err="1"/>
              <a:t>chức</a:t>
            </a:r>
            <a:r>
              <a:rPr lang="en-US" dirty="0"/>
              <a:t> </a:t>
            </a:r>
            <a:r>
              <a:rPr lang="en-US" dirty="0" err="1"/>
              <a:t>nào</a:t>
            </a:r>
            <a:endParaRPr lang="en-US" dirty="0"/>
          </a:p>
          <a:p>
            <a:pPr lvl="1"/>
            <a:r>
              <a:rPr lang="en-US" dirty="0" err="1"/>
              <a:t>Để</a:t>
            </a:r>
            <a:r>
              <a:rPr lang="en-US" dirty="0"/>
              <a:t> </a:t>
            </a:r>
            <a:r>
              <a:rPr lang="en-US" dirty="0" err="1"/>
              <a:t>tuân</a:t>
            </a:r>
            <a:r>
              <a:rPr lang="en-US" dirty="0"/>
              <a:t> </a:t>
            </a:r>
            <a:r>
              <a:rPr lang="en-US" dirty="0" err="1"/>
              <a:t>thủ</a:t>
            </a:r>
            <a:r>
              <a:rPr lang="en-US" dirty="0"/>
              <a:t> GDPR , ATEA </a:t>
            </a:r>
            <a:r>
              <a:rPr lang="en-US" dirty="0" err="1"/>
              <a:t>phải</a:t>
            </a:r>
            <a:r>
              <a:rPr lang="en-US" dirty="0"/>
              <a:t> </a:t>
            </a:r>
            <a:r>
              <a:rPr lang="en-US" dirty="0" err="1"/>
              <a:t>có</a:t>
            </a:r>
            <a:r>
              <a:rPr lang="en-US" dirty="0"/>
              <a:t> </a:t>
            </a:r>
            <a:r>
              <a:rPr lang="en-US" dirty="0" err="1"/>
              <a:t>thỏa</a:t>
            </a:r>
            <a:r>
              <a:rPr lang="en-US" dirty="0"/>
              <a:t> </a:t>
            </a:r>
            <a:r>
              <a:rPr lang="en-US" dirty="0" err="1"/>
              <a:t>thuận</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r>
              <a:rPr lang="en-US" dirty="0"/>
              <a:t> (DPA) </a:t>
            </a:r>
            <a:r>
              <a:rPr lang="en-US" dirty="0" err="1"/>
              <a:t>được</a:t>
            </a:r>
            <a:r>
              <a:rPr lang="en-US" dirty="0"/>
              <a:t> </a:t>
            </a:r>
            <a:r>
              <a:rPr lang="en-US" dirty="0" err="1"/>
              <a:t>ký</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khách</a:t>
            </a:r>
            <a:r>
              <a:rPr lang="en-US" dirty="0"/>
              <a:t> </a:t>
            </a:r>
            <a:r>
              <a:rPr lang="en-US" dirty="0" err="1"/>
              <a:t>hàng</a:t>
            </a:r>
            <a:r>
              <a:rPr lang="en-US" dirty="0"/>
              <a:t> </a:t>
            </a:r>
            <a:r>
              <a:rPr lang="en-US" dirty="0" err="1"/>
              <a:t>của</a:t>
            </a:r>
            <a:r>
              <a:rPr lang="en-US" dirty="0"/>
              <a:t> </a:t>
            </a:r>
            <a:r>
              <a:rPr lang="en-US" dirty="0" err="1"/>
              <a:t>mình</a:t>
            </a:r>
            <a:r>
              <a:rPr lang="en-US" dirty="0"/>
              <a:t> </a:t>
            </a:r>
            <a:r>
              <a:rPr lang="en-US" dirty="0" err="1"/>
              <a:t>khi</a:t>
            </a:r>
            <a:r>
              <a:rPr lang="en-US" dirty="0"/>
              <a:t> </a:t>
            </a:r>
            <a:r>
              <a:rPr lang="en-US" dirty="0" err="1"/>
              <a:t>quản</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và</a:t>
            </a:r>
            <a:r>
              <a:rPr lang="en-US" dirty="0"/>
              <a:t> </a:t>
            </a:r>
            <a:r>
              <a:rPr lang="en-US" dirty="0" err="1"/>
              <a:t>ứng</a:t>
            </a:r>
            <a:r>
              <a:rPr lang="en-US" dirty="0"/>
              <a:t> </a:t>
            </a:r>
            <a:r>
              <a:rPr lang="en-US" dirty="0" err="1"/>
              <a:t>dụng</a:t>
            </a:r>
            <a:r>
              <a:rPr lang="en-US" dirty="0"/>
              <a:t> . </a:t>
            </a:r>
            <a:r>
              <a:rPr lang="en-US" dirty="0" err="1"/>
              <a:t>Các</a:t>
            </a:r>
            <a:r>
              <a:rPr lang="en-US" dirty="0"/>
              <a:t> </a:t>
            </a:r>
            <a:r>
              <a:rPr lang="en-US" dirty="0" err="1"/>
              <a:t>dữ</a:t>
            </a:r>
            <a:r>
              <a:rPr lang="en-US" dirty="0"/>
              <a:t> </a:t>
            </a:r>
            <a:r>
              <a:rPr lang="en-US" dirty="0" err="1"/>
              <a:t>liệu</a:t>
            </a:r>
            <a:r>
              <a:rPr lang="en-US" dirty="0"/>
              <a:t> </a:t>
            </a:r>
            <a:r>
              <a:rPr lang="en-US" dirty="0" err="1"/>
              <a:t>cung</a:t>
            </a:r>
            <a:r>
              <a:rPr lang="en-US" dirty="0"/>
              <a:t> </a:t>
            </a:r>
            <a:r>
              <a:rPr lang="en-US" dirty="0" err="1"/>
              <a:t>cấp</a:t>
            </a:r>
            <a:r>
              <a:rPr lang="en-US" dirty="0"/>
              <a:t> </a:t>
            </a:r>
            <a:r>
              <a:rPr lang="en-US" dirty="0" err="1"/>
              <a:t>được</a:t>
            </a:r>
            <a:r>
              <a:rPr lang="en-US" dirty="0"/>
              <a:t> </a:t>
            </a:r>
            <a:r>
              <a:rPr lang="en-US" dirty="0" err="1"/>
              <a:t>thỏa</a:t>
            </a:r>
            <a:r>
              <a:rPr lang="en-US" dirty="0"/>
              <a:t> </a:t>
            </a:r>
            <a:r>
              <a:rPr lang="en-US" dirty="0" err="1"/>
              <a:t>thuân</a:t>
            </a:r>
            <a:r>
              <a:rPr lang="en-US" dirty="0"/>
              <a:t> </a:t>
            </a:r>
            <a:r>
              <a:rPr lang="en-US" dirty="0" err="1"/>
              <a:t>ghi</a:t>
            </a:r>
            <a:r>
              <a:rPr lang="en-US" dirty="0"/>
              <a:t> </a:t>
            </a:r>
            <a:r>
              <a:rPr lang="en-US" dirty="0" err="1"/>
              <a:t>lại</a:t>
            </a:r>
            <a:r>
              <a:rPr lang="en-US" dirty="0"/>
              <a:t> </a:t>
            </a:r>
            <a:r>
              <a:rPr lang="en-US" dirty="0" err="1"/>
              <a:t>những</a:t>
            </a:r>
            <a:r>
              <a:rPr lang="en-US" dirty="0"/>
              <a:t> </a:t>
            </a:r>
            <a:r>
              <a:rPr lang="en-US" dirty="0" err="1"/>
              <a:t>hành</a:t>
            </a:r>
            <a:r>
              <a:rPr lang="en-US" dirty="0"/>
              <a:t> vi , </a:t>
            </a:r>
            <a:r>
              <a:rPr lang="en-US" dirty="0" err="1"/>
              <a:t>tính</a:t>
            </a:r>
            <a:r>
              <a:rPr lang="en-US" dirty="0"/>
              <a:t> </a:t>
            </a:r>
            <a:r>
              <a:rPr lang="en-US" dirty="0" err="1"/>
              <a:t>chất</a:t>
            </a:r>
            <a:r>
              <a:rPr lang="en-US" dirty="0"/>
              <a:t> </a:t>
            </a:r>
            <a:r>
              <a:rPr lang="en-US" dirty="0" err="1"/>
              <a:t>và</a:t>
            </a:r>
            <a:r>
              <a:rPr lang="en-US" dirty="0"/>
              <a:t> </a:t>
            </a:r>
            <a:r>
              <a:rPr lang="en-US" dirty="0" err="1"/>
              <a:t>thời</a:t>
            </a:r>
            <a:r>
              <a:rPr lang="en-US" dirty="0"/>
              <a:t> </a:t>
            </a:r>
            <a:r>
              <a:rPr lang="en-US" dirty="0" err="1"/>
              <a:t>lượng</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ATEA </a:t>
            </a:r>
            <a:r>
              <a:rPr lang="en-US" dirty="0" err="1"/>
              <a:t>theo</a:t>
            </a:r>
            <a:r>
              <a:rPr lang="en-US" dirty="0"/>
              <a:t> </a:t>
            </a:r>
            <a:r>
              <a:rPr lang="en-US" dirty="0" err="1"/>
              <a:t>hướng</a:t>
            </a:r>
            <a:r>
              <a:rPr lang="en-US" dirty="0"/>
              <a:t> </a:t>
            </a:r>
            <a:r>
              <a:rPr lang="en-US" dirty="0" err="1"/>
              <a:t>dẫn</a:t>
            </a:r>
            <a:r>
              <a:rPr lang="en-US" dirty="0"/>
              <a:t> </a:t>
            </a:r>
            <a:r>
              <a:rPr lang="en-US" dirty="0" err="1"/>
              <a:t>của</a:t>
            </a:r>
            <a:r>
              <a:rPr lang="en-US" dirty="0"/>
              <a:t> </a:t>
            </a:r>
            <a:r>
              <a:rPr lang="en-US" dirty="0" err="1"/>
              <a:t>khách</a:t>
            </a:r>
            <a:r>
              <a:rPr lang="en-US" dirty="0"/>
              <a:t> </a:t>
            </a:r>
            <a:r>
              <a:rPr lang="en-US" dirty="0" err="1"/>
              <a:t>hàng</a:t>
            </a:r>
            <a:r>
              <a:rPr lang="en-US" dirty="0"/>
              <a:t> .</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9282408"/>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6" y="304800"/>
            <a:ext cx="9144000" cy="685800"/>
          </a:xfrm>
        </p:spPr>
        <p:txBody>
          <a:bodyPr/>
          <a:lstStyle/>
          <a:p>
            <a:r>
              <a:rPr lang="en-US" b="1" dirty="0"/>
              <a:t> PHẦN I: AN NINH THÔNG TIN - TỔNG QUAN VÀ QUẢN LÝ RỦI RO</a:t>
            </a:r>
          </a:p>
        </p:txBody>
      </p:sp>
      <p:sp>
        <p:nvSpPr>
          <p:cNvPr id="3" name="Content Placeholder 2"/>
          <p:cNvSpPr>
            <a:spLocks noGrp="1"/>
          </p:cNvSpPr>
          <p:nvPr>
            <p:ph idx="1"/>
          </p:nvPr>
        </p:nvSpPr>
        <p:spPr>
          <a:xfrm>
            <a:off x="0" y="1371600"/>
            <a:ext cx="9144000" cy="5029200"/>
          </a:xfrm>
        </p:spPr>
        <p:txBody>
          <a:bodyPr/>
          <a:lstStyle/>
          <a:p>
            <a:r>
              <a:rPr lang="en-US" sz="3600" dirty="0" err="1"/>
              <a:t>Thông</a:t>
            </a:r>
            <a:r>
              <a:rPr lang="en-US" sz="3600" dirty="0"/>
              <a:t> tin </a:t>
            </a:r>
            <a:r>
              <a:rPr lang="en-US" sz="3600" dirty="0" err="1"/>
              <a:t>là</a:t>
            </a:r>
            <a:r>
              <a:rPr lang="en-US" sz="3600" dirty="0"/>
              <a:t> </a:t>
            </a:r>
            <a:r>
              <a:rPr lang="en-US" sz="3600" dirty="0" err="1"/>
              <a:t>điều</a:t>
            </a:r>
            <a:r>
              <a:rPr lang="en-US" sz="3600" dirty="0"/>
              <a:t> </a:t>
            </a:r>
            <a:r>
              <a:rPr lang="en-US" sz="3600" dirty="0" err="1"/>
              <a:t>thiết</a:t>
            </a:r>
            <a:r>
              <a:rPr lang="en-US" sz="3600" dirty="0"/>
              <a:t> </a:t>
            </a:r>
            <a:r>
              <a:rPr lang="en-US" sz="3600" dirty="0" err="1"/>
              <a:t>yếu</a:t>
            </a:r>
            <a:r>
              <a:rPr lang="en-US" sz="3600" dirty="0"/>
              <a:t> </a:t>
            </a:r>
            <a:r>
              <a:rPr lang="en-US" sz="3600" dirty="0" err="1"/>
              <a:t>cho</a:t>
            </a:r>
            <a:r>
              <a:rPr lang="en-US" sz="3600" dirty="0"/>
              <a:t> </a:t>
            </a:r>
            <a:r>
              <a:rPr lang="en-US" sz="3600" dirty="0" err="1"/>
              <a:t>hoạt</a:t>
            </a:r>
            <a:r>
              <a:rPr lang="en-US" sz="3600" dirty="0"/>
              <a:t> </a:t>
            </a:r>
            <a:r>
              <a:rPr lang="en-US" sz="3600" dirty="0" err="1"/>
              <a:t>động</a:t>
            </a:r>
            <a:r>
              <a:rPr lang="en-US" sz="3600" dirty="0"/>
              <a:t> </a:t>
            </a:r>
            <a:r>
              <a:rPr lang="en-US" sz="3600" dirty="0" err="1"/>
              <a:t>của</a:t>
            </a:r>
            <a:r>
              <a:rPr lang="en-US" sz="3600" dirty="0"/>
              <a:t> </a:t>
            </a:r>
            <a:r>
              <a:rPr lang="en-US" sz="3600" dirty="0" err="1"/>
              <a:t>bất</a:t>
            </a:r>
            <a:r>
              <a:rPr lang="en-US" sz="3600" dirty="0"/>
              <a:t> </a:t>
            </a:r>
            <a:r>
              <a:rPr lang="en-US" sz="3600" dirty="0" err="1"/>
              <a:t>kỳ</a:t>
            </a:r>
            <a:r>
              <a:rPr lang="en-US" sz="3600" dirty="0"/>
              <a:t> </a:t>
            </a:r>
            <a:r>
              <a:rPr lang="en-US" sz="3600" dirty="0" err="1"/>
              <a:t>tổ</a:t>
            </a:r>
            <a:r>
              <a:rPr lang="en-US" sz="3600" dirty="0"/>
              <a:t> </a:t>
            </a:r>
            <a:r>
              <a:rPr lang="en-US" sz="3600" dirty="0" err="1"/>
              <a:t>chức</a:t>
            </a:r>
            <a:r>
              <a:rPr lang="en-US" sz="3600" dirty="0"/>
              <a:t> </a:t>
            </a:r>
            <a:r>
              <a:rPr lang="en-US" sz="3600" dirty="0" err="1"/>
              <a:t>nào.Một</a:t>
            </a:r>
            <a:r>
              <a:rPr lang="en-US" sz="3600" dirty="0"/>
              <a:t> </a:t>
            </a:r>
            <a:r>
              <a:rPr lang="en-US" sz="3600" dirty="0" err="1"/>
              <a:t>hệ</a:t>
            </a:r>
            <a:r>
              <a:rPr lang="en-US" sz="3600" dirty="0"/>
              <a:t> </a:t>
            </a:r>
            <a:r>
              <a:rPr lang="en-US" sz="3600" dirty="0" err="1"/>
              <a:t>thống</a:t>
            </a:r>
            <a:r>
              <a:rPr lang="en-US" sz="3600" dirty="0"/>
              <a:t> </a:t>
            </a:r>
            <a:r>
              <a:rPr lang="en-US" sz="3600" dirty="0" err="1"/>
              <a:t>quản</a:t>
            </a:r>
            <a:r>
              <a:rPr lang="en-US" sz="3600" dirty="0"/>
              <a:t> </a:t>
            </a:r>
            <a:r>
              <a:rPr lang="en-US" sz="3600" dirty="0" err="1"/>
              <a:t>lý</a:t>
            </a:r>
            <a:r>
              <a:rPr lang="en-US" sz="3600" dirty="0"/>
              <a:t> an </a:t>
            </a:r>
            <a:r>
              <a:rPr lang="en-US" sz="3600" dirty="0" err="1"/>
              <a:t>ninh</a:t>
            </a:r>
            <a:r>
              <a:rPr lang="en-US" sz="3600" dirty="0"/>
              <a:t> </a:t>
            </a:r>
            <a:r>
              <a:rPr lang="en-US" sz="3600" dirty="0" err="1"/>
              <a:t>thông</a:t>
            </a:r>
            <a:r>
              <a:rPr lang="en-US" sz="3600" dirty="0"/>
              <a:t> tin (ISMS) </a:t>
            </a:r>
            <a:r>
              <a:rPr lang="en-US" sz="3600" dirty="0" err="1"/>
              <a:t>là</a:t>
            </a:r>
            <a:r>
              <a:rPr lang="en-US" sz="3600" dirty="0"/>
              <a:t> </a:t>
            </a:r>
            <a:r>
              <a:rPr lang="en-US" sz="3600" dirty="0" err="1"/>
              <a:t>tập</a:t>
            </a:r>
            <a:r>
              <a:rPr lang="en-US" sz="3600" dirty="0"/>
              <a:t> </a:t>
            </a:r>
            <a:r>
              <a:rPr lang="en-US" sz="3600" dirty="0" err="1"/>
              <a:t>hợp</a:t>
            </a:r>
            <a:r>
              <a:rPr lang="en-US" sz="3600" dirty="0"/>
              <a:t> </a:t>
            </a:r>
            <a:r>
              <a:rPr lang="en-US" sz="3600" dirty="0" err="1"/>
              <a:t>các</a:t>
            </a:r>
            <a:r>
              <a:rPr lang="en-US" sz="3600" dirty="0"/>
              <a:t> </a:t>
            </a:r>
            <a:r>
              <a:rPr lang="en-US" sz="3600" dirty="0" err="1"/>
              <a:t>chính</a:t>
            </a:r>
            <a:r>
              <a:rPr lang="en-US" sz="3600" dirty="0"/>
              <a:t> </a:t>
            </a:r>
            <a:r>
              <a:rPr lang="en-US" sz="3600" dirty="0" err="1"/>
              <a:t>sách</a:t>
            </a:r>
            <a:r>
              <a:rPr lang="en-US" sz="3600" dirty="0"/>
              <a:t>, </a:t>
            </a:r>
            <a:r>
              <a:rPr lang="en-US" sz="3600" dirty="0" err="1"/>
              <a:t>thủ</a:t>
            </a:r>
            <a:r>
              <a:rPr lang="en-US" sz="3600" dirty="0"/>
              <a:t> </a:t>
            </a:r>
            <a:r>
              <a:rPr lang="en-US" sz="3600" dirty="0" err="1"/>
              <a:t>tục</a:t>
            </a:r>
            <a:r>
              <a:rPr lang="en-US" sz="3600" dirty="0"/>
              <a:t>, </a:t>
            </a:r>
            <a:r>
              <a:rPr lang="en-US" sz="3600" dirty="0" err="1"/>
              <a:t>công</a:t>
            </a:r>
            <a:r>
              <a:rPr lang="en-US" sz="3600" dirty="0"/>
              <a:t> </a:t>
            </a:r>
            <a:r>
              <a:rPr lang="en-US" sz="3600" dirty="0" err="1"/>
              <a:t>cụ,và</a:t>
            </a:r>
            <a:r>
              <a:rPr lang="en-US" sz="3600" dirty="0"/>
              <a:t> </a:t>
            </a:r>
            <a:r>
              <a:rPr lang="en-US" sz="3600" dirty="0" err="1"/>
              <a:t>các</a:t>
            </a:r>
            <a:r>
              <a:rPr lang="en-US" sz="3600" dirty="0"/>
              <a:t> </a:t>
            </a:r>
            <a:r>
              <a:rPr lang="en-US" sz="3600" dirty="0" err="1"/>
              <a:t>hoạt</a:t>
            </a:r>
            <a:r>
              <a:rPr lang="en-US" sz="3600" dirty="0"/>
              <a:t> </a:t>
            </a:r>
            <a:r>
              <a:rPr lang="en-US" sz="3600" dirty="0" err="1"/>
              <a:t>động</a:t>
            </a:r>
            <a:r>
              <a:rPr lang="en-US" sz="3600" dirty="0"/>
              <a:t> </a:t>
            </a:r>
            <a:r>
              <a:rPr lang="en-US" sz="3600" dirty="0" err="1"/>
              <a:t>mà</a:t>
            </a:r>
            <a:r>
              <a:rPr lang="en-US" sz="3600" dirty="0"/>
              <a:t> </a:t>
            </a:r>
            <a:r>
              <a:rPr lang="en-US" sz="3600" dirty="0" err="1"/>
              <a:t>một</a:t>
            </a:r>
            <a:r>
              <a:rPr lang="en-US" sz="3600" dirty="0"/>
              <a:t> </a:t>
            </a:r>
            <a:r>
              <a:rPr lang="en-US" sz="3600" dirty="0" err="1"/>
              <a:t>tổ</a:t>
            </a:r>
            <a:r>
              <a:rPr lang="en-US" sz="3600" dirty="0"/>
              <a:t> </a:t>
            </a:r>
            <a:r>
              <a:rPr lang="en-US" sz="3600" dirty="0" err="1"/>
              <a:t>chức</a:t>
            </a:r>
            <a:r>
              <a:rPr lang="en-US" sz="3600" dirty="0"/>
              <a:t> </a:t>
            </a:r>
            <a:r>
              <a:rPr lang="en-US" sz="3600" dirty="0" err="1"/>
              <a:t>sử</a:t>
            </a:r>
            <a:r>
              <a:rPr lang="en-US" sz="3600" dirty="0"/>
              <a:t> </a:t>
            </a:r>
            <a:r>
              <a:rPr lang="en-US" sz="3600" dirty="0" err="1"/>
              <a:t>dụng</a:t>
            </a:r>
            <a:r>
              <a:rPr lang="en-US" sz="3600" dirty="0"/>
              <a:t> </a:t>
            </a:r>
            <a:r>
              <a:rPr lang="en-US" sz="3600" dirty="0" err="1"/>
              <a:t>để</a:t>
            </a:r>
            <a:r>
              <a:rPr lang="en-US" sz="3600" dirty="0"/>
              <a:t> </a:t>
            </a:r>
            <a:r>
              <a:rPr lang="en-US" sz="3600" dirty="0" err="1"/>
              <a:t>bảo</a:t>
            </a:r>
            <a:r>
              <a:rPr lang="en-US" sz="3600" dirty="0"/>
              <a:t> </a:t>
            </a:r>
            <a:r>
              <a:rPr lang="en-US" sz="3600" dirty="0" err="1"/>
              <a:t>vệ</a:t>
            </a:r>
            <a:r>
              <a:rPr lang="en-US" sz="3600" dirty="0"/>
              <a:t> </a:t>
            </a:r>
            <a:r>
              <a:rPr lang="en-US" sz="3600" dirty="0" err="1"/>
              <a:t>tài</a:t>
            </a:r>
            <a:r>
              <a:rPr lang="en-US" sz="3600" dirty="0"/>
              <a:t> </a:t>
            </a:r>
            <a:r>
              <a:rPr lang="en-US" sz="3600" dirty="0" err="1"/>
              <a:t>sản</a:t>
            </a:r>
            <a:r>
              <a:rPr lang="en-US" sz="3600" dirty="0"/>
              <a:t> </a:t>
            </a:r>
            <a:r>
              <a:rPr lang="en-US" sz="3600" dirty="0" err="1"/>
              <a:t>thông</a:t>
            </a:r>
            <a:r>
              <a:rPr lang="en-US" sz="3600" dirty="0"/>
              <a:t> tin </a:t>
            </a:r>
            <a:r>
              <a:rPr lang="en-US" sz="3600" dirty="0" err="1"/>
              <a:t>của</a:t>
            </a:r>
            <a:r>
              <a:rPr lang="en-US" sz="3600" dirty="0"/>
              <a:t> </a:t>
            </a:r>
            <a:r>
              <a:rPr lang="en-US" sz="3600" dirty="0" err="1"/>
              <a:t>họ</a:t>
            </a:r>
            <a:r>
              <a:rPr lang="en-US" sz="3600" dirty="0"/>
              <a:t> </a:t>
            </a:r>
            <a:r>
              <a:rPr lang="en-US" sz="3600" dirty="0" err="1"/>
              <a:t>khỏi</a:t>
            </a:r>
            <a:r>
              <a:rPr lang="en-US" sz="3600" dirty="0"/>
              <a:t> </a:t>
            </a:r>
            <a:r>
              <a:rPr lang="en-US" sz="3600" dirty="0" err="1"/>
              <a:t>các</a:t>
            </a:r>
            <a:r>
              <a:rPr lang="en-US" sz="3600" dirty="0"/>
              <a:t> </a:t>
            </a:r>
            <a:r>
              <a:rPr lang="en-US" sz="3600" dirty="0" err="1"/>
              <a:t>truy</a:t>
            </a:r>
            <a:r>
              <a:rPr lang="en-US" sz="3600" dirty="0"/>
              <a:t> </a:t>
            </a:r>
            <a:r>
              <a:rPr lang="en-US" sz="3600" dirty="0" err="1"/>
              <a:t>cập</a:t>
            </a:r>
            <a:r>
              <a:rPr lang="en-US" sz="3600" dirty="0"/>
              <a:t> </a:t>
            </a:r>
            <a:r>
              <a:rPr lang="en-US" sz="3600" dirty="0" err="1"/>
              <a:t>trái</a:t>
            </a:r>
            <a:r>
              <a:rPr lang="en-US" sz="3600" dirty="0"/>
              <a:t> </a:t>
            </a:r>
            <a:r>
              <a:rPr lang="en-US" sz="3600" dirty="0" err="1"/>
              <a:t>phép</a:t>
            </a:r>
            <a:r>
              <a:rPr lang="en-US" sz="3600" dirty="0"/>
              <a:t> </a:t>
            </a:r>
            <a:r>
              <a:rPr lang="en-US" sz="3600" dirty="0" err="1"/>
              <a:t>và</a:t>
            </a:r>
            <a:r>
              <a:rPr lang="en-US" sz="3600" dirty="0"/>
              <a:t> </a:t>
            </a:r>
            <a:r>
              <a:rPr lang="en-US" sz="3600" dirty="0" err="1"/>
              <a:t>lạm</a:t>
            </a:r>
            <a:r>
              <a:rPr lang="en-US" sz="3600" dirty="0"/>
              <a:t> </a:t>
            </a:r>
            <a:r>
              <a:rPr lang="en-US" sz="3600" dirty="0" err="1"/>
              <a:t>dụng</a:t>
            </a:r>
            <a:r>
              <a:rPr lang="en-US" sz="3600" dirty="0"/>
              <a:t>.</a:t>
            </a:r>
          </a:p>
        </p:txBody>
      </p:sp>
    </p:spTree>
    <p:extLst>
      <p:ext uri="{BB962C8B-B14F-4D97-AF65-F5344CB8AC3E}">
        <p14:creationId xmlns:p14="http://schemas.microsoft.com/office/powerpoint/2010/main" val="3549234150"/>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4. THỎA THUẬN KHÁCH HÀNG</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480543" y="533400"/>
            <a:ext cx="9144000" cy="5181600"/>
          </a:xfrm>
        </p:spPr>
        <p:txBody>
          <a:bodyPr/>
          <a:lstStyle/>
          <a:p>
            <a:pPr lvl="1"/>
            <a:r>
              <a:rPr lang="en-US" dirty="0" err="1"/>
              <a:t>Tài</a:t>
            </a:r>
            <a:r>
              <a:rPr lang="en-US" dirty="0"/>
              <a:t> </a:t>
            </a:r>
            <a:r>
              <a:rPr lang="en-US" dirty="0" err="1"/>
              <a:t>liệu</a:t>
            </a:r>
            <a:r>
              <a:rPr lang="en-US" dirty="0"/>
              <a:t> bao </a:t>
            </a:r>
            <a:r>
              <a:rPr lang="en-US" dirty="0" err="1"/>
              <a:t>gồm</a:t>
            </a:r>
            <a:r>
              <a:rPr lang="en-US" dirty="0"/>
              <a:t> </a:t>
            </a:r>
            <a:r>
              <a:rPr lang="en-US" dirty="0" err="1"/>
              <a:t>bản</a:t>
            </a:r>
            <a:r>
              <a:rPr lang="en-US" dirty="0"/>
              <a:t> </a:t>
            </a:r>
            <a:r>
              <a:rPr lang="en-US" dirty="0" err="1"/>
              <a:t>tóm</a:t>
            </a:r>
            <a:r>
              <a:rPr lang="en-US" dirty="0"/>
              <a:t> </a:t>
            </a:r>
            <a:r>
              <a:rPr lang="en-US" dirty="0" err="1"/>
              <a:t>tắt</a:t>
            </a:r>
            <a:r>
              <a:rPr lang="en-US" dirty="0"/>
              <a:t> </a:t>
            </a:r>
            <a:r>
              <a:rPr lang="en-US" dirty="0" err="1"/>
              <a:t>trong</a:t>
            </a:r>
            <a:r>
              <a:rPr lang="en-US" dirty="0"/>
              <a:t> </a:t>
            </a:r>
            <a:r>
              <a:rPr lang="en-US" dirty="0" err="1"/>
              <a:t>đó</a:t>
            </a:r>
            <a:r>
              <a:rPr lang="en-US" dirty="0"/>
              <a:t> </a:t>
            </a:r>
            <a:r>
              <a:rPr lang="en-US" dirty="0" err="1"/>
              <a:t>các</a:t>
            </a:r>
            <a:r>
              <a:rPr lang="en-US" dirty="0"/>
              <a:t> </a:t>
            </a:r>
            <a:r>
              <a:rPr lang="en-US" dirty="0" err="1"/>
              <a:t>loại</a:t>
            </a:r>
            <a:r>
              <a:rPr lang="en-US" dirty="0"/>
              <a:t> </a:t>
            </a:r>
            <a:r>
              <a:rPr lang="en-US" dirty="0" err="1"/>
              <a:t>thông</a:t>
            </a:r>
            <a:r>
              <a:rPr lang="en-US" dirty="0"/>
              <a:t> tin </a:t>
            </a:r>
            <a:r>
              <a:rPr lang="en-US" dirty="0" err="1"/>
              <a:t>cá</a:t>
            </a:r>
            <a:r>
              <a:rPr lang="en-US" dirty="0"/>
              <a:t> </a:t>
            </a:r>
            <a:r>
              <a:rPr lang="en-US" dirty="0" err="1"/>
              <a:t>nhân</a:t>
            </a:r>
            <a:r>
              <a:rPr lang="en-US" dirty="0"/>
              <a:t> ATEA </a:t>
            </a:r>
            <a:r>
              <a:rPr lang="en-US" dirty="0" err="1"/>
              <a:t>sẽ</a:t>
            </a:r>
            <a:r>
              <a:rPr lang="en-US" dirty="0"/>
              <a:t> </a:t>
            </a:r>
            <a:r>
              <a:rPr lang="en-US" dirty="0" err="1"/>
              <a:t>xử</a:t>
            </a:r>
            <a:r>
              <a:rPr lang="en-US" dirty="0"/>
              <a:t> </a:t>
            </a:r>
            <a:r>
              <a:rPr lang="en-US" dirty="0" err="1"/>
              <a:t>lý</a:t>
            </a:r>
            <a:r>
              <a:rPr lang="en-US" dirty="0"/>
              <a:t> </a:t>
            </a:r>
            <a:r>
              <a:rPr lang="en-US" dirty="0" err="1"/>
              <a:t>thay</a:t>
            </a:r>
            <a:r>
              <a:rPr lang="en-US" dirty="0"/>
              <a:t> </a:t>
            </a:r>
            <a:r>
              <a:rPr lang="en-US" dirty="0" err="1"/>
              <a:t>mặt</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xử</a:t>
            </a:r>
            <a:r>
              <a:rPr lang="en-US" dirty="0"/>
              <a:t> </a:t>
            </a:r>
            <a:r>
              <a:rPr lang="en-US" dirty="0" err="1"/>
              <a:t>lí</a:t>
            </a:r>
            <a:r>
              <a:rPr lang="en-US" dirty="0"/>
              <a:t> </a:t>
            </a:r>
            <a:r>
              <a:rPr lang="en-US" dirty="0" err="1"/>
              <a:t>thông</a:t>
            </a:r>
            <a:r>
              <a:rPr lang="en-US" dirty="0"/>
              <a:t> tin </a:t>
            </a:r>
            <a:r>
              <a:rPr lang="en-US" dirty="0" err="1"/>
              <a:t>theo</a:t>
            </a:r>
            <a:r>
              <a:rPr lang="en-US" dirty="0"/>
              <a:t> </a:t>
            </a:r>
            <a:r>
              <a:rPr lang="en-US" dirty="0" err="1"/>
              <a:t>từng</a:t>
            </a:r>
            <a:r>
              <a:rPr lang="en-US" dirty="0"/>
              <a:t> </a:t>
            </a:r>
            <a:r>
              <a:rPr lang="en-US" dirty="0" err="1"/>
              <a:t>cá</a:t>
            </a:r>
            <a:r>
              <a:rPr lang="en-US" dirty="0"/>
              <a:t> </a:t>
            </a:r>
            <a:r>
              <a:rPr lang="en-US" dirty="0" err="1"/>
              <a:t>nhân</a:t>
            </a:r>
            <a:r>
              <a:rPr lang="en-US" dirty="0"/>
              <a:t> . </a:t>
            </a:r>
          </a:p>
          <a:p>
            <a:pPr lvl="1"/>
            <a:r>
              <a:rPr lang="en-US" dirty="0"/>
              <a:t>DPA </a:t>
            </a:r>
            <a:r>
              <a:rPr lang="en-US" dirty="0" err="1"/>
              <a:t>phải</a:t>
            </a:r>
            <a:r>
              <a:rPr lang="en-US" dirty="0"/>
              <a:t> bao </a:t>
            </a:r>
            <a:r>
              <a:rPr lang="en-US" dirty="0" err="1"/>
              <a:t>gồm</a:t>
            </a:r>
            <a:r>
              <a:rPr lang="en-US" dirty="0"/>
              <a:t> </a:t>
            </a:r>
            <a:r>
              <a:rPr lang="en-US" dirty="0" err="1"/>
              <a:t>xác</a:t>
            </a:r>
            <a:r>
              <a:rPr lang="en-US" dirty="0"/>
              <a:t> </a:t>
            </a:r>
            <a:r>
              <a:rPr lang="en-US" dirty="0" err="1"/>
              <a:t>nhận</a:t>
            </a:r>
            <a:r>
              <a:rPr lang="en-US" dirty="0"/>
              <a:t> </a:t>
            </a:r>
            <a:r>
              <a:rPr lang="en-US" dirty="0" err="1"/>
              <a:t>sau</a:t>
            </a:r>
            <a:r>
              <a:rPr lang="en-US" dirty="0"/>
              <a:t> </a:t>
            </a:r>
            <a:r>
              <a:rPr lang="en-US" dirty="0" err="1"/>
              <a:t>từ</a:t>
            </a:r>
            <a:r>
              <a:rPr lang="en-US" dirty="0"/>
              <a:t> ATEA , </a:t>
            </a:r>
            <a:r>
              <a:rPr lang="en-US" dirty="0" err="1"/>
              <a:t>theo</a:t>
            </a:r>
            <a:r>
              <a:rPr lang="en-US" dirty="0"/>
              <a:t> GDPR :</a:t>
            </a:r>
          </a:p>
          <a:p>
            <a:pPr lvl="2">
              <a:buFont typeface="Wingdings" panose="05000000000000000000" pitchFamily="2" charset="2"/>
              <a:buChar char="Ø"/>
            </a:pPr>
            <a:r>
              <a:rPr lang="en-US" sz="2800" dirty="0"/>
              <a:t>ATEA </a:t>
            </a:r>
            <a:r>
              <a:rPr lang="en-US" sz="2800" dirty="0" err="1"/>
              <a:t>chỉ</a:t>
            </a:r>
            <a:r>
              <a:rPr lang="en-US" sz="2800" dirty="0"/>
              <a:t> </a:t>
            </a:r>
            <a:r>
              <a:rPr lang="en-US" sz="2800" dirty="0" err="1"/>
              <a:t>xử</a:t>
            </a:r>
            <a:r>
              <a:rPr lang="en-US" sz="2800" dirty="0"/>
              <a:t> </a:t>
            </a:r>
            <a:r>
              <a:rPr lang="en-US" sz="2800" dirty="0" err="1"/>
              <a:t>lý</a:t>
            </a:r>
            <a:r>
              <a:rPr lang="en-US" sz="2800" dirty="0"/>
              <a:t> </a:t>
            </a:r>
            <a:r>
              <a:rPr lang="en-US" sz="2800" dirty="0" err="1"/>
              <a:t>dữ</a:t>
            </a:r>
            <a:r>
              <a:rPr lang="en-US" sz="2800" dirty="0"/>
              <a:t> </a:t>
            </a:r>
            <a:r>
              <a:rPr lang="en-US" sz="2800" dirty="0" err="1"/>
              <a:t>liệu</a:t>
            </a:r>
            <a:r>
              <a:rPr lang="en-US" sz="2800" dirty="0"/>
              <a:t> </a:t>
            </a:r>
            <a:r>
              <a:rPr lang="en-US" sz="2800" dirty="0" err="1"/>
              <a:t>cá</a:t>
            </a:r>
            <a:r>
              <a:rPr lang="en-US" sz="2800" dirty="0"/>
              <a:t> </a:t>
            </a:r>
            <a:r>
              <a:rPr lang="en-US" sz="2800" dirty="0" err="1"/>
              <a:t>nhân</a:t>
            </a:r>
            <a:r>
              <a:rPr lang="en-US" sz="2800" dirty="0"/>
              <a:t> </a:t>
            </a:r>
            <a:r>
              <a:rPr lang="en-US" sz="2800" dirty="0" err="1"/>
              <a:t>trên</a:t>
            </a:r>
            <a:r>
              <a:rPr lang="en-US" sz="2800" dirty="0"/>
              <a:t> </a:t>
            </a:r>
            <a:r>
              <a:rPr lang="en-US" sz="2800" dirty="0" err="1"/>
              <a:t>tài</a:t>
            </a:r>
            <a:r>
              <a:rPr lang="en-US" sz="2800" dirty="0"/>
              <a:t> </a:t>
            </a:r>
            <a:r>
              <a:rPr lang="en-US" sz="2800" dirty="0" err="1"/>
              <a:t>liệu</a:t>
            </a:r>
            <a:r>
              <a:rPr lang="en-US" sz="2800" dirty="0"/>
              <a:t> </a:t>
            </a:r>
            <a:r>
              <a:rPr lang="en-US" sz="2800" dirty="0" err="1"/>
              <a:t>hướng</a:t>
            </a:r>
            <a:r>
              <a:rPr lang="en-US" sz="2800" dirty="0"/>
              <a:t> </a:t>
            </a:r>
            <a:r>
              <a:rPr lang="en-US" sz="2800" dirty="0" err="1"/>
              <a:t>dẫn</a:t>
            </a:r>
            <a:r>
              <a:rPr lang="en-US" sz="2800" dirty="0"/>
              <a:t> </a:t>
            </a:r>
            <a:r>
              <a:rPr lang="en-US" sz="2800" dirty="0" err="1"/>
              <a:t>từ</a:t>
            </a:r>
            <a:r>
              <a:rPr lang="en-US" sz="2800" dirty="0"/>
              <a:t> </a:t>
            </a:r>
            <a:r>
              <a:rPr lang="en-US" sz="2800" dirty="0" err="1"/>
              <a:t>khách</a:t>
            </a:r>
            <a:r>
              <a:rPr lang="en-US" sz="2800" dirty="0"/>
              <a:t> </a:t>
            </a:r>
            <a:r>
              <a:rPr lang="en-US" sz="2800" dirty="0" err="1"/>
              <a:t>hàng</a:t>
            </a:r>
            <a:r>
              <a:rPr lang="en-US" sz="2800" dirty="0"/>
              <a:t> </a:t>
            </a:r>
            <a:r>
              <a:rPr lang="en-US" sz="2800" dirty="0" err="1"/>
              <a:t>của</a:t>
            </a:r>
            <a:r>
              <a:rPr lang="en-US" sz="2800" dirty="0"/>
              <a:t> </a:t>
            </a:r>
            <a:r>
              <a:rPr lang="en-US" sz="2800" dirty="0" err="1"/>
              <a:t>mình</a:t>
            </a:r>
            <a:r>
              <a:rPr lang="en-US" sz="2800" dirty="0"/>
              <a:t> , </a:t>
            </a:r>
            <a:r>
              <a:rPr lang="en-US" sz="2800" dirty="0" err="1"/>
              <a:t>và</a:t>
            </a:r>
            <a:r>
              <a:rPr lang="en-US" sz="2800" dirty="0"/>
              <a:t> </a:t>
            </a:r>
            <a:r>
              <a:rPr lang="en-US" sz="2800" dirty="0" err="1"/>
              <a:t>tuân</a:t>
            </a:r>
            <a:r>
              <a:rPr lang="en-US" sz="2800" dirty="0"/>
              <a:t> </a:t>
            </a:r>
            <a:r>
              <a:rPr lang="en-US" sz="2800" dirty="0" err="1"/>
              <a:t>thủ</a:t>
            </a:r>
            <a:r>
              <a:rPr lang="en-US" sz="2800" dirty="0"/>
              <a:t> </a:t>
            </a:r>
            <a:r>
              <a:rPr lang="en-US" sz="2800" dirty="0" err="1"/>
              <a:t>luật</a:t>
            </a:r>
            <a:r>
              <a:rPr lang="en-US" sz="2800" dirty="0"/>
              <a:t> </a:t>
            </a:r>
            <a:r>
              <a:rPr lang="en-US" sz="2800" dirty="0" err="1"/>
              <a:t>bảo</a:t>
            </a:r>
            <a:r>
              <a:rPr lang="en-US" sz="2800" dirty="0"/>
              <a:t> </a:t>
            </a:r>
            <a:r>
              <a:rPr lang="en-US" sz="2800" dirty="0" err="1"/>
              <a:t>vệ</a:t>
            </a:r>
            <a:r>
              <a:rPr lang="en-US" sz="2800" dirty="0"/>
              <a:t> </a:t>
            </a:r>
            <a:r>
              <a:rPr lang="en-US" sz="2800" dirty="0" err="1"/>
              <a:t>dữ</a:t>
            </a:r>
            <a:r>
              <a:rPr lang="en-US" sz="2800" dirty="0"/>
              <a:t> </a:t>
            </a:r>
            <a:r>
              <a:rPr lang="en-US" sz="2800" dirty="0" err="1"/>
              <a:t>liệu</a:t>
            </a:r>
            <a:r>
              <a:rPr lang="en-US" sz="2800" dirty="0"/>
              <a:t> </a:t>
            </a:r>
          </a:p>
          <a:p>
            <a:pPr lvl="2">
              <a:buFont typeface="Wingdings" panose="05000000000000000000" pitchFamily="2" charset="2"/>
              <a:buChar char="Ø"/>
            </a:pPr>
            <a:r>
              <a:rPr lang="en-US" sz="2800" dirty="0" err="1"/>
              <a:t>Nhân</a:t>
            </a:r>
            <a:r>
              <a:rPr lang="en-US" sz="2800" dirty="0"/>
              <a:t> </a:t>
            </a:r>
            <a:r>
              <a:rPr lang="en-US" sz="2800" dirty="0" err="1"/>
              <a:t>viên</a:t>
            </a:r>
            <a:r>
              <a:rPr lang="en-US" sz="2800" dirty="0"/>
              <a:t> ATEA </a:t>
            </a:r>
            <a:r>
              <a:rPr lang="en-US" sz="2800" dirty="0" err="1"/>
              <a:t>sẽ</a:t>
            </a:r>
            <a:r>
              <a:rPr lang="en-US" sz="2800" dirty="0"/>
              <a:t> </a:t>
            </a:r>
            <a:r>
              <a:rPr lang="en-US" sz="2800" dirty="0" err="1"/>
              <a:t>xử</a:t>
            </a:r>
            <a:r>
              <a:rPr lang="en-US" sz="2800" dirty="0"/>
              <a:t> </a:t>
            </a:r>
            <a:r>
              <a:rPr lang="en-US" sz="2800" dirty="0" err="1"/>
              <a:t>lý</a:t>
            </a:r>
            <a:r>
              <a:rPr lang="en-US" sz="2800" dirty="0"/>
              <a:t> </a:t>
            </a:r>
            <a:r>
              <a:rPr lang="en-US" sz="2800" dirty="0" err="1"/>
              <a:t>dữ</a:t>
            </a:r>
            <a:r>
              <a:rPr lang="en-US" sz="2800" dirty="0"/>
              <a:t> </a:t>
            </a:r>
            <a:r>
              <a:rPr lang="en-US" sz="2800" dirty="0" err="1"/>
              <a:t>liệu</a:t>
            </a:r>
            <a:r>
              <a:rPr lang="en-US" sz="2800" dirty="0"/>
              <a:t> </a:t>
            </a:r>
            <a:r>
              <a:rPr lang="en-US" sz="2800" dirty="0" err="1"/>
              <a:t>các</a:t>
            </a:r>
            <a:r>
              <a:rPr lang="en-US" sz="2800" dirty="0"/>
              <a:t> </a:t>
            </a:r>
            <a:r>
              <a:rPr lang="en-US" sz="2800" dirty="0" err="1"/>
              <a:t>nhân</a:t>
            </a:r>
            <a:r>
              <a:rPr lang="en-US" sz="2800" dirty="0"/>
              <a:t> </a:t>
            </a:r>
            <a:r>
              <a:rPr lang="en-US" sz="2800" dirty="0" err="1"/>
              <a:t>cho</a:t>
            </a:r>
            <a:r>
              <a:rPr lang="en-US" sz="2800" dirty="0"/>
              <a:t> </a:t>
            </a:r>
            <a:r>
              <a:rPr lang="en-US" sz="2800" dirty="0" err="1"/>
              <a:t>khách</a:t>
            </a:r>
            <a:r>
              <a:rPr lang="en-US" sz="2800" dirty="0"/>
              <a:t> </a:t>
            </a:r>
            <a:r>
              <a:rPr lang="en-US" sz="2800" dirty="0" err="1"/>
              <a:t>hàng</a:t>
            </a:r>
            <a:r>
              <a:rPr lang="en-US" sz="2800" dirty="0"/>
              <a:t> </a:t>
            </a:r>
            <a:r>
              <a:rPr lang="en-US" sz="2800" dirty="0" err="1"/>
              <a:t>đã</a:t>
            </a:r>
            <a:r>
              <a:rPr lang="en-US" sz="2800" dirty="0"/>
              <a:t> cam </a:t>
            </a:r>
            <a:r>
              <a:rPr lang="en-US" sz="2800" dirty="0" err="1"/>
              <a:t>kết</a:t>
            </a:r>
            <a:r>
              <a:rPr lang="en-US" sz="2800" dirty="0"/>
              <a:t> </a:t>
            </a:r>
            <a:r>
              <a:rPr lang="en-US" sz="2800" dirty="0" err="1"/>
              <a:t>để</a:t>
            </a:r>
            <a:r>
              <a:rPr lang="en-US" sz="2800" dirty="0"/>
              <a:t> </a:t>
            </a:r>
            <a:r>
              <a:rPr lang="en-US" sz="2800" dirty="0" err="1"/>
              <a:t>bảo</a:t>
            </a:r>
            <a:r>
              <a:rPr lang="en-US" sz="2800" dirty="0"/>
              <a:t> </a:t>
            </a:r>
            <a:r>
              <a:rPr lang="en-US" sz="2800" dirty="0" err="1"/>
              <a:t>mật</a:t>
            </a:r>
            <a:r>
              <a:rPr lang="en-US" sz="2800" dirty="0"/>
              <a:t>  , ATEA </a:t>
            </a:r>
            <a:r>
              <a:rPr lang="en-US" sz="2800" dirty="0" err="1"/>
              <a:t>sẽ</a:t>
            </a:r>
            <a:r>
              <a:rPr lang="en-US" sz="2800" dirty="0"/>
              <a:t> </a:t>
            </a:r>
            <a:r>
              <a:rPr lang="en-US" sz="2800" dirty="0" err="1"/>
              <a:t>không</a:t>
            </a:r>
            <a:r>
              <a:rPr lang="en-US" sz="2800" dirty="0"/>
              <a:t> </a:t>
            </a:r>
            <a:r>
              <a:rPr lang="en-US" sz="2800" dirty="0" err="1"/>
              <a:t>chỉ</a:t>
            </a:r>
            <a:r>
              <a:rPr lang="en-US" sz="2800" dirty="0"/>
              <a:t> </a:t>
            </a:r>
            <a:r>
              <a:rPr lang="en-US" sz="2800" dirty="0" err="1"/>
              <a:t>định</a:t>
            </a:r>
            <a:r>
              <a:rPr lang="en-US" sz="2800" dirty="0"/>
              <a:t> </a:t>
            </a:r>
            <a:r>
              <a:rPr lang="en-US" sz="2800" dirty="0" err="1"/>
              <a:t>một</a:t>
            </a:r>
            <a:r>
              <a:rPr lang="en-US" sz="2800" dirty="0"/>
              <a:t> </a:t>
            </a:r>
            <a:r>
              <a:rPr lang="en-US" sz="2800" dirty="0" err="1"/>
              <a:t>bên</a:t>
            </a:r>
            <a:r>
              <a:rPr lang="en-US" sz="2800" dirty="0"/>
              <a:t> </a:t>
            </a:r>
            <a:r>
              <a:rPr lang="en-US" sz="2800" dirty="0" err="1"/>
              <a:t>khác</a:t>
            </a:r>
            <a:r>
              <a:rPr lang="en-US" sz="2800" dirty="0"/>
              <a:t> </a:t>
            </a:r>
            <a:r>
              <a:rPr lang="en-US" sz="2800" dirty="0" err="1"/>
              <a:t>xử</a:t>
            </a:r>
            <a:r>
              <a:rPr lang="en-US" sz="2800" dirty="0"/>
              <a:t> </a:t>
            </a:r>
            <a:r>
              <a:rPr lang="en-US" sz="2800" dirty="0" err="1"/>
              <a:t>lý</a:t>
            </a:r>
            <a:r>
              <a:rPr lang="en-US" sz="2800" dirty="0"/>
              <a:t> </a:t>
            </a:r>
            <a:r>
              <a:rPr lang="en-US" sz="2800" dirty="0" err="1"/>
              <a:t>dữ</a:t>
            </a:r>
            <a:r>
              <a:rPr lang="en-US" sz="2800" dirty="0"/>
              <a:t> </a:t>
            </a:r>
            <a:r>
              <a:rPr lang="en-US" sz="2800" dirty="0" err="1"/>
              <a:t>liệu</a:t>
            </a:r>
            <a:r>
              <a:rPr lang="en-US" sz="2800" dirty="0"/>
              <a:t> </a:t>
            </a:r>
            <a:r>
              <a:rPr lang="en-US" sz="2800" dirty="0" err="1"/>
              <a:t>cá</a:t>
            </a:r>
            <a:r>
              <a:rPr lang="en-US" sz="2800" dirty="0"/>
              <a:t> </a:t>
            </a:r>
            <a:r>
              <a:rPr lang="en-US" sz="2800" dirty="0" err="1"/>
              <a:t>nhân</a:t>
            </a:r>
            <a:r>
              <a:rPr lang="en-US" sz="2800" dirty="0"/>
              <a:t> </a:t>
            </a:r>
            <a:r>
              <a:rPr lang="en-US" sz="2800" dirty="0" err="1"/>
              <a:t>khi</a:t>
            </a:r>
            <a:r>
              <a:rPr lang="en-US" sz="2800" dirty="0"/>
              <a:t> </a:t>
            </a:r>
            <a:r>
              <a:rPr lang="en-US" sz="2800" dirty="0" err="1"/>
              <a:t>không</a:t>
            </a:r>
            <a:r>
              <a:rPr lang="en-US" sz="2800" dirty="0"/>
              <a:t> </a:t>
            </a:r>
            <a:r>
              <a:rPr lang="en-US" sz="2800" dirty="0" err="1"/>
              <a:t>được</a:t>
            </a:r>
            <a:r>
              <a:rPr lang="en-US" sz="2800" dirty="0"/>
              <a:t> </a:t>
            </a:r>
            <a:r>
              <a:rPr lang="en-US" sz="2800" dirty="0" err="1"/>
              <a:t>sự</a:t>
            </a:r>
            <a:r>
              <a:rPr lang="en-US" sz="2800" dirty="0"/>
              <a:t> </a:t>
            </a:r>
            <a:r>
              <a:rPr lang="en-US" sz="2800" dirty="0" err="1"/>
              <a:t>cho</a:t>
            </a:r>
            <a:r>
              <a:rPr lang="en-US" sz="2800" dirty="0"/>
              <a:t> </a:t>
            </a:r>
            <a:r>
              <a:rPr lang="en-US" sz="2800" dirty="0" err="1"/>
              <a:t>phép</a:t>
            </a:r>
            <a:r>
              <a:rPr lang="en-US" sz="2800" dirty="0"/>
              <a:t> </a:t>
            </a:r>
            <a:r>
              <a:rPr lang="en-US" sz="2800" dirty="0" err="1"/>
              <a:t>của</a:t>
            </a:r>
            <a:r>
              <a:rPr lang="en-US" sz="2800" dirty="0"/>
              <a:t> </a:t>
            </a:r>
            <a:r>
              <a:rPr lang="en-US" sz="2800" dirty="0" err="1"/>
              <a:t>khách</a:t>
            </a:r>
            <a:r>
              <a:rPr lang="en-US" sz="2800" dirty="0"/>
              <a:t> </a:t>
            </a:r>
            <a:r>
              <a:rPr lang="en-US" sz="2800" dirty="0" err="1"/>
              <a:t>hàng</a:t>
            </a:r>
            <a:endParaRPr lang="en-US" sz="2800" dirty="0"/>
          </a:p>
          <a:p>
            <a:pPr lvl="1">
              <a:buFont typeface="Wingdings" panose="05000000000000000000" pitchFamily="2" charset="2"/>
              <a:buChar char="Ø"/>
            </a:pPr>
            <a:endParaRPr lang="en-US" dirty="0"/>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7024070"/>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0" y="-228600"/>
            <a:ext cx="9144000" cy="1066800"/>
          </a:xfrm>
        </p:spPr>
        <p:txBody>
          <a:bodyPr/>
          <a:lstStyle/>
          <a:p>
            <a:r>
              <a:rPr lang="en-US" b="1" dirty="0"/>
              <a:t>4. THỎA THUẬN KHÁCH HÀNG</a:t>
            </a:r>
            <a:endParaRPr lang="en-US" dirty="0"/>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0" y="1219200"/>
            <a:ext cx="9144000" cy="5181600"/>
          </a:xfrm>
        </p:spPr>
        <p:txBody>
          <a:bodyPr/>
          <a:lstStyle/>
          <a:p>
            <a:pPr lvl="2">
              <a:buFont typeface="Wingdings" panose="05000000000000000000" pitchFamily="2" charset="2"/>
              <a:buChar char="Ø"/>
            </a:pPr>
            <a:r>
              <a:rPr lang="en-US" sz="2800" dirty="0"/>
              <a:t>ATEA </a:t>
            </a:r>
            <a:r>
              <a:rPr lang="en-US" sz="2800" dirty="0" err="1"/>
              <a:t>phải</a:t>
            </a:r>
            <a:r>
              <a:rPr lang="en-US" sz="2800" dirty="0"/>
              <a:t> </a:t>
            </a:r>
            <a:r>
              <a:rPr lang="en-US" sz="2800" dirty="0" err="1"/>
              <a:t>có</a:t>
            </a:r>
            <a:r>
              <a:rPr lang="en-US" sz="2800" dirty="0"/>
              <a:t> </a:t>
            </a:r>
            <a:r>
              <a:rPr lang="en-US" sz="2800" dirty="0" err="1"/>
              <a:t>đủ</a:t>
            </a:r>
            <a:r>
              <a:rPr lang="en-US" sz="2800" dirty="0"/>
              <a:t> </a:t>
            </a:r>
            <a:r>
              <a:rPr lang="en-US" sz="2800" dirty="0" err="1"/>
              <a:t>kỹ</a:t>
            </a:r>
            <a:r>
              <a:rPr lang="en-US" sz="2800" dirty="0"/>
              <a:t> </a:t>
            </a:r>
            <a:r>
              <a:rPr lang="en-US" sz="2800" dirty="0" err="1"/>
              <a:t>thuật</a:t>
            </a:r>
            <a:r>
              <a:rPr lang="en-US" sz="2800" dirty="0"/>
              <a:t> </a:t>
            </a:r>
            <a:r>
              <a:rPr lang="en-US" sz="2800" dirty="0" err="1"/>
              <a:t>và</a:t>
            </a:r>
            <a:r>
              <a:rPr lang="en-US" sz="2800" dirty="0"/>
              <a:t> </a:t>
            </a:r>
            <a:r>
              <a:rPr lang="en-US" sz="2800" dirty="0" err="1"/>
              <a:t>biện</a:t>
            </a:r>
            <a:r>
              <a:rPr lang="en-US" sz="2800" dirty="0"/>
              <a:t> </a:t>
            </a:r>
            <a:r>
              <a:rPr lang="en-US" sz="2800" dirty="0" err="1"/>
              <a:t>pháp</a:t>
            </a:r>
            <a:r>
              <a:rPr lang="en-US" sz="2800" dirty="0"/>
              <a:t> </a:t>
            </a:r>
            <a:r>
              <a:rPr lang="en-US" sz="2800" dirty="0" err="1"/>
              <a:t>tổ</a:t>
            </a:r>
            <a:r>
              <a:rPr lang="en-US" sz="2800" dirty="0"/>
              <a:t> </a:t>
            </a:r>
            <a:r>
              <a:rPr lang="en-US" sz="2800" dirty="0" err="1"/>
              <a:t>chức</a:t>
            </a:r>
            <a:r>
              <a:rPr lang="en-US" sz="2800" dirty="0"/>
              <a:t> </a:t>
            </a:r>
            <a:r>
              <a:rPr lang="en-US" sz="2800" dirty="0" err="1"/>
              <a:t>để</a:t>
            </a:r>
            <a:r>
              <a:rPr lang="en-US" sz="2800" dirty="0"/>
              <a:t> </a:t>
            </a:r>
            <a:r>
              <a:rPr lang="en-US" sz="2800" dirty="0" err="1"/>
              <a:t>đảm</a:t>
            </a:r>
            <a:r>
              <a:rPr lang="en-US" sz="2800" dirty="0"/>
              <a:t> </a:t>
            </a:r>
            <a:r>
              <a:rPr lang="en-US" sz="2800" dirty="0" err="1"/>
              <a:t>bảo</a:t>
            </a:r>
            <a:r>
              <a:rPr lang="en-US" sz="2800" dirty="0"/>
              <a:t> </a:t>
            </a:r>
            <a:r>
              <a:rPr lang="en-US" sz="2800" dirty="0" err="1"/>
              <a:t>bảo</a:t>
            </a:r>
            <a:r>
              <a:rPr lang="en-US" sz="2800" dirty="0"/>
              <a:t> </a:t>
            </a:r>
            <a:r>
              <a:rPr lang="en-US" sz="2800" dirty="0" err="1"/>
              <a:t>mật</a:t>
            </a:r>
            <a:r>
              <a:rPr lang="en-US" sz="2800" dirty="0"/>
              <a:t> </a:t>
            </a:r>
            <a:r>
              <a:rPr lang="en-US" sz="2800" dirty="0" err="1"/>
              <a:t>như</a:t>
            </a:r>
            <a:r>
              <a:rPr lang="en-US" sz="2800" dirty="0"/>
              <a:t> </a:t>
            </a:r>
            <a:r>
              <a:rPr lang="en-US" sz="2800" dirty="0" err="1"/>
              <a:t>đã</a:t>
            </a:r>
            <a:r>
              <a:rPr lang="en-US" sz="2800" dirty="0"/>
              <a:t> </a:t>
            </a:r>
            <a:r>
              <a:rPr lang="en-US" sz="2800" dirty="0" err="1"/>
              <a:t>thỏa</a:t>
            </a:r>
            <a:r>
              <a:rPr lang="en-US" sz="2800" dirty="0"/>
              <a:t> </a:t>
            </a:r>
            <a:r>
              <a:rPr lang="en-US" sz="2800" dirty="0" err="1"/>
              <a:t>thuận</a:t>
            </a:r>
            <a:r>
              <a:rPr lang="en-US" sz="2800" dirty="0"/>
              <a:t> </a:t>
            </a:r>
            <a:r>
              <a:rPr lang="en-US" sz="2800" dirty="0" err="1"/>
              <a:t>với</a:t>
            </a:r>
            <a:r>
              <a:rPr lang="en-US" sz="2800" dirty="0"/>
              <a:t> </a:t>
            </a:r>
            <a:r>
              <a:rPr lang="en-US" sz="2800" dirty="0" err="1"/>
              <a:t>khách</a:t>
            </a:r>
            <a:r>
              <a:rPr lang="en-US" sz="2800" dirty="0"/>
              <a:t> </a:t>
            </a:r>
            <a:r>
              <a:rPr lang="en-US" sz="2800" dirty="0" err="1"/>
              <a:t>hàng</a:t>
            </a:r>
            <a:r>
              <a:rPr lang="en-US" sz="2800" dirty="0"/>
              <a:t> </a:t>
            </a:r>
            <a:r>
              <a:rPr lang="en-US" sz="2800" dirty="0" err="1"/>
              <a:t>như</a:t>
            </a:r>
            <a:r>
              <a:rPr lang="en-US" sz="2800" dirty="0"/>
              <a:t> </a:t>
            </a:r>
            <a:r>
              <a:rPr lang="en-US" sz="2800" dirty="0" err="1"/>
              <a:t>các</a:t>
            </a:r>
            <a:r>
              <a:rPr lang="en-US" sz="2800" dirty="0"/>
              <a:t> </a:t>
            </a:r>
            <a:r>
              <a:rPr lang="en-US" sz="2800" dirty="0" err="1"/>
              <a:t>rủi</a:t>
            </a:r>
            <a:r>
              <a:rPr lang="en-US" sz="2800" dirty="0"/>
              <a:t> </a:t>
            </a:r>
            <a:r>
              <a:rPr lang="en-US" sz="2800" dirty="0" err="1"/>
              <a:t>ro</a:t>
            </a:r>
            <a:r>
              <a:rPr lang="en-US" sz="2800" dirty="0"/>
              <a:t> </a:t>
            </a:r>
            <a:r>
              <a:rPr lang="en-US" sz="2800" dirty="0" err="1"/>
              <a:t>của</a:t>
            </a:r>
            <a:r>
              <a:rPr lang="en-US" sz="2800" dirty="0"/>
              <a:t> </a:t>
            </a:r>
            <a:r>
              <a:rPr lang="en-US" sz="2800" dirty="0" err="1"/>
              <a:t>dữ</a:t>
            </a:r>
            <a:r>
              <a:rPr lang="en-US" sz="2800" dirty="0"/>
              <a:t> </a:t>
            </a:r>
            <a:r>
              <a:rPr lang="en-US" sz="2800" dirty="0" err="1"/>
              <a:t>liệu</a:t>
            </a:r>
            <a:r>
              <a:rPr lang="en-US" sz="2800" dirty="0"/>
              <a:t> </a:t>
            </a:r>
            <a:r>
              <a:rPr lang="en-US" sz="2800" dirty="0" err="1"/>
              <a:t>xử</a:t>
            </a:r>
            <a:r>
              <a:rPr lang="en-US" sz="2800" dirty="0"/>
              <a:t> </a:t>
            </a:r>
            <a:r>
              <a:rPr lang="en-US" sz="2800" dirty="0" err="1"/>
              <a:t>lý</a:t>
            </a:r>
            <a:endParaRPr lang="en-US" sz="2800" dirty="0"/>
          </a:p>
          <a:p>
            <a:pPr lvl="2">
              <a:buFont typeface="Wingdings" panose="05000000000000000000" pitchFamily="2" charset="2"/>
              <a:buChar char="Ø"/>
            </a:pPr>
            <a:r>
              <a:rPr lang="en-US" sz="2800" dirty="0"/>
              <a:t>ATEA </a:t>
            </a:r>
            <a:r>
              <a:rPr lang="en-US" sz="2800" dirty="0" err="1"/>
              <a:t>phải</a:t>
            </a:r>
            <a:r>
              <a:rPr lang="en-US" sz="2800" dirty="0"/>
              <a:t> </a:t>
            </a:r>
            <a:r>
              <a:rPr lang="en-US" sz="2800" dirty="0" err="1"/>
              <a:t>thực</a:t>
            </a:r>
            <a:r>
              <a:rPr lang="en-US" sz="2800" dirty="0"/>
              <a:t> </a:t>
            </a:r>
            <a:r>
              <a:rPr lang="en-US" sz="2800" dirty="0" err="1"/>
              <a:t>hiện</a:t>
            </a:r>
            <a:r>
              <a:rPr lang="en-US" sz="2800" dirty="0"/>
              <a:t> </a:t>
            </a:r>
            <a:r>
              <a:rPr lang="en-US" sz="2800" dirty="0" err="1"/>
              <a:t>đầy</a:t>
            </a:r>
            <a:r>
              <a:rPr lang="en-US" sz="2800" dirty="0"/>
              <a:t> </a:t>
            </a:r>
            <a:r>
              <a:rPr lang="en-US" sz="2800" dirty="0" err="1"/>
              <a:t>đủ</a:t>
            </a:r>
            <a:r>
              <a:rPr lang="en-US" sz="2800" dirty="0"/>
              <a:t> </a:t>
            </a:r>
            <a:r>
              <a:rPr lang="en-US" sz="2800" dirty="0" err="1"/>
              <a:t>các</a:t>
            </a:r>
            <a:r>
              <a:rPr lang="en-US" sz="2800" dirty="0"/>
              <a:t> </a:t>
            </a:r>
            <a:r>
              <a:rPr lang="en-US" sz="2800" dirty="0" err="1"/>
              <a:t>biện</a:t>
            </a:r>
            <a:r>
              <a:rPr lang="en-US" sz="2800" dirty="0"/>
              <a:t> </a:t>
            </a:r>
            <a:r>
              <a:rPr lang="en-US" sz="2800" dirty="0" err="1"/>
              <a:t>phaprs</a:t>
            </a:r>
            <a:r>
              <a:rPr lang="en-US" sz="2800" dirty="0"/>
              <a:t> </a:t>
            </a:r>
            <a:r>
              <a:rPr lang="en-US" sz="2800" dirty="0" err="1"/>
              <a:t>để</a:t>
            </a:r>
            <a:r>
              <a:rPr lang="en-US" sz="2800" dirty="0"/>
              <a:t> </a:t>
            </a:r>
            <a:r>
              <a:rPr lang="en-US" sz="2800" dirty="0" err="1"/>
              <a:t>thực</a:t>
            </a:r>
            <a:r>
              <a:rPr lang="en-US" sz="2800" dirty="0"/>
              <a:t> </a:t>
            </a:r>
            <a:r>
              <a:rPr lang="en-US" sz="2800" dirty="0" err="1"/>
              <a:t>hiện</a:t>
            </a:r>
            <a:r>
              <a:rPr lang="en-US" sz="2800" dirty="0"/>
              <a:t> </a:t>
            </a:r>
            <a:r>
              <a:rPr lang="en-US" sz="2800" dirty="0" err="1"/>
              <a:t>nghĩa</a:t>
            </a:r>
            <a:r>
              <a:rPr lang="en-US" sz="2800" dirty="0"/>
              <a:t> </a:t>
            </a:r>
            <a:r>
              <a:rPr lang="en-US" sz="2800" dirty="0" err="1"/>
              <a:t>vụ</a:t>
            </a:r>
            <a:r>
              <a:rPr lang="en-US" sz="2800" dirty="0"/>
              <a:t> </a:t>
            </a:r>
            <a:r>
              <a:rPr lang="en-US" sz="2800" dirty="0" err="1"/>
              <a:t>pháp</a:t>
            </a:r>
            <a:r>
              <a:rPr lang="en-US" sz="2800" dirty="0"/>
              <a:t> </a:t>
            </a:r>
            <a:r>
              <a:rPr lang="en-US" sz="2800" dirty="0" err="1"/>
              <a:t>lý</a:t>
            </a:r>
            <a:r>
              <a:rPr lang="en-US" sz="2800" dirty="0"/>
              <a:t> </a:t>
            </a:r>
            <a:r>
              <a:rPr lang="en-US" sz="2800" dirty="0" err="1"/>
              <a:t>đối</a:t>
            </a:r>
            <a:r>
              <a:rPr lang="en-US" sz="2800" dirty="0"/>
              <a:t> </a:t>
            </a:r>
            <a:r>
              <a:rPr lang="en-US" sz="2800" dirty="0" err="1"/>
              <a:t>với</a:t>
            </a:r>
            <a:r>
              <a:rPr lang="en-US" sz="2800" dirty="0"/>
              <a:t> </a:t>
            </a:r>
            <a:r>
              <a:rPr lang="en-US" sz="2800" dirty="0" err="1"/>
              <a:t>quyền</a:t>
            </a:r>
            <a:r>
              <a:rPr lang="en-US" sz="2800" dirty="0"/>
              <a:t> </a:t>
            </a:r>
            <a:r>
              <a:rPr lang="en-US" sz="2800" dirty="0" err="1"/>
              <a:t>của</a:t>
            </a:r>
            <a:r>
              <a:rPr lang="en-US" sz="2800" dirty="0"/>
              <a:t> </a:t>
            </a:r>
            <a:r>
              <a:rPr lang="en-US" sz="2800" dirty="0" err="1"/>
              <a:t>người</a:t>
            </a:r>
            <a:r>
              <a:rPr lang="en-US" sz="2800" dirty="0"/>
              <a:t> dung </a:t>
            </a:r>
            <a:r>
              <a:rPr lang="en-US" sz="2800" dirty="0" err="1"/>
              <a:t>để</a:t>
            </a:r>
            <a:r>
              <a:rPr lang="en-US" sz="2800" dirty="0"/>
              <a:t> </a:t>
            </a:r>
            <a:r>
              <a:rPr lang="en-US" sz="2800" dirty="0" err="1"/>
              <a:t>kiểm</a:t>
            </a:r>
            <a:r>
              <a:rPr lang="en-US" sz="2800" dirty="0"/>
              <a:t> </a:t>
            </a:r>
            <a:r>
              <a:rPr lang="en-US" sz="2800" dirty="0" err="1"/>
              <a:t>soát</a:t>
            </a:r>
            <a:r>
              <a:rPr lang="en-US" sz="2800" dirty="0"/>
              <a:t> , </a:t>
            </a:r>
            <a:r>
              <a:rPr lang="en-US" sz="2800" dirty="0" err="1"/>
              <a:t>xử</a:t>
            </a:r>
            <a:r>
              <a:rPr lang="en-US" sz="2800" dirty="0"/>
              <a:t> </a:t>
            </a:r>
            <a:r>
              <a:rPr lang="en-US" sz="2800" dirty="0" err="1"/>
              <a:t>lý</a:t>
            </a:r>
            <a:r>
              <a:rPr lang="en-US" sz="2800" dirty="0"/>
              <a:t> </a:t>
            </a:r>
            <a:r>
              <a:rPr lang="en-US" sz="2800" dirty="0" err="1"/>
              <a:t>dữ</a:t>
            </a:r>
            <a:r>
              <a:rPr lang="en-US" sz="2800" dirty="0"/>
              <a:t> </a:t>
            </a:r>
            <a:r>
              <a:rPr lang="en-US" sz="2800" dirty="0" err="1"/>
              <a:t>liệu</a:t>
            </a:r>
            <a:r>
              <a:rPr lang="en-US" sz="2800" dirty="0"/>
              <a:t> </a:t>
            </a:r>
            <a:r>
              <a:rPr lang="en-US" sz="2800" dirty="0" err="1"/>
              <a:t>của</a:t>
            </a:r>
            <a:r>
              <a:rPr lang="en-US" sz="2800" dirty="0"/>
              <a:t> </a:t>
            </a:r>
            <a:r>
              <a:rPr lang="en-US" sz="2800" dirty="0" err="1"/>
              <a:t>họ</a:t>
            </a:r>
            <a:r>
              <a:rPr lang="en-US" sz="2800" dirty="0"/>
              <a:t> </a:t>
            </a:r>
            <a:r>
              <a:rPr lang="en-US" sz="2800" dirty="0" err="1"/>
              <a:t>theo</a:t>
            </a:r>
            <a:r>
              <a:rPr lang="en-US" sz="2800" dirty="0"/>
              <a:t> </a:t>
            </a:r>
            <a:r>
              <a:rPr lang="en-US" sz="2800" dirty="0" err="1"/>
              <a:t>như</a:t>
            </a:r>
            <a:r>
              <a:rPr lang="en-US" sz="2800" dirty="0"/>
              <a:t> </a:t>
            </a:r>
            <a:r>
              <a:rPr lang="en-US" sz="2800" dirty="0" err="1"/>
              <a:t>mô</a:t>
            </a:r>
            <a:r>
              <a:rPr lang="en-US" sz="2800" dirty="0"/>
              <a:t> </a:t>
            </a:r>
            <a:r>
              <a:rPr lang="en-US" sz="2800" dirty="0" err="1"/>
              <a:t>tả</a:t>
            </a:r>
            <a:r>
              <a:rPr lang="en-US" sz="2800" dirty="0"/>
              <a:t> </a:t>
            </a:r>
            <a:r>
              <a:rPr lang="en-US" sz="2800" dirty="0" err="1"/>
              <a:t>của</a:t>
            </a:r>
            <a:r>
              <a:rPr lang="en-US" sz="2800" dirty="0"/>
              <a:t> GDPR</a:t>
            </a:r>
          </a:p>
          <a:p>
            <a:pPr lvl="2">
              <a:buFont typeface="Wingdings" panose="05000000000000000000" pitchFamily="2" charset="2"/>
              <a:buChar char="Ø"/>
            </a:pPr>
            <a:r>
              <a:rPr lang="en-US" sz="2800" dirty="0"/>
              <a:t>ATEA </a:t>
            </a:r>
            <a:r>
              <a:rPr lang="en-US" sz="2800" dirty="0" err="1"/>
              <a:t>sẽ</a:t>
            </a:r>
            <a:r>
              <a:rPr lang="en-US" sz="2800" dirty="0"/>
              <a:t> </a:t>
            </a:r>
            <a:r>
              <a:rPr lang="en-US" sz="2800" dirty="0" err="1"/>
              <a:t>cung</a:t>
            </a:r>
            <a:r>
              <a:rPr lang="en-US" sz="2800" dirty="0"/>
              <a:t> </a:t>
            </a:r>
            <a:r>
              <a:rPr lang="en-US" sz="2800" dirty="0" err="1"/>
              <a:t>cấp</a:t>
            </a:r>
            <a:r>
              <a:rPr lang="en-US" sz="2800" dirty="0"/>
              <a:t> </a:t>
            </a:r>
            <a:r>
              <a:rPr lang="en-US" sz="2800" dirty="0" err="1"/>
              <a:t>cho</a:t>
            </a:r>
            <a:r>
              <a:rPr lang="en-US" sz="2800" dirty="0"/>
              <a:t> </a:t>
            </a:r>
            <a:r>
              <a:rPr lang="en-US" sz="2800" dirty="0" err="1"/>
              <a:t>khách</a:t>
            </a:r>
            <a:r>
              <a:rPr lang="en-US" sz="2800" dirty="0"/>
              <a:t> </a:t>
            </a:r>
            <a:r>
              <a:rPr lang="en-US" sz="2800" dirty="0" err="1"/>
              <a:t>hàng</a:t>
            </a:r>
            <a:r>
              <a:rPr lang="en-US" sz="2800" dirty="0"/>
              <a:t> </a:t>
            </a:r>
            <a:r>
              <a:rPr lang="en-US" sz="2800" dirty="0" err="1"/>
              <a:t>bất</a:t>
            </a:r>
            <a:r>
              <a:rPr lang="en-US" sz="2800" dirty="0"/>
              <a:t> </a:t>
            </a:r>
            <a:r>
              <a:rPr lang="en-US" sz="2800" dirty="0" err="1"/>
              <a:t>kỳ</a:t>
            </a:r>
            <a:r>
              <a:rPr lang="en-US" sz="2800" dirty="0"/>
              <a:t> </a:t>
            </a:r>
            <a:r>
              <a:rPr lang="en-US" sz="2800" dirty="0" err="1"/>
              <a:t>thông</a:t>
            </a:r>
            <a:r>
              <a:rPr lang="en-US" sz="2800" dirty="0"/>
              <a:t> tin </a:t>
            </a:r>
            <a:r>
              <a:rPr lang="en-US" sz="2800" dirty="0" err="1"/>
              <a:t>cần</a:t>
            </a:r>
            <a:r>
              <a:rPr lang="en-US" sz="2800" dirty="0"/>
              <a:t> </a:t>
            </a:r>
            <a:r>
              <a:rPr lang="en-US" sz="2800" dirty="0" err="1"/>
              <a:t>thiết</a:t>
            </a:r>
            <a:r>
              <a:rPr lang="en-US" sz="2800" dirty="0"/>
              <a:t> </a:t>
            </a:r>
            <a:r>
              <a:rPr lang="en-US" sz="2800" dirty="0" err="1"/>
              <a:t>để</a:t>
            </a:r>
            <a:r>
              <a:rPr lang="en-US" sz="2800" dirty="0"/>
              <a:t> </a:t>
            </a:r>
            <a:r>
              <a:rPr lang="en-US" sz="2800" dirty="0" err="1"/>
              <a:t>chứng</a:t>
            </a:r>
            <a:r>
              <a:rPr lang="en-US" sz="2800" dirty="0"/>
              <a:t> </a:t>
            </a:r>
            <a:r>
              <a:rPr lang="en-US" sz="2800" dirty="0" err="1"/>
              <a:t>minh</a:t>
            </a:r>
            <a:r>
              <a:rPr lang="en-US" sz="2800" dirty="0"/>
              <a:t> ATEA </a:t>
            </a:r>
            <a:r>
              <a:rPr lang="en-US" sz="2800" dirty="0" err="1"/>
              <a:t>tuân</a:t>
            </a:r>
            <a:r>
              <a:rPr lang="en-US" sz="2800" dirty="0"/>
              <a:t> </a:t>
            </a:r>
            <a:r>
              <a:rPr lang="en-US" sz="2800" dirty="0" err="1"/>
              <a:t>thủ</a:t>
            </a:r>
            <a:r>
              <a:rPr lang="en-US" sz="2800" dirty="0"/>
              <a:t> </a:t>
            </a:r>
            <a:r>
              <a:rPr lang="en-US" sz="2800" dirty="0" err="1"/>
              <a:t>các</a:t>
            </a:r>
            <a:r>
              <a:rPr lang="en-US" sz="2800" dirty="0"/>
              <a:t> </a:t>
            </a:r>
            <a:r>
              <a:rPr lang="en-US" sz="2800" dirty="0" err="1"/>
              <a:t>quy</a:t>
            </a:r>
            <a:r>
              <a:rPr lang="en-US" sz="2800" dirty="0"/>
              <a:t> </a:t>
            </a:r>
            <a:r>
              <a:rPr lang="en-US" sz="2800" dirty="0" err="1"/>
              <a:t>định</a:t>
            </a:r>
            <a:r>
              <a:rPr lang="en-US" sz="2800" dirty="0"/>
              <a:t> </a:t>
            </a:r>
            <a:r>
              <a:rPr lang="en-US" sz="2800" dirty="0" err="1"/>
              <a:t>về</a:t>
            </a:r>
            <a:r>
              <a:rPr lang="en-US" sz="2800" dirty="0"/>
              <a:t> </a:t>
            </a:r>
            <a:r>
              <a:rPr lang="en-US" sz="2800" dirty="0" err="1"/>
              <a:t>bảo</a:t>
            </a:r>
            <a:r>
              <a:rPr lang="en-US" sz="2800" dirty="0"/>
              <a:t> </a:t>
            </a:r>
            <a:r>
              <a:rPr lang="en-US" sz="2800" dirty="0" err="1"/>
              <a:t>mật</a:t>
            </a:r>
            <a:r>
              <a:rPr lang="en-US" sz="2800" dirty="0"/>
              <a:t> </a:t>
            </a:r>
            <a:r>
              <a:rPr lang="en-US" sz="2800" dirty="0" err="1"/>
              <a:t>dữ</a:t>
            </a:r>
            <a:r>
              <a:rPr lang="en-US" sz="2800" dirty="0"/>
              <a:t> </a:t>
            </a:r>
            <a:r>
              <a:rPr lang="en-US" sz="2800" dirty="0" err="1"/>
              <a:t>liệu</a:t>
            </a:r>
            <a:r>
              <a:rPr lang="en-US" sz="2800" dirty="0"/>
              <a:t> </a:t>
            </a:r>
            <a:r>
              <a:rPr lang="en-US" sz="2800" dirty="0" err="1"/>
              <a:t>theo</a:t>
            </a:r>
            <a:r>
              <a:rPr lang="en-US" sz="2800" dirty="0"/>
              <a:t> GDPR </a:t>
            </a:r>
            <a:r>
              <a:rPr lang="en-US" sz="2800" dirty="0" err="1"/>
              <a:t>và</a:t>
            </a:r>
            <a:r>
              <a:rPr lang="en-US" sz="2800" dirty="0"/>
              <a:t> </a:t>
            </a:r>
            <a:r>
              <a:rPr lang="en-US" sz="2800" dirty="0" err="1"/>
              <a:t>tham</a:t>
            </a:r>
            <a:r>
              <a:rPr lang="en-US" sz="2800" dirty="0"/>
              <a:t> </a:t>
            </a:r>
            <a:r>
              <a:rPr lang="en-US" sz="2800" dirty="0" err="1"/>
              <a:t>gia</a:t>
            </a:r>
            <a:r>
              <a:rPr lang="en-US" sz="2800" dirty="0"/>
              <a:t> </a:t>
            </a:r>
            <a:r>
              <a:rPr lang="en-US" sz="2800" dirty="0" err="1"/>
              <a:t>tuuaan</a:t>
            </a:r>
            <a:r>
              <a:rPr lang="en-US" sz="2800" dirty="0"/>
              <a:t> </a:t>
            </a:r>
            <a:r>
              <a:rPr lang="en-US" sz="2800" dirty="0" err="1"/>
              <a:t>thủ</a:t>
            </a:r>
            <a:r>
              <a:rPr lang="en-US" sz="2800" dirty="0"/>
              <a:t> </a:t>
            </a:r>
            <a:r>
              <a:rPr lang="en-US" sz="2800" dirty="0" err="1"/>
              <a:t>kiểm</a:t>
            </a:r>
            <a:r>
              <a:rPr lang="en-US" sz="2800" dirty="0"/>
              <a:t> toan </a:t>
            </a:r>
            <a:r>
              <a:rPr lang="en-US" sz="2800" dirty="0" err="1"/>
              <a:t>khi</a:t>
            </a:r>
            <a:r>
              <a:rPr lang="en-US" sz="2800" dirty="0"/>
              <a:t> </a:t>
            </a:r>
            <a:r>
              <a:rPr lang="en-US" sz="2800" dirty="0" err="1"/>
              <a:t>được</a:t>
            </a:r>
            <a:r>
              <a:rPr lang="en-US" sz="2800" dirty="0"/>
              <a:t> </a:t>
            </a:r>
            <a:r>
              <a:rPr lang="en-US" sz="2800" dirty="0" err="1"/>
              <a:t>khách</a:t>
            </a:r>
            <a:r>
              <a:rPr lang="en-US" sz="2800" dirty="0"/>
              <a:t> </a:t>
            </a:r>
            <a:r>
              <a:rPr lang="en-US" sz="2800" dirty="0" err="1"/>
              <a:t>hàng</a:t>
            </a:r>
            <a:r>
              <a:rPr lang="en-US" sz="2800" dirty="0"/>
              <a:t> </a:t>
            </a:r>
            <a:r>
              <a:rPr lang="en-US" sz="2800" dirty="0" err="1"/>
              <a:t>yêu</a:t>
            </a:r>
            <a:r>
              <a:rPr lang="en-US" sz="2800" dirty="0"/>
              <a:t> </a:t>
            </a:r>
            <a:r>
              <a:rPr lang="en-US" sz="2800" dirty="0" err="1"/>
              <a:t>cầu</a:t>
            </a:r>
            <a:endParaRPr lang="en-US" sz="2800" dirty="0"/>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597974"/>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6141-9015-4EB9-BC59-69606AC28131}"/>
              </a:ext>
            </a:extLst>
          </p:cNvPr>
          <p:cNvSpPr>
            <a:spLocks noGrp="1"/>
          </p:cNvSpPr>
          <p:nvPr>
            <p:ph type="title"/>
          </p:nvPr>
        </p:nvSpPr>
        <p:spPr/>
        <p:txBody>
          <a:bodyPr/>
          <a:lstStyle/>
          <a:p>
            <a:r>
              <a:rPr lang="en-US" b="1" dirty="0"/>
              <a:t>4. THỎA THUẬN KHÁCH HÀNG</a:t>
            </a:r>
          </a:p>
        </p:txBody>
      </p:sp>
      <p:sp>
        <p:nvSpPr>
          <p:cNvPr id="3" name="Content Placeholder 2">
            <a:extLst>
              <a:ext uri="{FF2B5EF4-FFF2-40B4-BE49-F238E27FC236}">
                <a16:creationId xmlns:a16="http://schemas.microsoft.com/office/drawing/2014/main" id="{1F63CA26-84DB-4DAB-884D-291B817B863C}"/>
              </a:ext>
            </a:extLst>
          </p:cNvPr>
          <p:cNvSpPr>
            <a:spLocks noGrp="1"/>
          </p:cNvSpPr>
          <p:nvPr>
            <p:ph idx="1"/>
          </p:nvPr>
        </p:nvSpPr>
        <p:spPr/>
        <p:txBody>
          <a:bodyPr/>
          <a:lstStyle/>
          <a:p>
            <a:pPr lvl="2">
              <a:buFont typeface="Wingdings" panose="05000000000000000000" pitchFamily="2" charset="2"/>
              <a:buChar char="Ø"/>
            </a:pPr>
            <a:r>
              <a:rPr lang="en-US" sz="3200" dirty="0"/>
              <a:t>ATEA </a:t>
            </a:r>
            <a:r>
              <a:rPr lang="en-US" sz="3200" dirty="0" err="1"/>
              <a:t>sẽ</a:t>
            </a:r>
            <a:r>
              <a:rPr lang="en-US" sz="3200" dirty="0"/>
              <a:t> </a:t>
            </a:r>
            <a:r>
              <a:rPr lang="en-US" sz="3200" dirty="0" err="1"/>
              <a:t>thông</a:t>
            </a:r>
            <a:r>
              <a:rPr lang="en-US" sz="3200" dirty="0"/>
              <a:t> </a:t>
            </a:r>
            <a:r>
              <a:rPr lang="en-US" sz="3200" dirty="0" err="1"/>
              <a:t>báo</a:t>
            </a:r>
            <a:r>
              <a:rPr lang="en-US" sz="3200" dirty="0"/>
              <a:t> </a:t>
            </a:r>
            <a:r>
              <a:rPr lang="en-US" sz="3200" dirty="0" err="1"/>
              <a:t>cho</a:t>
            </a:r>
            <a:r>
              <a:rPr lang="en-US" sz="3200" dirty="0"/>
              <a:t> </a:t>
            </a:r>
            <a:r>
              <a:rPr lang="en-US" sz="3200" dirty="0" err="1"/>
              <a:t>khách</a:t>
            </a:r>
            <a:r>
              <a:rPr lang="en-US" sz="3200" dirty="0"/>
              <a:t> </a:t>
            </a:r>
            <a:r>
              <a:rPr lang="en-US" sz="3200" dirty="0" err="1"/>
              <a:t>hàng</a:t>
            </a:r>
            <a:r>
              <a:rPr lang="en-US" sz="3200" dirty="0"/>
              <a:t> </a:t>
            </a:r>
            <a:r>
              <a:rPr lang="en-US" sz="3200" dirty="0" err="1"/>
              <a:t>khi</a:t>
            </a:r>
            <a:r>
              <a:rPr lang="en-US" sz="3200" dirty="0"/>
              <a:t> </a:t>
            </a:r>
            <a:r>
              <a:rPr lang="en-US" sz="3200" dirty="0" err="1"/>
              <a:t>có</a:t>
            </a:r>
            <a:r>
              <a:rPr lang="en-US" sz="3200" dirty="0"/>
              <a:t> </a:t>
            </a:r>
            <a:r>
              <a:rPr lang="en-US" sz="3200" dirty="0" err="1"/>
              <a:t>bất</a:t>
            </a:r>
            <a:r>
              <a:rPr lang="en-US" sz="3200" dirty="0"/>
              <a:t> </a:t>
            </a:r>
            <a:r>
              <a:rPr lang="en-US" sz="3200" dirty="0" err="1"/>
              <a:t>kì</a:t>
            </a:r>
            <a:r>
              <a:rPr lang="en-US" sz="3200" dirty="0"/>
              <a:t> vi </a:t>
            </a:r>
            <a:r>
              <a:rPr lang="en-US" sz="3200" dirty="0" err="1"/>
              <a:t>phạm</a:t>
            </a:r>
            <a:r>
              <a:rPr lang="en-US" sz="3200" dirty="0"/>
              <a:t> </a:t>
            </a:r>
            <a:r>
              <a:rPr lang="en-US" sz="3200" dirty="0" err="1"/>
              <a:t>dữ</a:t>
            </a:r>
            <a:r>
              <a:rPr lang="en-US" sz="3200" dirty="0"/>
              <a:t> </a:t>
            </a:r>
            <a:r>
              <a:rPr lang="en-US" sz="3200" dirty="0" err="1"/>
              <a:t>liệu</a:t>
            </a:r>
            <a:r>
              <a:rPr lang="en-US" sz="3200" dirty="0"/>
              <a:t> </a:t>
            </a:r>
            <a:r>
              <a:rPr lang="en-US" sz="3200" dirty="0" err="1"/>
              <a:t>cá</a:t>
            </a:r>
            <a:r>
              <a:rPr lang="en-US" sz="3200" dirty="0"/>
              <a:t> </a:t>
            </a:r>
            <a:r>
              <a:rPr lang="en-US" sz="3200" dirty="0" err="1"/>
              <a:t>nhân</a:t>
            </a:r>
            <a:r>
              <a:rPr lang="en-US" sz="3200" dirty="0"/>
              <a:t> </a:t>
            </a:r>
            <a:r>
              <a:rPr lang="en-US" sz="3200" dirty="0" err="1"/>
              <a:t>không</a:t>
            </a:r>
            <a:r>
              <a:rPr lang="en-US" sz="3200" dirty="0"/>
              <a:t> </a:t>
            </a:r>
            <a:r>
              <a:rPr lang="en-US" sz="3200" dirty="0" err="1"/>
              <a:t>chậm</a:t>
            </a:r>
            <a:r>
              <a:rPr lang="en-US" sz="3200" dirty="0"/>
              <a:t> </a:t>
            </a:r>
            <a:r>
              <a:rPr lang="en-US" sz="3200" dirty="0" err="1"/>
              <a:t>trễ</a:t>
            </a:r>
            <a:r>
              <a:rPr lang="en-US" sz="3200" dirty="0"/>
              <a:t> </a:t>
            </a:r>
            <a:r>
              <a:rPr lang="en-US" sz="3200" dirty="0" err="1"/>
              <a:t>quá</a:t>
            </a:r>
            <a:r>
              <a:rPr lang="en-US" sz="3200" dirty="0"/>
              <a:t> </a:t>
            </a:r>
            <a:r>
              <a:rPr lang="en-US" sz="3200" dirty="0" err="1"/>
              <a:t>mức</a:t>
            </a:r>
            <a:r>
              <a:rPr lang="en-US" sz="3200" dirty="0"/>
              <a:t> . </a:t>
            </a:r>
          </a:p>
          <a:p>
            <a:pPr lvl="2">
              <a:buFont typeface="Wingdings" panose="05000000000000000000" pitchFamily="2" charset="2"/>
              <a:buChar char="Ø"/>
            </a:pPr>
            <a:r>
              <a:rPr lang="en-US" sz="3200" dirty="0"/>
              <a:t>ATEA </a:t>
            </a:r>
            <a:r>
              <a:rPr lang="en-US" sz="3200" dirty="0" err="1"/>
              <a:t>sẽ</a:t>
            </a:r>
            <a:r>
              <a:rPr lang="en-US" sz="3200" dirty="0"/>
              <a:t> </a:t>
            </a:r>
            <a:r>
              <a:rPr lang="en-US" sz="3200" dirty="0" err="1"/>
              <a:t>xóa</a:t>
            </a:r>
            <a:r>
              <a:rPr lang="en-US" sz="3200" dirty="0"/>
              <a:t> </a:t>
            </a:r>
            <a:r>
              <a:rPr lang="en-US" sz="3200" dirty="0" err="1"/>
              <a:t>hoặc</a:t>
            </a:r>
            <a:r>
              <a:rPr lang="en-US" sz="3200" dirty="0"/>
              <a:t> </a:t>
            </a:r>
            <a:r>
              <a:rPr lang="en-US" sz="3200" dirty="0" err="1"/>
              <a:t>trả</a:t>
            </a:r>
            <a:r>
              <a:rPr lang="en-US" sz="3200" dirty="0"/>
              <a:t> </a:t>
            </a:r>
            <a:r>
              <a:rPr lang="en-US" sz="3200" dirty="0" err="1"/>
              <a:t>lại</a:t>
            </a:r>
            <a:r>
              <a:rPr lang="en-US" sz="3200" dirty="0"/>
              <a:t> </a:t>
            </a:r>
            <a:r>
              <a:rPr lang="en-US" sz="3200" dirty="0" err="1"/>
              <a:t>dữ</a:t>
            </a:r>
            <a:r>
              <a:rPr lang="en-US" sz="3200" dirty="0"/>
              <a:t> </a:t>
            </a:r>
            <a:r>
              <a:rPr lang="en-US" sz="3200" dirty="0" err="1"/>
              <a:t>liệu</a:t>
            </a:r>
            <a:r>
              <a:rPr lang="en-US" sz="3200" dirty="0"/>
              <a:t> </a:t>
            </a:r>
            <a:r>
              <a:rPr lang="en-US" sz="3200" dirty="0" err="1"/>
              <a:t>cho</a:t>
            </a:r>
            <a:r>
              <a:rPr lang="en-US" sz="3200" dirty="0"/>
              <a:t> </a:t>
            </a:r>
            <a:r>
              <a:rPr lang="en-US" sz="3200" dirty="0" err="1"/>
              <a:t>khách</a:t>
            </a:r>
            <a:r>
              <a:rPr lang="en-US" sz="3200" dirty="0"/>
              <a:t> </a:t>
            </a:r>
            <a:r>
              <a:rPr lang="en-US" sz="3200" dirty="0" err="1"/>
              <a:t>hàng</a:t>
            </a:r>
            <a:r>
              <a:rPr lang="en-US" sz="3200" dirty="0"/>
              <a:t> </a:t>
            </a:r>
            <a:r>
              <a:rPr lang="en-US" sz="3200" dirty="0" err="1"/>
              <a:t>khi</a:t>
            </a:r>
            <a:r>
              <a:rPr lang="en-US" sz="3200" dirty="0"/>
              <a:t> </a:t>
            </a:r>
            <a:r>
              <a:rPr lang="en-US" sz="3200" dirty="0" err="1"/>
              <a:t>kết</a:t>
            </a:r>
            <a:r>
              <a:rPr lang="en-US" sz="3200" dirty="0"/>
              <a:t> </a:t>
            </a:r>
            <a:r>
              <a:rPr lang="en-US" sz="3200" dirty="0" err="1"/>
              <a:t>thúc</a:t>
            </a:r>
            <a:r>
              <a:rPr lang="en-US" sz="3200" dirty="0"/>
              <a:t> </a:t>
            </a:r>
            <a:r>
              <a:rPr lang="en-US" sz="3200" dirty="0" err="1"/>
              <a:t>dịch</a:t>
            </a:r>
            <a:r>
              <a:rPr lang="en-US" sz="3200" dirty="0"/>
              <a:t> </a:t>
            </a:r>
            <a:r>
              <a:rPr lang="en-US" sz="3200" dirty="0" err="1"/>
              <a:t>vụ</a:t>
            </a:r>
            <a:r>
              <a:rPr lang="en-US" sz="3200" dirty="0"/>
              <a:t> </a:t>
            </a:r>
            <a:r>
              <a:rPr lang="en-US" sz="3200" dirty="0" err="1"/>
              <a:t>hợp</a:t>
            </a:r>
            <a:r>
              <a:rPr lang="en-US" sz="3200" dirty="0"/>
              <a:t> </a:t>
            </a:r>
            <a:r>
              <a:rPr lang="en-US" sz="3200" dirty="0" err="1"/>
              <a:t>đồng</a:t>
            </a:r>
            <a:r>
              <a:rPr lang="en-US" sz="3200" dirty="0"/>
              <a:t>. </a:t>
            </a:r>
          </a:p>
          <a:p>
            <a:pPr marL="457200" lvl="1" indent="0">
              <a:buNone/>
            </a:pPr>
            <a:r>
              <a:rPr lang="en-US" sz="3200" dirty="0" err="1"/>
              <a:t>Ngoài</a:t>
            </a:r>
            <a:r>
              <a:rPr lang="en-US" sz="3200" dirty="0"/>
              <a:t> ra , </a:t>
            </a:r>
            <a:r>
              <a:rPr lang="en-US" sz="3200" dirty="0" err="1"/>
              <a:t>nếu</a:t>
            </a:r>
            <a:r>
              <a:rPr lang="en-US" sz="3200" dirty="0"/>
              <a:t> ATEA </a:t>
            </a:r>
            <a:r>
              <a:rPr lang="en-US" sz="3200" dirty="0" err="1"/>
              <a:t>sử</a:t>
            </a:r>
            <a:r>
              <a:rPr lang="en-US" sz="3200" dirty="0"/>
              <a:t> </a:t>
            </a:r>
            <a:r>
              <a:rPr lang="en-US" sz="3200" dirty="0" err="1"/>
              <a:t>dụng</a:t>
            </a:r>
            <a:r>
              <a:rPr lang="en-US" sz="3200" dirty="0"/>
              <a:t> </a:t>
            </a:r>
            <a:r>
              <a:rPr lang="en-US" sz="3200" dirty="0" err="1"/>
              <a:t>với</a:t>
            </a:r>
            <a:r>
              <a:rPr lang="en-US" sz="3200" dirty="0"/>
              <a:t> </a:t>
            </a:r>
            <a:r>
              <a:rPr lang="en-US" sz="3200" dirty="0" err="1"/>
              <a:t>các</a:t>
            </a:r>
            <a:r>
              <a:rPr lang="en-US" sz="3200" dirty="0"/>
              <a:t> </a:t>
            </a:r>
            <a:r>
              <a:rPr lang="en-US" sz="3200" dirty="0" err="1"/>
              <a:t>bên</a:t>
            </a:r>
            <a:r>
              <a:rPr lang="en-US" sz="3200" dirty="0"/>
              <a:t> </a:t>
            </a:r>
            <a:r>
              <a:rPr lang="en-US" sz="3200" dirty="0" err="1"/>
              <a:t>thứ</a:t>
            </a:r>
            <a:r>
              <a:rPr lang="en-US" sz="3200" dirty="0"/>
              <a:t> 3 </a:t>
            </a:r>
            <a:r>
              <a:rPr lang="en-US" sz="3200" dirty="0" err="1"/>
              <a:t>để</a:t>
            </a:r>
            <a:r>
              <a:rPr lang="en-US" sz="3200" dirty="0"/>
              <a:t> </a:t>
            </a:r>
            <a:r>
              <a:rPr lang="en-US" sz="3200" dirty="0" err="1"/>
              <a:t>đáp</a:t>
            </a:r>
            <a:r>
              <a:rPr lang="en-US" sz="3200" dirty="0"/>
              <a:t> </a:t>
            </a:r>
            <a:r>
              <a:rPr lang="en-US" sz="3200" dirty="0" err="1"/>
              <a:t>ứng</a:t>
            </a:r>
            <a:r>
              <a:rPr lang="en-US" sz="3200" dirty="0"/>
              <a:t> </a:t>
            </a:r>
            <a:r>
              <a:rPr lang="en-US" sz="3200" dirty="0" err="1"/>
              <a:t>nhu</a:t>
            </a:r>
            <a:r>
              <a:rPr lang="en-US" sz="3200" dirty="0"/>
              <a:t> </a:t>
            </a:r>
            <a:r>
              <a:rPr lang="en-US" sz="3200" dirty="0" err="1"/>
              <a:t>cầu</a:t>
            </a:r>
            <a:r>
              <a:rPr lang="en-US" sz="3200" dirty="0"/>
              <a:t> </a:t>
            </a:r>
            <a:r>
              <a:rPr lang="en-US" sz="3200" dirty="0" err="1"/>
              <a:t>xử</a:t>
            </a:r>
            <a:r>
              <a:rPr lang="en-US" sz="3200" dirty="0"/>
              <a:t> </a:t>
            </a:r>
            <a:r>
              <a:rPr lang="en-US" sz="3200" dirty="0" err="1"/>
              <a:t>lí</a:t>
            </a:r>
            <a:r>
              <a:rPr lang="en-US" sz="3200" dirty="0"/>
              <a:t> </a:t>
            </a:r>
            <a:r>
              <a:rPr lang="en-US" sz="3200" dirty="0" err="1"/>
              <a:t>dữ</a:t>
            </a:r>
            <a:r>
              <a:rPr lang="en-US" sz="3200" dirty="0"/>
              <a:t> </a:t>
            </a:r>
            <a:r>
              <a:rPr lang="en-US" sz="3200" dirty="0" err="1"/>
              <a:t>liệu</a:t>
            </a:r>
            <a:r>
              <a:rPr lang="en-US" sz="3200" dirty="0"/>
              <a:t> </a:t>
            </a:r>
            <a:r>
              <a:rPr lang="en-US" sz="3200" dirty="0" err="1"/>
              <a:t>cho</a:t>
            </a:r>
            <a:r>
              <a:rPr lang="en-US" sz="3200" dirty="0"/>
              <a:t> </a:t>
            </a:r>
            <a:r>
              <a:rPr lang="en-US" sz="3200" dirty="0" err="1"/>
              <a:t>khách</a:t>
            </a:r>
            <a:r>
              <a:rPr lang="en-US" sz="3200" dirty="0"/>
              <a:t> </a:t>
            </a:r>
            <a:r>
              <a:rPr lang="en-US" sz="3200" dirty="0" err="1"/>
              <a:t>hàng</a:t>
            </a:r>
            <a:r>
              <a:rPr lang="en-US" sz="3200" dirty="0"/>
              <a:t> , ATEA </a:t>
            </a:r>
            <a:r>
              <a:rPr lang="en-US" sz="3200" dirty="0" err="1"/>
              <a:t>phải</a:t>
            </a:r>
            <a:r>
              <a:rPr lang="en-US" sz="3200" dirty="0"/>
              <a:t> </a:t>
            </a:r>
            <a:r>
              <a:rPr lang="en-US" sz="3200" dirty="0" err="1"/>
              <a:t>có</a:t>
            </a:r>
            <a:r>
              <a:rPr lang="en-US" sz="3200" dirty="0"/>
              <a:t> </a:t>
            </a:r>
            <a:r>
              <a:rPr lang="en-US" sz="3200" dirty="0" err="1"/>
              <a:t>riêng</a:t>
            </a:r>
            <a:r>
              <a:rPr lang="en-US" sz="3200" dirty="0"/>
              <a:t> DPA </a:t>
            </a:r>
            <a:r>
              <a:rPr lang="en-US" sz="3200" dirty="0" err="1"/>
              <a:t>với</a:t>
            </a:r>
            <a:r>
              <a:rPr lang="en-US" sz="3200" dirty="0"/>
              <a:t> </a:t>
            </a:r>
            <a:r>
              <a:rPr lang="en-US" sz="3200" dirty="0" err="1"/>
              <a:t>các</a:t>
            </a:r>
            <a:r>
              <a:rPr lang="en-US" sz="3200" dirty="0"/>
              <a:t> </a:t>
            </a:r>
            <a:r>
              <a:rPr lang="en-US" sz="3200" dirty="0" err="1"/>
              <a:t>bên</a:t>
            </a:r>
            <a:r>
              <a:rPr lang="en-US" sz="3200" dirty="0"/>
              <a:t> </a:t>
            </a:r>
            <a:r>
              <a:rPr lang="en-US" sz="3200" dirty="0" err="1"/>
              <a:t>thứ</a:t>
            </a:r>
            <a:r>
              <a:rPr lang="en-US" sz="3200" dirty="0"/>
              <a:t> 3 , </a:t>
            </a:r>
            <a:r>
              <a:rPr lang="en-US" sz="3200" dirty="0" err="1"/>
              <a:t>để</a:t>
            </a:r>
            <a:r>
              <a:rPr lang="en-US" sz="3200" dirty="0"/>
              <a:t> </a:t>
            </a:r>
            <a:r>
              <a:rPr lang="en-US" sz="3200" dirty="0" err="1"/>
              <a:t>bên</a:t>
            </a:r>
            <a:r>
              <a:rPr lang="en-US" sz="3200" dirty="0"/>
              <a:t> </a:t>
            </a:r>
            <a:r>
              <a:rPr lang="en-US" sz="3200" dirty="0" err="1"/>
              <a:t>thứ</a:t>
            </a:r>
            <a:r>
              <a:rPr lang="en-US" sz="3200" dirty="0"/>
              <a:t> 3 </a:t>
            </a:r>
            <a:r>
              <a:rPr lang="en-US" sz="3200" dirty="0" err="1"/>
              <a:t>xác</a:t>
            </a:r>
            <a:r>
              <a:rPr lang="en-US" sz="3200" dirty="0"/>
              <a:t> </a:t>
            </a:r>
            <a:r>
              <a:rPr lang="en-US" sz="3200" dirty="0" err="1"/>
              <a:t>nhận</a:t>
            </a:r>
            <a:r>
              <a:rPr lang="en-US" sz="3200" dirty="0"/>
              <a:t> </a:t>
            </a:r>
            <a:r>
              <a:rPr lang="en-US" sz="3200" dirty="0" err="1"/>
              <a:t>tương</a:t>
            </a:r>
            <a:r>
              <a:rPr lang="en-US" sz="3200" dirty="0"/>
              <a:t> </a:t>
            </a:r>
            <a:r>
              <a:rPr lang="en-US" sz="3200" dirty="0" err="1"/>
              <a:t>tự</a:t>
            </a:r>
            <a:r>
              <a:rPr lang="en-US" sz="3200" dirty="0"/>
              <a:t> </a:t>
            </a:r>
            <a:r>
              <a:rPr lang="en-US" sz="3200" dirty="0" err="1"/>
              <a:t>với</a:t>
            </a:r>
            <a:r>
              <a:rPr lang="en-US" sz="3200" dirty="0"/>
              <a:t> </a:t>
            </a:r>
            <a:r>
              <a:rPr lang="en-US" sz="3200" dirty="0" err="1"/>
              <a:t>các</a:t>
            </a:r>
            <a:r>
              <a:rPr lang="en-US" sz="3200" dirty="0"/>
              <a:t> </a:t>
            </a:r>
            <a:r>
              <a:rPr lang="en-US" sz="3200" dirty="0" err="1"/>
              <a:t>quy</a:t>
            </a:r>
            <a:r>
              <a:rPr lang="en-US" sz="3200" dirty="0"/>
              <a:t> </a:t>
            </a:r>
            <a:r>
              <a:rPr lang="en-US" sz="3200" dirty="0" err="1"/>
              <a:t>định</a:t>
            </a:r>
            <a:r>
              <a:rPr lang="en-US" sz="3200" dirty="0"/>
              <a:t> ở </a:t>
            </a:r>
            <a:r>
              <a:rPr lang="en-US" sz="3200" dirty="0" err="1"/>
              <a:t>trên</a:t>
            </a:r>
            <a:r>
              <a:rPr lang="en-US" sz="3200" dirty="0"/>
              <a:t>. </a:t>
            </a:r>
          </a:p>
          <a:p>
            <a:endParaRPr lang="en-US" sz="4000" dirty="0"/>
          </a:p>
        </p:txBody>
      </p:sp>
    </p:spTree>
    <p:extLst>
      <p:ext uri="{BB962C8B-B14F-4D97-AF65-F5344CB8AC3E}">
        <p14:creationId xmlns:p14="http://schemas.microsoft.com/office/powerpoint/2010/main" val="466586548"/>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3017-4EF4-4C50-B06E-952FC7225B9C}"/>
              </a:ext>
            </a:extLst>
          </p:cNvPr>
          <p:cNvSpPr>
            <a:spLocks noGrp="1"/>
          </p:cNvSpPr>
          <p:nvPr>
            <p:ph type="title"/>
          </p:nvPr>
        </p:nvSpPr>
        <p:spPr>
          <a:xfrm>
            <a:off x="152400" y="-228600"/>
            <a:ext cx="9144000" cy="1066800"/>
          </a:xfrm>
        </p:spPr>
        <p:txBody>
          <a:bodyPr/>
          <a:lstStyle/>
          <a:p>
            <a:r>
              <a:rPr lang="en-US" b="1" dirty="0"/>
              <a:t>4. THỎA THUẬN KHÁCH HÀNG</a:t>
            </a:r>
          </a:p>
        </p:txBody>
      </p:sp>
      <p:sp>
        <p:nvSpPr>
          <p:cNvPr id="3" name="Content Placeholder 2">
            <a:extLst>
              <a:ext uri="{FF2B5EF4-FFF2-40B4-BE49-F238E27FC236}">
                <a16:creationId xmlns:a16="http://schemas.microsoft.com/office/drawing/2014/main" id="{349FE707-EA8C-4705-A53A-A71C283E7FE2}"/>
              </a:ext>
            </a:extLst>
          </p:cNvPr>
          <p:cNvSpPr>
            <a:spLocks noGrp="1"/>
          </p:cNvSpPr>
          <p:nvPr>
            <p:ph idx="1"/>
          </p:nvPr>
        </p:nvSpPr>
        <p:spPr>
          <a:xfrm>
            <a:off x="-152400" y="533400"/>
            <a:ext cx="9144000" cy="5181600"/>
          </a:xfrm>
        </p:spPr>
        <p:txBody>
          <a:bodyPr/>
          <a:lstStyle/>
          <a:p>
            <a:pPr lvl="1"/>
            <a:r>
              <a:rPr lang="en-US" dirty="0"/>
              <a:t>ATEA </a:t>
            </a:r>
            <a:r>
              <a:rPr lang="en-US" dirty="0" err="1"/>
              <a:t>có</a:t>
            </a:r>
            <a:r>
              <a:rPr lang="en-US" dirty="0"/>
              <a:t> DPA </a:t>
            </a:r>
            <a:r>
              <a:rPr lang="en-US" dirty="0" err="1"/>
              <a:t>tiêu</a:t>
            </a:r>
            <a:r>
              <a:rPr lang="en-US" dirty="0"/>
              <a:t> </a:t>
            </a:r>
            <a:r>
              <a:rPr lang="en-US" dirty="0" err="1"/>
              <a:t>chuẩn</a:t>
            </a:r>
            <a:r>
              <a:rPr lang="en-US" dirty="0"/>
              <a:t> </a:t>
            </a:r>
            <a:r>
              <a:rPr lang="en-US" dirty="0" err="1"/>
              <a:t>được</a:t>
            </a:r>
            <a:r>
              <a:rPr lang="en-US" dirty="0"/>
              <a:t> </a:t>
            </a:r>
            <a:r>
              <a:rPr lang="en-US" dirty="0" err="1"/>
              <a:t>kiến</a:t>
            </a:r>
            <a:r>
              <a:rPr lang="en-US" dirty="0"/>
              <a:t> </a:t>
            </a:r>
            <a:r>
              <a:rPr lang="en-US" dirty="0" err="1"/>
              <a:t>nghị</a:t>
            </a:r>
            <a:r>
              <a:rPr lang="en-US" dirty="0"/>
              <a:t> </a:t>
            </a:r>
            <a:r>
              <a:rPr lang="en-US" dirty="0" err="1"/>
              <a:t>để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bên</a:t>
            </a:r>
            <a:r>
              <a:rPr lang="en-US" dirty="0"/>
              <a:t> </a:t>
            </a:r>
            <a:r>
              <a:rPr lang="en-US" dirty="0" err="1"/>
              <a:t>thứ</a:t>
            </a:r>
            <a:r>
              <a:rPr lang="en-US" dirty="0"/>
              <a:t> 3 . DPA </a:t>
            </a:r>
            <a:r>
              <a:rPr lang="en-US" dirty="0" err="1"/>
              <a:t>sẽ</a:t>
            </a:r>
            <a:r>
              <a:rPr lang="en-US" dirty="0"/>
              <a:t> </a:t>
            </a:r>
            <a:r>
              <a:rPr lang="en-US" dirty="0" err="1"/>
              <a:t>có</a:t>
            </a:r>
            <a:r>
              <a:rPr lang="en-US" dirty="0"/>
              <a:t> </a:t>
            </a:r>
            <a:r>
              <a:rPr lang="en-US" dirty="0" err="1"/>
              <a:t>sẵn</a:t>
            </a:r>
            <a:r>
              <a:rPr lang="en-US" dirty="0"/>
              <a:t> </a:t>
            </a:r>
            <a:r>
              <a:rPr lang="en-US" dirty="0" err="1"/>
              <a:t>trên</a:t>
            </a:r>
            <a:r>
              <a:rPr lang="en-US" dirty="0"/>
              <a:t> </a:t>
            </a:r>
            <a:r>
              <a:rPr lang="en-US" dirty="0" err="1"/>
              <a:t>trang</a:t>
            </a:r>
            <a:r>
              <a:rPr lang="en-US" dirty="0"/>
              <a:t> </a:t>
            </a:r>
            <a:r>
              <a:rPr lang="en-US" dirty="0" err="1"/>
              <a:t>thông</a:t>
            </a:r>
            <a:r>
              <a:rPr lang="en-US" dirty="0"/>
              <a:t> tin </a:t>
            </a:r>
            <a:r>
              <a:rPr lang="en-US" dirty="0" err="1"/>
              <a:t>bảo</a:t>
            </a:r>
            <a:r>
              <a:rPr lang="en-US" dirty="0"/>
              <a:t> </a:t>
            </a:r>
            <a:r>
              <a:rPr lang="en-US" dirty="0" err="1"/>
              <a:t>mật</a:t>
            </a:r>
            <a:r>
              <a:rPr lang="en-US" dirty="0"/>
              <a:t> </a:t>
            </a:r>
            <a:r>
              <a:rPr lang="en-US" dirty="0" err="1"/>
              <a:t>nội</a:t>
            </a:r>
            <a:r>
              <a:rPr lang="en-US" dirty="0"/>
              <a:t> </a:t>
            </a:r>
            <a:r>
              <a:rPr lang="en-US" dirty="0" err="1"/>
              <a:t>bộ</a:t>
            </a:r>
            <a:r>
              <a:rPr lang="en-US" dirty="0"/>
              <a:t> </a:t>
            </a:r>
            <a:r>
              <a:rPr lang="en-US" dirty="0" err="1"/>
              <a:t>của</a:t>
            </a:r>
            <a:r>
              <a:rPr lang="en-US" dirty="0"/>
              <a:t> </a:t>
            </a:r>
            <a:r>
              <a:rPr lang="en-US" dirty="0" err="1"/>
              <a:t>quốc</a:t>
            </a:r>
            <a:r>
              <a:rPr lang="en-US" dirty="0"/>
              <a:t> </a:t>
            </a:r>
            <a:r>
              <a:rPr lang="en-US" dirty="0" err="1"/>
              <a:t>gia</a:t>
            </a:r>
            <a:r>
              <a:rPr lang="en-US" dirty="0"/>
              <a:t> </a:t>
            </a:r>
            <a:r>
              <a:rPr lang="en-US" dirty="0" err="1"/>
              <a:t>bạn</a:t>
            </a:r>
            <a:r>
              <a:rPr lang="en-US" dirty="0"/>
              <a:t> . </a:t>
            </a:r>
            <a:r>
              <a:rPr lang="en-US" dirty="0" err="1"/>
              <a:t>Giảm</a:t>
            </a:r>
            <a:r>
              <a:rPr lang="en-US" dirty="0"/>
              <a:t> </a:t>
            </a:r>
            <a:r>
              <a:rPr lang="en-US" dirty="0" err="1"/>
              <a:t>đốc</a:t>
            </a:r>
            <a:r>
              <a:rPr lang="en-US" dirty="0"/>
              <a:t> </a:t>
            </a:r>
            <a:r>
              <a:rPr lang="en-US" dirty="0" err="1"/>
              <a:t>có</a:t>
            </a:r>
            <a:r>
              <a:rPr lang="en-US" dirty="0"/>
              <a:t> </a:t>
            </a:r>
            <a:r>
              <a:rPr lang="en-US" dirty="0" err="1"/>
              <a:t>thể</a:t>
            </a:r>
            <a:r>
              <a:rPr lang="en-US" dirty="0"/>
              <a:t> </a:t>
            </a:r>
            <a:r>
              <a:rPr lang="en-US" dirty="0" err="1"/>
              <a:t>trả</a:t>
            </a:r>
            <a:r>
              <a:rPr lang="en-US" dirty="0"/>
              <a:t> </a:t>
            </a:r>
            <a:r>
              <a:rPr lang="en-US" dirty="0" err="1"/>
              <a:t>lời</a:t>
            </a:r>
            <a:r>
              <a:rPr lang="en-US" dirty="0"/>
              <a:t> </a:t>
            </a:r>
            <a:r>
              <a:rPr lang="en-US" dirty="0" err="1"/>
              <a:t>các</a:t>
            </a:r>
            <a:r>
              <a:rPr lang="en-US" dirty="0"/>
              <a:t> </a:t>
            </a:r>
            <a:r>
              <a:rPr lang="en-US" dirty="0" err="1"/>
              <a:t>câu</a:t>
            </a:r>
            <a:r>
              <a:rPr lang="en-US" dirty="0"/>
              <a:t> </a:t>
            </a:r>
            <a:r>
              <a:rPr lang="en-US" dirty="0" err="1"/>
              <a:t>hỏi</a:t>
            </a:r>
            <a:r>
              <a:rPr lang="en-US" dirty="0"/>
              <a:t> </a:t>
            </a:r>
            <a:r>
              <a:rPr lang="en-US" dirty="0" err="1"/>
              <a:t>liên</a:t>
            </a:r>
            <a:r>
              <a:rPr lang="en-US" dirty="0"/>
              <a:t> </a:t>
            </a:r>
            <a:r>
              <a:rPr lang="en-US" dirty="0" err="1"/>
              <a:t>quan</a:t>
            </a:r>
            <a:r>
              <a:rPr lang="en-US" dirty="0"/>
              <a:t> </a:t>
            </a:r>
            <a:r>
              <a:rPr lang="en-US" dirty="0" err="1"/>
              <a:t>đến</a:t>
            </a:r>
            <a:r>
              <a:rPr lang="en-US" dirty="0"/>
              <a:t> DPA </a:t>
            </a:r>
            <a:r>
              <a:rPr lang="en-US" dirty="0" err="1"/>
              <a:t>và</a:t>
            </a:r>
            <a:r>
              <a:rPr lang="en-US" dirty="0"/>
              <a:t> </a:t>
            </a:r>
            <a:r>
              <a:rPr lang="en-US" dirty="0" err="1"/>
              <a:t>hỗ</a:t>
            </a:r>
            <a:r>
              <a:rPr lang="en-US" dirty="0"/>
              <a:t> </a:t>
            </a:r>
            <a:r>
              <a:rPr lang="en-US" dirty="0" err="1"/>
              <a:t>trợ</a:t>
            </a:r>
            <a:r>
              <a:rPr lang="en-US" dirty="0"/>
              <a:t> </a:t>
            </a:r>
            <a:r>
              <a:rPr lang="en-US" dirty="0" err="1"/>
              <a:t>quá</a:t>
            </a:r>
            <a:r>
              <a:rPr lang="en-US" dirty="0"/>
              <a:t> </a:t>
            </a:r>
            <a:r>
              <a:rPr lang="en-US" dirty="0" err="1"/>
              <a:t>trình</a:t>
            </a:r>
            <a:r>
              <a:rPr lang="en-US" dirty="0"/>
              <a:t> </a:t>
            </a:r>
            <a:r>
              <a:rPr lang="en-US" dirty="0" err="1"/>
              <a:t>để</a:t>
            </a:r>
            <a:r>
              <a:rPr lang="en-US" dirty="0"/>
              <a:t> </a:t>
            </a:r>
            <a:r>
              <a:rPr lang="en-US" dirty="0" err="1"/>
              <a:t>tạo</a:t>
            </a:r>
            <a:r>
              <a:rPr lang="en-US" dirty="0"/>
              <a:t> </a:t>
            </a:r>
            <a:r>
              <a:rPr lang="en-US" dirty="0" err="1"/>
              <a:t>một</a:t>
            </a:r>
            <a:r>
              <a:rPr lang="en-US" dirty="0"/>
              <a:t> DPA </a:t>
            </a:r>
            <a:r>
              <a:rPr lang="en-US" dirty="0" err="1"/>
              <a:t>đã</a:t>
            </a:r>
            <a:r>
              <a:rPr lang="en-US" dirty="0"/>
              <a:t> </a:t>
            </a:r>
            <a:r>
              <a:rPr lang="en-US" dirty="0" err="1"/>
              <a:t>ký</a:t>
            </a:r>
            <a:r>
              <a:rPr lang="en-US" dirty="0"/>
              <a:t> </a:t>
            </a:r>
            <a:r>
              <a:rPr lang="en-US" dirty="0" err="1"/>
              <a:t>với</a:t>
            </a:r>
            <a:r>
              <a:rPr lang="en-US" dirty="0"/>
              <a:t> </a:t>
            </a:r>
            <a:r>
              <a:rPr lang="en-US" dirty="0" err="1"/>
              <a:t>khách</a:t>
            </a:r>
            <a:r>
              <a:rPr lang="en-US" dirty="0"/>
              <a:t> </a:t>
            </a:r>
            <a:r>
              <a:rPr lang="en-US" dirty="0" err="1"/>
              <a:t>hàng</a:t>
            </a:r>
            <a:r>
              <a:rPr lang="en-US" dirty="0"/>
              <a:t> </a:t>
            </a:r>
            <a:r>
              <a:rPr lang="en-US" dirty="0" err="1"/>
              <a:t>hoặc</a:t>
            </a:r>
            <a:r>
              <a:rPr lang="en-US" dirty="0"/>
              <a:t> </a:t>
            </a:r>
            <a:r>
              <a:rPr lang="en-US" dirty="0" err="1"/>
              <a:t>bên</a:t>
            </a:r>
            <a:r>
              <a:rPr lang="en-US" dirty="0"/>
              <a:t> </a:t>
            </a:r>
            <a:r>
              <a:rPr lang="en-US" dirty="0" err="1"/>
              <a:t>thứ</a:t>
            </a:r>
            <a:r>
              <a:rPr lang="en-US" dirty="0"/>
              <a:t> 3</a:t>
            </a:r>
          </a:p>
          <a:p>
            <a:pPr lvl="1"/>
            <a:r>
              <a:rPr lang="en-US" dirty="0" err="1"/>
              <a:t>Trong</a:t>
            </a:r>
            <a:r>
              <a:rPr lang="en-US" dirty="0"/>
              <a:t> </a:t>
            </a:r>
            <a:r>
              <a:rPr lang="en-US" dirty="0" err="1"/>
              <a:t>trường</a:t>
            </a:r>
            <a:r>
              <a:rPr lang="en-US" dirty="0"/>
              <a:t> </a:t>
            </a:r>
            <a:r>
              <a:rPr lang="en-US" dirty="0" err="1"/>
              <a:t>hợp</a:t>
            </a:r>
            <a:r>
              <a:rPr lang="en-US" dirty="0"/>
              <a:t> vi </a:t>
            </a:r>
            <a:r>
              <a:rPr lang="en-US" dirty="0" err="1"/>
              <a:t>phạm</a:t>
            </a:r>
            <a:r>
              <a:rPr lang="en-US" dirty="0"/>
              <a:t>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khách</a:t>
            </a:r>
            <a:r>
              <a:rPr lang="en-US" dirty="0"/>
              <a:t> </a:t>
            </a:r>
            <a:r>
              <a:rPr lang="en-US" dirty="0" err="1"/>
              <a:t>hàng</a:t>
            </a:r>
            <a:r>
              <a:rPr lang="en-US" dirty="0"/>
              <a:t> . ATEA </a:t>
            </a:r>
            <a:r>
              <a:rPr lang="en-US" dirty="0" err="1"/>
              <a:t>phải</a:t>
            </a:r>
            <a:r>
              <a:rPr lang="en-US" dirty="0"/>
              <a:t> </a:t>
            </a:r>
            <a:r>
              <a:rPr lang="en-US" dirty="0" err="1"/>
              <a:t>thông</a:t>
            </a:r>
            <a:r>
              <a:rPr lang="en-US" dirty="0"/>
              <a:t> </a:t>
            </a:r>
            <a:r>
              <a:rPr lang="en-US" dirty="0" err="1"/>
              <a:t>báo</a:t>
            </a:r>
            <a:r>
              <a:rPr lang="en-US" dirty="0"/>
              <a:t> </a:t>
            </a:r>
            <a:r>
              <a:rPr lang="en-US" dirty="0" err="1"/>
              <a:t>cho</a:t>
            </a:r>
            <a:r>
              <a:rPr lang="en-US" dirty="0"/>
              <a:t> </a:t>
            </a:r>
            <a:r>
              <a:rPr lang="en-US" dirty="0" err="1"/>
              <a:t>khách</a:t>
            </a:r>
            <a:r>
              <a:rPr lang="en-US" dirty="0"/>
              <a:t> </a:t>
            </a:r>
            <a:r>
              <a:rPr lang="en-US" dirty="0" err="1"/>
              <a:t>hàng</a:t>
            </a:r>
            <a:r>
              <a:rPr lang="en-US" dirty="0"/>
              <a:t> </a:t>
            </a:r>
            <a:r>
              <a:rPr lang="en-US" dirty="0" err="1"/>
              <a:t>nhanh</a:t>
            </a:r>
            <a:r>
              <a:rPr lang="en-US" dirty="0"/>
              <a:t> </a:t>
            </a:r>
            <a:r>
              <a:rPr lang="en-US" dirty="0" err="1"/>
              <a:t>chóng</a:t>
            </a:r>
            <a:r>
              <a:rPr lang="en-US" dirty="0"/>
              <a:t> </a:t>
            </a:r>
            <a:r>
              <a:rPr lang="en-US" dirty="0" err="1"/>
              <a:t>khi</a:t>
            </a:r>
            <a:r>
              <a:rPr lang="en-US" dirty="0"/>
              <a:t> </a:t>
            </a:r>
            <a:r>
              <a:rPr lang="en-US" dirty="0" err="1"/>
              <a:t>nhận</a:t>
            </a:r>
            <a:r>
              <a:rPr lang="en-US" dirty="0"/>
              <a:t> </a:t>
            </a:r>
            <a:r>
              <a:rPr lang="en-US" dirty="0" err="1"/>
              <a:t>thức</a:t>
            </a:r>
            <a:r>
              <a:rPr lang="en-US" dirty="0"/>
              <a:t> </a:t>
            </a:r>
            <a:r>
              <a:rPr lang="en-US" dirty="0" err="1"/>
              <a:t>được</a:t>
            </a:r>
            <a:r>
              <a:rPr lang="en-US" dirty="0"/>
              <a:t> </a:t>
            </a:r>
            <a:r>
              <a:rPr lang="en-US" dirty="0" err="1"/>
              <a:t>dữ</a:t>
            </a:r>
            <a:r>
              <a:rPr lang="en-US" dirty="0"/>
              <a:t> </a:t>
            </a:r>
            <a:r>
              <a:rPr lang="en-US" dirty="0" err="1"/>
              <a:t>liệu</a:t>
            </a:r>
            <a:r>
              <a:rPr lang="en-US" dirty="0"/>
              <a:t> vi </a:t>
            </a:r>
            <a:r>
              <a:rPr lang="en-US" dirty="0" err="1"/>
              <a:t>phạm</a:t>
            </a:r>
            <a:r>
              <a:rPr lang="en-US" dirty="0"/>
              <a:t> , ATEA </a:t>
            </a:r>
            <a:r>
              <a:rPr lang="en-US" dirty="0" err="1"/>
              <a:t>sau</a:t>
            </a:r>
            <a:r>
              <a:rPr lang="en-US" dirty="0"/>
              <a:t> </a:t>
            </a:r>
            <a:r>
              <a:rPr lang="en-US" dirty="0" err="1"/>
              <a:t>đó</a:t>
            </a:r>
            <a:r>
              <a:rPr lang="en-US" dirty="0"/>
              <a:t> </a:t>
            </a:r>
            <a:r>
              <a:rPr lang="en-US" dirty="0" err="1"/>
              <a:t>phải</a:t>
            </a:r>
            <a:r>
              <a:rPr lang="en-US" dirty="0"/>
              <a:t> </a:t>
            </a:r>
            <a:r>
              <a:rPr lang="en-US" dirty="0" err="1"/>
              <a:t>hợp</a:t>
            </a:r>
            <a:r>
              <a:rPr lang="en-US" dirty="0"/>
              <a:t> </a:t>
            </a:r>
            <a:r>
              <a:rPr lang="en-US" dirty="0" err="1"/>
              <a:t>tác</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bước</a:t>
            </a:r>
            <a:r>
              <a:rPr lang="en-US" dirty="0"/>
              <a:t> </a:t>
            </a:r>
            <a:r>
              <a:rPr lang="en-US" dirty="0" err="1"/>
              <a:t>hợp</a:t>
            </a:r>
            <a:r>
              <a:rPr lang="en-US" dirty="0"/>
              <a:t> </a:t>
            </a:r>
            <a:r>
              <a:rPr lang="en-US" dirty="0" err="1"/>
              <a:t>lý</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khách</a:t>
            </a:r>
            <a:r>
              <a:rPr lang="en-US" dirty="0"/>
              <a:t> </a:t>
            </a:r>
            <a:r>
              <a:rPr lang="en-US" dirty="0" err="1"/>
              <a:t>hàng</a:t>
            </a:r>
            <a:r>
              <a:rPr lang="en-US" dirty="0"/>
              <a:t> </a:t>
            </a:r>
            <a:r>
              <a:rPr lang="en-US" dirty="0" err="1"/>
              <a:t>đáp</a:t>
            </a:r>
            <a:r>
              <a:rPr lang="en-US" dirty="0"/>
              <a:t> </a:t>
            </a:r>
            <a:r>
              <a:rPr lang="en-US" dirty="0" err="1"/>
              <a:t>ứng</a:t>
            </a:r>
            <a:r>
              <a:rPr lang="en-US" dirty="0"/>
              <a:t> </a:t>
            </a:r>
            <a:r>
              <a:rPr lang="en-US" dirty="0" err="1"/>
              <a:t>các</a:t>
            </a:r>
            <a:r>
              <a:rPr lang="en-US" dirty="0"/>
              <a:t> </a:t>
            </a:r>
            <a:r>
              <a:rPr lang="en-US" dirty="0" err="1"/>
              <a:t>nghĩa</a:t>
            </a:r>
            <a:r>
              <a:rPr lang="en-US" dirty="0"/>
              <a:t> </a:t>
            </a:r>
            <a:r>
              <a:rPr lang="en-US" dirty="0" err="1"/>
              <a:t>vụ</a:t>
            </a:r>
            <a:r>
              <a:rPr lang="en-US" dirty="0"/>
              <a:t> </a:t>
            </a:r>
            <a:r>
              <a:rPr lang="en-US" dirty="0" err="1"/>
              <a:t>của</a:t>
            </a:r>
            <a:r>
              <a:rPr lang="en-US" dirty="0"/>
              <a:t> </a:t>
            </a:r>
            <a:r>
              <a:rPr lang="en-US" dirty="0" err="1"/>
              <a:t>mình</a:t>
            </a:r>
            <a:r>
              <a:rPr lang="en-US" dirty="0"/>
              <a:t> </a:t>
            </a:r>
            <a:r>
              <a:rPr lang="en-US" dirty="0" err="1"/>
              <a:t>và</a:t>
            </a:r>
            <a:r>
              <a:rPr lang="en-US" dirty="0"/>
              <a:t> </a:t>
            </a:r>
            <a:r>
              <a:rPr lang="en-US" dirty="0" err="1"/>
              <a:t>báo</a:t>
            </a:r>
            <a:r>
              <a:rPr lang="en-US" dirty="0"/>
              <a:t> </a:t>
            </a:r>
            <a:r>
              <a:rPr lang="en-US" dirty="0" err="1"/>
              <a:t>cáo</a:t>
            </a:r>
            <a:r>
              <a:rPr lang="en-US" dirty="0"/>
              <a:t> vi </a:t>
            </a:r>
            <a:r>
              <a:rPr lang="en-US" dirty="0" err="1"/>
              <a:t>phạm</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của</a:t>
            </a:r>
            <a:r>
              <a:rPr lang="en-US" dirty="0"/>
              <a:t> GDPR</a:t>
            </a:r>
          </a:p>
        </p:txBody>
      </p:sp>
      <p:sp>
        <p:nvSpPr>
          <p:cNvPr id="4" name="Rectangle 1"/>
          <p:cNvSpPr>
            <a:spLocks noChangeArrowheads="1"/>
          </p:cNvSpPr>
          <p:nvPr/>
        </p:nvSpPr>
        <p:spPr bwMode="auto">
          <a:xfrm>
            <a:off x="385763" y="532698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5763" y="534286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85763" y="535937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85763" y="54044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38163" y="53422263"/>
            <a:ext cx="67590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38163" y="53581013"/>
            <a:ext cx="74113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xử</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phối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Tất</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cả</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quản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lý</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có</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đảm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doanh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nghiệp</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38163" y="53746113"/>
            <a:ext cx="78170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quy</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trình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trong</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phạm</a:t>
            </a:r>
            <a:r>
              <a:rPr kumimoji="0" lang="en-US" sz="1400" b="0" i="0" u="none" strike="noStrike" cap="none" normalizeH="0" baseline="0" dirty="0">
                <a:ln>
                  <a:noFill/>
                </a:ln>
                <a:solidFill>
                  <a:srgbClr val="737F86"/>
                </a:solidFill>
                <a:effectLst/>
                <a:latin typeface="Times" panose="02020603050405020304" pitchFamily="18" charset="0"/>
              </a:rPr>
              <a:t> vi </a:t>
            </a:r>
            <a:r>
              <a:rPr kumimoji="0" lang="en-US" sz="1400" b="0" i="0" u="none" strike="noStrike" cap="none" normalizeH="0" baseline="0" dirty="0" err="1">
                <a:ln>
                  <a:noFill/>
                </a:ln>
                <a:solidFill>
                  <a:srgbClr val="737F86"/>
                </a:solidFill>
                <a:effectLst/>
                <a:latin typeface="Times" panose="02020603050405020304" pitchFamily="18" charset="0"/>
              </a:rPr>
              <a:t>trách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nhiệm</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họ</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các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và</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rằng</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38163" y="54197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nhân viên đang làm việc theo các quy trình kinh doanh</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690563" y="53574663"/>
            <a:ext cx="6759030" cy="584775"/>
          </a:xfrm>
          <a:prstGeom prst="rect">
            <a:avLst/>
          </a:prstGeom>
          <a:solidFill>
            <a:srgbClr val="C9D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737F86"/>
                </a:solidFill>
                <a:effectLst/>
                <a:latin typeface="Times" panose="02020603050405020304" pitchFamily="18" charset="0"/>
              </a:rPr>
              <a:t>Nhân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viên</a:t>
            </a:r>
            <a:r>
              <a:rPr kumimoji="0" lang="en-US" sz="1400" b="0" i="0" u="none" strike="noStrike" cap="none" normalizeH="0" baseline="0" dirty="0">
                <a:ln>
                  <a:noFill/>
                </a:ln>
                <a:solidFill>
                  <a:srgbClr val="737F86"/>
                </a:solidFill>
                <a:effectLst/>
                <a:latin typeface="Times" panose="02020603050405020304" pitchFamily="18" charset="0"/>
              </a:rPr>
              <a:t> ATEA </a:t>
            </a:r>
            <a:r>
              <a:rPr kumimoji="0" lang="en-US" sz="1400" b="0" i="0" u="none" strike="noStrike" cap="none" normalizeH="0" baseline="0" dirty="0" err="1">
                <a:ln>
                  <a:noFill/>
                </a:ln>
                <a:solidFill>
                  <a:srgbClr val="737F86"/>
                </a:solidFill>
                <a:effectLst/>
                <a:latin typeface="Times" panose="02020603050405020304" pitchFamily="18" charset="0"/>
              </a:rPr>
              <a:t>phải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tuân</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theo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chính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sách</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bảo</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vệ</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dữ</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liệu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của</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công</a:t>
            </a:r>
            <a:r>
              <a:rPr kumimoji="0" lang="en-US" sz="1400" b="0" i="0" u="none" strike="noStrike" cap="none" normalizeH="0" baseline="0" dirty="0">
                <a:ln>
                  <a:noFill/>
                </a:ln>
                <a:solidFill>
                  <a:srgbClr val="737F86"/>
                </a:solidFill>
                <a:effectLst/>
                <a:latin typeface="Times" panose="02020603050405020304" pitchFamily="18" charset="0"/>
              </a:rPr>
              <a:t> ty </a:t>
            </a:r>
            <a:r>
              <a:rPr kumimoji="0" lang="en-US" sz="1400" b="0" i="0" u="none" strike="noStrike" cap="none" normalizeH="0" baseline="0" dirty="0" err="1">
                <a:ln>
                  <a:noFill/>
                </a:ln>
                <a:solidFill>
                  <a:srgbClr val="737F86"/>
                </a:solidFill>
                <a:effectLst/>
                <a:latin typeface="Times" panose="02020603050405020304" pitchFamily="18" charset="0"/>
              </a:rPr>
              <a:t>mọi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lúc</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khi</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thu</a:t>
            </a:r>
            <a:r>
              <a:rPr kumimoji="0" lang="en-US" sz="1400" b="0" i="0" u="none" strike="noStrike" cap="none" normalizeH="0" baseline="0" dirty="0">
                <a:ln>
                  <a:noFill/>
                </a:ln>
                <a:solidFill>
                  <a:srgbClr val="737F86"/>
                </a:solidFill>
                <a:effectLst/>
                <a:latin typeface="Times" panose="02020603050405020304" pitchFamily="18" charset="0"/>
              </a:rPr>
              <a:t> </a:t>
            </a:r>
            <a:r>
              <a:rPr kumimoji="0" lang="en-US" sz="1400" b="0" i="0" u="none" strike="noStrike" cap="none" normalizeH="0" baseline="0" dirty="0" err="1">
                <a:ln>
                  <a:noFill/>
                </a:ln>
                <a:solidFill>
                  <a:srgbClr val="737F86"/>
                </a:solidFill>
                <a:effectLst/>
                <a:latin typeface="Times" panose="02020603050405020304" pitchFamily="18" charset="0"/>
              </a:rPr>
              <a:t>thập</a:t>
            </a:r>
            <a:r>
              <a:rPr kumimoji="0" lang="en-US" sz="1400" b="0" i="0" u="none" strike="noStrike" cap="none" normalizeH="0" baseline="0" dirty="0">
                <a:ln>
                  <a:noFill/>
                </a:ln>
                <a:solidFill>
                  <a:srgbClr val="737F86"/>
                </a:solidFill>
                <a:effectLst/>
                <a:latin typeface="Times" panose="02020603050405020304" pitchFamily="18" charset="0"/>
              </a:rPr>
              <a:t>,</a:t>
            </a:r>
            <a:endParaRPr kumimoji="0" 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90563" y="5402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737F86"/>
                </a:solidFill>
                <a:effectLst/>
                <a:latin typeface="Times" panose="02020603050405020304" pitchFamily="18" charset="0"/>
              </a:rPr>
              <a:t>xử lý và phân phối dữ liệu</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364467"/>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3B34-3E29-4B2A-9C8C-EA4FAB86F22D}"/>
              </a:ext>
            </a:extLst>
          </p:cNvPr>
          <p:cNvSpPr>
            <a:spLocks noGrp="1"/>
          </p:cNvSpPr>
          <p:nvPr>
            <p:ph type="title"/>
          </p:nvPr>
        </p:nvSpPr>
        <p:spPr>
          <a:xfrm>
            <a:off x="-10886" y="0"/>
            <a:ext cx="9144000" cy="1676400"/>
          </a:xfrm>
        </p:spPr>
        <p:txBody>
          <a:bodyPr/>
          <a:lstStyle/>
          <a:p>
            <a:pPr algn="ctr"/>
            <a:r>
              <a:rPr lang="en-US" sz="3600" b="1" dirty="0"/>
              <a:t>PHẦN IV : </a:t>
            </a:r>
            <a:r>
              <a:rPr lang="vi-VN" sz="3600" b="1" dirty="0"/>
              <a:t>BẢO MẬT CƠ SỞ HẠ TẦNG CNTT – </a:t>
            </a:r>
            <a:r>
              <a:rPr lang="en-US" sz="3600" b="1" dirty="0"/>
              <a:t>YÊU CẦU </a:t>
            </a:r>
            <a:r>
              <a:rPr lang="vi-VN" sz="3600" b="1" dirty="0"/>
              <a:t>CẦN THIẾT CHO TẤT CẢ NHÂN VIÊN</a:t>
            </a:r>
            <a:endParaRPr lang="en-US" sz="3600" b="1" dirty="0"/>
          </a:p>
        </p:txBody>
      </p:sp>
      <p:sp>
        <p:nvSpPr>
          <p:cNvPr id="3" name="Content Placeholder 2">
            <a:extLst>
              <a:ext uri="{FF2B5EF4-FFF2-40B4-BE49-F238E27FC236}">
                <a16:creationId xmlns:a16="http://schemas.microsoft.com/office/drawing/2014/main" id="{CB73CD6E-6CA0-454E-B275-48F43FEE9357}"/>
              </a:ext>
            </a:extLst>
          </p:cNvPr>
          <p:cNvSpPr>
            <a:spLocks noGrp="1"/>
          </p:cNvSpPr>
          <p:nvPr>
            <p:ph idx="1"/>
          </p:nvPr>
        </p:nvSpPr>
        <p:spPr>
          <a:xfrm>
            <a:off x="0" y="1687286"/>
            <a:ext cx="9144000" cy="4561114"/>
          </a:xfrm>
        </p:spPr>
        <p:txBody>
          <a:bodyPr/>
          <a:lstStyle/>
          <a:p>
            <a:r>
              <a:rPr lang="vi-VN" dirty="0"/>
              <a:t>Cơ sở hạ tầng CNTT của ATEA</a:t>
            </a:r>
            <a:r>
              <a:rPr lang="en-US" dirty="0"/>
              <a:t> </a:t>
            </a:r>
            <a:r>
              <a:rPr lang="vi-VN" dirty="0"/>
              <a:t>bao gồm tất cả các thành phần phần cứng, phần mềm và mạng hỗ trợ việc cung cấp các hệ thống kinh doanh và các quy trình hỗ trợ CNTT cho người dùng.</a:t>
            </a:r>
            <a:endParaRPr lang="en-US" dirty="0"/>
          </a:p>
          <a:p>
            <a:r>
              <a:rPr lang="en-US" dirty="0" err="1"/>
              <a:t>Các</a:t>
            </a:r>
            <a:r>
              <a:rPr lang="en-US" dirty="0"/>
              <a:t> </a:t>
            </a:r>
            <a:r>
              <a:rPr lang="en-US" dirty="0" err="1"/>
              <a:t>chính</a:t>
            </a:r>
            <a:r>
              <a:rPr lang="en-US" dirty="0"/>
              <a:t> </a:t>
            </a:r>
            <a:r>
              <a:rPr lang="en-US" dirty="0" err="1"/>
              <a:t>sách</a:t>
            </a:r>
            <a:r>
              <a:rPr lang="en-US" dirty="0"/>
              <a:t> </a:t>
            </a:r>
            <a:r>
              <a:rPr lang="en-US" dirty="0" err="1"/>
              <a:t>sau</a:t>
            </a:r>
            <a:r>
              <a:rPr lang="en-US" dirty="0"/>
              <a:t> </a:t>
            </a:r>
            <a:r>
              <a:rPr lang="en-US" dirty="0" err="1"/>
              <a:t>đây</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tất</a:t>
            </a:r>
            <a:r>
              <a:rPr lang="en-US" dirty="0"/>
              <a:t> </a:t>
            </a:r>
            <a:r>
              <a:rPr lang="en-US" dirty="0" err="1"/>
              <a:t>cả</a:t>
            </a:r>
            <a:r>
              <a:rPr lang="en-US" dirty="0"/>
              <a:t> </a:t>
            </a:r>
            <a:r>
              <a:rPr lang="en-US" dirty="0" err="1"/>
              <a:t>nhân</a:t>
            </a:r>
            <a:r>
              <a:rPr lang="en-US" dirty="0"/>
              <a:t> </a:t>
            </a:r>
            <a:r>
              <a:rPr lang="en-US" dirty="0" err="1"/>
              <a:t>viên</a:t>
            </a:r>
            <a:r>
              <a:rPr lang="en-US" dirty="0"/>
              <a:t> </a:t>
            </a:r>
            <a:r>
              <a:rPr lang="en-US" dirty="0" err="1"/>
              <a:t>tại</a:t>
            </a:r>
            <a:r>
              <a:rPr lang="en-US" dirty="0"/>
              <a:t> ATEA </a:t>
            </a:r>
            <a:r>
              <a:rPr lang="en-US" dirty="0" err="1"/>
              <a:t>với</a:t>
            </a:r>
            <a:r>
              <a:rPr lang="en-US" dirty="0"/>
              <a:t> </a:t>
            </a:r>
            <a:r>
              <a:rPr lang="en-US" dirty="0" err="1"/>
              <a:t>tư</a:t>
            </a:r>
            <a:r>
              <a:rPr lang="en-US" dirty="0"/>
              <a:t> </a:t>
            </a:r>
            <a:r>
              <a:rPr lang="en-US" dirty="0" err="1"/>
              <a:t>cách</a:t>
            </a:r>
            <a:r>
              <a:rPr lang="en-US" dirty="0"/>
              <a:t> </a:t>
            </a:r>
            <a:r>
              <a:rPr lang="en-US" dirty="0" err="1"/>
              <a:t>là</a:t>
            </a:r>
            <a:r>
              <a:rPr lang="en-US" dirty="0"/>
              <a:t> </a:t>
            </a:r>
            <a:r>
              <a:rPr lang="en-US" dirty="0" err="1"/>
              <a:t>người</a:t>
            </a:r>
            <a:r>
              <a:rPr lang="en-US" dirty="0"/>
              <a:t> </a:t>
            </a:r>
            <a:r>
              <a:rPr lang="en-US" dirty="0" err="1"/>
              <a:t>dùng</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CNTT </a:t>
            </a:r>
            <a:r>
              <a:rPr lang="en-US" dirty="0" err="1"/>
              <a:t>của</a:t>
            </a:r>
            <a:r>
              <a:rPr lang="en-US" dirty="0"/>
              <a:t> ATEA, </a:t>
            </a:r>
            <a:r>
              <a:rPr lang="en-US" dirty="0" err="1"/>
              <a:t>và</a:t>
            </a:r>
            <a:r>
              <a:rPr lang="en-US" dirty="0"/>
              <a:t> </a:t>
            </a:r>
            <a:r>
              <a:rPr lang="en-US" dirty="0" err="1"/>
              <a:t>bảo</a:t>
            </a:r>
            <a:r>
              <a:rPr lang="en-US" dirty="0"/>
              <a:t> </a:t>
            </a:r>
            <a:r>
              <a:rPr lang="en-US" dirty="0" err="1"/>
              <a:t>mật</a:t>
            </a:r>
            <a:r>
              <a:rPr lang="en-US" dirty="0"/>
              <a:t> </a:t>
            </a:r>
            <a:r>
              <a:rPr lang="en-US" dirty="0" err="1"/>
              <a:t>thiết</a:t>
            </a:r>
            <a:r>
              <a:rPr lang="en-US" dirty="0"/>
              <a:t> </a:t>
            </a:r>
            <a:r>
              <a:rPr lang="en-US" dirty="0" err="1"/>
              <a:t>bị</a:t>
            </a:r>
            <a:r>
              <a:rPr lang="en-US" dirty="0"/>
              <a:t>, </a:t>
            </a:r>
            <a:r>
              <a:rPr lang="en-US" dirty="0" err="1"/>
              <a:t>truy</a:t>
            </a:r>
            <a:r>
              <a:rPr lang="en-US" dirty="0"/>
              <a:t> </a:t>
            </a:r>
            <a:r>
              <a:rPr lang="en-US" dirty="0" err="1"/>
              <a:t>cập</a:t>
            </a:r>
            <a:r>
              <a:rPr lang="en-US" dirty="0"/>
              <a:t> </a:t>
            </a:r>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tệp</a:t>
            </a:r>
            <a:r>
              <a:rPr lang="en-US" dirty="0"/>
              <a:t>, </a:t>
            </a:r>
            <a:r>
              <a:rPr lang="en-US" dirty="0" err="1"/>
              <a:t>bảo</a:t>
            </a:r>
            <a:r>
              <a:rPr lang="en-US" dirty="0"/>
              <a:t> </a:t>
            </a:r>
            <a:r>
              <a:rPr lang="en-US" dirty="0" err="1"/>
              <a:t>mật</a:t>
            </a:r>
            <a:r>
              <a:rPr lang="en-US" dirty="0"/>
              <a:t> </a:t>
            </a:r>
            <a:r>
              <a:rPr lang="en-US" dirty="0" err="1"/>
              <a:t>mạng</a:t>
            </a:r>
            <a:r>
              <a:rPr lang="en-US" dirty="0"/>
              <a:t>, </a:t>
            </a:r>
            <a:r>
              <a:rPr lang="en-US" dirty="0" err="1"/>
              <a:t>thông</a:t>
            </a:r>
            <a:r>
              <a:rPr lang="en-US" dirty="0"/>
              <a:t> tin </a:t>
            </a:r>
            <a:r>
              <a:rPr lang="en-US" dirty="0" err="1"/>
              <a:t>liên</a:t>
            </a:r>
            <a:r>
              <a:rPr lang="en-US" dirty="0"/>
              <a:t> </a:t>
            </a:r>
            <a:r>
              <a:rPr lang="en-US" dirty="0" err="1"/>
              <a:t>lạc</a:t>
            </a:r>
            <a:r>
              <a:rPr lang="en-US" dirty="0"/>
              <a:t> </a:t>
            </a:r>
            <a:r>
              <a:rPr lang="en-US" dirty="0" err="1"/>
              <a:t>và</a:t>
            </a:r>
            <a:r>
              <a:rPr lang="en-US" dirty="0"/>
              <a:t> </a:t>
            </a:r>
            <a:r>
              <a:rPr lang="en-US" dirty="0" err="1"/>
              <a:t>bảo</a:t>
            </a:r>
            <a:r>
              <a:rPr lang="en-US" dirty="0"/>
              <a:t> </a:t>
            </a:r>
            <a:r>
              <a:rPr lang="en-US" dirty="0" err="1"/>
              <a:t>mật</a:t>
            </a:r>
            <a:r>
              <a:rPr lang="en-US" dirty="0"/>
              <a:t> </a:t>
            </a:r>
            <a:r>
              <a:rPr lang="en-US" dirty="0" err="1"/>
              <a:t>vật</a:t>
            </a:r>
            <a:r>
              <a:rPr lang="en-US" dirty="0"/>
              <a:t> </a:t>
            </a:r>
            <a:r>
              <a:rPr lang="en-US" dirty="0" err="1"/>
              <a:t>lý</a:t>
            </a:r>
            <a:r>
              <a:rPr lang="en-US" dirty="0"/>
              <a:t>.</a:t>
            </a:r>
          </a:p>
        </p:txBody>
      </p:sp>
    </p:spTree>
    <p:extLst>
      <p:ext uri="{BB962C8B-B14F-4D97-AF65-F5344CB8AC3E}">
        <p14:creationId xmlns:p14="http://schemas.microsoft.com/office/powerpoint/2010/main" val="3760009633"/>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03C4-C53F-4AC5-8084-8F444CBA32E7}"/>
              </a:ext>
            </a:extLst>
          </p:cNvPr>
          <p:cNvSpPr>
            <a:spLocks noGrp="1"/>
          </p:cNvSpPr>
          <p:nvPr>
            <p:ph type="title"/>
          </p:nvPr>
        </p:nvSpPr>
        <p:spPr>
          <a:xfrm>
            <a:off x="0" y="-381000"/>
            <a:ext cx="9144000" cy="1371600"/>
          </a:xfrm>
        </p:spPr>
        <p:txBody>
          <a:bodyPr/>
          <a:lstStyle/>
          <a:p>
            <a:r>
              <a:rPr lang="en-US" b="1" dirty="0"/>
              <a:t>1. BẢO MẬT THIẾT BỊ</a:t>
            </a:r>
            <a:endParaRPr lang="en-US" dirty="0"/>
          </a:p>
        </p:txBody>
      </p:sp>
      <p:sp>
        <p:nvSpPr>
          <p:cNvPr id="3" name="Content Placeholder 2">
            <a:extLst>
              <a:ext uri="{FF2B5EF4-FFF2-40B4-BE49-F238E27FC236}">
                <a16:creationId xmlns:a16="http://schemas.microsoft.com/office/drawing/2014/main" id="{7850280B-ACA8-4E61-9115-1B0A04EB71E6}"/>
              </a:ext>
            </a:extLst>
          </p:cNvPr>
          <p:cNvSpPr>
            <a:spLocks noGrp="1"/>
          </p:cNvSpPr>
          <p:nvPr>
            <p:ph idx="1"/>
          </p:nvPr>
        </p:nvSpPr>
        <p:spPr>
          <a:xfrm>
            <a:off x="0" y="762000"/>
            <a:ext cx="9144000" cy="5334000"/>
          </a:xfrm>
        </p:spPr>
        <p:txBody>
          <a:bodyPr/>
          <a:lstStyle/>
          <a:p>
            <a:r>
              <a:rPr lang="en-US" sz="3000" dirty="0" err="1"/>
              <a:t>Tất</a:t>
            </a:r>
            <a:r>
              <a:rPr lang="en-US" sz="3000" dirty="0"/>
              <a:t> </a:t>
            </a:r>
            <a:r>
              <a:rPr lang="en-US" sz="3000" dirty="0" err="1"/>
              <a:t>cả</a:t>
            </a:r>
            <a:r>
              <a:rPr lang="en-US" sz="3000" dirty="0"/>
              <a:t> laptop, tablet </a:t>
            </a:r>
            <a:r>
              <a:rPr lang="en-US" sz="3000" dirty="0" err="1"/>
              <a:t>và</a:t>
            </a:r>
            <a:r>
              <a:rPr lang="en-US" sz="3000" dirty="0"/>
              <a:t> smartphone </a:t>
            </a:r>
            <a:r>
              <a:rPr lang="en-US" sz="3000" dirty="0" err="1"/>
              <a:t>nên</a:t>
            </a:r>
            <a:r>
              <a:rPr lang="en-US" sz="3000" dirty="0"/>
              <a:t> </a:t>
            </a:r>
            <a:r>
              <a:rPr lang="en-US" sz="3000" dirty="0" err="1"/>
              <a:t>có</a:t>
            </a:r>
            <a:r>
              <a:rPr lang="en-US" sz="3000" dirty="0"/>
              <a:t> </a:t>
            </a:r>
            <a:r>
              <a:rPr lang="en-US" sz="3000" dirty="0" err="1"/>
              <a:t>giải</a:t>
            </a:r>
            <a:r>
              <a:rPr lang="en-US" sz="3000" dirty="0"/>
              <a:t> </a:t>
            </a:r>
            <a:r>
              <a:rPr lang="en-US" sz="3000" dirty="0" err="1"/>
              <a:t>pháp</a:t>
            </a:r>
            <a:r>
              <a:rPr lang="en-US" sz="3000" dirty="0"/>
              <a:t> </a:t>
            </a:r>
            <a:r>
              <a:rPr lang="en-US" sz="3000" dirty="0" err="1"/>
              <a:t>mã</a:t>
            </a:r>
            <a:r>
              <a:rPr lang="en-US" sz="3000" dirty="0"/>
              <a:t> </a:t>
            </a:r>
            <a:r>
              <a:rPr lang="en-US" sz="3000" dirty="0" err="1"/>
              <a:t>hóa</a:t>
            </a:r>
            <a:r>
              <a:rPr lang="en-US" sz="3000" dirty="0"/>
              <a:t> </a:t>
            </a:r>
            <a:r>
              <a:rPr lang="en-US" sz="3000" dirty="0" err="1"/>
              <a:t>cài</a:t>
            </a:r>
            <a:r>
              <a:rPr lang="en-US" sz="3000" dirty="0"/>
              <a:t> </a:t>
            </a:r>
            <a:r>
              <a:rPr lang="en-US" sz="3000" dirty="0" err="1"/>
              <a:t>đặt</a:t>
            </a:r>
            <a:r>
              <a:rPr lang="en-US" sz="3000" dirty="0"/>
              <a:t> </a:t>
            </a:r>
            <a:r>
              <a:rPr lang="en-US" sz="3000" dirty="0" err="1"/>
              <a:t>để</a:t>
            </a:r>
            <a:r>
              <a:rPr lang="en-US" sz="3000" dirty="0"/>
              <a:t> </a:t>
            </a:r>
            <a:r>
              <a:rPr lang="en-US" sz="3000" dirty="0" err="1"/>
              <a:t>ngăn</a:t>
            </a:r>
            <a:r>
              <a:rPr lang="en-US" sz="3000" dirty="0"/>
              <a:t> </a:t>
            </a:r>
            <a:r>
              <a:rPr lang="en-US" sz="3000" dirty="0" err="1"/>
              <a:t>chặn</a:t>
            </a:r>
            <a:r>
              <a:rPr lang="en-US" sz="3000" dirty="0"/>
              <a:t> </a:t>
            </a:r>
            <a:r>
              <a:rPr lang="en-US" sz="3000" dirty="0" err="1"/>
              <a:t>truy</a:t>
            </a:r>
            <a:r>
              <a:rPr lang="en-US" sz="3000" dirty="0"/>
              <a:t> </a:t>
            </a:r>
            <a:r>
              <a:rPr lang="en-US" sz="3000" dirty="0" err="1"/>
              <a:t>cập</a:t>
            </a:r>
            <a:r>
              <a:rPr lang="en-US" sz="3000" dirty="0"/>
              <a:t> </a:t>
            </a:r>
            <a:r>
              <a:rPr lang="en-US" sz="3000" dirty="0" err="1"/>
              <a:t>trái</a:t>
            </a:r>
            <a:r>
              <a:rPr lang="en-US" sz="3000" dirty="0"/>
              <a:t> </a:t>
            </a:r>
            <a:r>
              <a:rPr lang="en-US" sz="3000" dirty="0" err="1"/>
              <a:t>phép</a:t>
            </a:r>
            <a:r>
              <a:rPr lang="en-US" sz="3000" dirty="0"/>
              <a:t> </a:t>
            </a:r>
            <a:r>
              <a:rPr lang="en-US" sz="3000" dirty="0" err="1"/>
              <a:t>vào</a:t>
            </a:r>
            <a:r>
              <a:rPr lang="en-US" sz="3000" dirty="0"/>
              <a:t> ổ </a:t>
            </a:r>
            <a:r>
              <a:rPr lang="en-US" sz="3000" dirty="0" err="1"/>
              <a:t>cứng</a:t>
            </a:r>
            <a:r>
              <a:rPr lang="en-US" sz="3000" dirty="0"/>
              <a:t>. </a:t>
            </a:r>
            <a:r>
              <a:rPr lang="en-US" sz="3000" dirty="0" err="1"/>
              <a:t>Và</a:t>
            </a:r>
            <a:r>
              <a:rPr lang="en-US" sz="3000" dirty="0"/>
              <a:t> </a:t>
            </a:r>
            <a:r>
              <a:rPr lang="en-US" sz="3000" dirty="0" err="1"/>
              <a:t>phải</a:t>
            </a:r>
            <a:r>
              <a:rPr lang="en-US" sz="3000" dirty="0"/>
              <a:t> </a:t>
            </a:r>
            <a:r>
              <a:rPr lang="en-US" sz="3000" dirty="0" err="1"/>
              <a:t>luôn</a:t>
            </a:r>
            <a:r>
              <a:rPr lang="en-US" sz="3000" dirty="0"/>
              <a:t> </a:t>
            </a:r>
            <a:r>
              <a:rPr lang="en-US" sz="3000" dirty="0" err="1"/>
              <a:t>luôn</a:t>
            </a:r>
            <a:r>
              <a:rPr lang="en-US" sz="3000" dirty="0"/>
              <a:t> </a:t>
            </a:r>
            <a:r>
              <a:rPr lang="en-US" sz="3000" dirty="0" err="1"/>
              <a:t>được</a:t>
            </a:r>
            <a:r>
              <a:rPr lang="en-US" sz="3000" dirty="0"/>
              <a:t> </a:t>
            </a:r>
            <a:r>
              <a:rPr lang="en-US" sz="3000" dirty="0" err="1"/>
              <a:t>theo</a:t>
            </a:r>
            <a:r>
              <a:rPr lang="en-US" sz="3000" dirty="0"/>
              <a:t> </a:t>
            </a:r>
            <a:r>
              <a:rPr lang="en-US" sz="3000" dirty="0" err="1"/>
              <a:t>dõi</a:t>
            </a:r>
            <a:r>
              <a:rPr lang="en-US" sz="3000" dirty="0"/>
              <a:t> </a:t>
            </a:r>
            <a:r>
              <a:rPr lang="en-US" sz="3000" dirty="0" err="1"/>
              <a:t>hoặc</a:t>
            </a:r>
            <a:r>
              <a:rPr lang="en-US" sz="3000" dirty="0"/>
              <a:t> </a:t>
            </a:r>
            <a:r>
              <a:rPr lang="en-US" sz="3000" dirty="0" err="1"/>
              <a:t>được</a:t>
            </a:r>
            <a:r>
              <a:rPr lang="en-US" sz="3000" dirty="0"/>
              <a:t> </a:t>
            </a:r>
            <a:r>
              <a:rPr lang="en-US" sz="3000" dirty="0" err="1"/>
              <a:t>lưu</a:t>
            </a:r>
            <a:r>
              <a:rPr lang="en-US" sz="3000" dirty="0"/>
              <a:t> </a:t>
            </a:r>
            <a:r>
              <a:rPr lang="en-US" sz="3000" dirty="0" err="1"/>
              <a:t>trữ</a:t>
            </a:r>
            <a:r>
              <a:rPr lang="en-US" sz="3000" dirty="0"/>
              <a:t> ở </a:t>
            </a:r>
            <a:r>
              <a:rPr lang="en-US" sz="3000" dirty="0" err="1"/>
              <a:t>một</a:t>
            </a:r>
            <a:r>
              <a:rPr lang="en-US" sz="3000" dirty="0"/>
              <a:t> </a:t>
            </a:r>
            <a:r>
              <a:rPr lang="en-US" sz="3000" dirty="0" err="1"/>
              <a:t>vị</a:t>
            </a:r>
            <a:r>
              <a:rPr lang="en-US" sz="3000" dirty="0"/>
              <a:t> </a:t>
            </a:r>
            <a:r>
              <a:rPr lang="en-US" sz="3000" dirty="0" err="1"/>
              <a:t>trí</a:t>
            </a:r>
            <a:r>
              <a:rPr lang="en-US" sz="3000" dirty="0"/>
              <a:t> an </a:t>
            </a:r>
            <a:r>
              <a:rPr lang="en-US" sz="3000" dirty="0" err="1"/>
              <a:t>toàn</a:t>
            </a:r>
            <a:r>
              <a:rPr lang="en-US" sz="3000" dirty="0"/>
              <a:t>. </a:t>
            </a:r>
            <a:r>
              <a:rPr lang="en-US" sz="3000" dirty="0" err="1"/>
              <a:t>Khi</a:t>
            </a:r>
            <a:r>
              <a:rPr lang="en-US" sz="3000" dirty="0"/>
              <a:t> </a:t>
            </a:r>
            <a:r>
              <a:rPr lang="en-US" sz="3000" dirty="0" err="1"/>
              <a:t>không</a:t>
            </a:r>
            <a:r>
              <a:rPr lang="en-US" sz="3000" dirty="0"/>
              <a:t> </a:t>
            </a:r>
            <a:r>
              <a:rPr lang="en-US" sz="3000" dirty="0" err="1"/>
              <a:t>sử</a:t>
            </a:r>
            <a:r>
              <a:rPr lang="en-US" sz="3000" dirty="0"/>
              <a:t> </a:t>
            </a:r>
            <a:r>
              <a:rPr lang="en-US" sz="3000" dirty="0" err="1"/>
              <a:t>dụng</a:t>
            </a:r>
            <a:r>
              <a:rPr lang="en-US" sz="3000" dirty="0"/>
              <a:t>, </a:t>
            </a:r>
            <a:r>
              <a:rPr lang="en-US" sz="3000" dirty="0" err="1"/>
              <a:t>những</a:t>
            </a:r>
            <a:r>
              <a:rPr lang="en-US" sz="3000" dirty="0"/>
              <a:t> </a:t>
            </a:r>
            <a:r>
              <a:rPr lang="en-US" sz="3000" dirty="0" err="1"/>
              <a:t>thiết</a:t>
            </a:r>
            <a:r>
              <a:rPr lang="en-US" sz="3000" dirty="0"/>
              <a:t> </a:t>
            </a:r>
            <a:r>
              <a:rPr lang="en-US" sz="3000" dirty="0" err="1"/>
              <a:t>bị</a:t>
            </a:r>
            <a:r>
              <a:rPr lang="en-US" sz="3000" dirty="0"/>
              <a:t> </a:t>
            </a:r>
            <a:r>
              <a:rPr lang="en-US" sz="3000" dirty="0" err="1"/>
              <a:t>này</a:t>
            </a:r>
            <a:r>
              <a:rPr lang="en-US" sz="3000" dirty="0"/>
              <a:t> </a:t>
            </a:r>
            <a:r>
              <a:rPr lang="en-US" sz="3000" dirty="0" err="1"/>
              <a:t>nên</a:t>
            </a:r>
            <a:r>
              <a:rPr lang="en-US" sz="3000" dirty="0"/>
              <a:t> </a:t>
            </a:r>
            <a:r>
              <a:rPr lang="en-US" sz="3000" dirty="0" err="1"/>
              <a:t>được</a:t>
            </a:r>
            <a:r>
              <a:rPr lang="en-US" sz="3000" dirty="0"/>
              <a:t> </a:t>
            </a:r>
            <a:r>
              <a:rPr lang="en-US" sz="3000" dirty="0" err="1"/>
              <a:t>khóa</a:t>
            </a:r>
            <a:r>
              <a:rPr lang="en-US" sz="3000" dirty="0"/>
              <a:t> </a:t>
            </a:r>
            <a:r>
              <a:rPr lang="en-US" sz="3000" dirty="0" err="1"/>
              <a:t>bảo</a:t>
            </a:r>
            <a:r>
              <a:rPr lang="en-US" sz="3000" dirty="0"/>
              <a:t> </a:t>
            </a:r>
            <a:r>
              <a:rPr lang="en-US" sz="3000" dirty="0" err="1"/>
              <a:t>vệ</a:t>
            </a:r>
            <a:r>
              <a:rPr lang="en-US" sz="3000" dirty="0"/>
              <a:t> </a:t>
            </a:r>
            <a:r>
              <a:rPr lang="en-US" sz="3000" dirty="0" err="1"/>
              <a:t>với</a:t>
            </a:r>
            <a:r>
              <a:rPr lang="en-US" sz="3000" dirty="0"/>
              <a:t> </a:t>
            </a:r>
            <a:r>
              <a:rPr lang="en-US" sz="3000" dirty="0" err="1"/>
              <a:t>mã</a:t>
            </a:r>
            <a:r>
              <a:rPr lang="en-US" sz="3000" dirty="0"/>
              <a:t> PIN / </a:t>
            </a:r>
            <a:r>
              <a:rPr lang="en-US" sz="3000" dirty="0" err="1"/>
              <a:t>mật</a:t>
            </a:r>
            <a:r>
              <a:rPr lang="en-US" sz="3000" dirty="0"/>
              <a:t> </a:t>
            </a:r>
            <a:r>
              <a:rPr lang="en-US" sz="3000" dirty="0" err="1"/>
              <a:t>khẩu</a:t>
            </a:r>
            <a:r>
              <a:rPr lang="en-US" sz="3000" dirty="0"/>
              <a:t> </a:t>
            </a:r>
            <a:r>
              <a:rPr lang="en-US" sz="3000" dirty="0" err="1"/>
              <a:t>hoặc</a:t>
            </a:r>
            <a:r>
              <a:rPr lang="en-US" sz="3000" dirty="0"/>
              <a:t> </a:t>
            </a:r>
            <a:r>
              <a:rPr lang="en-US" sz="3000" dirty="0" err="1"/>
              <a:t>tắt</a:t>
            </a:r>
            <a:r>
              <a:rPr lang="en-US" sz="3000" dirty="0"/>
              <a:t>. </a:t>
            </a:r>
          </a:p>
          <a:p>
            <a:r>
              <a:rPr lang="en-US" sz="3000" dirty="0" err="1"/>
              <a:t>Nhân</a:t>
            </a:r>
            <a:r>
              <a:rPr lang="en-US" sz="3000" dirty="0"/>
              <a:t> </a:t>
            </a:r>
            <a:r>
              <a:rPr lang="en-US" sz="3000" dirty="0" err="1"/>
              <a:t>viên</a:t>
            </a:r>
            <a:r>
              <a:rPr lang="en-US" sz="3000" dirty="0"/>
              <a:t> ATEA </a:t>
            </a:r>
            <a:r>
              <a:rPr lang="en-US" sz="3000" dirty="0" err="1"/>
              <a:t>không</a:t>
            </a:r>
            <a:r>
              <a:rPr lang="en-US" sz="3000" dirty="0"/>
              <a:t> </a:t>
            </a:r>
            <a:r>
              <a:rPr lang="en-US" sz="3000" dirty="0" err="1"/>
              <a:t>nên</a:t>
            </a:r>
            <a:r>
              <a:rPr lang="en-US" sz="3000" dirty="0"/>
              <a:t> </a:t>
            </a:r>
            <a:r>
              <a:rPr lang="en-US" sz="3000" dirty="0" err="1"/>
              <a:t>tải</a:t>
            </a:r>
            <a:r>
              <a:rPr lang="en-US" sz="3000" dirty="0"/>
              <a:t> </a:t>
            </a:r>
            <a:r>
              <a:rPr lang="en-US" sz="3000" dirty="0" err="1"/>
              <a:t>phần</a:t>
            </a:r>
            <a:r>
              <a:rPr lang="en-US" sz="3000" dirty="0"/>
              <a:t> </a:t>
            </a:r>
            <a:r>
              <a:rPr lang="en-US" sz="3000" dirty="0" err="1"/>
              <a:t>mềm</a:t>
            </a:r>
            <a:r>
              <a:rPr lang="en-US" sz="3000" dirty="0"/>
              <a:t> </a:t>
            </a:r>
            <a:r>
              <a:rPr lang="en-US" sz="3000" dirty="0" err="1"/>
              <a:t>về</a:t>
            </a:r>
            <a:r>
              <a:rPr lang="en-US" sz="3000" dirty="0"/>
              <a:t> </a:t>
            </a:r>
            <a:r>
              <a:rPr lang="en-US" sz="3000" dirty="0" err="1"/>
              <a:t>máy</a:t>
            </a:r>
            <a:r>
              <a:rPr lang="en-US" sz="3000" dirty="0"/>
              <a:t> </a:t>
            </a:r>
            <a:r>
              <a:rPr lang="en-US" sz="3000" dirty="0" err="1"/>
              <a:t>tính</a:t>
            </a:r>
            <a:r>
              <a:rPr lang="en-US" sz="3000" dirty="0"/>
              <a:t> </a:t>
            </a:r>
            <a:r>
              <a:rPr lang="en-US" sz="3000" dirty="0" err="1"/>
              <a:t>của</a:t>
            </a:r>
            <a:r>
              <a:rPr lang="en-US" sz="3000" dirty="0"/>
              <a:t> </a:t>
            </a:r>
            <a:r>
              <a:rPr lang="en-US" sz="3000" dirty="0" err="1"/>
              <a:t>mình</a:t>
            </a:r>
            <a:r>
              <a:rPr lang="en-US" sz="3000" dirty="0"/>
              <a:t> </a:t>
            </a:r>
            <a:r>
              <a:rPr lang="en-US" sz="3000" dirty="0" err="1"/>
              <a:t>mà</a:t>
            </a:r>
            <a:r>
              <a:rPr lang="en-US" sz="3000" dirty="0"/>
              <a:t> </a:t>
            </a:r>
            <a:r>
              <a:rPr lang="en-US" sz="3000" dirty="0" err="1"/>
              <a:t>không</a:t>
            </a:r>
            <a:r>
              <a:rPr lang="en-US" sz="3000" dirty="0"/>
              <a:t> </a:t>
            </a:r>
            <a:r>
              <a:rPr lang="en-US" sz="3000" dirty="0" err="1"/>
              <a:t>rõ</a:t>
            </a:r>
            <a:r>
              <a:rPr lang="en-US" sz="3000" dirty="0"/>
              <a:t> </a:t>
            </a:r>
            <a:r>
              <a:rPr lang="en-US" sz="3000" dirty="0" err="1"/>
              <a:t>nguồn</a:t>
            </a:r>
            <a:r>
              <a:rPr lang="en-US" sz="3000" dirty="0"/>
              <a:t> </a:t>
            </a:r>
            <a:r>
              <a:rPr lang="en-US" sz="3000" dirty="0" err="1"/>
              <a:t>gốc</a:t>
            </a:r>
            <a:r>
              <a:rPr lang="en-US" sz="3000" dirty="0"/>
              <a:t>. </a:t>
            </a:r>
            <a:r>
              <a:rPr lang="en-US" sz="3000" dirty="0" err="1"/>
              <a:t>Nếu</a:t>
            </a:r>
            <a:r>
              <a:rPr lang="en-US" sz="3000" dirty="0"/>
              <a:t> </a:t>
            </a:r>
            <a:r>
              <a:rPr lang="en-US" sz="3000" dirty="0" err="1"/>
              <a:t>một</a:t>
            </a:r>
            <a:r>
              <a:rPr lang="en-US" sz="3000" dirty="0"/>
              <a:t> </a:t>
            </a:r>
            <a:r>
              <a:rPr lang="en-US" sz="3000" dirty="0" err="1"/>
              <a:t>nhân</a:t>
            </a:r>
            <a:r>
              <a:rPr lang="en-US" sz="3000" dirty="0"/>
              <a:t> </a:t>
            </a:r>
            <a:r>
              <a:rPr lang="en-US" sz="3000" dirty="0" err="1"/>
              <a:t>viên</a:t>
            </a:r>
            <a:r>
              <a:rPr lang="en-US" sz="3000" dirty="0"/>
              <a:t> ATEA </a:t>
            </a:r>
            <a:r>
              <a:rPr lang="en-US" sz="3000" dirty="0" err="1"/>
              <a:t>cần</a:t>
            </a:r>
            <a:r>
              <a:rPr lang="en-US" sz="3000" dirty="0"/>
              <a:t> </a:t>
            </a:r>
            <a:r>
              <a:rPr lang="en-US" sz="3000" dirty="0" err="1"/>
              <a:t>phải</a:t>
            </a:r>
            <a:r>
              <a:rPr lang="en-US" sz="3000" dirty="0"/>
              <a:t> </a:t>
            </a:r>
            <a:r>
              <a:rPr lang="en-US" sz="3000" dirty="0" err="1"/>
              <a:t>tải</a:t>
            </a:r>
            <a:r>
              <a:rPr lang="en-US" sz="3000" dirty="0"/>
              <a:t> </a:t>
            </a:r>
            <a:r>
              <a:rPr lang="en-US" sz="3000" dirty="0" err="1"/>
              <a:t>phần</a:t>
            </a:r>
            <a:r>
              <a:rPr lang="en-US" sz="3000" dirty="0"/>
              <a:t> </a:t>
            </a:r>
            <a:r>
              <a:rPr lang="en-US" sz="3000" dirty="0" err="1"/>
              <a:t>mềm</a:t>
            </a:r>
            <a:r>
              <a:rPr lang="en-US" sz="3000" dirty="0"/>
              <a:t> </a:t>
            </a:r>
            <a:r>
              <a:rPr lang="en-US" sz="3000" dirty="0" err="1"/>
              <a:t>bên</a:t>
            </a:r>
            <a:r>
              <a:rPr lang="en-US" sz="3000" dirty="0"/>
              <a:t> </a:t>
            </a:r>
            <a:r>
              <a:rPr lang="en-US" sz="3000" dirty="0" err="1"/>
              <a:t>ngoài</a:t>
            </a:r>
            <a:r>
              <a:rPr lang="en-US" sz="3000" dirty="0"/>
              <a:t> </a:t>
            </a:r>
            <a:r>
              <a:rPr lang="en-US" sz="3000" dirty="0" err="1"/>
              <a:t>về</a:t>
            </a:r>
            <a:r>
              <a:rPr lang="en-US" sz="3000" dirty="0"/>
              <a:t>  </a:t>
            </a:r>
            <a:r>
              <a:rPr lang="en-US" sz="3000" dirty="0" err="1"/>
              <a:t>máy</a:t>
            </a:r>
            <a:r>
              <a:rPr lang="en-US" sz="3000" dirty="0"/>
              <a:t> </a:t>
            </a:r>
            <a:r>
              <a:rPr lang="en-US" sz="3000" dirty="0" err="1"/>
              <a:t>tính</a:t>
            </a:r>
            <a:r>
              <a:rPr lang="en-US" sz="3000" dirty="0"/>
              <a:t> </a:t>
            </a:r>
            <a:r>
              <a:rPr lang="en-US" sz="3000" dirty="0" err="1"/>
              <a:t>của</a:t>
            </a:r>
            <a:r>
              <a:rPr lang="en-US" sz="3000" dirty="0"/>
              <a:t> </a:t>
            </a:r>
            <a:r>
              <a:rPr lang="en-US" sz="3000" dirty="0" err="1"/>
              <a:t>mình</a:t>
            </a:r>
            <a:r>
              <a:rPr lang="en-US" sz="3000" dirty="0"/>
              <a:t> </a:t>
            </a:r>
            <a:r>
              <a:rPr lang="en-US" sz="3000" dirty="0" err="1"/>
              <a:t>mà</a:t>
            </a:r>
            <a:r>
              <a:rPr lang="en-US" sz="3000" dirty="0"/>
              <a:t> </a:t>
            </a:r>
            <a:r>
              <a:rPr lang="en-US" sz="3000" dirty="0" err="1"/>
              <a:t>không</a:t>
            </a:r>
            <a:r>
              <a:rPr lang="en-US" sz="3000" dirty="0"/>
              <a:t> </a:t>
            </a:r>
            <a:r>
              <a:rPr lang="en-US" sz="3000" dirty="0" err="1"/>
              <a:t>phải</a:t>
            </a:r>
            <a:r>
              <a:rPr lang="en-US" sz="3000" dirty="0"/>
              <a:t> </a:t>
            </a:r>
            <a:r>
              <a:rPr lang="en-US" sz="3000" dirty="0" err="1"/>
              <a:t>là</a:t>
            </a:r>
            <a:r>
              <a:rPr lang="en-US" sz="3000" dirty="0"/>
              <a:t> </a:t>
            </a:r>
            <a:r>
              <a:rPr lang="en-US" sz="3000" dirty="0" err="1"/>
              <a:t>từ</a:t>
            </a:r>
            <a:r>
              <a:rPr lang="en-US" sz="3000" dirty="0"/>
              <a:t> ATEA, </a:t>
            </a:r>
            <a:r>
              <a:rPr lang="en-US" sz="3000" dirty="0" err="1"/>
              <a:t>thì</a:t>
            </a:r>
            <a:r>
              <a:rPr lang="en-US" sz="3000" dirty="0"/>
              <a:t> </a:t>
            </a:r>
            <a:r>
              <a:rPr lang="en-US" sz="3000" dirty="0" err="1"/>
              <a:t>họ</a:t>
            </a:r>
            <a:r>
              <a:rPr lang="en-US" sz="3000" dirty="0"/>
              <a:t> </a:t>
            </a:r>
            <a:r>
              <a:rPr lang="en-US" sz="3000" dirty="0" err="1"/>
              <a:t>cần</a:t>
            </a:r>
            <a:r>
              <a:rPr lang="en-US" sz="3000" dirty="0"/>
              <a:t> </a:t>
            </a:r>
            <a:r>
              <a:rPr lang="en-US" sz="3000" dirty="0" err="1"/>
              <a:t>phải</a:t>
            </a:r>
            <a:r>
              <a:rPr lang="en-US" sz="3000" dirty="0"/>
              <a:t> </a:t>
            </a:r>
            <a:r>
              <a:rPr lang="en-US" sz="3000" dirty="0" err="1"/>
              <a:t>nhận</a:t>
            </a:r>
            <a:r>
              <a:rPr lang="en-US" sz="3000" dirty="0"/>
              <a:t> </a:t>
            </a:r>
            <a:r>
              <a:rPr lang="en-US" sz="3000" dirty="0" err="1"/>
              <a:t>được</a:t>
            </a:r>
            <a:r>
              <a:rPr lang="en-US" sz="3000" dirty="0"/>
              <a:t> </a:t>
            </a:r>
            <a:r>
              <a:rPr lang="en-US" sz="3000" dirty="0" err="1"/>
              <a:t>sự</a:t>
            </a:r>
            <a:r>
              <a:rPr lang="en-US" sz="3000" dirty="0"/>
              <a:t> </a:t>
            </a:r>
            <a:r>
              <a:rPr lang="en-US" sz="3000" dirty="0" err="1"/>
              <a:t>chấp</a:t>
            </a:r>
            <a:r>
              <a:rPr lang="en-US" sz="3000" dirty="0"/>
              <a:t> </a:t>
            </a:r>
            <a:r>
              <a:rPr lang="en-US" sz="3000" dirty="0" err="1"/>
              <a:t>thuận</a:t>
            </a:r>
            <a:r>
              <a:rPr lang="en-US" sz="3000" dirty="0"/>
              <a:t> </a:t>
            </a:r>
            <a:r>
              <a:rPr lang="en-US" sz="3000" dirty="0" err="1"/>
              <a:t>của</a:t>
            </a:r>
            <a:r>
              <a:rPr lang="en-US" sz="3000" dirty="0"/>
              <a:t> </a:t>
            </a:r>
            <a:r>
              <a:rPr lang="en-US" sz="3000" dirty="0" err="1"/>
              <a:t>quản</a:t>
            </a:r>
            <a:r>
              <a:rPr lang="en-US" sz="3000" dirty="0"/>
              <a:t> </a:t>
            </a:r>
            <a:r>
              <a:rPr lang="en-US" sz="3000" dirty="0" err="1"/>
              <a:t>lý</a:t>
            </a:r>
            <a:r>
              <a:rPr lang="en-US" sz="3000" dirty="0"/>
              <a:t> </a:t>
            </a:r>
            <a:r>
              <a:rPr lang="en-US" sz="3000" dirty="0" err="1"/>
              <a:t>bộ</a:t>
            </a:r>
            <a:r>
              <a:rPr lang="en-US" sz="3000" dirty="0"/>
              <a:t> </a:t>
            </a:r>
            <a:r>
              <a:rPr lang="en-US" sz="3000" dirty="0" err="1"/>
              <a:t>phận</a:t>
            </a:r>
            <a:r>
              <a:rPr lang="en-US" sz="3000" dirty="0"/>
              <a:t> CNTT</a:t>
            </a:r>
            <a:br>
              <a:rPr lang="en-US" sz="3000" dirty="0"/>
            </a:br>
            <a:endParaRPr lang="en-US" sz="3000" dirty="0"/>
          </a:p>
        </p:txBody>
      </p:sp>
    </p:spTree>
    <p:extLst>
      <p:ext uri="{BB962C8B-B14F-4D97-AF65-F5344CB8AC3E}">
        <p14:creationId xmlns:p14="http://schemas.microsoft.com/office/powerpoint/2010/main" val="1633940305"/>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0750-B6C2-4897-A751-6085AB5BD9A0}"/>
              </a:ext>
            </a:extLst>
          </p:cNvPr>
          <p:cNvSpPr>
            <a:spLocks noGrp="1"/>
          </p:cNvSpPr>
          <p:nvPr>
            <p:ph type="title"/>
          </p:nvPr>
        </p:nvSpPr>
        <p:spPr>
          <a:xfrm>
            <a:off x="15922" y="-152400"/>
            <a:ext cx="9144000" cy="838200"/>
          </a:xfrm>
        </p:spPr>
        <p:txBody>
          <a:bodyPr/>
          <a:lstStyle/>
          <a:p>
            <a:r>
              <a:rPr lang="en-US" b="1" dirty="0"/>
              <a:t>1. BẢO MẬT THIẾT BỊ</a:t>
            </a:r>
            <a:endParaRPr lang="en-US" dirty="0"/>
          </a:p>
        </p:txBody>
      </p:sp>
      <p:sp>
        <p:nvSpPr>
          <p:cNvPr id="3" name="Content Placeholder 2">
            <a:extLst>
              <a:ext uri="{FF2B5EF4-FFF2-40B4-BE49-F238E27FC236}">
                <a16:creationId xmlns:a16="http://schemas.microsoft.com/office/drawing/2014/main" id="{9A4B29BF-E5C2-447C-816C-04C38C0BF578}"/>
              </a:ext>
            </a:extLst>
          </p:cNvPr>
          <p:cNvSpPr>
            <a:spLocks noGrp="1"/>
          </p:cNvSpPr>
          <p:nvPr>
            <p:ph idx="1"/>
          </p:nvPr>
        </p:nvSpPr>
        <p:spPr>
          <a:xfrm>
            <a:off x="15922" y="800100"/>
            <a:ext cx="9144000" cy="5638800"/>
          </a:xfrm>
        </p:spPr>
        <p:txBody>
          <a:bodyPr/>
          <a:lstStyle/>
          <a:p>
            <a:r>
              <a:rPr lang="en-US" dirty="0" err="1"/>
              <a:t>Máy</a:t>
            </a:r>
            <a:r>
              <a:rPr lang="en-US" dirty="0"/>
              <a:t> </a:t>
            </a:r>
            <a:r>
              <a:rPr lang="en-US" dirty="0" err="1"/>
              <a:t>tính</a:t>
            </a:r>
            <a:r>
              <a:rPr lang="en-US" dirty="0"/>
              <a:t> </a:t>
            </a:r>
            <a:r>
              <a:rPr lang="en-US" dirty="0" err="1"/>
              <a:t>phải</a:t>
            </a:r>
            <a:r>
              <a:rPr lang="en-US" dirty="0"/>
              <a:t> </a:t>
            </a:r>
            <a:r>
              <a:rPr lang="en-US" dirty="0" err="1"/>
              <a:t>được</a:t>
            </a:r>
            <a:r>
              <a:rPr lang="en-US" dirty="0"/>
              <a:t> </a:t>
            </a:r>
            <a:r>
              <a:rPr lang="en-US" dirty="0" err="1"/>
              <a:t>cài</a:t>
            </a:r>
            <a:r>
              <a:rPr lang="en-US" dirty="0"/>
              <a:t> </a:t>
            </a:r>
            <a:r>
              <a:rPr lang="en-US" dirty="0" err="1"/>
              <a:t>đặt</a:t>
            </a:r>
            <a:r>
              <a:rPr lang="en-US" dirty="0"/>
              <a:t> </a:t>
            </a:r>
            <a:r>
              <a:rPr lang="en-US" dirty="0" err="1"/>
              <a:t>sẵn</a:t>
            </a:r>
            <a:r>
              <a:rPr lang="en-US" dirty="0"/>
              <a:t> </a:t>
            </a:r>
            <a:r>
              <a:rPr lang="en-US" dirty="0" err="1"/>
              <a:t>với</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chống</a:t>
            </a:r>
            <a:r>
              <a:rPr lang="en-US" dirty="0"/>
              <a:t> malware </a:t>
            </a:r>
            <a:r>
              <a:rPr lang="en-US" dirty="0" err="1"/>
              <a:t>và</a:t>
            </a:r>
            <a:r>
              <a:rPr lang="en-US" dirty="0"/>
              <a:t> </a:t>
            </a:r>
            <a:r>
              <a:rPr lang="en-US" dirty="0" err="1"/>
              <a:t>tường</a:t>
            </a:r>
            <a:r>
              <a:rPr lang="en-US" dirty="0"/>
              <a:t> </a:t>
            </a:r>
            <a:r>
              <a:rPr lang="en-US" dirty="0" err="1"/>
              <a:t>lửa</a:t>
            </a:r>
            <a:r>
              <a:rPr lang="en-US" dirty="0"/>
              <a:t>.</a:t>
            </a:r>
          </a:p>
          <a:p>
            <a:r>
              <a:rPr lang="en-US" dirty="0" err="1"/>
              <a:t>Nếu</a:t>
            </a:r>
            <a:r>
              <a:rPr lang="en-US" dirty="0"/>
              <a:t> </a:t>
            </a:r>
            <a:r>
              <a:rPr lang="en-US" dirty="0" err="1"/>
              <a:t>bạn</a:t>
            </a:r>
            <a:r>
              <a:rPr lang="en-US" dirty="0"/>
              <a:t> </a:t>
            </a:r>
            <a:r>
              <a:rPr lang="en-US" dirty="0" err="1"/>
              <a:t>nghi</a:t>
            </a:r>
            <a:r>
              <a:rPr lang="en-US" dirty="0"/>
              <a:t> </a:t>
            </a:r>
            <a:r>
              <a:rPr lang="en-US" dirty="0" err="1"/>
              <a:t>ngờ</a:t>
            </a:r>
            <a:r>
              <a:rPr lang="en-US" dirty="0"/>
              <a:t> </a:t>
            </a:r>
            <a:r>
              <a:rPr lang="en-US" dirty="0" err="1"/>
              <a:t>rằng</a:t>
            </a:r>
            <a:r>
              <a:rPr lang="en-US" dirty="0"/>
              <a:t> </a:t>
            </a:r>
            <a:r>
              <a:rPr lang="en-US" dirty="0" err="1"/>
              <a:t>máy</a:t>
            </a:r>
            <a:r>
              <a:rPr lang="en-US" dirty="0"/>
              <a:t> </a:t>
            </a:r>
            <a:r>
              <a:rPr lang="en-US" dirty="0" err="1"/>
              <a:t>tính</a:t>
            </a:r>
            <a:r>
              <a:rPr lang="en-US" dirty="0"/>
              <a:t> </a:t>
            </a:r>
            <a:r>
              <a:rPr lang="en-US" dirty="0" err="1"/>
              <a:t>của</a:t>
            </a:r>
            <a:r>
              <a:rPr lang="en-US" dirty="0"/>
              <a:t> </a:t>
            </a:r>
            <a:r>
              <a:rPr lang="en-US" dirty="0" err="1"/>
              <a:t>bạn</a:t>
            </a:r>
            <a:r>
              <a:rPr lang="en-US" dirty="0"/>
              <a:t> </a:t>
            </a:r>
            <a:r>
              <a:rPr lang="en-US" dirty="0" err="1"/>
              <a:t>đã</a:t>
            </a:r>
            <a:r>
              <a:rPr lang="en-US" dirty="0"/>
              <a:t> </a:t>
            </a:r>
            <a:r>
              <a:rPr lang="en-US" dirty="0" err="1"/>
              <a:t>bị</a:t>
            </a:r>
            <a:r>
              <a:rPr lang="en-US" dirty="0"/>
              <a:t> </a:t>
            </a:r>
            <a:r>
              <a:rPr lang="en-US" dirty="0" err="1"/>
              <a:t>nhiễm</a:t>
            </a:r>
            <a:r>
              <a:rPr lang="en-US" dirty="0"/>
              <a:t> </a:t>
            </a:r>
            <a:r>
              <a:rPr lang="en-US" dirty="0" err="1"/>
              <a:t>phần</a:t>
            </a:r>
            <a:r>
              <a:rPr lang="en-US" dirty="0"/>
              <a:t> </a:t>
            </a:r>
            <a:r>
              <a:rPr lang="en-US" dirty="0" err="1"/>
              <a:t>mềm</a:t>
            </a:r>
            <a:r>
              <a:rPr lang="en-US" dirty="0"/>
              <a:t> </a:t>
            </a:r>
            <a:r>
              <a:rPr lang="en-US" dirty="0" err="1"/>
              <a:t>độc</a:t>
            </a:r>
            <a:r>
              <a:rPr lang="en-US" dirty="0"/>
              <a:t> </a:t>
            </a:r>
            <a:r>
              <a:rPr lang="en-US" dirty="0" err="1"/>
              <a:t>hại</a:t>
            </a:r>
            <a:r>
              <a:rPr lang="en-US" dirty="0"/>
              <a:t> </a:t>
            </a:r>
            <a:r>
              <a:rPr lang="en-US" dirty="0" err="1"/>
              <a:t>hoặc</a:t>
            </a:r>
            <a:r>
              <a:rPr lang="en-US" dirty="0"/>
              <a:t> </a:t>
            </a:r>
            <a:r>
              <a:rPr lang="en-US" dirty="0" err="1"/>
              <a:t>bị</a:t>
            </a:r>
            <a:r>
              <a:rPr lang="en-US" dirty="0"/>
              <a:t> </a:t>
            </a:r>
            <a:r>
              <a:rPr lang="en-US" dirty="0" err="1"/>
              <a:t>xâm</a:t>
            </a:r>
            <a:r>
              <a:rPr lang="en-US" dirty="0"/>
              <a:t> </a:t>
            </a:r>
            <a:r>
              <a:rPr lang="en-US" dirty="0" err="1"/>
              <a:t>nhập,đầu</a:t>
            </a:r>
            <a:r>
              <a:rPr lang="en-US" dirty="0"/>
              <a:t> </a:t>
            </a:r>
            <a:r>
              <a:rPr lang="en-US" dirty="0" err="1"/>
              <a:t>tiên</a:t>
            </a:r>
            <a:r>
              <a:rPr lang="en-US" dirty="0"/>
              <a:t> </a:t>
            </a:r>
            <a:r>
              <a:rPr lang="en-US" dirty="0" err="1"/>
              <a:t>phải</a:t>
            </a:r>
            <a:r>
              <a:rPr lang="en-US" dirty="0"/>
              <a:t> </a:t>
            </a:r>
            <a:r>
              <a:rPr lang="en-US" dirty="0" err="1"/>
              <a:t>ngừng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trên</a:t>
            </a:r>
            <a:r>
              <a:rPr lang="en-US" dirty="0"/>
              <a:t> </a:t>
            </a:r>
            <a:r>
              <a:rPr lang="en-US" dirty="0" err="1"/>
              <a:t>máy</a:t>
            </a:r>
            <a:r>
              <a:rPr lang="en-US" dirty="0"/>
              <a:t> </a:t>
            </a:r>
            <a:r>
              <a:rPr lang="en-US" dirty="0" err="1"/>
              <a:t>tính</a:t>
            </a:r>
            <a:r>
              <a:rPr lang="en-US" dirty="0"/>
              <a:t> </a:t>
            </a:r>
            <a:r>
              <a:rPr lang="en-US" dirty="0" err="1"/>
              <a:t>và</a:t>
            </a:r>
            <a:r>
              <a:rPr lang="en-US" dirty="0"/>
              <a:t> </a:t>
            </a:r>
            <a:r>
              <a:rPr lang="en-US" dirty="0" err="1"/>
              <a:t>ngắt</a:t>
            </a:r>
            <a:r>
              <a:rPr lang="en-US" dirty="0"/>
              <a:t> </a:t>
            </a:r>
            <a:r>
              <a:rPr lang="en-US" dirty="0" err="1"/>
              <a:t>kết</a:t>
            </a:r>
            <a:r>
              <a:rPr lang="en-US" dirty="0"/>
              <a:t> </a:t>
            </a:r>
            <a:r>
              <a:rPr lang="en-US" dirty="0" err="1"/>
              <a:t>nối</a:t>
            </a:r>
            <a:r>
              <a:rPr lang="en-US" dirty="0"/>
              <a:t> </a:t>
            </a:r>
            <a:r>
              <a:rPr lang="en-US" dirty="0" err="1"/>
              <a:t>mạng</a:t>
            </a:r>
            <a:r>
              <a:rPr lang="en-US" dirty="0"/>
              <a:t>. Sau </a:t>
            </a:r>
            <a:r>
              <a:rPr lang="en-US" dirty="0" err="1"/>
              <a:t>đó</a:t>
            </a:r>
            <a:r>
              <a:rPr lang="en-US" dirty="0"/>
              <a:t> </a:t>
            </a:r>
            <a:r>
              <a:rPr lang="en-US" dirty="0" err="1"/>
              <a:t>liên</a:t>
            </a:r>
            <a:r>
              <a:rPr lang="en-US" dirty="0"/>
              <a:t> </a:t>
            </a:r>
            <a:r>
              <a:rPr lang="en-US" dirty="0" err="1"/>
              <a:t>hệ</a:t>
            </a:r>
            <a:r>
              <a:rPr lang="en-US" dirty="0"/>
              <a:t> </a:t>
            </a:r>
            <a:r>
              <a:rPr lang="en-US" dirty="0" err="1"/>
              <a:t>với</a:t>
            </a:r>
            <a:r>
              <a:rPr lang="en-US" dirty="0"/>
              <a:t> ATEA ServiceDesk.</a:t>
            </a:r>
          </a:p>
        </p:txBody>
      </p:sp>
    </p:spTree>
    <p:extLst>
      <p:ext uri="{BB962C8B-B14F-4D97-AF65-F5344CB8AC3E}">
        <p14:creationId xmlns:p14="http://schemas.microsoft.com/office/powerpoint/2010/main" val="2331657778"/>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3067-8DFB-4910-9676-789297CF190C}"/>
              </a:ext>
            </a:extLst>
          </p:cNvPr>
          <p:cNvSpPr>
            <a:spLocks noGrp="1"/>
          </p:cNvSpPr>
          <p:nvPr>
            <p:ph type="title"/>
          </p:nvPr>
        </p:nvSpPr>
        <p:spPr>
          <a:xfrm>
            <a:off x="0" y="-304800"/>
            <a:ext cx="9144000" cy="1143000"/>
          </a:xfrm>
        </p:spPr>
        <p:txBody>
          <a:bodyPr/>
          <a:lstStyle/>
          <a:p>
            <a:r>
              <a:rPr lang="en-US" b="1" dirty="0"/>
              <a:t>2. TRUY CẬP HỆ THỐNG</a:t>
            </a:r>
            <a:endParaRPr lang="en-US" dirty="0"/>
          </a:p>
        </p:txBody>
      </p:sp>
      <p:sp>
        <p:nvSpPr>
          <p:cNvPr id="3" name="Content Placeholder 2">
            <a:extLst>
              <a:ext uri="{FF2B5EF4-FFF2-40B4-BE49-F238E27FC236}">
                <a16:creationId xmlns:a16="http://schemas.microsoft.com/office/drawing/2014/main" id="{E99C99DC-68B4-441B-905C-19C405D5D99D}"/>
              </a:ext>
            </a:extLst>
          </p:cNvPr>
          <p:cNvSpPr>
            <a:spLocks noGrp="1"/>
          </p:cNvSpPr>
          <p:nvPr>
            <p:ph idx="1"/>
          </p:nvPr>
        </p:nvSpPr>
        <p:spPr>
          <a:xfrm>
            <a:off x="0" y="990600"/>
            <a:ext cx="9144000" cy="5638800"/>
          </a:xfrm>
        </p:spPr>
        <p:txBody>
          <a:bodyPr/>
          <a:lstStyle/>
          <a:p>
            <a:r>
              <a:rPr lang="en-US" dirty="0" err="1"/>
              <a:t>Nhân</a:t>
            </a:r>
            <a:r>
              <a:rPr lang="en-US" dirty="0"/>
              <a:t> </a:t>
            </a:r>
            <a:r>
              <a:rPr lang="en-US" dirty="0" err="1"/>
              <a:t>viên</a:t>
            </a:r>
            <a:r>
              <a:rPr lang="en-US" dirty="0"/>
              <a:t> ATEA </a:t>
            </a:r>
            <a:r>
              <a:rPr lang="en-US" dirty="0" err="1"/>
              <a:t>chỉ</a:t>
            </a:r>
            <a:r>
              <a:rPr lang="en-US" dirty="0"/>
              <a:t> </a:t>
            </a:r>
            <a:r>
              <a:rPr lang="en-US" dirty="0" err="1"/>
              <a:t>nên</a:t>
            </a:r>
            <a:r>
              <a:rPr lang="en-US" dirty="0"/>
              <a:t> </a:t>
            </a:r>
            <a:r>
              <a:rPr lang="en-US" dirty="0" err="1"/>
              <a:t>được</a:t>
            </a:r>
            <a:r>
              <a:rPr lang="en-US" dirty="0"/>
              <a:t> </a:t>
            </a:r>
            <a:r>
              <a:rPr lang="en-US" dirty="0" err="1"/>
              <a:t>cấp</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khi</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họ</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phải</a:t>
            </a:r>
            <a:r>
              <a:rPr lang="en-US" dirty="0"/>
              <a:t> </a:t>
            </a:r>
            <a:r>
              <a:rPr lang="en-US" dirty="0" err="1"/>
              <a:t>liên</a:t>
            </a:r>
            <a:r>
              <a:rPr lang="en-US" dirty="0"/>
              <a:t> </a:t>
            </a:r>
            <a:r>
              <a:rPr lang="en-US" dirty="0" err="1"/>
              <a:t>tục</a:t>
            </a:r>
            <a:r>
              <a:rPr lang="en-US" dirty="0"/>
              <a:t> </a:t>
            </a:r>
            <a:r>
              <a:rPr lang="en-US" dirty="0" err="1"/>
              <a:t>được</a:t>
            </a:r>
            <a:r>
              <a:rPr lang="en-US" dirty="0"/>
              <a:t> </a:t>
            </a:r>
            <a:r>
              <a:rPr lang="en-US" dirty="0" err="1"/>
              <a:t>kiểm</a:t>
            </a:r>
            <a:r>
              <a:rPr lang="en-US" dirty="0"/>
              <a:t> </a:t>
            </a:r>
            <a:r>
              <a:rPr lang="en-US" dirty="0" err="1"/>
              <a:t>tra</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chính</a:t>
            </a:r>
            <a:r>
              <a:rPr lang="en-US" dirty="0"/>
              <a:t> </a:t>
            </a:r>
            <a:r>
              <a:rPr lang="en-US" dirty="0" err="1"/>
              <a:t>sách</a:t>
            </a:r>
            <a:r>
              <a:rPr lang="en-US" dirty="0"/>
              <a:t> </a:t>
            </a:r>
            <a:r>
              <a:rPr lang="en-US" dirty="0" err="1"/>
              <a:t>này</a:t>
            </a:r>
            <a:r>
              <a:rPr lang="en-US" dirty="0"/>
              <a:t> </a:t>
            </a:r>
            <a:r>
              <a:rPr lang="en-US" dirty="0" err="1"/>
              <a:t>được</a:t>
            </a:r>
            <a:r>
              <a:rPr lang="en-US" dirty="0"/>
              <a:t> </a:t>
            </a:r>
            <a:r>
              <a:rPr lang="en-US" dirty="0" err="1"/>
              <a:t>duy</a:t>
            </a:r>
            <a:r>
              <a:rPr lang="en-US" dirty="0"/>
              <a:t> </a:t>
            </a:r>
            <a:r>
              <a:rPr lang="en-US" dirty="0" err="1"/>
              <a:t>trì</a:t>
            </a:r>
            <a:r>
              <a:rPr lang="en-US" dirty="0"/>
              <a:t>, </a:t>
            </a:r>
            <a:r>
              <a:rPr lang="en-US" dirty="0" err="1"/>
              <a:t>và</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chấm</a:t>
            </a:r>
            <a:r>
              <a:rPr lang="en-US" dirty="0"/>
              <a:t> </a:t>
            </a:r>
            <a:r>
              <a:rPr lang="en-US" dirty="0" err="1"/>
              <a:t>dứt</a:t>
            </a:r>
            <a:r>
              <a:rPr lang="en-US" dirty="0"/>
              <a:t> </a:t>
            </a:r>
            <a:r>
              <a:rPr lang="en-US" dirty="0" err="1"/>
              <a:t>ngay</a:t>
            </a:r>
            <a:r>
              <a:rPr lang="en-US" dirty="0"/>
              <a:t> </a:t>
            </a:r>
            <a:r>
              <a:rPr lang="en-US" dirty="0" err="1"/>
              <a:t>sau</a:t>
            </a:r>
            <a:r>
              <a:rPr lang="en-US" dirty="0"/>
              <a:t> </a:t>
            </a:r>
            <a:r>
              <a:rPr lang="en-US" dirty="0" err="1"/>
              <a:t>khi</a:t>
            </a:r>
            <a:r>
              <a:rPr lang="en-US" dirty="0"/>
              <a:t> </a:t>
            </a:r>
            <a:r>
              <a:rPr lang="en-US" dirty="0" err="1"/>
              <a:t>nó</a:t>
            </a:r>
            <a:r>
              <a:rPr lang="en-US" dirty="0"/>
              <a:t> </a:t>
            </a:r>
            <a:r>
              <a:rPr lang="en-US" dirty="0" err="1"/>
              <a:t>không</a:t>
            </a:r>
            <a:r>
              <a:rPr lang="en-US" dirty="0"/>
              <a:t> </a:t>
            </a:r>
            <a:r>
              <a:rPr lang="en-US" dirty="0" err="1"/>
              <a:t>còn</a:t>
            </a:r>
            <a:r>
              <a:rPr lang="en-US" dirty="0"/>
              <a:t> </a:t>
            </a:r>
            <a:r>
              <a:rPr lang="en-US" dirty="0" err="1"/>
              <a:t>cần</a:t>
            </a:r>
            <a:r>
              <a:rPr lang="en-US" dirty="0"/>
              <a:t> </a:t>
            </a:r>
            <a:r>
              <a:rPr lang="en-US" dirty="0" err="1"/>
              <a:t>thiết</a:t>
            </a:r>
            <a:r>
              <a:rPr lang="en-US" dirty="0"/>
              <a:t>. </a:t>
            </a:r>
            <a:r>
              <a:rPr lang="en-US" dirty="0" err="1"/>
              <a:t>Nhân</a:t>
            </a:r>
            <a:r>
              <a:rPr lang="en-US" dirty="0"/>
              <a:t> </a:t>
            </a:r>
            <a:r>
              <a:rPr lang="en-US" dirty="0" err="1"/>
              <a:t>viên</a:t>
            </a:r>
            <a:r>
              <a:rPr lang="en-US" dirty="0"/>
              <a:t> </a:t>
            </a:r>
            <a:r>
              <a:rPr lang="en-US" dirty="0" err="1"/>
              <a:t>không</a:t>
            </a:r>
            <a:r>
              <a:rPr lang="en-US" dirty="0"/>
              <a:t> </a:t>
            </a:r>
            <a:r>
              <a:rPr lang="en-US" dirty="0" err="1"/>
              <a:t>được</a:t>
            </a:r>
            <a:r>
              <a:rPr lang="en-US" dirty="0"/>
              <a:t> </a:t>
            </a:r>
            <a:r>
              <a:rPr lang="en-US" dirty="0" err="1"/>
              <a:t>cho</a:t>
            </a:r>
            <a:r>
              <a:rPr lang="en-US" dirty="0"/>
              <a:t> </a:t>
            </a:r>
            <a:r>
              <a:rPr lang="en-US" dirty="0" err="1"/>
              <a:t>mượn</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đối</a:t>
            </a:r>
            <a:r>
              <a:rPr lang="en-US" dirty="0"/>
              <a:t> </a:t>
            </a:r>
            <a:r>
              <a:rPr lang="en-US" dirty="0" err="1"/>
              <a:t>với</a:t>
            </a:r>
            <a:r>
              <a:rPr lang="en-US" dirty="0"/>
              <a:t> </a:t>
            </a:r>
            <a:r>
              <a:rPr lang="en-US" dirty="0" err="1"/>
              <a:t>người</a:t>
            </a:r>
            <a:r>
              <a:rPr lang="en-US" dirty="0"/>
              <a:t> </a:t>
            </a:r>
            <a:r>
              <a:rPr lang="en-US" dirty="0" err="1"/>
              <a:t>dùng</a:t>
            </a:r>
            <a:r>
              <a:rPr lang="en-US" dirty="0"/>
              <a:t> </a:t>
            </a:r>
            <a:r>
              <a:rPr lang="en-US" dirty="0" err="1"/>
              <a:t>khác</a:t>
            </a:r>
            <a:r>
              <a:rPr lang="en-US" dirty="0"/>
              <a:t>.</a:t>
            </a:r>
            <a:br>
              <a:rPr lang="en-US" dirty="0"/>
            </a:br>
            <a:endParaRPr lang="en-US" dirty="0"/>
          </a:p>
        </p:txBody>
      </p:sp>
    </p:spTree>
    <p:extLst>
      <p:ext uri="{BB962C8B-B14F-4D97-AF65-F5344CB8AC3E}">
        <p14:creationId xmlns:p14="http://schemas.microsoft.com/office/powerpoint/2010/main" val="1941206650"/>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51C1-3D9E-4A53-9E99-3C6CB3E180C7}"/>
              </a:ext>
            </a:extLst>
          </p:cNvPr>
          <p:cNvSpPr>
            <a:spLocks noGrp="1"/>
          </p:cNvSpPr>
          <p:nvPr>
            <p:ph type="title"/>
          </p:nvPr>
        </p:nvSpPr>
        <p:spPr>
          <a:xfrm>
            <a:off x="22746" y="-381000"/>
            <a:ext cx="9144000" cy="1295400"/>
          </a:xfrm>
        </p:spPr>
        <p:txBody>
          <a:bodyPr/>
          <a:lstStyle/>
          <a:p>
            <a:r>
              <a:rPr lang="en-US" b="1" dirty="0"/>
              <a:t>3. LƯU TRỮ TẬP TIN</a:t>
            </a:r>
            <a:endParaRPr lang="en-US" dirty="0"/>
          </a:p>
        </p:txBody>
      </p:sp>
      <p:sp>
        <p:nvSpPr>
          <p:cNvPr id="3" name="Content Placeholder 2">
            <a:extLst>
              <a:ext uri="{FF2B5EF4-FFF2-40B4-BE49-F238E27FC236}">
                <a16:creationId xmlns:a16="http://schemas.microsoft.com/office/drawing/2014/main" id="{47203303-C1FA-4643-832E-415E464DABAE}"/>
              </a:ext>
            </a:extLst>
          </p:cNvPr>
          <p:cNvSpPr>
            <a:spLocks noGrp="1"/>
          </p:cNvSpPr>
          <p:nvPr>
            <p:ph idx="1"/>
          </p:nvPr>
        </p:nvSpPr>
        <p:spPr>
          <a:xfrm>
            <a:off x="-46630" y="609600"/>
            <a:ext cx="9144000" cy="5638800"/>
          </a:xfrm>
        </p:spPr>
        <p:txBody>
          <a:bodyPr/>
          <a:lstStyle/>
          <a:p>
            <a:r>
              <a:rPr lang="en-US" dirty="0" err="1"/>
              <a:t>Tất</a:t>
            </a:r>
            <a:r>
              <a:rPr lang="en-US" dirty="0"/>
              <a:t> </a:t>
            </a:r>
            <a:r>
              <a:rPr lang="en-US" dirty="0" err="1"/>
              <a:t>cả</a:t>
            </a:r>
            <a:r>
              <a:rPr lang="en-US" dirty="0"/>
              <a:t> </a:t>
            </a:r>
            <a:r>
              <a:rPr lang="en-US" dirty="0" err="1"/>
              <a:t>nhân</a:t>
            </a:r>
            <a:r>
              <a:rPr lang="en-US" dirty="0"/>
              <a:t> </a:t>
            </a:r>
            <a:r>
              <a:rPr lang="en-US" dirty="0" err="1"/>
              <a:t>viên</a:t>
            </a:r>
            <a:r>
              <a:rPr lang="en-US" dirty="0"/>
              <a:t> ATEA </a:t>
            </a:r>
            <a:r>
              <a:rPr lang="en-US" dirty="0" err="1"/>
              <a:t>phải</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các</a:t>
            </a:r>
            <a:r>
              <a:rPr lang="en-US" dirty="0"/>
              <a:t> </a:t>
            </a:r>
            <a:r>
              <a:rPr lang="en-US" dirty="0" err="1"/>
              <a:t>tập</a:t>
            </a:r>
            <a:r>
              <a:rPr lang="en-US" dirty="0"/>
              <a:t> tin </a:t>
            </a:r>
            <a:r>
              <a:rPr lang="en-US" dirty="0" err="1"/>
              <a:t>công</a:t>
            </a:r>
            <a:r>
              <a:rPr lang="en-US" dirty="0"/>
              <a:t> </a:t>
            </a:r>
            <a:r>
              <a:rPr lang="en-US" dirty="0" err="1"/>
              <a:t>việc</a:t>
            </a:r>
            <a:r>
              <a:rPr lang="en-US" dirty="0"/>
              <a:t> </a:t>
            </a:r>
            <a:r>
              <a:rPr lang="en-US" dirty="0" err="1"/>
              <a:t>của</a:t>
            </a:r>
            <a:r>
              <a:rPr lang="en-US" dirty="0"/>
              <a:t> </a:t>
            </a:r>
            <a:r>
              <a:rPr lang="en-US" dirty="0" err="1"/>
              <a:t>họ</a:t>
            </a:r>
            <a:r>
              <a:rPr lang="en-US" dirty="0"/>
              <a:t> (</a:t>
            </a:r>
            <a:r>
              <a:rPr lang="en-US" dirty="0" err="1"/>
              <a:t>ví</a:t>
            </a:r>
            <a:r>
              <a:rPr lang="en-US" dirty="0"/>
              <a:t> </a:t>
            </a:r>
            <a:r>
              <a:rPr lang="en-US" dirty="0" err="1"/>
              <a:t>dụ</a:t>
            </a:r>
            <a:r>
              <a:rPr lang="en-US" dirty="0"/>
              <a:t>: Word/Excel/</a:t>
            </a:r>
            <a:r>
              <a:rPr lang="en-US" dirty="0" err="1"/>
              <a:t>Powerpoint</a:t>
            </a:r>
            <a:r>
              <a:rPr lang="en-US" dirty="0"/>
              <a:t>) </a:t>
            </a:r>
            <a:r>
              <a:rPr lang="en-US" dirty="0" err="1"/>
              <a:t>được</a:t>
            </a:r>
            <a:r>
              <a:rPr lang="en-US" dirty="0"/>
              <a:t> </a:t>
            </a:r>
            <a:r>
              <a:rPr lang="en-US" dirty="0" err="1"/>
              <a:t>quản</a:t>
            </a:r>
            <a:r>
              <a:rPr lang="en-US" dirty="0"/>
              <a:t> </a:t>
            </a:r>
            <a:r>
              <a:rPr lang="en-US" dirty="0" err="1"/>
              <a:t>lý</a:t>
            </a:r>
            <a:r>
              <a:rPr lang="en-US" dirty="0"/>
              <a:t> </a:t>
            </a:r>
            <a:r>
              <a:rPr lang="en-US" dirty="0" err="1"/>
              <a:t>một</a:t>
            </a:r>
            <a:r>
              <a:rPr lang="en-US" dirty="0"/>
              <a:t> </a:t>
            </a:r>
            <a:r>
              <a:rPr lang="en-US" dirty="0" err="1"/>
              <a:t>cách</a:t>
            </a:r>
            <a:r>
              <a:rPr lang="en-US" dirty="0"/>
              <a:t> an </a:t>
            </a:r>
            <a:r>
              <a:rPr lang="en-US" dirty="0" err="1"/>
              <a:t>toàn</a:t>
            </a:r>
            <a:r>
              <a:rPr lang="en-US" dirty="0"/>
              <a:t>. File </a:t>
            </a:r>
            <a:r>
              <a:rPr lang="en-US" dirty="0" err="1"/>
              <a:t>nên</a:t>
            </a:r>
            <a:r>
              <a:rPr lang="en-US" dirty="0"/>
              <a:t> </a:t>
            </a:r>
            <a:r>
              <a:rPr lang="en-US" dirty="0" err="1"/>
              <a:t>được</a:t>
            </a:r>
            <a:r>
              <a:rPr lang="en-US" dirty="0"/>
              <a:t> </a:t>
            </a:r>
            <a:r>
              <a:rPr lang="en-US" dirty="0" err="1"/>
              <a:t>đánh</a:t>
            </a:r>
            <a:r>
              <a:rPr lang="en-US" dirty="0"/>
              <a:t> </a:t>
            </a:r>
            <a:r>
              <a:rPr lang="en-US" dirty="0" err="1"/>
              <a:t>dấu</a:t>
            </a:r>
            <a:r>
              <a:rPr lang="en-US" dirty="0"/>
              <a:t> </a:t>
            </a:r>
            <a:r>
              <a:rPr lang="en-US" dirty="0" err="1"/>
              <a:t>theo</a:t>
            </a:r>
            <a:r>
              <a:rPr lang="en-US" dirty="0"/>
              <a:t> </a:t>
            </a:r>
            <a:r>
              <a:rPr lang="en-US" dirty="0" err="1"/>
              <a:t>tiêu</a:t>
            </a:r>
            <a:r>
              <a:rPr lang="en-US" dirty="0"/>
              <a:t> </a:t>
            </a:r>
            <a:r>
              <a:rPr lang="en-US" dirty="0" err="1"/>
              <a:t>chuẩn</a:t>
            </a:r>
            <a:r>
              <a:rPr lang="en-US" dirty="0"/>
              <a:t> </a:t>
            </a:r>
            <a:r>
              <a:rPr lang="en-US" dirty="0" err="1"/>
              <a:t>phân</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a:t>của</a:t>
            </a:r>
            <a:r>
              <a:rPr lang="en-US" dirty="0"/>
              <a:t> ATEA (5 </a:t>
            </a:r>
            <a:r>
              <a:rPr lang="en-US" dirty="0" err="1"/>
              <a:t>cấp</a:t>
            </a:r>
            <a:r>
              <a:rPr lang="en-US" dirty="0"/>
              <a:t>). </a:t>
            </a:r>
            <a:r>
              <a:rPr lang="en-US" dirty="0" err="1"/>
              <a:t>Các</a:t>
            </a:r>
            <a:r>
              <a:rPr lang="en-US" dirty="0"/>
              <a:t> </a:t>
            </a:r>
            <a:r>
              <a:rPr lang="en-US" dirty="0" err="1"/>
              <a:t>tệp</a:t>
            </a:r>
            <a:r>
              <a:rPr lang="en-US" dirty="0"/>
              <a:t> </a:t>
            </a:r>
            <a:r>
              <a:rPr lang="en-US" dirty="0" err="1"/>
              <a:t>được</a:t>
            </a:r>
            <a:r>
              <a:rPr lang="en-US" dirty="0"/>
              <a:t> </a:t>
            </a:r>
            <a:r>
              <a:rPr lang="en-US" dirty="0" err="1"/>
              <a:t>đánh</a:t>
            </a:r>
            <a:r>
              <a:rPr lang="en-US" dirty="0"/>
              <a:t> </a:t>
            </a:r>
            <a:r>
              <a:rPr lang="en-US" dirty="0" err="1"/>
              <a:t>dấu</a:t>
            </a:r>
            <a:r>
              <a:rPr lang="en-US" dirty="0"/>
              <a:t> </a:t>
            </a:r>
            <a:r>
              <a:rPr lang="en-US" dirty="0" err="1"/>
              <a:t>là</a:t>
            </a:r>
            <a:r>
              <a:rPr lang="en-US" dirty="0"/>
              <a:t> </a:t>
            </a:r>
            <a:r>
              <a:rPr lang="en-US" dirty="0" err="1"/>
              <a:t>bảo</a:t>
            </a:r>
            <a:r>
              <a:rPr lang="en-US" dirty="0"/>
              <a:t> </a:t>
            </a:r>
            <a:r>
              <a:rPr lang="en-US" dirty="0" err="1"/>
              <a:t>mật</a:t>
            </a:r>
            <a:r>
              <a:rPr lang="en-US" dirty="0"/>
              <a:t> </a:t>
            </a:r>
            <a:r>
              <a:rPr lang="en-US" dirty="0" err="1"/>
              <a:t>nghiêm</a:t>
            </a:r>
            <a:r>
              <a:rPr lang="en-US" dirty="0"/>
              <a:t> </a:t>
            </a:r>
            <a:r>
              <a:rPr lang="en-US" dirty="0" err="1"/>
              <a:t>ngặt</a:t>
            </a:r>
            <a:r>
              <a:rPr lang="en-US" dirty="0"/>
              <a:t>, </a:t>
            </a:r>
            <a:r>
              <a:rPr lang="en-US" dirty="0" err="1"/>
              <a:t>phải</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mã</a:t>
            </a:r>
            <a:r>
              <a:rPr lang="en-US" dirty="0"/>
              <a:t> </a:t>
            </a:r>
            <a:r>
              <a:rPr lang="en-US" dirty="0" err="1"/>
              <a:t>hóa</a:t>
            </a:r>
            <a:r>
              <a:rPr lang="en-US" dirty="0"/>
              <a:t> </a:t>
            </a:r>
            <a:r>
              <a:rPr lang="en-US" dirty="0" err="1"/>
              <a:t>định</a:t>
            </a:r>
            <a:r>
              <a:rPr lang="en-US" dirty="0"/>
              <a:t> </a:t>
            </a:r>
            <a:r>
              <a:rPr lang="en-US" dirty="0" err="1"/>
              <a:t>dạng</a:t>
            </a:r>
            <a:r>
              <a:rPr lang="en-US" dirty="0"/>
              <a:t>. </a:t>
            </a:r>
            <a:r>
              <a:rPr lang="en-US" dirty="0" err="1"/>
              <a:t>Các</a:t>
            </a:r>
            <a:r>
              <a:rPr lang="en-US" dirty="0"/>
              <a:t> </a:t>
            </a:r>
            <a:r>
              <a:rPr lang="en-US" dirty="0" err="1"/>
              <a:t>tệp</a:t>
            </a:r>
            <a:r>
              <a:rPr lang="en-US" dirty="0"/>
              <a:t> </a:t>
            </a:r>
            <a:r>
              <a:rPr lang="en-US" dirty="0" err="1"/>
              <a:t>chứa</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cũng</a:t>
            </a:r>
            <a:r>
              <a:rPr lang="en-US" dirty="0"/>
              <a:t> </a:t>
            </a:r>
            <a:r>
              <a:rPr lang="en-US" dirty="0" err="1"/>
              <a:t>phải</a:t>
            </a:r>
            <a:r>
              <a:rPr lang="en-US" dirty="0"/>
              <a:t> </a:t>
            </a:r>
            <a:r>
              <a:rPr lang="en-US" dirty="0" err="1"/>
              <a:t>được</a:t>
            </a:r>
            <a:r>
              <a:rPr lang="en-US" dirty="0"/>
              <a:t> </a:t>
            </a:r>
            <a:r>
              <a:rPr lang="en-US" dirty="0" err="1"/>
              <a:t>đánh</a:t>
            </a:r>
            <a:r>
              <a:rPr lang="en-US" dirty="0"/>
              <a:t> </a:t>
            </a:r>
            <a:r>
              <a:rPr lang="en-US" dirty="0" err="1"/>
              <a:t>dấu</a:t>
            </a:r>
            <a:r>
              <a:rPr lang="en-US" dirty="0"/>
              <a:t> </a:t>
            </a:r>
            <a:r>
              <a:rPr lang="en-US" dirty="0" err="1"/>
              <a:t>và</a:t>
            </a:r>
            <a:r>
              <a:rPr lang="en-US" dirty="0"/>
              <a:t> </a:t>
            </a:r>
            <a:r>
              <a:rPr lang="en-US" dirty="0" err="1"/>
              <a:t>duy</a:t>
            </a:r>
            <a:r>
              <a:rPr lang="en-US" dirty="0"/>
              <a:t> </a:t>
            </a:r>
            <a:r>
              <a:rPr lang="en-US" dirty="0" err="1"/>
              <a:t>trì</a:t>
            </a:r>
            <a:r>
              <a:rPr lang="en-US" dirty="0"/>
              <a:t> </a:t>
            </a:r>
            <a:r>
              <a:rPr lang="en-US" dirty="0" err="1"/>
              <a:t>theo</a:t>
            </a:r>
            <a:r>
              <a:rPr lang="en-US" dirty="0"/>
              <a:t> GDPR.</a:t>
            </a:r>
          </a:p>
          <a:p>
            <a:r>
              <a:rPr lang="en-US" dirty="0" err="1"/>
              <a:t>Tất</a:t>
            </a:r>
            <a:r>
              <a:rPr lang="en-US" dirty="0"/>
              <a:t> </a:t>
            </a:r>
            <a:r>
              <a:rPr lang="en-US" dirty="0" err="1"/>
              <a:t>cả</a:t>
            </a:r>
            <a:r>
              <a:rPr lang="en-US" dirty="0"/>
              <a:t> </a:t>
            </a:r>
            <a:r>
              <a:rPr lang="en-US" dirty="0" err="1"/>
              <a:t>các</a:t>
            </a:r>
            <a:r>
              <a:rPr lang="en-US" dirty="0"/>
              <a:t> </a:t>
            </a:r>
            <a:r>
              <a:rPr lang="en-US" dirty="0" err="1"/>
              <a:t>loại</a:t>
            </a:r>
            <a:r>
              <a:rPr lang="en-US" dirty="0"/>
              <a:t> </a:t>
            </a:r>
            <a:r>
              <a:rPr lang="en-US" dirty="0" err="1"/>
              <a:t>tập</a:t>
            </a:r>
            <a:r>
              <a:rPr lang="en-US" dirty="0"/>
              <a:t> tin </a:t>
            </a:r>
            <a:r>
              <a:rPr lang="en-US" dirty="0" err="1"/>
              <a:t>này</a:t>
            </a:r>
            <a:r>
              <a:rPr lang="en-US" dirty="0"/>
              <a:t> </a:t>
            </a:r>
            <a:r>
              <a:rPr lang="en-US" dirty="0" err="1"/>
              <a:t>nên</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trên</a:t>
            </a:r>
            <a:r>
              <a:rPr lang="en-US" dirty="0"/>
              <a:t> </a:t>
            </a:r>
            <a:r>
              <a:rPr lang="en-US" dirty="0" err="1"/>
              <a:t>máy</a:t>
            </a:r>
            <a:r>
              <a:rPr lang="en-US" dirty="0"/>
              <a:t> </a:t>
            </a:r>
            <a:r>
              <a:rPr lang="en-US" dirty="0" err="1"/>
              <a:t>chủ</a:t>
            </a:r>
            <a:r>
              <a:rPr lang="en-US" dirty="0"/>
              <a:t> </a:t>
            </a:r>
            <a:r>
              <a:rPr lang="en-US" dirty="0" err="1"/>
              <a:t>nội</a:t>
            </a:r>
            <a:r>
              <a:rPr lang="en-US" dirty="0"/>
              <a:t> </a:t>
            </a:r>
            <a:r>
              <a:rPr lang="en-US" dirty="0" err="1"/>
              <a:t>bộ</a:t>
            </a:r>
            <a:r>
              <a:rPr lang="en-US" dirty="0"/>
              <a:t> ATEA. </a:t>
            </a:r>
            <a:r>
              <a:rPr lang="en-US" dirty="0" err="1"/>
              <a:t>Nhân</a:t>
            </a:r>
            <a:r>
              <a:rPr lang="en-US" dirty="0"/>
              <a:t> </a:t>
            </a:r>
            <a:r>
              <a:rPr lang="en-US" dirty="0" err="1"/>
              <a:t>viên</a:t>
            </a:r>
            <a:r>
              <a:rPr lang="en-US" dirty="0"/>
              <a:t> ATEA </a:t>
            </a:r>
            <a:r>
              <a:rPr lang="en-US" dirty="0" err="1"/>
              <a:t>không</a:t>
            </a:r>
            <a:r>
              <a:rPr lang="en-US" dirty="0"/>
              <a:t> </a:t>
            </a:r>
            <a:r>
              <a:rPr lang="en-US" dirty="0" err="1"/>
              <a:t>nên</a:t>
            </a:r>
            <a:r>
              <a:rPr lang="en-US" dirty="0"/>
              <a:t> </a:t>
            </a:r>
            <a:r>
              <a:rPr lang="en-US" dirty="0" err="1"/>
              <a:t>lưu</a:t>
            </a:r>
            <a:r>
              <a:rPr lang="en-US" dirty="0"/>
              <a:t> </a:t>
            </a:r>
            <a:r>
              <a:rPr lang="en-US" dirty="0" err="1"/>
              <a:t>trữ</a:t>
            </a:r>
            <a:r>
              <a:rPr lang="en-US" dirty="0"/>
              <a:t> </a:t>
            </a:r>
            <a:r>
              <a:rPr lang="en-US" dirty="0" err="1"/>
              <a:t>thông</a:t>
            </a:r>
            <a:r>
              <a:rPr lang="en-US" dirty="0"/>
              <a:t> tin </a:t>
            </a:r>
            <a:r>
              <a:rPr lang="en-US" dirty="0" err="1"/>
              <a:t>công</a:t>
            </a:r>
            <a:r>
              <a:rPr lang="en-US" dirty="0"/>
              <a:t> ty </a:t>
            </a:r>
            <a:r>
              <a:rPr lang="en-US" dirty="0" err="1"/>
              <a:t>trên</a:t>
            </a:r>
            <a:r>
              <a:rPr lang="en-US" dirty="0"/>
              <a:t> ổ </a:t>
            </a:r>
            <a:r>
              <a:rPr lang="en-US" dirty="0" err="1"/>
              <a:t>cứng</a:t>
            </a:r>
            <a:r>
              <a:rPr lang="en-US" dirty="0"/>
              <a:t> </a:t>
            </a:r>
            <a:r>
              <a:rPr lang="en-US" dirty="0" err="1"/>
              <a:t>của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bên</a:t>
            </a:r>
            <a:r>
              <a:rPr lang="en-US" dirty="0"/>
              <a:t> </a:t>
            </a:r>
            <a:r>
              <a:rPr lang="en-US" dirty="0" err="1"/>
              <a:t>ngoài</a:t>
            </a:r>
            <a:r>
              <a:rPr lang="en-US" dirty="0"/>
              <a:t> </a:t>
            </a:r>
            <a:r>
              <a:rPr lang="en-US" dirty="0" err="1"/>
              <a:t>của</a:t>
            </a:r>
            <a:r>
              <a:rPr lang="en-US" dirty="0"/>
              <a:t> </a:t>
            </a:r>
            <a:r>
              <a:rPr lang="en-US" dirty="0" err="1"/>
              <a:t>họ</a:t>
            </a:r>
            <a:r>
              <a:rPr lang="en-US" dirty="0"/>
              <a:t>. </a:t>
            </a:r>
            <a:br>
              <a:rPr lang="en-US" dirty="0"/>
            </a:br>
            <a:endParaRPr lang="en-US" dirty="0"/>
          </a:p>
          <a:p>
            <a:endParaRPr lang="en-US" dirty="0"/>
          </a:p>
        </p:txBody>
      </p:sp>
    </p:spTree>
    <p:extLst>
      <p:ext uri="{BB962C8B-B14F-4D97-AF65-F5344CB8AC3E}">
        <p14:creationId xmlns:p14="http://schemas.microsoft.com/office/powerpoint/2010/main" val="888851083"/>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FCEF-4699-403E-BF9B-B9B82D225522}"/>
              </a:ext>
            </a:extLst>
          </p:cNvPr>
          <p:cNvSpPr>
            <a:spLocks noGrp="1"/>
          </p:cNvSpPr>
          <p:nvPr>
            <p:ph type="title"/>
          </p:nvPr>
        </p:nvSpPr>
        <p:spPr>
          <a:xfrm>
            <a:off x="-7961" y="-419100"/>
            <a:ext cx="9144000" cy="1295400"/>
          </a:xfrm>
        </p:spPr>
        <p:txBody>
          <a:bodyPr/>
          <a:lstStyle/>
          <a:p>
            <a:r>
              <a:rPr lang="en-US" b="1" dirty="0"/>
              <a:t>4. AN NINH MẠNG</a:t>
            </a:r>
            <a:endParaRPr lang="en-US" dirty="0"/>
          </a:p>
        </p:txBody>
      </p:sp>
      <p:sp>
        <p:nvSpPr>
          <p:cNvPr id="3" name="Content Placeholder 2">
            <a:extLst>
              <a:ext uri="{FF2B5EF4-FFF2-40B4-BE49-F238E27FC236}">
                <a16:creationId xmlns:a16="http://schemas.microsoft.com/office/drawing/2014/main" id="{CC1AA886-27EE-4074-90DB-75272E095D78}"/>
              </a:ext>
            </a:extLst>
          </p:cNvPr>
          <p:cNvSpPr>
            <a:spLocks noGrp="1"/>
          </p:cNvSpPr>
          <p:nvPr>
            <p:ph idx="1"/>
          </p:nvPr>
        </p:nvSpPr>
        <p:spPr>
          <a:xfrm>
            <a:off x="-7961" y="609600"/>
            <a:ext cx="9144000" cy="4724400"/>
          </a:xfrm>
        </p:spPr>
        <p:txBody>
          <a:bodyPr/>
          <a:lstStyle/>
          <a:p>
            <a:r>
              <a:rPr lang="en-US" dirty="0" err="1"/>
              <a:t>Chỉ</a:t>
            </a:r>
            <a:r>
              <a:rPr lang="en-US" dirty="0"/>
              <a:t> </a:t>
            </a:r>
            <a:r>
              <a:rPr lang="en-US" dirty="0" err="1"/>
              <a:t>khách</a:t>
            </a:r>
            <a:r>
              <a:rPr lang="en-US" dirty="0"/>
              <a:t> </a:t>
            </a:r>
            <a:r>
              <a:rPr lang="en-US" dirty="0" err="1"/>
              <a:t>hàng</a:t>
            </a:r>
            <a:r>
              <a:rPr lang="en-US" dirty="0"/>
              <a:t> ATEA (</a:t>
            </a:r>
            <a:r>
              <a:rPr lang="en-US" dirty="0" err="1"/>
              <a:t>máy</a:t>
            </a:r>
            <a:r>
              <a:rPr lang="en-US" dirty="0"/>
              <a:t> </a:t>
            </a:r>
            <a:r>
              <a:rPr lang="en-US" dirty="0" err="1"/>
              <a:t>tính</a:t>
            </a:r>
            <a:r>
              <a:rPr lang="en-US" dirty="0"/>
              <a:t> </a:t>
            </a:r>
            <a:r>
              <a:rPr lang="en-US" dirty="0" err="1"/>
              <a:t>cấu</a:t>
            </a:r>
            <a:r>
              <a:rPr lang="en-US" dirty="0"/>
              <a:t> </a:t>
            </a:r>
            <a:r>
              <a:rPr lang="en-US" dirty="0" err="1"/>
              <a:t>hình</a:t>
            </a:r>
            <a:r>
              <a:rPr lang="en-US" dirty="0"/>
              <a:t> </a:t>
            </a:r>
            <a:r>
              <a:rPr lang="en-US" dirty="0" err="1"/>
              <a:t>theo</a:t>
            </a:r>
            <a:r>
              <a:rPr lang="en-US" dirty="0"/>
              <a:t> </a:t>
            </a:r>
            <a:r>
              <a:rPr lang="en-US" dirty="0" err="1"/>
              <a:t>tiêu</a:t>
            </a:r>
            <a:r>
              <a:rPr lang="en-US" dirty="0"/>
              <a:t> </a:t>
            </a:r>
            <a:r>
              <a:rPr lang="en-US" dirty="0" err="1"/>
              <a:t>chuẩn</a:t>
            </a:r>
            <a:r>
              <a:rPr lang="en-US" dirty="0"/>
              <a:t> ATEA) </a:t>
            </a:r>
            <a:r>
              <a:rPr lang="en-US" dirty="0" err="1"/>
              <a:t>sẽ</a:t>
            </a:r>
            <a:r>
              <a:rPr lang="en-US" dirty="0"/>
              <a:t> </a:t>
            </a:r>
            <a:r>
              <a:rPr lang="en-US" dirty="0" err="1"/>
              <a:t>được</a:t>
            </a:r>
            <a:r>
              <a:rPr lang="en-US" dirty="0"/>
              <a:t> </a:t>
            </a:r>
            <a:r>
              <a:rPr lang="en-US" dirty="0" err="1"/>
              <a:t>kết</a:t>
            </a:r>
            <a:r>
              <a:rPr lang="en-US" dirty="0"/>
              <a:t> </a:t>
            </a:r>
            <a:r>
              <a:rPr lang="en-US" dirty="0" err="1"/>
              <a:t>nối</a:t>
            </a:r>
            <a:r>
              <a:rPr lang="en-US" dirty="0"/>
              <a:t> </a:t>
            </a:r>
            <a:r>
              <a:rPr lang="en-US" dirty="0" err="1"/>
              <a:t>với</a:t>
            </a:r>
            <a:r>
              <a:rPr lang="en-US" dirty="0"/>
              <a:t> domain ATEA. </a:t>
            </a:r>
            <a:r>
              <a:rPr lang="en-US" dirty="0" err="1"/>
              <a:t>Thiết</a:t>
            </a:r>
            <a:r>
              <a:rPr lang="en-US" dirty="0"/>
              <a:t> </a:t>
            </a:r>
            <a:r>
              <a:rPr lang="en-US" dirty="0" err="1"/>
              <a:t>bị</a:t>
            </a:r>
            <a:r>
              <a:rPr lang="en-US" dirty="0"/>
              <a:t> di </a:t>
            </a:r>
            <a:r>
              <a:rPr lang="en-US" dirty="0" err="1"/>
              <a:t>động</a:t>
            </a:r>
            <a:r>
              <a:rPr lang="en-US" dirty="0"/>
              <a:t> ATEA </a:t>
            </a:r>
            <a:r>
              <a:rPr lang="en-US" dirty="0" err="1"/>
              <a:t>sẽ</a:t>
            </a:r>
            <a:r>
              <a:rPr lang="en-US" dirty="0"/>
              <a:t> </a:t>
            </a:r>
            <a:r>
              <a:rPr lang="en-US" dirty="0" err="1"/>
              <a:t>chỉ</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mạng</a:t>
            </a:r>
            <a:r>
              <a:rPr lang="en-US" dirty="0"/>
              <a:t> </a:t>
            </a:r>
            <a:r>
              <a:rPr lang="en-US" dirty="0" err="1"/>
              <a:t>WiFi</a:t>
            </a:r>
            <a:r>
              <a:rPr lang="en-US" dirty="0"/>
              <a:t> ATEA </a:t>
            </a:r>
            <a:r>
              <a:rPr lang="en-US" dirty="0" err="1"/>
              <a:t>cho</a:t>
            </a:r>
            <a:r>
              <a:rPr lang="en-US" dirty="0"/>
              <a:t> </a:t>
            </a:r>
            <a:r>
              <a:rPr lang="en-US" dirty="0" err="1"/>
              <a:t>các</a:t>
            </a:r>
            <a:r>
              <a:rPr lang="en-US" dirty="0"/>
              <a:t> </a:t>
            </a:r>
            <a:r>
              <a:rPr lang="en-US" dirty="0" err="1"/>
              <a:t>thiết</a:t>
            </a:r>
            <a:r>
              <a:rPr lang="en-US" dirty="0"/>
              <a:t> </a:t>
            </a:r>
            <a:r>
              <a:rPr lang="en-US" dirty="0" err="1"/>
              <a:t>bị</a:t>
            </a:r>
            <a:r>
              <a:rPr lang="en-US" dirty="0"/>
              <a:t> di </a:t>
            </a:r>
            <a:r>
              <a:rPr lang="en-US" dirty="0" err="1"/>
              <a:t>động</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khác</a:t>
            </a:r>
            <a:r>
              <a:rPr lang="en-US" dirty="0"/>
              <a:t> </a:t>
            </a:r>
            <a:r>
              <a:rPr lang="en-US" dirty="0" err="1"/>
              <a:t>hoặc</a:t>
            </a:r>
            <a:r>
              <a:rPr lang="en-US" dirty="0"/>
              <a:t> </a:t>
            </a:r>
            <a:r>
              <a:rPr lang="en-US" dirty="0" err="1"/>
              <a:t>các</a:t>
            </a:r>
            <a:r>
              <a:rPr lang="en-US" dirty="0"/>
              <a:t> </a:t>
            </a:r>
            <a:r>
              <a:rPr lang="en-US" dirty="0" err="1"/>
              <a:t>thiết</a:t>
            </a:r>
            <a:r>
              <a:rPr lang="en-US" dirty="0"/>
              <a:t> </a:t>
            </a:r>
            <a:r>
              <a:rPr lang="en-US" dirty="0" err="1"/>
              <a:t>bị</a:t>
            </a:r>
            <a:r>
              <a:rPr lang="en-US" dirty="0"/>
              <a:t> di </a:t>
            </a:r>
            <a:r>
              <a:rPr lang="en-US" dirty="0" err="1"/>
              <a:t>động</a:t>
            </a:r>
            <a:r>
              <a:rPr lang="en-US" dirty="0"/>
              <a:t> </a:t>
            </a:r>
            <a:r>
              <a:rPr lang="en-US" dirty="0" err="1"/>
              <a:t>được</a:t>
            </a:r>
            <a:r>
              <a:rPr lang="en-US" dirty="0"/>
              <a:t> </a:t>
            </a:r>
            <a:r>
              <a:rPr lang="en-US" dirty="0" err="1"/>
              <a:t>nối</a:t>
            </a:r>
            <a:r>
              <a:rPr lang="en-US" dirty="0"/>
              <a:t> </a:t>
            </a:r>
            <a:r>
              <a:rPr lang="en-US" dirty="0" err="1"/>
              <a:t>với</a:t>
            </a:r>
            <a:r>
              <a:rPr lang="en-US" dirty="0"/>
              <a:t> </a:t>
            </a:r>
            <a:r>
              <a:rPr lang="en-US" dirty="0" err="1"/>
              <a:t>mạng</a:t>
            </a:r>
            <a:r>
              <a:rPr lang="en-US" dirty="0"/>
              <a:t> </a:t>
            </a:r>
            <a:r>
              <a:rPr lang="en-US" dirty="0" err="1"/>
              <a:t>WiFi</a:t>
            </a:r>
            <a:r>
              <a:rPr lang="en-US" dirty="0"/>
              <a:t> ATEA-</a:t>
            </a:r>
            <a:r>
              <a:rPr lang="en-US" dirty="0" err="1"/>
              <a:t>khách</a:t>
            </a:r>
            <a:r>
              <a:rPr lang="en-US" dirty="0"/>
              <a:t>. </a:t>
            </a:r>
          </a:p>
          <a:p>
            <a:r>
              <a:rPr lang="en-US" dirty="0" err="1"/>
              <a:t>Nhân</a:t>
            </a:r>
            <a:r>
              <a:rPr lang="en-US" dirty="0"/>
              <a:t> </a:t>
            </a:r>
            <a:r>
              <a:rPr lang="en-US" dirty="0" err="1"/>
              <a:t>viên</a:t>
            </a:r>
            <a:r>
              <a:rPr lang="en-US" dirty="0"/>
              <a:t> ATEA </a:t>
            </a:r>
            <a:r>
              <a:rPr lang="en-US" dirty="0" err="1"/>
              <a:t>cần</a:t>
            </a:r>
            <a:r>
              <a:rPr lang="en-US" dirty="0"/>
              <a:t> </a:t>
            </a:r>
            <a:r>
              <a:rPr lang="en-US" dirty="0" err="1"/>
              <a:t>thận</a:t>
            </a:r>
            <a:r>
              <a:rPr lang="en-US" dirty="0"/>
              <a:t> </a:t>
            </a:r>
            <a:r>
              <a:rPr lang="en-US" dirty="0" err="1"/>
              <a:t>trọng</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mạng</a:t>
            </a:r>
            <a:r>
              <a:rPr lang="en-US" dirty="0"/>
              <a:t> Wi-Fi </a:t>
            </a:r>
            <a:r>
              <a:rPr lang="en-US" dirty="0" err="1"/>
              <a:t>công</a:t>
            </a:r>
            <a:r>
              <a:rPr lang="en-US" dirty="0"/>
              <a:t> </a:t>
            </a:r>
            <a:r>
              <a:rPr lang="en-US" dirty="0" err="1"/>
              <a:t>cộng</a:t>
            </a:r>
            <a:r>
              <a:rPr lang="en-US" dirty="0"/>
              <a:t>. </a:t>
            </a:r>
            <a:r>
              <a:rPr lang="en-US" dirty="0" err="1"/>
              <a:t>Trước</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mạng</a:t>
            </a:r>
            <a:r>
              <a:rPr lang="en-US" dirty="0"/>
              <a:t> </a:t>
            </a:r>
            <a:r>
              <a:rPr lang="en-US" dirty="0" err="1"/>
              <a:t>WiFi</a:t>
            </a:r>
            <a:r>
              <a:rPr lang="en-US" dirty="0"/>
              <a:t>, </a:t>
            </a:r>
            <a:r>
              <a:rPr lang="en-US" dirty="0" err="1"/>
              <a:t>nhân</a:t>
            </a:r>
            <a:r>
              <a:rPr lang="en-US" dirty="0"/>
              <a:t> </a:t>
            </a:r>
            <a:r>
              <a:rPr lang="en-US" dirty="0" err="1"/>
              <a:t>viên</a:t>
            </a:r>
            <a:r>
              <a:rPr lang="en-US" dirty="0"/>
              <a:t> ATEA </a:t>
            </a:r>
            <a:r>
              <a:rPr lang="en-US" dirty="0" err="1"/>
              <a:t>nên</a:t>
            </a:r>
            <a:r>
              <a:rPr lang="en-US" dirty="0"/>
              <a:t> </a:t>
            </a:r>
            <a:r>
              <a:rPr lang="en-US" dirty="0" err="1"/>
              <a:t>xác</a:t>
            </a:r>
            <a:r>
              <a:rPr lang="en-US" dirty="0"/>
              <a:t> </a:t>
            </a:r>
            <a:r>
              <a:rPr lang="en-US" dirty="0" err="1"/>
              <a:t>nhận</a:t>
            </a:r>
            <a:r>
              <a:rPr lang="en-US" dirty="0"/>
              <a:t> </a:t>
            </a:r>
            <a:r>
              <a:rPr lang="en-US" dirty="0" err="1"/>
              <a:t>rằng</a:t>
            </a:r>
            <a:r>
              <a:rPr lang="en-US" dirty="0"/>
              <a:t> </a:t>
            </a:r>
            <a:r>
              <a:rPr lang="en-US" dirty="0" err="1"/>
              <a:t>mạng</a:t>
            </a:r>
            <a:r>
              <a:rPr lang="en-US" dirty="0"/>
              <a:t> </a:t>
            </a:r>
            <a:r>
              <a:rPr lang="en-US" dirty="0" err="1"/>
              <a:t>là</a:t>
            </a:r>
            <a:r>
              <a:rPr lang="en-US" dirty="0"/>
              <a:t> </a:t>
            </a:r>
            <a:r>
              <a:rPr lang="en-US" dirty="0" err="1"/>
              <a:t>bảo</a:t>
            </a:r>
            <a:r>
              <a:rPr lang="en-US" dirty="0"/>
              <a:t> </a:t>
            </a:r>
            <a:r>
              <a:rPr lang="en-US" dirty="0" err="1"/>
              <a:t>đảm</a:t>
            </a:r>
            <a:r>
              <a:rPr lang="en-US" dirty="0"/>
              <a:t> </a:t>
            </a:r>
            <a:r>
              <a:rPr lang="en-US" dirty="0" err="1"/>
              <a:t>và</a:t>
            </a:r>
            <a:r>
              <a:rPr lang="en-US" dirty="0"/>
              <a:t> </a:t>
            </a:r>
            <a:r>
              <a:rPr lang="en-US" dirty="0" err="1"/>
              <a:t>từ</a:t>
            </a:r>
            <a:r>
              <a:rPr lang="en-US" dirty="0"/>
              <a:t> </a:t>
            </a:r>
            <a:r>
              <a:rPr lang="en-US" dirty="0" err="1"/>
              <a:t>một</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hợp</a:t>
            </a:r>
            <a:r>
              <a:rPr lang="en-US" dirty="0"/>
              <a:t> </a:t>
            </a:r>
            <a:r>
              <a:rPr lang="en-US" dirty="0" err="1"/>
              <a:t>pháp</a:t>
            </a:r>
            <a:r>
              <a:rPr lang="en-US" dirty="0"/>
              <a:t>.</a:t>
            </a:r>
            <a:br>
              <a:rPr lang="en-US" dirty="0"/>
            </a:br>
            <a:endParaRPr lang="en-US" dirty="0"/>
          </a:p>
        </p:txBody>
      </p:sp>
    </p:spTree>
    <p:extLst>
      <p:ext uri="{BB962C8B-B14F-4D97-AF65-F5344CB8AC3E}">
        <p14:creationId xmlns:p14="http://schemas.microsoft.com/office/powerpoint/2010/main" val="3287930299"/>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9144000" cy="685800"/>
          </a:xfrm>
        </p:spPr>
        <p:txBody>
          <a:bodyPr/>
          <a:lstStyle/>
          <a:p>
            <a:r>
              <a:rPr lang="en-US" b="1" dirty="0"/>
              <a:t> PHẦN I: AN NINH THÔNG TIN - TỔNG QUAN VÀ QUẢN LÝ RỦI RO</a:t>
            </a:r>
          </a:p>
        </p:txBody>
      </p:sp>
      <p:sp>
        <p:nvSpPr>
          <p:cNvPr id="3" name="Content Placeholder 2"/>
          <p:cNvSpPr>
            <a:spLocks noGrp="1"/>
          </p:cNvSpPr>
          <p:nvPr>
            <p:ph idx="1"/>
          </p:nvPr>
        </p:nvSpPr>
        <p:spPr>
          <a:xfrm>
            <a:off x="0" y="1066800"/>
            <a:ext cx="9144000" cy="5029200"/>
          </a:xfrm>
        </p:spPr>
        <p:txBody>
          <a:bodyPr/>
          <a:lstStyle/>
          <a:p>
            <a:pPr marL="0" indent="0">
              <a:buNone/>
            </a:pPr>
            <a:r>
              <a:rPr lang="en-US" dirty="0" err="1"/>
              <a:t>Mục</a:t>
            </a:r>
            <a:r>
              <a:rPr lang="en-US" dirty="0"/>
              <a:t> </a:t>
            </a:r>
            <a:r>
              <a:rPr lang="en-US" dirty="0" err="1"/>
              <a:t>đích</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an </a:t>
            </a:r>
            <a:r>
              <a:rPr lang="en-US" dirty="0" err="1"/>
              <a:t>ninh</a:t>
            </a:r>
            <a:r>
              <a:rPr lang="en-US" dirty="0"/>
              <a:t> </a:t>
            </a:r>
            <a:r>
              <a:rPr lang="en-US" dirty="0" err="1"/>
              <a:t>thông</a:t>
            </a:r>
            <a:r>
              <a:rPr lang="en-US" dirty="0"/>
              <a:t> tin </a:t>
            </a:r>
            <a:r>
              <a:rPr lang="en-US" dirty="0" err="1"/>
              <a:t>là</a:t>
            </a:r>
            <a:r>
              <a:rPr lang="en-US" dirty="0"/>
              <a:t> </a:t>
            </a:r>
            <a:r>
              <a:rPr lang="en-US" dirty="0" err="1"/>
              <a:t>để</a:t>
            </a:r>
            <a:r>
              <a:rPr lang="en-US" dirty="0"/>
              <a:t> </a:t>
            </a:r>
            <a:r>
              <a:rPr lang="en-US" dirty="0" err="1"/>
              <a:t>bảo</a:t>
            </a:r>
            <a:r>
              <a:rPr lang="en-US" dirty="0"/>
              <a:t> </a:t>
            </a:r>
            <a:r>
              <a:rPr lang="en-US" dirty="0" err="1"/>
              <a:t>vệ</a:t>
            </a:r>
            <a:r>
              <a:rPr lang="en-US" dirty="0"/>
              <a:t> </a:t>
            </a:r>
            <a:r>
              <a:rPr lang="en-US" dirty="0" err="1"/>
              <a:t>và</a:t>
            </a:r>
            <a:r>
              <a:rPr lang="en-US" dirty="0"/>
              <a:t> </a:t>
            </a:r>
            <a:r>
              <a:rPr lang="en-US" dirty="0" err="1"/>
              <a:t>giữ</a:t>
            </a:r>
            <a:r>
              <a:rPr lang="en-US" dirty="0"/>
              <a:t> </a:t>
            </a:r>
            <a:r>
              <a:rPr lang="en-US" dirty="0" err="1"/>
              <a:t>gìn</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tính</a:t>
            </a:r>
            <a:r>
              <a:rPr lang="en-US" dirty="0"/>
              <a:t> </a:t>
            </a:r>
            <a:r>
              <a:rPr lang="en-US" dirty="0" err="1"/>
              <a:t>toàn</a:t>
            </a:r>
            <a:r>
              <a:rPr lang="en-US" dirty="0"/>
              <a:t> </a:t>
            </a:r>
            <a:r>
              <a:rPr lang="en-US" dirty="0" err="1"/>
              <a:t>vẹn</a:t>
            </a:r>
            <a:r>
              <a:rPr lang="en-US" dirty="0"/>
              <a:t>, </a:t>
            </a:r>
            <a:r>
              <a:rPr lang="en-US" dirty="0" err="1"/>
              <a:t>và</a:t>
            </a:r>
            <a:r>
              <a:rPr lang="en-US" dirty="0"/>
              <a:t> </a:t>
            </a:r>
            <a:r>
              <a:rPr lang="en-US" dirty="0" err="1"/>
              <a:t>tính</a:t>
            </a:r>
            <a:r>
              <a:rPr lang="en-US" dirty="0"/>
              <a:t> </a:t>
            </a:r>
            <a:r>
              <a:rPr lang="en-US" dirty="0" err="1"/>
              <a:t>khả</a:t>
            </a:r>
            <a:r>
              <a:rPr lang="en-US" dirty="0"/>
              <a:t> </a:t>
            </a:r>
            <a:r>
              <a:rPr lang="en-US" dirty="0" err="1"/>
              <a:t>dụng</a:t>
            </a:r>
            <a:r>
              <a:rPr lang="en-US" dirty="0"/>
              <a:t> </a:t>
            </a:r>
            <a:r>
              <a:rPr lang="en-US" dirty="0" err="1"/>
              <a:t>của</a:t>
            </a:r>
            <a:r>
              <a:rPr lang="en-US" dirty="0"/>
              <a:t> </a:t>
            </a:r>
            <a:r>
              <a:rPr lang="en-US" dirty="0" err="1"/>
              <a:t>tài</a:t>
            </a:r>
            <a:r>
              <a:rPr lang="en-US" dirty="0"/>
              <a:t> </a:t>
            </a:r>
            <a:r>
              <a:rPr lang="en-US" dirty="0" err="1"/>
              <a:t>sản</a:t>
            </a:r>
            <a:r>
              <a:rPr lang="en-US" dirty="0"/>
              <a:t> </a:t>
            </a:r>
            <a:r>
              <a:rPr lang="en-US" dirty="0" err="1"/>
              <a:t>thông</a:t>
            </a:r>
            <a:r>
              <a:rPr lang="en-US" dirty="0"/>
              <a:t> tin.</a:t>
            </a:r>
            <a:endParaRPr lang="en-US" b="1" dirty="0"/>
          </a:p>
          <a:p>
            <a:r>
              <a:rPr lang="en-US" b="1" dirty="0" err="1"/>
              <a:t>Tính</a:t>
            </a:r>
            <a:r>
              <a:rPr lang="en-US" b="1" dirty="0"/>
              <a:t> </a:t>
            </a:r>
            <a:r>
              <a:rPr lang="en-US" b="1" dirty="0" err="1"/>
              <a:t>bảo</a:t>
            </a:r>
            <a:r>
              <a:rPr lang="en-US" b="1" dirty="0"/>
              <a:t> </a:t>
            </a:r>
            <a:r>
              <a:rPr lang="en-US" b="1" dirty="0" err="1"/>
              <a:t>mật</a:t>
            </a:r>
            <a:r>
              <a:rPr lang="en-US" b="1" dirty="0"/>
              <a:t> </a:t>
            </a:r>
            <a:r>
              <a:rPr lang="en-US" dirty="0" err="1"/>
              <a:t>có</a:t>
            </a:r>
            <a:r>
              <a:rPr lang="en-US" dirty="0"/>
              <a:t> </a:t>
            </a:r>
            <a:r>
              <a:rPr lang="en-US" dirty="0" err="1"/>
              <a:t>nghĩa</a:t>
            </a:r>
            <a:r>
              <a:rPr lang="en-US" dirty="0"/>
              <a:t> </a:t>
            </a:r>
            <a:r>
              <a:rPr lang="en-US" dirty="0" err="1"/>
              <a:t>là</a:t>
            </a:r>
            <a:r>
              <a:rPr lang="en-US" dirty="0"/>
              <a:t> </a:t>
            </a:r>
            <a:r>
              <a:rPr lang="en-US" dirty="0" err="1"/>
              <a:t>thông</a:t>
            </a:r>
            <a:r>
              <a:rPr lang="en-US" dirty="0"/>
              <a:t> tin </a:t>
            </a:r>
            <a:r>
              <a:rPr lang="en-US" dirty="0" err="1"/>
              <a:t>chỉ</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người</a:t>
            </a:r>
            <a:r>
              <a:rPr lang="en-US" dirty="0"/>
              <a:t> </a:t>
            </a:r>
            <a:r>
              <a:rPr lang="en-US" dirty="0" err="1"/>
              <a:t>được</a:t>
            </a:r>
            <a:r>
              <a:rPr lang="en-US" dirty="0"/>
              <a:t> </a:t>
            </a:r>
            <a:r>
              <a:rPr lang="en-US" dirty="0" err="1"/>
              <a:t>uỷ</a:t>
            </a:r>
            <a:r>
              <a:rPr lang="en-US" dirty="0"/>
              <a:t> </a:t>
            </a:r>
            <a:r>
              <a:rPr lang="en-US" dirty="0" err="1"/>
              <a:t>quyền</a:t>
            </a:r>
            <a:r>
              <a:rPr lang="en-US" dirty="0"/>
              <a:t>.</a:t>
            </a:r>
          </a:p>
          <a:p>
            <a:r>
              <a:rPr lang="vi-VN" b="1" dirty="0"/>
              <a:t>Tính toàn vẹn </a:t>
            </a:r>
            <a:r>
              <a:rPr lang="vi-VN" dirty="0"/>
              <a:t>có nghĩa là thông tin được duy trì sao cho đầy đủ và chính xác</a:t>
            </a:r>
            <a:r>
              <a:rPr lang="en-US" dirty="0"/>
              <a:t>.</a:t>
            </a:r>
          </a:p>
          <a:p>
            <a:r>
              <a:rPr lang="vi-VN" b="1" dirty="0"/>
              <a:t>Tính khả dụng </a:t>
            </a:r>
            <a:r>
              <a:rPr lang="vi-VN" dirty="0"/>
              <a:t>có nghĩa là người dùng được ủy</a:t>
            </a:r>
            <a:r>
              <a:rPr lang="en-US" dirty="0"/>
              <a:t> </a:t>
            </a:r>
            <a:r>
              <a:rPr lang="vi-VN" dirty="0"/>
              <a:t>quyền có thể</a:t>
            </a:r>
            <a:r>
              <a:rPr lang="en-US" dirty="0"/>
              <a:t> </a:t>
            </a:r>
            <a:r>
              <a:rPr lang="vi-VN" dirty="0"/>
              <a:t>truy cập và sử dụng dữ liệu khi cần thiết</a:t>
            </a:r>
            <a:endParaRPr lang="en-US" dirty="0"/>
          </a:p>
        </p:txBody>
      </p:sp>
    </p:spTree>
    <p:extLst>
      <p:ext uri="{BB962C8B-B14F-4D97-AF65-F5344CB8AC3E}">
        <p14:creationId xmlns:p14="http://schemas.microsoft.com/office/powerpoint/2010/main" val="3712841302"/>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4DF7-5C45-4C5C-BCDC-DF471F93005D}"/>
              </a:ext>
            </a:extLst>
          </p:cNvPr>
          <p:cNvSpPr>
            <a:spLocks noGrp="1"/>
          </p:cNvSpPr>
          <p:nvPr>
            <p:ph type="title"/>
          </p:nvPr>
        </p:nvSpPr>
        <p:spPr>
          <a:xfrm>
            <a:off x="241111" y="-228600"/>
            <a:ext cx="9144000" cy="838200"/>
          </a:xfrm>
        </p:spPr>
        <p:txBody>
          <a:bodyPr/>
          <a:lstStyle/>
          <a:p>
            <a:r>
              <a:rPr lang="en-US" b="1" dirty="0"/>
              <a:t>4. AN NINH MẠNG</a:t>
            </a:r>
            <a:endParaRPr lang="en-US" dirty="0"/>
          </a:p>
        </p:txBody>
      </p:sp>
      <p:sp>
        <p:nvSpPr>
          <p:cNvPr id="3" name="Content Placeholder 2">
            <a:extLst>
              <a:ext uri="{FF2B5EF4-FFF2-40B4-BE49-F238E27FC236}">
                <a16:creationId xmlns:a16="http://schemas.microsoft.com/office/drawing/2014/main" id="{5D021419-B673-4CB7-80CD-2AEF71622EBF}"/>
              </a:ext>
            </a:extLst>
          </p:cNvPr>
          <p:cNvSpPr>
            <a:spLocks noGrp="1"/>
          </p:cNvSpPr>
          <p:nvPr>
            <p:ph idx="1"/>
          </p:nvPr>
        </p:nvSpPr>
        <p:spPr>
          <a:xfrm>
            <a:off x="-12511" y="381000"/>
            <a:ext cx="8915400" cy="5029200"/>
          </a:xfrm>
        </p:spPr>
        <p:txBody>
          <a:bodyPr/>
          <a:lstStyle/>
          <a:p>
            <a:r>
              <a:rPr lang="en-US" dirty="0" err="1"/>
              <a:t>Truy</a:t>
            </a:r>
            <a:r>
              <a:rPr lang="en-US" dirty="0"/>
              <a:t> </a:t>
            </a:r>
            <a:r>
              <a:rPr lang="en-US" dirty="0" err="1"/>
              <a:t>cập</a:t>
            </a:r>
            <a:r>
              <a:rPr lang="en-US" dirty="0"/>
              <a:t> internet </a:t>
            </a:r>
            <a:r>
              <a:rPr lang="en-US" dirty="0" err="1"/>
              <a:t>từ</a:t>
            </a:r>
            <a:r>
              <a:rPr lang="en-US" dirty="0"/>
              <a:t> </a:t>
            </a:r>
            <a:r>
              <a:rPr lang="en-US" dirty="0" err="1"/>
              <a:t>một</a:t>
            </a:r>
            <a:r>
              <a:rPr lang="en-US" dirty="0"/>
              <a:t> </a:t>
            </a:r>
            <a:r>
              <a:rPr lang="en-US" dirty="0" err="1"/>
              <a:t>thiết</a:t>
            </a:r>
            <a:r>
              <a:rPr lang="en-US" dirty="0"/>
              <a:t> </a:t>
            </a:r>
            <a:r>
              <a:rPr lang="en-US" dirty="0" err="1"/>
              <a:t>bị</a:t>
            </a:r>
            <a:r>
              <a:rPr lang="en-US" dirty="0"/>
              <a:t> </a:t>
            </a:r>
            <a:r>
              <a:rPr lang="en-US" dirty="0" err="1"/>
              <a:t>làm</a:t>
            </a:r>
            <a:r>
              <a:rPr lang="en-US" dirty="0"/>
              <a:t> </a:t>
            </a:r>
            <a:r>
              <a:rPr lang="en-US" dirty="0" err="1"/>
              <a:t>việc</a:t>
            </a:r>
            <a:r>
              <a:rPr lang="en-US" dirty="0"/>
              <a:t> </a:t>
            </a:r>
            <a:r>
              <a:rPr lang="en-US" dirty="0" err="1"/>
              <a:t>nên</a:t>
            </a:r>
            <a:r>
              <a:rPr lang="en-US" dirty="0"/>
              <a:t> </a:t>
            </a:r>
            <a:r>
              <a:rPr lang="en-US" dirty="0" err="1"/>
              <a:t>được</a:t>
            </a:r>
            <a:r>
              <a:rPr lang="en-US" dirty="0"/>
              <a:t> </a:t>
            </a:r>
            <a:r>
              <a:rPr lang="en-US" dirty="0" err="1"/>
              <a:t>giới</a:t>
            </a:r>
            <a:r>
              <a:rPr lang="en-US" dirty="0"/>
              <a:t> </a:t>
            </a:r>
            <a:r>
              <a:rPr lang="en-US" dirty="0" err="1"/>
              <a:t>hạn</a:t>
            </a:r>
            <a:r>
              <a:rPr lang="en-US" dirty="0"/>
              <a:t> </a:t>
            </a:r>
            <a:r>
              <a:rPr lang="en-US" dirty="0" err="1"/>
              <a:t>đến</a:t>
            </a:r>
            <a:r>
              <a:rPr lang="en-US" dirty="0"/>
              <a:t> </a:t>
            </a:r>
            <a:r>
              <a:rPr lang="en-US" dirty="0" err="1"/>
              <a:t>các</a:t>
            </a:r>
            <a:r>
              <a:rPr lang="en-US" dirty="0"/>
              <a:t> </a:t>
            </a:r>
            <a:r>
              <a:rPr lang="en-US" dirty="0" err="1"/>
              <a:t>trang</a:t>
            </a:r>
            <a:r>
              <a:rPr lang="en-US" dirty="0"/>
              <a:t> web </a:t>
            </a:r>
            <a:r>
              <a:rPr lang="en-US" dirty="0" err="1"/>
              <a:t>có</a:t>
            </a:r>
            <a:r>
              <a:rPr lang="en-US" dirty="0"/>
              <a:t> </a:t>
            </a:r>
            <a:r>
              <a:rPr lang="en-US" dirty="0" err="1"/>
              <a:t>nội</a:t>
            </a:r>
            <a:r>
              <a:rPr lang="en-US" dirty="0"/>
              <a:t> dung </a:t>
            </a:r>
            <a:r>
              <a:rPr lang="en-US" dirty="0" err="1"/>
              <a:t>thích</a:t>
            </a:r>
            <a:r>
              <a:rPr lang="en-US" dirty="0"/>
              <a:t> </a:t>
            </a:r>
            <a:r>
              <a:rPr lang="en-US" dirty="0" err="1"/>
              <a:t>hợp</a:t>
            </a:r>
            <a:r>
              <a:rPr lang="en-US" dirty="0"/>
              <a:t>. </a:t>
            </a:r>
            <a:r>
              <a:rPr lang="en-US" dirty="0" err="1"/>
              <a:t>Tất</a:t>
            </a:r>
            <a:r>
              <a:rPr lang="en-US" dirty="0"/>
              <a:t> </a:t>
            </a:r>
            <a:r>
              <a:rPr lang="en-US" dirty="0" err="1"/>
              <a:t>cả</a:t>
            </a:r>
            <a:r>
              <a:rPr lang="en-US" dirty="0"/>
              <a:t> </a:t>
            </a:r>
            <a:r>
              <a:rPr lang="en-US" dirty="0" err="1"/>
              <a:t>nhân</a:t>
            </a:r>
            <a:r>
              <a:rPr lang="en-US" dirty="0"/>
              <a:t> </a:t>
            </a:r>
            <a:r>
              <a:rPr lang="en-US" dirty="0" err="1"/>
              <a:t>viên</a:t>
            </a:r>
            <a:r>
              <a:rPr lang="en-US" dirty="0"/>
              <a:t> </a:t>
            </a:r>
            <a:r>
              <a:rPr lang="en-US" dirty="0" err="1"/>
              <a:t>nên</a:t>
            </a:r>
            <a:r>
              <a:rPr lang="en-US" dirty="0"/>
              <a:t> </a:t>
            </a:r>
            <a:r>
              <a:rPr lang="en-US" dirty="0" err="1"/>
              <a:t>biết</a:t>
            </a:r>
            <a:r>
              <a:rPr lang="en-US" dirty="0"/>
              <a:t> </a:t>
            </a:r>
            <a:r>
              <a:rPr lang="en-US" dirty="0" err="1"/>
              <a:t>rằng</a:t>
            </a:r>
            <a:r>
              <a:rPr lang="en-US" dirty="0"/>
              <a:t> ATEA </a:t>
            </a:r>
            <a:r>
              <a:rPr lang="en-US" dirty="0" err="1"/>
              <a:t>phân</a:t>
            </a:r>
            <a:r>
              <a:rPr lang="en-US" dirty="0"/>
              <a:t> </a:t>
            </a:r>
            <a:r>
              <a:rPr lang="en-US" dirty="0" err="1"/>
              <a:t>tích</a:t>
            </a:r>
            <a:r>
              <a:rPr lang="en-US" dirty="0"/>
              <a:t> </a:t>
            </a:r>
            <a:r>
              <a:rPr lang="en-US" dirty="0" err="1"/>
              <a:t>lưu</a:t>
            </a:r>
            <a:r>
              <a:rPr lang="en-US" dirty="0"/>
              <a:t> </a:t>
            </a:r>
            <a:r>
              <a:rPr lang="en-US" dirty="0" err="1"/>
              <a:t>lượng</a:t>
            </a:r>
            <a:r>
              <a:rPr lang="en-US" dirty="0"/>
              <a:t> </a:t>
            </a:r>
            <a:r>
              <a:rPr lang="en-US" dirty="0" err="1"/>
              <a:t>thông</a:t>
            </a:r>
            <a:r>
              <a:rPr lang="en-US" dirty="0"/>
              <a:t> qua Internet </a:t>
            </a:r>
            <a:r>
              <a:rPr lang="en-US" dirty="0" err="1"/>
              <a:t>để</a:t>
            </a:r>
            <a:r>
              <a:rPr lang="en-US" dirty="0"/>
              <a:t> </a:t>
            </a:r>
            <a:r>
              <a:rPr lang="en-US" dirty="0" err="1"/>
              <a:t>phát</a:t>
            </a:r>
            <a:r>
              <a:rPr lang="en-US" dirty="0"/>
              <a:t> </a:t>
            </a:r>
            <a:r>
              <a:rPr lang="en-US" dirty="0" err="1"/>
              <a:t>hiện</a:t>
            </a:r>
            <a:r>
              <a:rPr lang="en-US" dirty="0"/>
              <a:t> </a:t>
            </a:r>
            <a:r>
              <a:rPr lang="en-US" dirty="0" err="1"/>
              <a:t>các</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chống</a:t>
            </a:r>
            <a:r>
              <a:rPr lang="en-US" dirty="0"/>
              <a:t> </a:t>
            </a:r>
            <a:r>
              <a:rPr lang="en-US" dirty="0" err="1"/>
              <a:t>lại</a:t>
            </a:r>
            <a:r>
              <a:rPr lang="en-US" dirty="0"/>
              <a:t> ATEA, </a:t>
            </a:r>
            <a:r>
              <a:rPr lang="en-US" dirty="0" err="1"/>
              <a:t>và</a:t>
            </a:r>
            <a:r>
              <a:rPr lang="en-US" dirty="0"/>
              <a:t> </a:t>
            </a:r>
            <a:r>
              <a:rPr lang="en-US" dirty="0" err="1"/>
              <a:t>điều</a:t>
            </a:r>
            <a:r>
              <a:rPr lang="en-US" dirty="0"/>
              <a:t> </a:t>
            </a:r>
            <a:r>
              <a:rPr lang="en-US" dirty="0" err="1"/>
              <a:t>này</a:t>
            </a:r>
            <a:r>
              <a:rPr lang="en-US" dirty="0"/>
              <a:t> </a:t>
            </a:r>
            <a:r>
              <a:rPr lang="en-US" dirty="0" err="1"/>
              <a:t>cũng</a:t>
            </a:r>
            <a:r>
              <a:rPr lang="en-US" dirty="0"/>
              <a:t> </a:t>
            </a:r>
            <a:r>
              <a:rPr lang="en-US" dirty="0" err="1"/>
              <a:t>sẽ</a:t>
            </a:r>
            <a:r>
              <a:rPr lang="en-US" dirty="0"/>
              <a:t> </a:t>
            </a:r>
            <a:r>
              <a:rPr lang="en-US" dirty="0" err="1"/>
              <a:t>theo</a:t>
            </a:r>
            <a:r>
              <a:rPr lang="en-US" dirty="0"/>
              <a:t> </a:t>
            </a:r>
            <a:r>
              <a:rPr lang="en-US" dirty="0" err="1"/>
              <a:t>dõi</a:t>
            </a:r>
            <a:r>
              <a:rPr lang="en-US" dirty="0"/>
              <a:t> </a:t>
            </a:r>
            <a:r>
              <a:rPr lang="en-US" dirty="0" err="1"/>
              <a:t>sử</a:t>
            </a:r>
            <a:r>
              <a:rPr lang="en-US" dirty="0"/>
              <a:t> </a:t>
            </a:r>
            <a:r>
              <a:rPr lang="en-US" dirty="0" err="1"/>
              <a:t>dụng</a:t>
            </a:r>
            <a:r>
              <a:rPr lang="en-US" dirty="0"/>
              <a:t> </a:t>
            </a:r>
            <a:r>
              <a:rPr lang="en-US" dirty="0" err="1"/>
              <a:t>không</a:t>
            </a:r>
            <a:r>
              <a:rPr lang="en-US" dirty="0"/>
              <a:t> </a:t>
            </a:r>
            <a:r>
              <a:rPr lang="en-US" dirty="0" err="1"/>
              <a:t>đúng</a:t>
            </a:r>
            <a:r>
              <a:rPr lang="en-US" dirty="0"/>
              <a:t> </a:t>
            </a:r>
            <a:r>
              <a:rPr lang="en-US" dirty="0" err="1"/>
              <a:t>của</a:t>
            </a:r>
            <a:r>
              <a:rPr lang="en-US" dirty="0"/>
              <a:t> Internet.</a:t>
            </a:r>
          </a:p>
          <a:p>
            <a:r>
              <a:rPr lang="en-US" dirty="0" err="1"/>
              <a:t>Khi</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các</a:t>
            </a:r>
            <a:r>
              <a:rPr lang="en-US" dirty="0"/>
              <a:t> </a:t>
            </a:r>
            <a:r>
              <a:rPr lang="en-US" dirty="0" err="1"/>
              <a:t>trang</a:t>
            </a:r>
            <a:r>
              <a:rPr lang="en-US" dirty="0"/>
              <a:t> web, </a:t>
            </a:r>
            <a:r>
              <a:rPr lang="en-US" dirty="0" err="1"/>
              <a:t>hãy</a:t>
            </a:r>
            <a:r>
              <a:rPr lang="en-US" dirty="0"/>
              <a:t> </a:t>
            </a:r>
            <a:r>
              <a:rPr lang="en-US" dirty="0" err="1"/>
              <a:t>cẩn</a:t>
            </a:r>
            <a:r>
              <a:rPr lang="en-US" dirty="0"/>
              <a:t> </a:t>
            </a:r>
            <a:r>
              <a:rPr lang="en-US" dirty="0" err="1"/>
              <a:t>thận</a:t>
            </a:r>
            <a:r>
              <a:rPr lang="en-US" dirty="0"/>
              <a:t> </a:t>
            </a:r>
            <a:r>
              <a:rPr lang="en-US" dirty="0" err="1"/>
              <a:t>rằng</a:t>
            </a:r>
            <a:r>
              <a:rPr lang="en-US" dirty="0"/>
              <a:t> </a:t>
            </a:r>
            <a:r>
              <a:rPr lang="en-US" dirty="0" err="1"/>
              <a:t>trang</a:t>
            </a:r>
            <a:r>
              <a:rPr lang="en-US" dirty="0"/>
              <a:t> web </a:t>
            </a:r>
            <a:r>
              <a:rPr lang="en-US" dirty="0" err="1"/>
              <a:t>là</a:t>
            </a:r>
            <a:r>
              <a:rPr lang="en-US" dirty="0"/>
              <a:t> </a:t>
            </a:r>
            <a:r>
              <a:rPr lang="en-US" dirty="0" err="1"/>
              <a:t>chính</a:t>
            </a:r>
            <a:r>
              <a:rPr lang="en-US" dirty="0"/>
              <a:t> </a:t>
            </a:r>
            <a:r>
              <a:rPr lang="en-US" dirty="0" err="1"/>
              <a:t>xác</a:t>
            </a:r>
            <a:r>
              <a:rPr lang="en-US" dirty="0"/>
              <a:t> - </a:t>
            </a:r>
            <a:r>
              <a:rPr lang="en-US" dirty="0" err="1"/>
              <a:t>đặc</a:t>
            </a:r>
            <a:r>
              <a:rPr lang="en-US" dirty="0"/>
              <a:t> </a:t>
            </a:r>
            <a:r>
              <a:rPr lang="en-US" dirty="0" err="1"/>
              <a:t>biệt</a:t>
            </a:r>
            <a:r>
              <a:rPr lang="en-US" dirty="0"/>
              <a:t> </a:t>
            </a:r>
            <a:r>
              <a:rPr lang="en-US" dirty="0" err="1"/>
              <a:t>là</a:t>
            </a:r>
            <a:r>
              <a:rPr lang="en-US" dirty="0"/>
              <a:t> </a:t>
            </a:r>
            <a:r>
              <a:rPr lang="en-US" dirty="0" err="1"/>
              <a:t>nếu</a:t>
            </a:r>
            <a:r>
              <a:rPr lang="en-US" dirty="0"/>
              <a:t> </a:t>
            </a:r>
            <a:r>
              <a:rPr lang="en-US" dirty="0" err="1"/>
              <a:t>bạn</a:t>
            </a:r>
            <a:r>
              <a:rPr lang="en-US" dirty="0"/>
              <a:t> </a:t>
            </a:r>
            <a:r>
              <a:rPr lang="en-US" dirty="0" err="1"/>
              <a:t>đang</a:t>
            </a:r>
            <a:r>
              <a:rPr lang="en-US" dirty="0"/>
              <a:t> </a:t>
            </a:r>
            <a:r>
              <a:rPr lang="en-US" dirty="0" err="1"/>
              <a:t>chuyển</a:t>
            </a:r>
            <a:r>
              <a:rPr lang="en-US" dirty="0"/>
              <a:t> </a:t>
            </a:r>
            <a:r>
              <a:rPr lang="en-US" dirty="0" err="1"/>
              <a:t>hướng</a:t>
            </a:r>
            <a:r>
              <a:rPr lang="en-US" dirty="0"/>
              <a:t> </a:t>
            </a:r>
            <a:r>
              <a:rPr lang="en-US" dirty="0" err="1"/>
              <a:t>từ</a:t>
            </a:r>
            <a:r>
              <a:rPr lang="en-US" dirty="0"/>
              <a:t> </a:t>
            </a:r>
            <a:r>
              <a:rPr lang="en-US" dirty="0" err="1"/>
              <a:t>một</a:t>
            </a:r>
            <a:r>
              <a:rPr lang="en-US" dirty="0"/>
              <a:t> </a:t>
            </a:r>
            <a:r>
              <a:rPr lang="en-US" dirty="0" err="1"/>
              <a:t>trang</a:t>
            </a:r>
            <a:r>
              <a:rPr lang="en-US" dirty="0"/>
              <a:t> </a:t>
            </a:r>
            <a:r>
              <a:rPr lang="en-US" dirty="0" err="1"/>
              <a:t>khác</a:t>
            </a:r>
            <a:r>
              <a:rPr lang="en-US" dirty="0"/>
              <a:t>. </a:t>
            </a:r>
            <a:r>
              <a:rPr lang="en-US" dirty="0" err="1"/>
              <a:t>Không</a:t>
            </a:r>
            <a:r>
              <a:rPr lang="en-US" dirty="0"/>
              <a:t> bao </a:t>
            </a:r>
            <a:r>
              <a:rPr lang="en-US" dirty="0" err="1"/>
              <a:t>giờ</a:t>
            </a:r>
            <a:r>
              <a:rPr lang="en-US" dirty="0"/>
              <a:t> </a:t>
            </a:r>
            <a:r>
              <a:rPr lang="en-US" dirty="0" err="1"/>
              <a:t>bấm</a:t>
            </a:r>
            <a:r>
              <a:rPr lang="en-US" dirty="0"/>
              <a:t> </a:t>
            </a:r>
            <a:r>
              <a:rPr lang="en-US" dirty="0" err="1"/>
              <a:t>vào</a:t>
            </a:r>
            <a:r>
              <a:rPr lang="en-US" dirty="0"/>
              <a:t> </a:t>
            </a:r>
            <a:r>
              <a:rPr lang="en-US" dirty="0" err="1"/>
              <a:t>liên</a:t>
            </a:r>
            <a:r>
              <a:rPr lang="en-US" dirty="0"/>
              <a:t> </a:t>
            </a:r>
            <a:r>
              <a:rPr lang="en-US" dirty="0" err="1"/>
              <a:t>kết</a:t>
            </a:r>
            <a:r>
              <a:rPr lang="en-US" dirty="0"/>
              <a:t> hay </a:t>
            </a:r>
            <a:r>
              <a:rPr lang="en-US" dirty="0" err="1"/>
              <a:t>quảng</a:t>
            </a:r>
            <a:r>
              <a:rPr lang="en-US" dirty="0"/>
              <a:t> </a:t>
            </a:r>
            <a:r>
              <a:rPr lang="en-US" dirty="0" err="1"/>
              <a:t>cáo</a:t>
            </a:r>
            <a:r>
              <a:rPr lang="en-US" dirty="0"/>
              <a:t> ở </a:t>
            </a:r>
            <a:r>
              <a:rPr lang="en-US" dirty="0" err="1"/>
              <a:t>các</a:t>
            </a:r>
            <a:r>
              <a:rPr lang="en-US" dirty="0"/>
              <a:t> </a:t>
            </a:r>
            <a:r>
              <a:rPr lang="en-US" dirty="0" err="1"/>
              <a:t>trang</a:t>
            </a:r>
            <a:r>
              <a:rPr lang="en-US" dirty="0"/>
              <a:t> web </a:t>
            </a:r>
            <a:r>
              <a:rPr lang="en-US" dirty="0" err="1"/>
              <a:t>nếu</a:t>
            </a:r>
            <a:r>
              <a:rPr lang="en-US" dirty="0"/>
              <a:t> </a:t>
            </a:r>
            <a:r>
              <a:rPr lang="en-US" dirty="0" err="1"/>
              <a:t>chúng</a:t>
            </a:r>
            <a:r>
              <a:rPr lang="en-US" dirty="0"/>
              <a:t> </a:t>
            </a:r>
            <a:r>
              <a:rPr lang="en-US" dirty="0" err="1"/>
              <a:t>xuất</a:t>
            </a:r>
            <a:r>
              <a:rPr lang="en-US" dirty="0"/>
              <a:t> </a:t>
            </a:r>
            <a:r>
              <a:rPr lang="en-US" dirty="0" err="1"/>
              <a:t>hiện</a:t>
            </a:r>
            <a:r>
              <a:rPr lang="en-US" dirty="0"/>
              <a:t> </a:t>
            </a:r>
            <a:r>
              <a:rPr lang="en-US" dirty="0" err="1"/>
              <a:t>đáng</a:t>
            </a:r>
            <a:r>
              <a:rPr lang="en-US" dirty="0"/>
              <a:t> </a:t>
            </a:r>
            <a:r>
              <a:rPr lang="en-US" dirty="0" err="1"/>
              <a:t>ngờ</a:t>
            </a:r>
            <a:r>
              <a:rPr lang="en-US" dirty="0"/>
              <a:t>, </a:t>
            </a:r>
            <a:r>
              <a:rPr lang="en-US" dirty="0" err="1"/>
              <a:t>vì</a:t>
            </a:r>
            <a:r>
              <a:rPr lang="en-US" dirty="0"/>
              <a:t> </a:t>
            </a:r>
            <a:r>
              <a:rPr lang="en-US" dirty="0" err="1"/>
              <a:t>chúng</a:t>
            </a:r>
            <a:r>
              <a:rPr lang="en-US" dirty="0"/>
              <a:t> </a:t>
            </a:r>
            <a:r>
              <a:rPr lang="en-US" dirty="0" err="1"/>
              <a:t>có</a:t>
            </a:r>
            <a:r>
              <a:rPr lang="en-US" dirty="0"/>
              <a:t> </a:t>
            </a:r>
            <a:r>
              <a:rPr lang="en-US" dirty="0" err="1"/>
              <a:t>thể</a:t>
            </a:r>
            <a:r>
              <a:rPr lang="en-US" dirty="0"/>
              <a:t> </a:t>
            </a:r>
            <a:r>
              <a:rPr lang="en-US" dirty="0" err="1"/>
              <a:t>chứa</a:t>
            </a:r>
            <a:r>
              <a:rPr lang="en-US" dirty="0"/>
              <a:t> </a:t>
            </a:r>
            <a:r>
              <a:rPr lang="en-US" dirty="0" err="1"/>
              <a:t>phần</a:t>
            </a:r>
            <a:r>
              <a:rPr lang="en-US" dirty="0"/>
              <a:t> </a:t>
            </a:r>
            <a:r>
              <a:rPr lang="en-US" dirty="0" err="1"/>
              <a:t>mềm</a:t>
            </a:r>
            <a:r>
              <a:rPr lang="en-US" dirty="0"/>
              <a:t> </a:t>
            </a:r>
            <a:r>
              <a:rPr lang="en-US" dirty="0" err="1"/>
              <a:t>độc</a:t>
            </a:r>
            <a:r>
              <a:rPr lang="en-US" dirty="0"/>
              <a:t> </a:t>
            </a:r>
            <a:r>
              <a:rPr lang="en-US" dirty="0" err="1"/>
              <a:t>hại</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nạp</a:t>
            </a:r>
            <a:r>
              <a:rPr lang="en-US" dirty="0"/>
              <a:t> </a:t>
            </a:r>
            <a:r>
              <a:rPr lang="en-US" dirty="0" err="1"/>
              <a:t>vào</a:t>
            </a:r>
            <a:r>
              <a:rPr lang="en-US" dirty="0"/>
              <a:t> </a:t>
            </a:r>
            <a:r>
              <a:rPr lang="en-US" dirty="0" err="1"/>
              <a:t>thiết</a:t>
            </a:r>
            <a:r>
              <a:rPr lang="en-US" dirty="0"/>
              <a:t> </a:t>
            </a:r>
            <a:r>
              <a:rPr lang="en-US" dirty="0" err="1"/>
              <a:t>bị</a:t>
            </a:r>
            <a:r>
              <a:rPr lang="en-US" dirty="0"/>
              <a:t> </a:t>
            </a:r>
            <a:r>
              <a:rPr lang="en-US" dirty="0" err="1"/>
              <a:t>của</a:t>
            </a:r>
            <a:r>
              <a:rPr lang="en-US" dirty="0"/>
              <a:t> </a:t>
            </a:r>
            <a:r>
              <a:rPr lang="en-US" dirty="0" err="1"/>
              <a:t>bạn</a:t>
            </a:r>
            <a:r>
              <a:rPr lang="en-US" dirty="0"/>
              <a:t>. </a:t>
            </a:r>
            <a:br>
              <a:rPr lang="en-US" dirty="0"/>
            </a:br>
            <a:endParaRPr lang="en-US" dirty="0"/>
          </a:p>
          <a:p>
            <a:br>
              <a:rPr lang="en-US" dirty="0"/>
            </a:br>
            <a:r>
              <a:rPr lang="en-US" dirty="0"/>
              <a:t>	</a:t>
            </a:r>
          </a:p>
        </p:txBody>
      </p:sp>
    </p:spTree>
    <p:extLst>
      <p:ext uri="{BB962C8B-B14F-4D97-AF65-F5344CB8AC3E}">
        <p14:creationId xmlns:p14="http://schemas.microsoft.com/office/powerpoint/2010/main" val="2043950219"/>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538C-96CC-417D-9116-F219F57CD108}"/>
              </a:ext>
            </a:extLst>
          </p:cNvPr>
          <p:cNvSpPr>
            <a:spLocks noGrp="1"/>
          </p:cNvSpPr>
          <p:nvPr>
            <p:ph type="title"/>
          </p:nvPr>
        </p:nvSpPr>
        <p:spPr>
          <a:xfrm>
            <a:off x="0" y="-76200"/>
            <a:ext cx="9144000" cy="1981200"/>
          </a:xfrm>
        </p:spPr>
        <p:txBody>
          <a:bodyPr/>
          <a:lstStyle/>
          <a:p>
            <a:r>
              <a:rPr lang="en-US" b="1" dirty="0"/>
              <a:t>5. TRUYỀN THÔNG (EMAIL / PHƯƠNG TIỆN TRUYỀN THÔNG XÃ HỘI)</a:t>
            </a:r>
            <a:endParaRPr lang="en-US" dirty="0"/>
          </a:p>
        </p:txBody>
      </p:sp>
      <p:sp>
        <p:nvSpPr>
          <p:cNvPr id="3" name="Content Placeholder 2">
            <a:extLst>
              <a:ext uri="{FF2B5EF4-FFF2-40B4-BE49-F238E27FC236}">
                <a16:creationId xmlns:a16="http://schemas.microsoft.com/office/drawing/2014/main" id="{5EDAA48F-1B35-42A6-A7F0-8B67914E9299}"/>
              </a:ext>
            </a:extLst>
          </p:cNvPr>
          <p:cNvSpPr>
            <a:spLocks noGrp="1"/>
          </p:cNvSpPr>
          <p:nvPr>
            <p:ph idx="1"/>
          </p:nvPr>
        </p:nvSpPr>
        <p:spPr>
          <a:xfrm>
            <a:off x="28303" y="2133601"/>
            <a:ext cx="9144000" cy="4724399"/>
          </a:xfrm>
        </p:spPr>
        <p:txBody>
          <a:bodyPr/>
          <a:lstStyle/>
          <a:p>
            <a:r>
              <a:rPr lang="en-US" dirty="0"/>
              <a:t>Email </a:t>
            </a:r>
            <a:r>
              <a:rPr lang="en-US" dirty="0" err="1"/>
              <a:t>cũng</a:t>
            </a:r>
            <a:r>
              <a:rPr lang="en-US" dirty="0"/>
              <a:t> </a:t>
            </a:r>
            <a:r>
              <a:rPr lang="en-US" dirty="0" err="1"/>
              <a:t>là</a:t>
            </a:r>
            <a:r>
              <a:rPr lang="en-US" dirty="0"/>
              <a:t> </a:t>
            </a:r>
            <a:r>
              <a:rPr lang="en-US" dirty="0" err="1"/>
              <a:t>một</a:t>
            </a:r>
            <a:r>
              <a:rPr lang="en-US" dirty="0"/>
              <a:t> </a:t>
            </a:r>
            <a:r>
              <a:rPr lang="en-US" dirty="0" err="1"/>
              <a:t>nguồn</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lỗ</a:t>
            </a:r>
            <a:r>
              <a:rPr lang="en-US" dirty="0"/>
              <a:t> </a:t>
            </a:r>
            <a:r>
              <a:rPr lang="en-US" dirty="0" err="1"/>
              <a:t>hổng</a:t>
            </a:r>
            <a:r>
              <a:rPr lang="en-US" dirty="0"/>
              <a:t> </a:t>
            </a:r>
            <a:r>
              <a:rPr lang="en-US" dirty="0" err="1"/>
              <a:t>về</a:t>
            </a:r>
            <a:r>
              <a:rPr lang="en-US" dirty="0"/>
              <a:t> an </a:t>
            </a:r>
            <a:r>
              <a:rPr lang="en-US" dirty="0" err="1"/>
              <a:t>ninh</a:t>
            </a:r>
            <a:r>
              <a:rPr lang="en-US" dirty="0"/>
              <a:t> </a:t>
            </a:r>
            <a:r>
              <a:rPr lang="en-US" dirty="0" err="1"/>
              <a:t>thông</a:t>
            </a:r>
            <a:r>
              <a:rPr lang="en-US" dirty="0"/>
              <a:t> tin, </a:t>
            </a:r>
            <a:r>
              <a:rPr lang="en-US" dirty="0" err="1"/>
              <a:t>vì</a:t>
            </a:r>
            <a:r>
              <a:rPr lang="en-US" dirty="0"/>
              <a:t> </a:t>
            </a:r>
            <a:r>
              <a:rPr lang="en-US" dirty="0" err="1"/>
              <a:t>nó</a:t>
            </a:r>
            <a:r>
              <a:rPr lang="en-US" dirty="0"/>
              <a:t>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kẻ</a:t>
            </a:r>
            <a:r>
              <a:rPr lang="en-US" dirty="0"/>
              <a:t> </a:t>
            </a:r>
            <a:r>
              <a:rPr lang="en-US" dirty="0" err="1"/>
              <a:t>tấn</a:t>
            </a:r>
            <a:r>
              <a:rPr lang="en-US" dirty="0"/>
              <a:t> </a:t>
            </a:r>
            <a:r>
              <a:rPr lang="en-US" dirty="0" err="1"/>
              <a:t>công</a:t>
            </a:r>
            <a:r>
              <a:rPr lang="en-US" dirty="0"/>
              <a:t> </a:t>
            </a:r>
            <a:r>
              <a:rPr lang="en-US" dirty="0" err="1"/>
              <a:t>nhắm</a:t>
            </a:r>
            <a:r>
              <a:rPr lang="en-US" dirty="0"/>
              <a:t> </a:t>
            </a:r>
            <a:r>
              <a:rPr lang="en-US" dirty="0" err="1"/>
              <a:t>mục</a:t>
            </a:r>
            <a:r>
              <a:rPr lang="en-US" dirty="0"/>
              <a:t> </a:t>
            </a:r>
            <a:r>
              <a:rPr lang="en-US" dirty="0" err="1"/>
              <a:t>tiêu</a:t>
            </a:r>
            <a:r>
              <a:rPr lang="en-US" dirty="0"/>
              <a:t> </a:t>
            </a:r>
            <a:r>
              <a:rPr lang="en-US" dirty="0" err="1"/>
              <a:t>vào</a:t>
            </a:r>
            <a:r>
              <a:rPr lang="en-US" dirty="0"/>
              <a:t> ATEA </a:t>
            </a:r>
            <a:r>
              <a:rPr lang="en-US" dirty="0" err="1"/>
              <a:t>với</a:t>
            </a:r>
            <a:r>
              <a:rPr lang="en-US" dirty="0"/>
              <a:t> </a:t>
            </a:r>
            <a:r>
              <a:rPr lang="en-US" dirty="0" err="1"/>
              <a:t>phần</a:t>
            </a:r>
            <a:r>
              <a:rPr lang="en-US" dirty="0"/>
              <a:t> </a:t>
            </a:r>
            <a:r>
              <a:rPr lang="en-US" dirty="0" err="1"/>
              <a:t>mềm</a:t>
            </a:r>
            <a:r>
              <a:rPr lang="en-US" dirty="0"/>
              <a:t> </a:t>
            </a:r>
            <a:r>
              <a:rPr lang="en-US" dirty="0" err="1"/>
              <a:t>độc</a:t>
            </a:r>
            <a:r>
              <a:rPr lang="en-US" dirty="0"/>
              <a:t> </a:t>
            </a:r>
            <a:r>
              <a:rPr lang="en-US" dirty="0" err="1"/>
              <a:t>hại</a:t>
            </a:r>
            <a:r>
              <a:rPr lang="en-US" dirty="0"/>
              <a:t>, </a:t>
            </a:r>
            <a:r>
              <a:rPr lang="en-US" dirty="0" err="1"/>
              <a:t>lừa</a:t>
            </a:r>
            <a:r>
              <a:rPr lang="en-US" dirty="0"/>
              <a:t> </a:t>
            </a:r>
            <a:r>
              <a:rPr lang="en-US" dirty="0" err="1"/>
              <a:t>đảo</a:t>
            </a:r>
            <a:r>
              <a:rPr lang="en-US" dirty="0"/>
              <a:t> </a:t>
            </a:r>
            <a:r>
              <a:rPr lang="en-US" dirty="0" err="1"/>
              <a:t>và</a:t>
            </a:r>
            <a:r>
              <a:rPr lang="en-US" dirty="0"/>
              <a:t> </a:t>
            </a:r>
            <a:r>
              <a:rPr lang="en-US" dirty="0" err="1"/>
              <a:t>các</a:t>
            </a:r>
            <a:r>
              <a:rPr lang="en-US" dirty="0"/>
              <a:t> </a:t>
            </a:r>
            <a:r>
              <a:rPr lang="en-US" dirty="0" err="1"/>
              <a:t>mối</a:t>
            </a:r>
            <a:r>
              <a:rPr lang="en-US" dirty="0"/>
              <a:t> </a:t>
            </a:r>
            <a:r>
              <a:rPr lang="en-US" dirty="0" err="1"/>
              <a:t>đe</a:t>
            </a:r>
            <a:r>
              <a:rPr lang="en-US" dirty="0"/>
              <a:t> </a:t>
            </a:r>
            <a:r>
              <a:rPr lang="en-US" dirty="0" err="1"/>
              <a:t>dọa</a:t>
            </a:r>
            <a:r>
              <a:rPr lang="en-US" dirty="0"/>
              <a:t> </a:t>
            </a:r>
            <a:r>
              <a:rPr lang="en-US" dirty="0" err="1"/>
              <a:t>khác</a:t>
            </a:r>
            <a:r>
              <a:rPr lang="en-US" dirty="0"/>
              <a:t>, </a:t>
            </a:r>
            <a:r>
              <a:rPr lang="en-US" dirty="0" err="1"/>
              <a:t>với</a:t>
            </a:r>
            <a:r>
              <a:rPr lang="en-US" dirty="0"/>
              <a:t> chi </a:t>
            </a:r>
            <a:r>
              <a:rPr lang="en-US" dirty="0" err="1"/>
              <a:t>phí</a:t>
            </a:r>
            <a:r>
              <a:rPr lang="en-US" dirty="0"/>
              <a:t> </a:t>
            </a:r>
            <a:r>
              <a:rPr lang="en-US" dirty="0" err="1"/>
              <a:t>thấp</a:t>
            </a:r>
            <a:r>
              <a:rPr lang="en-US" dirty="0"/>
              <a:t> </a:t>
            </a:r>
            <a:r>
              <a:rPr lang="en-US" dirty="0" err="1"/>
              <a:t>và</a:t>
            </a:r>
            <a:r>
              <a:rPr lang="en-US" dirty="0"/>
              <a:t> </a:t>
            </a:r>
            <a:r>
              <a:rPr lang="en-US" dirty="0" err="1"/>
              <a:t>ít</a:t>
            </a:r>
            <a:r>
              <a:rPr lang="en-US" dirty="0"/>
              <a:t> </a:t>
            </a:r>
            <a:r>
              <a:rPr lang="en-US" dirty="0" err="1"/>
              <a:t>nguy</a:t>
            </a:r>
            <a:r>
              <a:rPr lang="en-US" dirty="0"/>
              <a:t> </a:t>
            </a:r>
            <a:r>
              <a:rPr lang="en-US" dirty="0" err="1"/>
              <a:t>cơ</a:t>
            </a:r>
            <a:r>
              <a:rPr lang="en-US" dirty="0"/>
              <a:t> </a:t>
            </a:r>
            <a:r>
              <a:rPr lang="en-US" dirty="0" err="1"/>
              <a:t>bị</a:t>
            </a:r>
            <a:r>
              <a:rPr lang="en-US" dirty="0"/>
              <a:t> </a:t>
            </a:r>
            <a:r>
              <a:rPr lang="en-US" dirty="0" err="1"/>
              <a:t>truy</a:t>
            </a:r>
            <a:r>
              <a:rPr lang="en-US" dirty="0"/>
              <a:t> </a:t>
            </a:r>
            <a:r>
              <a:rPr lang="en-US" dirty="0" err="1"/>
              <a:t>cứu</a:t>
            </a:r>
            <a:r>
              <a:rPr lang="en-US" dirty="0"/>
              <a:t> </a:t>
            </a:r>
            <a:r>
              <a:rPr lang="en-US" dirty="0" err="1"/>
              <a:t>trách</a:t>
            </a:r>
            <a:r>
              <a:rPr lang="en-US" dirty="0"/>
              <a:t> </a:t>
            </a:r>
            <a:r>
              <a:rPr lang="en-US" dirty="0" err="1"/>
              <a:t>nhiệm</a:t>
            </a:r>
            <a:r>
              <a:rPr lang="en-US" dirty="0"/>
              <a:t>.</a:t>
            </a:r>
            <a:br>
              <a:rPr lang="en-US" dirty="0"/>
            </a:br>
            <a:endParaRPr lang="en-US" dirty="0"/>
          </a:p>
        </p:txBody>
      </p:sp>
    </p:spTree>
    <p:extLst>
      <p:ext uri="{BB962C8B-B14F-4D97-AF65-F5344CB8AC3E}">
        <p14:creationId xmlns:p14="http://schemas.microsoft.com/office/powerpoint/2010/main" val="3706185192"/>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1BB0-C6FE-4A3E-AA9F-0CE4E0627362}"/>
              </a:ext>
            </a:extLst>
          </p:cNvPr>
          <p:cNvSpPr>
            <a:spLocks noGrp="1"/>
          </p:cNvSpPr>
          <p:nvPr>
            <p:ph type="title"/>
          </p:nvPr>
        </p:nvSpPr>
        <p:spPr>
          <a:xfrm>
            <a:off x="0" y="-76200"/>
            <a:ext cx="9144000" cy="1905000"/>
          </a:xfrm>
        </p:spPr>
        <p:txBody>
          <a:bodyPr/>
          <a:lstStyle/>
          <a:p>
            <a:r>
              <a:rPr lang="en-US" b="1" dirty="0"/>
              <a:t>5. TRUYỀN THÔNG (EMAIL / PHƯƠNG TIỆN TRUYỀN THÔNG XÃ HỘI)</a:t>
            </a:r>
            <a:endParaRPr lang="en-US" dirty="0"/>
          </a:p>
        </p:txBody>
      </p:sp>
      <p:sp>
        <p:nvSpPr>
          <p:cNvPr id="3" name="Content Placeholder 2">
            <a:extLst>
              <a:ext uri="{FF2B5EF4-FFF2-40B4-BE49-F238E27FC236}">
                <a16:creationId xmlns:a16="http://schemas.microsoft.com/office/drawing/2014/main" id="{8E60DFF9-4F0C-419C-8017-0EFCD628F1DE}"/>
              </a:ext>
            </a:extLst>
          </p:cNvPr>
          <p:cNvSpPr>
            <a:spLocks noGrp="1"/>
          </p:cNvSpPr>
          <p:nvPr>
            <p:ph idx="1"/>
          </p:nvPr>
        </p:nvSpPr>
        <p:spPr>
          <a:xfrm>
            <a:off x="0" y="1676400"/>
            <a:ext cx="9144000" cy="4648200"/>
          </a:xfrm>
        </p:spPr>
        <p:txBody>
          <a:bodyPr/>
          <a:lstStyle/>
          <a:p>
            <a:r>
              <a:rPr lang="en-US" sz="3000" dirty="0" err="1"/>
              <a:t>Một</a:t>
            </a:r>
            <a:r>
              <a:rPr lang="en-US" sz="3000" dirty="0"/>
              <a:t> </a:t>
            </a:r>
            <a:r>
              <a:rPr lang="en-US" sz="3000" dirty="0" err="1"/>
              <a:t>loại</a:t>
            </a:r>
            <a:r>
              <a:rPr lang="en-US" sz="3000" dirty="0"/>
              <a:t> </a:t>
            </a:r>
            <a:r>
              <a:rPr lang="en-US" sz="3000" dirty="0" err="1"/>
              <a:t>tần</a:t>
            </a:r>
            <a:r>
              <a:rPr lang="en-US" sz="3000" dirty="0"/>
              <a:t> </a:t>
            </a:r>
            <a:r>
              <a:rPr lang="en-US" sz="3000" dirty="0" err="1"/>
              <a:t>công</a:t>
            </a:r>
            <a:r>
              <a:rPr lang="en-US" sz="3000" dirty="0"/>
              <a:t> </a:t>
            </a:r>
            <a:r>
              <a:rPr lang="en-US" sz="3000" dirty="0" err="1"/>
              <a:t>thường</a:t>
            </a:r>
            <a:r>
              <a:rPr lang="en-US" sz="3000" dirty="0"/>
              <a:t> </a:t>
            </a:r>
            <a:r>
              <a:rPr lang="en-US" sz="3000" dirty="0" err="1"/>
              <a:t>xuyên</a:t>
            </a:r>
            <a:r>
              <a:rPr lang="en-US" sz="3000" dirty="0"/>
              <a:t> </a:t>
            </a:r>
            <a:r>
              <a:rPr lang="en-US" sz="3000" dirty="0" err="1"/>
              <a:t>xảy</a:t>
            </a:r>
            <a:r>
              <a:rPr lang="en-US" sz="3000" dirty="0"/>
              <a:t> ra </a:t>
            </a:r>
            <a:r>
              <a:rPr lang="en-US" sz="3000" dirty="0" err="1"/>
              <a:t>đó</a:t>
            </a:r>
            <a:r>
              <a:rPr lang="en-US" sz="3000" dirty="0"/>
              <a:t> </a:t>
            </a:r>
            <a:r>
              <a:rPr lang="en-US" sz="3000" dirty="0" err="1"/>
              <a:t>là</a:t>
            </a:r>
            <a:r>
              <a:rPr lang="en-US" sz="3000" dirty="0"/>
              <a:t> </a:t>
            </a:r>
            <a:r>
              <a:rPr lang="en-US" sz="3000" dirty="0" err="1"/>
              <a:t>khi</a:t>
            </a:r>
            <a:r>
              <a:rPr lang="en-US" sz="3000" dirty="0"/>
              <a:t> </a:t>
            </a:r>
            <a:r>
              <a:rPr lang="en-US" sz="3000" dirty="0" err="1"/>
              <a:t>kẻ</a:t>
            </a:r>
            <a:r>
              <a:rPr lang="en-US" sz="3000" dirty="0"/>
              <a:t> </a:t>
            </a:r>
            <a:r>
              <a:rPr lang="en-US" sz="3000" dirty="0" err="1"/>
              <a:t>tấn</a:t>
            </a:r>
            <a:r>
              <a:rPr lang="en-US" sz="3000" dirty="0"/>
              <a:t> </a:t>
            </a:r>
            <a:r>
              <a:rPr lang="en-US" sz="3000" dirty="0" err="1"/>
              <a:t>công</a:t>
            </a:r>
            <a:r>
              <a:rPr lang="en-US" sz="3000" dirty="0"/>
              <a:t> </a:t>
            </a:r>
            <a:r>
              <a:rPr lang="en-US" sz="3000" dirty="0" err="1"/>
              <a:t>chỉ</a:t>
            </a:r>
            <a:r>
              <a:rPr lang="en-US" sz="3000" dirty="0"/>
              <a:t> </a:t>
            </a:r>
            <a:r>
              <a:rPr lang="en-US" sz="3000" dirty="0" err="1"/>
              <a:t>liên</a:t>
            </a:r>
            <a:r>
              <a:rPr lang="en-US" sz="3000" dirty="0"/>
              <a:t> </a:t>
            </a:r>
            <a:r>
              <a:rPr lang="en-US" sz="3000" dirty="0" err="1"/>
              <a:t>lạc</a:t>
            </a:r>
            <a:r>
              <a:rPr lang="en-US" sz="3000" dirty="0"/>
              <a:t> </a:t>
            </a:r>
            <a:r>
              <a:rPr lang="en-US" sz="3000" dirty="0" err="1"/>
              <a:t>trực</a:t>
            </a:r>
            <a:r>
              <a:rPr lang="en-US" sz="3000" dirty="0"/>
              <a:t> </a:t>
            </a:r>
            <a:r>
              <a:rPr lang="en-US" sz="3000" dirty="0" err="1"/>
              <a:t>tiếp</a:t>
            </a:r>
            <a:r>
              <a:rPr lang="en-US" sz="3000" dirty="0"/>
              <a:t> </a:t>
            </a:r>
            <a:r>
              <a:rPr lang="en-US" sz="3000" dirty="0" err="1"/>
              <a:t>với</a:t>
            </a:r>
            <a:r>
              <a:rPr lang="en-US" sz="3000" dirty="0"/>
              <a:t> </a:t>
            </a:r>
            <a:r>
              <a:rPr lang="en-US" sz="3000" dirty="0" err="1"/>
              <a:t>một</a:t>
            </a:r>
            <a:r>
              <a:rPr lang="en-US" sz="3000" dirty="0"/>
              <a:t> </a:t>
            </a:r>
            <a:r>
              <a:rPr lang="en-US" sz="3000" dirty="0" err="1"/>
              <a:t>nhân</a:t>
            </a:r>
            <a:r>
              <a:rPr lang="en-US" sz="3000" dirty="0"/>
              <a:t> </a:t>
            </a:r>
            <a:r>
              <a:rPr lang="en-US" sz="3000" dirty="0" err="1"/>
              <a:t>viên</a:t>
            </a:r>
            <a:r>
              <a:rPr lang="en-US" sz="3000" dirty="0"/>
              <a:t> ATEA </a:t>
            </a:r>
            <a:r>
              <a:rPr lang="en-US" sz="3000" dirty="0" err="1"/>
              <a:t>thông</a:t>
            </a:r>
            <a:r>
              <a:rPr lang="en-US" sz="3000" dirty="0"/>
              <a:t> qua email. Email </a:t>
            </a:r>
            <a:r>
              <a:rPr lang="en-US" sz="3000" dirty="0" err="1"/>
              <a:t>này</a:t>
            </a:r>
            <a:r>
              <a:rPr lang="en-US" sz="3000" dirty="0"/>
              <a:t> </a:t>
            </a:r>
            <a:r>
              <a:rPr lang="en-US" sz="3000" dirty="0" err="1"/>
              <a:t>dường</a:t>
            </a:r>
            <a:r>
              <a:rPr lang="en-US" sz="3000" dirty="0"/>
              <a:t> </a:t>
            </a:r>
            <a:r>
              <a:rPr lang="en-US" sz="3000" dirty="0" err="1"/>
              <a:t>như</a:t>
            </a:r>
            <a:r>
              <a:rPr lang="en-US" sz="3000" dirty="0"/>
              <a:t> </a:t>
            </a:r>
            <a:r>
              <a:rPr lang="en-US" sz="3000" dirty="0" err="1"/>
              <a:t>là</a:t>
            </a:r>
            <a:r>
              <a:rPr lang="en-US" sz="3000" dirty="0"/>
              <a:t> </a:t>
            </a:r>
            <a:r>
              <a:rPr lang="en-US" sz="3000" dirty="0" err="1"/>
              <a:t>từ</a:t>
            </a:r>
            <a:r>
              <a:rPr lang="en-US" sz="3000" dirty="0"/>
              <a:t> </a:t>
            </a:r>
            <a:r>
              <a:rPr lang="en-US" sz="3000" dirty="0" err="1"/>
              <a:t>một</a:t>
            </a:r>
            <a:r>
              <a:rPr lang="en-US" sz="3000" dirty="0"/>
              <a:t> </a:t>
            </a:r>
            <a:r>
              <a:rPr lang="en-US" sz="3000" dirty="0" err="1"/>
              <a:t>nguồn</a:t>
            </a:r>
            <a:r>
              <a:rPr lang="en-US" sz="3000" dirty="0"/>
              <a:t> </a:t>
            </a:r>
            <a:r>
              <a:rPr lang="en-US" sz="3000" dirty="0" err="1"/>
              <a:t>đáng</a:t>
            </a:r>
            <a:r>
              <a:rPr lang="en-US" sz="3000" dirty="0"/>
              <a:t> tin </a:t>
            </a:r>
            <a:r>
              <a:rPr lang="en-US" sz="3000" dirty="0" err="1"/>
              <a:t>cậy</a:t>
            </a:r>
            <a:r>
              <a:rPr lang="en-US" sz="3000" dirty="0"/>
              <a:t>, </a:t>
            </a:r>
            <a:r>
              <a:rPr lang="en-US" sz="3000" dirty="0" err="1"/>
              <a:t>thường</a:t>
            </a:r>
            <a:r>
              <a:rPr lang="en-US" sz="3000" dirty="0"/>
              <a:t> </a:t>
            </a:r>
            <a:r>
              <a:rPr lang="en-US" sz="3000" dirty="0" err="1"/>
              <a:t>sử</a:t>
            </a:r>
            <a:r>
              <a:rPr lang="en-US" sz="3000" dirty="0"/>
              <a:t> </a:t>
            </a:r>
            <a:r>
              <a:rPr lang="en-US" sz="3000" dirty="0" err="1"/>
              <a:t>dụng</a:t>
            </a:r>
            <a:r>
              <a:rPr lang="en-US" sz="3000" dirty="0"/>
              <a:t> </a:t>
            </a:r>
            <a:r>
              <a:rPr lang="en-US" sz="3000" dirty="0" err="1"/>
              <a:t>giống</a:t>
            </a:r>
            <a:r>
              <a:rPr lang="en-US" sz="3000" dirty="0"/>
              <a:t> </a:t>
            </a:r>
            <a:r>
              <a:rPr lang="en-US" sz="3000" dirty="0" err="1"/>
              <a:t>như</a:t>
            </a:r>
            <a:r>
              <a:rPr lang="en-US" sz="3000" dirty="0"/>
              <a:t> email </a:t>
            </a:r>
            <a:r>
              <a:rPr lang="en-US" sz="3000" dirty="0" err="1"/>
              <a:t>của</a:t>
            </a:r>
            <a:r>
              <a:rPr lang="en-US" sz="3000" dirty="0"/>
              <a:t> </a:t>
            </a:r>
            <a:r>
              <a:rPr lang="en-US" sz="3000" dirty="0" err="1"/>
              <a:t>một</a:t>
            </a:r>
            <a:r>
              <a:rPr lang="en-US" sz="3000" dirty="0"/>
              <a:t> </a:t>
            </a:r>
            <a:r>
              <a:rPr lang="en-US" sz="3000" dirty="0" err="1"/>
              <a:t>nhân</a:t>
            </a:r>
            <a:r>
              <a:rPr lang="en-US" sz="3000" dirty="0"/>
              <a:t> </a:t>
            </a:r>
            <a:r>
              <a:rPr lang="en-US" sz="3000" dirty="0" err="1"/>
              <a:t>viên</a:t>
            </a:r>
            <a:r>
              <a:rPr lang="en-US" sz="3000" dirty="0"/>
              <a:t> </a:t>
            </a:r>
            <a:r>
              <a:rPr lang="en-US" sz="3000" dirty="0" err="1"/>
              <a:t>khác</a:t>
            </a:r>
            <a:r>
              <a:rPr lang="en-US" sz="3000" dirty="0"/>
              <a:t>, </a:t>
            </a:r>
            <a:r>
              <a:rPr lang="en-US" sz="3000" dirty="0" err="1"/>
              <a:t>một</a:t>
            </a:r>
            <a:r>
              <a:rPr lang="en-US" sz="3000" dirty="0"/>
              <a:t> </a:t>
            </a:r>
            <a:r>
              <a:rPr lang="en-US" sz="3000" dirty="0" err="1"/>
              <a:t>đối</a:t>
            </a:r>
            <a:r>
              <a:rPr lang="en-US" sz="3000" dirty="0"/>
              <a:t> </a:t>
            </a:r>
            <a:r>
              <a:rPr lang="en-US" sz="3000" dirty="0" err="1"/>
              <a:t>tác</a:t>
            </a:r>
            <a:r>
              <a:rPr lang="en-US" sz="3000" dirty="0"/>
              <a:t> </a:t>
            </a:r>
            <a:r>
              <a:rPr lang="en-US" sz="3000" dirty="0" err="1"/>
              <a:t>kinh</a:t>
            </a:r>
            <a:r>
              <a:rPr lang="en-US" sz="3000" dirty="0"/>
              <a:t> </a:t>
            </a:r>
            <a:r>
              <a:rPr lang="en-US" sz="3000" dirty="0" err="1"/>
              <a:t>doanh</a:t>
            </a:r>
            <a:r>
              <a:rPr lang="en-US" sz="3000" dirty="0"/>
              <a:t>, </a:t>
            </a:r>
            <a:r>
              <a:rPr lang="en-US" sz="3000" dirty="0" err="1"/>
              <a:t>hoặc</a:t>
            </a:r>
            <a:r>
              <a:rPr lang="en-US" sz="3000" dirty="0"/>
              <a:t> </a:t>
            </a:r>
            <a:r>
              <a:rPr lang="en-US" sz="3000" dirty="0" err="1"/>
              <a:t>một</a:t>
            </a:r>
            <a:r>
              <a:rPr lang="en-US" sz="3000" dirty="0"/>
              <a:t> </a:t>
            </a:r>
            <a:r>
              <a:rPr lang="en-US" sz="3000" dirty="0" err="1"/>
              <a:t>nhà</a:t>
            </a:r>
            <a:r>
              <a:rPr lang="en-US" sz="3000" dirty="0"/>
              <a:t> </a:t>
            </a:r>
            <a:r>
              <a:rPr lang="en-US" sz="3000" dirty="0" err="1"/>
              <a:t>cung</a:t>
            </a:r>
            <a:r>
              <a:rPr lang="en-US" sz="3000" dirty="0"/>
              <a:t> </a:t>
            </a:r>
            <a:r>
              <a:rPr lang="en-US" sz="3000" dirty="0" err="1"/>
              <a:t>cấp</a:t>
            </a:r>
            <a:r>
              <a:rPr lang="en-US" sz="3000" dirty="0"/>
              <a:t> hay </a:t>
            </a:r>
            <a:r>
              <a:rPr lang="en-US" sz="3000" dirty="0" err="1"/>
              <a:t>ngân</a:t>
            </a:r>
            <a:r>
              <a:rPr lang="en-US" sz="3000" dirty="0"/>
              <a:t> </a:t>
            </a:r>
            <a:r>
              <a:rPr lang="en-US" sz="3000" dirty="0" err="1"/>
              <a:t>hàng</a:t>
            </a:r>
            <a:r>
              <a:rPr lang="en-US" sz="3000" dirty="0"/>
              <a:t>. </a:t>
            </a:r>
            <a:r>
              <a:rPr lang="en-US" sz="3000" dirty="0" err="1"/>
              <a:t>Để</a:t>
            </a:r>
            <a:r>
              <a:rPr lang="en-US" sz="3000" dirty="0"/>
              <a:t> </a:t>
            </a:r>
            <a:r>
              <a:rPr lang="en-US" sz="3000" dirty="0" err="1"/>
              <a:t>đánh</a:t>
            </a:r>
            <a:r>
              <a:rPr lang="en-US" sz="3000" dirty="0"/>
              <a:t> </a:t>
            </a:r>
            <a:r>
              <a:rPr lang="en-US" sz="3000" dirty="0" err="1"/>
              <a:t>lừa</a:t>
            </a:r>
            <a:r>
              <a:rPr lang="en-US" sz="3000" dirty="0"/>
              <a:t> </a:t>
            </a:r>
            <a:r>
              <a:rPr lang="en-US" sz="3000" dirty="0" err="1"/>
              <a:t>nhân</a:t>
            </a:r>
            <a:r>
              <a:rPr lang="en-US" sz="3000" dirty="0"/>
              <a:t> </a:t>
            </a:r>
            <a:r>
              <a:rPr lang="en-US" sz="3000" dirty="0" err="1"/>
              <a:t>viên</a:t>
            </a:r>
            <a:r>
              <a:rPr lang="en-US" sz="3000" dirty="0"/>
              <a:t>, </a:t>
            </a:r>
            <a:r>
              <a:rPr lang="en-US" sz="3000" dirty="0" err="1"/>
              <a:t>chuyển</a:t>
            </a:r>
            <a:r>
              <a:rPr lang="en-US" sz="3000" dirty="0"/>
              <a:t> </a:t>
            </a:r>
            <a:r>
              <a:rPr lang="en-US" sz="3000" dirty="0" err="1"/>
              <a:t>tiền</a:t>
            </a:r>
            <a:r>
              <a:rPr lang="en-US" sz="3000" dirty="0"/>
              <a:t>, </a:t>
            </a:r>
            <a:r>
              <a:rPr lang="en-US" sz="3000" dirty="0" err="1"/>
              <a:t>nhập</a:t>
            </a:r>
            <a:r>
              <a:rPr lang="en-US" sz="3000" dirty="0"/>
              <a:t> </a:t>
            </a:r>
            <a:r>
              <a:rPr lang="en-US" sz="3000" dirty="0" err="1"/>
              <a:t>dữ</a:t>
            </a:r>
            <a:r>
              <a:rPr lang="en-US" sz="3000" dirty="0"/>
              <a:t> </a:t>
            </a:r>
            <a:r>
              <a:rPr lang="en-US" sz="3000" dirty="0" err="1"/>
              <a:t>liệu</a:t>
            </a:r>
            <a:r>
              <a:rPr lang="en-US" sz="3000" dirty="0"/>
              <a:t> </a:t>
            </a:r>
            <a:r>
              <a:rPr lang="en-US" sz="3000" dirty="0" err="1"/>
              <a:t>đăng</a:t>
            </a:r>
            <a:r>
              <a:rPr lang="en-US" sz="3000" dirty="0"/>
              <a:t> </a:t>
            </a:r>
            <a:r>
              <a:rPr lang="en-US" sz="3000" dirty="0" err="1"/>
              <a:t>nhập</a:t>
            </a:r>
            <a:r>
              <a:rPr lang="en-US" sz="3000" dirty="0"/>
              <a:t>/</a:t>
            </a:r>
            <a:r>
              <a:rPr lang="en-US" sz="3000" dirty="0" err="1"/>
              <a:t>mật</a:t>
            </a:r>
            <a:r>
              <a:rPr lang="en-US" sz="3000" dirty="0"/>
              <a:t> </a:t>
            </a:r>
            <a:r>
              <a:rPr lang="en-US" sz="3000" dirty="0" err="1"/>
              <a:t>khẩu</a:t>
            </a:r>
            <a:r>
              <a:rPr lang="en-US" sz="3000" dirty="0"/>
              <a:t> </a:t>
            </a:r>
            <a:r>
              <a:rPr lang="en-US" sz="3000" dirty="0" err="1"/>
              <a:t>hoặc</a:t>
            </a:r>
            <a:r>
              <a:rPr lang="en-US" sz="3000" dirty="0"/>
              <a:t> </a:t>
            </a:r>
            <a:r>
              <a:rPr lang="en-US" sz="3000" dirty="0" err="1"/>
              <a:t>các</a:t>
            </a:r>
            <a:r>
              <a:rPr lang="en-US" sz="3000" dirty="0"/>
              <a:t> </a:t>
            </a:r>
            <a:r>
              <a:rPr lang="en-US" sz="3000" dirty="0" err="1"/>
              <a:t>thông</a:t>
            </a:r>
            <a:r>
              <a:rPr lang="en-US" sz="3000" dirty="0"/>
              <a:t> tin </a:t>
            </a:r>
            <a:r>
              <a:rPr lang="en-US" sz="3000" dirty="0" err="1"/>
              <a:t>nhạy</a:t>
            </a:r>
            <a:r>
              <a:rPr lang="en-US" sz="3000" dirty="0"/>
              <a:t> </a:t>
            </a:r>
            <a:r>
              <a:rPr lang="en-US" sz="3000" dirty="0" err="1"/>
              <a:t>cảm</a:t>
            </a:r>
            <a:r>
              <a:rPr lang="en-US" sz="3000" dirty="0"/>
              <a:t> </a:t>
            </a:r>
            <a:r>
              <a:rPr lang="en-US" sz="3000" dirty="0" err="1"/>
              <a:t>khác</a:t>
            </a:r>
            <a:r>
              <a:rPr lang="en-US" sz="3000" dirty="0"/>
              <a:t>, </a:t>
            </a:r>
            <a:r>
              <a:rPr lang="en-US" sz="3000" dirty="0" err="1"/>
              <a:t>hoặc</a:t>
            </a:r>
            <a:r>
              <a:rPr lang="en-US" sz="3000" dirty="0"/>
              <a:t> </a:t>
            </a:r>
            <a:r>
              <a:rPr lang="en-US" sz="3000" dirty="0" err="1"/>
              <a:t>nhấp</a:t>
            </a:r>
            <a:r>
              <a:rPr lang="en-US" sz="3000" dirty="0"/>
              <a:t> </a:t>
            </a:r>
            <a:r>
              <a:rPr lang="en-US" sz="3000" dirty="0" err="1"/>
              <a:t>chuột</a:t>
            </a:r>
            <a:r>
              <a:rPr lang="en-US" sz="3000" dirty="0"/>
              <a:t> </a:t>
            </a:r>
            <a:r>
              <a:rPr lang="en-US" sz="3000" dirty="0" err="1"/>
              <a:t>vào</a:t>
            </a:r>
            <a:r>
              <a:rPr lang="en-US" sz="3000" dirty="0"/>
              <a:t> </a:t>
            </a:r>
            <a:r>
              <a:rPr lang="en-US" sz="3000" dirty="0" err="1"/>
              <a:t>một</a:t>
            </a:r>
            <a:r>
              <a:rPr lang="en-US" sz="3000" dirty="0"/>
              <a:t> </a:t>
            </a:r>
            <a:r>
              <a:rPr lang="en-US" sz="3000" dirty="0" err="1"/>
              <a:t>liên</a:t>
            </a:r>
            <a:r>
              <a:rPr lang="en-US" sz="3000" dirty="0"/>
              <a:t> </a:t>
            </a:r>
            <a:r>
              <a:rPr lang="en-US" sz="3000" dirty="0" err="1"/>
              <a:t>kết</a:t>
            </a:r>
            <a:r>
              <a:rPr lang="en-US" sz="3000" dirty="0"/>
              <a:t> </a:t>
            </a:r>
            <a:r>
              <a:rPr lang="en-US" sz="3000" dirty="0" err="1"/>
              <a:t>hoặc</a:t>
            </a:r>
            <a:r>
              <a:rPr lang="en-US" sz="3000" dirty="0"/>
              <a:t> </a:t>
            </a:r>
            <a:r>
              <a:rPr lang="en-US" sz="3000" dirty="0" err="1"/>
              <a:t>tải</a:t>
            </a:r>
            <a:r>
              <a:rPr lang="en-US" sz="3000" dirty="0"/>
              <a:t> </a:t>
            </a:r>
            <a:r>
              <a:rPr lang="en-US" sz="3000" dirty="0" err="1"/>
              <a:t>tập</a:t>
            </a:r>
            <a:r>
              <a:rPr lang="en-US" sz="3000" dirty="0"/>
              <a:t> tin </a:t>
            </a:r>
            <a:r>
              <a:rPr lang="en-US" sz="3000" dirty="0" err="1"/>
              <a:t>đính</a:t>
            </a:r>
            <a:r>
              <a:rPr lang="en-US" sz="3000" dirty="0"/>
              <a:t> </a:t>
            </a:r>
            <a:r>
              <a:rPr lang="en-US" sz="3000" dirty="0" err="1"/>
              <a:t>kèm</a:t>
            </a:r>
            <a:r>
              <a:rPr lang="en-US" sz="3000" dirty="0"/>
              <a:t> ( “</a:t>
            </a:r>
            <a:r>
              <a:rPr lang="en-US" sz="3000" dirty="0" err="1"/>
              <a:t>phần</a:t>
            </a:r>
            <a:r>
              <a:rPr lang="en-US" sz="3000" dirty="0"/>
              <a:t> </a:t>
            </a:r>
            <a:r>
              <a:rPr lang="en-US" sz="3000" dirty="0" err="1"/>
              <a:t>mềm</a:t>
            </a:r>
            <a:r>
              <a:rPr lang="en-US" sz="3000" dirty="0"/>
              <a:t> </a:t>
            </a:r>
            <a:r>
              <a:rPr lang="en-US" sz="3000" dirty="0" err="1"/>
              <a:t>độc</a:t>
            </a:r>
            <a:r>
              <a:rPr lang="en-US" sz="3000" dirty="0"/>
              <a:t> </a:t>
            </a:r>
            <a:r>
              <a:rPr lang="en-US" sz="3000" dirty="0" err="1"/>
              <a:t>hại</a:t>
            </a:r>
            <a:r>
              <a:rPr lang="en-US" sz="3000" dirty="0"/>
              <a:t>”) </a:t>
            </a:r>
            <a:r>
              <a:rPr lang="en-US" sz="3000" dirty="0" err="1"/>
              <a:t>vào</a:t>
            </a:r>
            <a:r>
              <a:rPr lang="en-US" sz="3000" dirty="0"/>
              <a:t> </a:t>
            </a:r>
            <a:r>
              <a:rPr lang="en-US" sz="3000" dirty="0" err="1"/>
              <a:t>máy</a:t>
            </a:r>
            <a:r>
              <a:rPr lang="en-US" sz="3000" dirty="0"/>
              <a:t> </a:t>
            </a:r>
            <a:r>
              <a:rPr lang="en-US" sz="3000" dirty="0" err="1"/>
              <a:t>tính</a:t>
            </a:r>
            <a:r>
              <a:rPr lang="en-US" sz="3000" dirty="0"/>
              <a:t> </a:t>
            </a:r>
            <a:r>
              <a:rPr lang="en-US" sz="3000" dirty="0" err="1"/>
              <a:t>của</a:t>
            </a:r>
            <a:r>
              <a:rPr lang="en-US" sz="3000" dirty="0"/>
              <a:t> </a:t>
            </a:r>
            <a:r>
              <a:rPr lang="en-US" sz="3000" dirty="0" err="1"/>
              <a:t>người</a:t>
            </a:r>
            <a:r>
              <a:rPr lang="en-US" sz="3000" dirty="0"/>
              <a:t> </a:t>
            </a:r>
            <a:r>
              <a:rPr lang="en-US" sz="3000" dirty="0" err="1"/>
              <a:t>dùng</a:t>
            </a:r>
            <a:r>
              <a:rPr lang="en-US" sz="3000" dirty="0"/>
              <a:t> </a:t>
            </a:r>
            <a:r>
              <a:rPr lang="en-US" sz="3000" dirty="0" err="1"/>
              <a:t>hoặc</a:t>
            </a:r>
            <a:r>
              <a:rPr lang="en-US" sz="3000" dirty="0"/>
              <a:t> di </a:t>
            </a:r>
            <a:r>
              <a:rPr lang="en-US" sz="3000" dirty="0" err="1"/>
              <a:t>động</a:t>
            </a:r>
            <a:r>
              <a:rPr lang="en-US" sz="3000" dirty="0"/>
              <a:t>.</a:t>
            </a:r>
            <a:br>
              <a:rPr lang="en-US" sz="3000" dirty="0"/>
            </a:br>
            <a:endParaRPr lang="en-US" sz="3000" dirty="0"/>
          </a:p>
        </p:txBody>
      </p:sp>
    </p:spTree>
    <p:extLst>
      <p:ext uri="{BB962C8B-B14F-4D97-AF65-F5344CB8AC3E}">
        <p14:creationId xmlns:p14="http://schemas.microsoft.com/office/powerpoint/2010/main" val="1476710756"/>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68B0B-7DB4-4AFC-B47F-250C31B7BC21}"/>
              </a:ext>
            </a:extLst>
          </p:cNvPr>
          <p:cNvSpPr>
            <a:spLocks noGrp="1"/>
          </p:cNvSpPr>
          <p:nvPr>
            <p:ph type="title"/>
          </p:nvPr>
        </p:nvSpPr>
        <p:spPr>
          <a:xfrm>
            <a:off x="0" y="-76200"/>
            <a:ext cx="9144000" cy="1905000"/>
          </a:xfrm>
        </p:spPr>
        <p:txBody>
          <a:bodyPr/>
          <a:lstStyle/>
          <a:p>
            <a:r>
              <a:rPr lang="en-US" b="1" dirty="0"/>
              <a:t>5. TRUYỀN THÔNG (EMAIL / PHƯƠNG TIỆN TRUYỀN THÔNG XÃ HỘI)</a:t>
            </a:r>
            <a:endParaRPr lang="en-US" dirty="0"/>
          </a:p>
        </p:txBody>
      </p:sp>
      <p:sp>
        <p:nvSpPr>
          <p:cNvPr id="3" name="Content Placeholder 2">
            <a:extLst>
              <a:ext uri="{FF2B5EF4-FFF2-40B4-BE49-F238E27FC236}">
                <a16:creationId xmlns:a16="http://schemas.microsoft.com/office/drawing/2014/main" id="{E0895E1C-625A-467D-8F1D-D9192064CDCF}"/>
              </a:ext>
            </a:extLst>
          </p:cNvPr>
          <p:cNvSpPr>
            <a:spLocks noGrp="1"/>
          </p:cNvSpPr>
          <p:nvPr>
            <p:ph idx="1"/>
          </p:nvPr>
        </p:nvSpPr>
        <p:spPr>
          <a:xfrm>
            <a:off x="0" y="1828800"/>
            <a:ext cx="9144000" cy="5638800"/>
          </a:xfrm>
        </p:spPr>
        <p:txBody>
          <a:bodyPr/>
          <a:lstStyle/>
          <a:p>
            <a:r>
              <a:rPr lang="en-US" dirty="0" err="1"/>
              <a:t>Nhân</a:t>
            </a:r>
            <a:r>
              <a:rPr lang="en-US" dirty="0"/>
              <a:t> </a:t>
            </a:r>
            <a:r>
              <a:rPr lang="en-US" dirty="0" err="1"/>
              <a:t>viên</a:t>
            </a:r>
            <a:r>
              <a:rPr lang="en-US" dirty="0"/>
              <a:t> ATEA </a:t>
            </a:r>
            <a:r>
              <a:rPr lang="en-US" dirty="0" err="1"/>
              <a:t>không</a:t>
            </a:r>
            <a:r>
              <a:rPr lang="en-US" dirty="0"/>
              <a:t> </a:t>
            </a:r>
            <a:r>
              <a:rPr lang="en-US" dirty="0" err="1"/>
              <a:t>nên</a:t>
            </a:r>
            <a:r>
              <a:rPr lang="en-US" dirty="0"/>
              <a:t> </a:t>
            </a:r>
            <a:r>
              <a:rPr lang="en-US" dirty="0" err="1"/>
              <a:t>mở</a:t>
            </a:r>
            <a:r>
              <a:rPr lang="en-US" dirty="0"/>
              <a:t> </a:t>
            </a:r>
            <a:r>
              <a:rPr lang="en-US" dirty="0" err="1"/>
              <a:t>liên</a:t>
            </a:r>
            <a:r>
              <a:rPr lang="en-US" dirty="0"/>
              <a:t> </a:t>
            </a:r>
            <a:r>
              <a:rPr lang="en-US" dirty="0" err="1"/>
              <a:t>kết</a:t>
            </a:r>
            <a:r>
              <a:rPr lang="en-US" dirty="0"/>
              <a:t> </a:t>
            </a:r>
            <a:r>
              <a:rPr lang="en-US" dirty="0" err="1"/>
              <a:t>hoặc</a:t>
            </a:r>
            <a:r>
              <a:rPr lang="en-US" dirty="0"/>
              <a:t> file </a:t>
            </a:r>
            <a:r>
              <a:rPr lang="en-US" dirty="0" err="1"/>
              <a:t>đính</a:t>
            </a:r>
            <a:r>
              <a:rPr lang="en-US" dirty="0"/>
              <a:t> </a:t>
            </a:r>
            <a:r>
              <a:rPr lang="en-US" dirty="0" err="1"/>
              <a:t>kèm</a:t>
            </a:r>
            <a:r>
              <a:rPr lang="en-US" dirty="0"/>
              <a:t> </a:t>
            </a:r>
            <a:r>
              <a:rPr lang="en-US" dirty="0" err="1"/>
              <a:t>từ</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của</a:t>
            </a:r>
            <a:r>
              <a:rPr lang="en-US" dirty="0"/>
              <a:t> </a:t>
            </a:r>
            <a:r>
              <a:rPr lang="en-US" dirty="0" err="1"/>
              <a:t>họ</a:t>
            </a:r>
            <a:r>
              <a:rPr lang="en-US" dirty="0"/>
              <a:t> </a:t>
            </a:r>
            <a:r>
              <a:rPr lang="en-US" dirty="0" err="1"/>
              <a:t>nếu</a:t>
            </a:r>
            <a:r>
              <a:rPr lang="en-US" dirty="0"/>
              <a:t> </a:t>
            </a:r>
            <a:r>
              <a:rPr lang="en-US" dirty="0" err="1"/>
              <a:t>họ</a:t>
            </a:r>
            <a:r>
              <a:rPr lang="en-US" dirty="0"/>
              <a:t> </a:t>
            </a:r>
            <a:r>
              <a:rPr lang="en-US" dirty="0" err="1"/>
              <a:t>có</a:t>
            </a:r>
            <a:r>
              <a:rPr lang="en-US" dirty="0"/>
              <a:t> </a:t>
            </a:r>
            <a:r>
              <a:rPr lang="en-US" dirty="0" err="1"/>
              <a:t>nghi</a:t>
            </a:r>
            <a:r>
              <a:rPr lang="en-US" dirty="0"/>
              <a:t> </a:t>
            </a:r>
            <a:r>
              <a:rPr lang="en-US" dirty="0" err="1"/>
              <a:t>ngờ</a:t>
            </a:r>
            <a:r>
              <a:rPr lang="en-US" dirty="0"/>
              <a:t> </a:t>
            </a:r>
            <a:r>
              <a:rPr lang="en-US" dirty="0" err="1"/>
              <a:t>về</a:t>
            </a:r>
            <a:r>
              <a:rPr lang="en-US" dirty="0"/>
              <a:t> </a:t>
            </a:r>
            <a:r>
              <a:rPr lang="en-US" dirty="0" err="1"/>
              <a:t>tính</a:t>
            </a:r>
            <a:r>
              <a:rPr lang="en-US" dirty="0"/>
              <a:t> </a:t>
            </a:r>
            <a:r>
              <a:rPr lang="en-US" dirty="0" err="1"/>
              <a:t>hợp</a:t>
            </a:r>
            <a:r>
              <a:rPr lang="en-US" dirty="0"/>
              <a:t> </a:t>
            </a:r>
            <a:r>
              <a:rPr lang="en-US" dirty="0" err="1"/>
              <a:t>pháp</a:t>
            </a:r>
            <a:r>
              <a:rPr lang="en-US" dirty="0"/>
              <a:t> </a:t>
            </a:r>
            <a:r>
              <a:rPr lang="en-US" dirty="0" err="1"/>
              <a:t>của</a:t>
            </a:r>
            <a:r>
              <a:rPr lang="en-US" dirty="0"/>
              <a:t> </a:t>
            </a:r>
            <a:r>
              <a:rPr lang="en-US" dirty="0" err="1"/>
              <a:t>một</a:t>
            </a:r>
            <a:r>
              <a:rPr lang="en-US" dirty="0"/>
              <a:t> email </a:t>
            </a:r>
            <a:r>
              <a:rPr lang="en-US" dirty="0" err="1"/>
              <a:t>hoặc</a:t>
            </a:r>
            <a:r>
              <a:rPr lang="en-US" dirty="0"/>
              <a:t> </a:t>
            </a:r>
            <a:r>
              <a:rPr lang="en-US" dirty="0" err="1"/>
              <a:t>thông</a:t>
            </a:r>
            <a:r>
              <a:rPr lang="en-US" dirty="0"/>
              <a:t> tin </a:t>
            </a:r>
            <a:r>
              <a:rPr lang="en-US" dirty="0" err="1"/>
              <a:t>liên</a:t>
            </a:r>
            <a:r>
              <a:rPr lang="en-US" dirty="0"/>
              <a:t> </a:t>
            </a:r>
            <a:r>
              <a:rPr lang="en-US" dirty="0" err="1"/>
              <a:t>lạc</a:t>
            </a:r>
            <a:r>
              <a:rPr lang="en-US" dirty="0"/>
              <a:t>. </a:t>
            </a:r>
            <a:r>
              <a:rPr lang="en-US" dirty="0" err="1"/>
              <a:t>Nếu</a:t>
            </a:r>
            <a:r>
              <a:rPr lang="en-US" dirty="0"/>
              <a:t> </a:t>
            </a:r>
            <a:r>
              <a:rPr lang="en-US" dirty="0" err="1"/>
              <a:t>một</a:t>
            </a:r>
            <a:r>
              <a:rPr lang="en-US" dirty="0"/>
              <a:t> </a:t>
            </a:r>
            <a:r>
              <a:rPr lang="en-US" dirty="0" err="1"/>
              <a:t>nhân</a:t>
            </a:r>
            <a:r>
              <a:rPr lang="en-US" dirty="0"/>
              <a:t> </a:t>
            </a:r>
            <a:r>
              <a:rPr lang="en-US" dirty="0" err="1"/>
              <a:t>viên</a:t>
            </a:r>
            <a:r>
              <a:rPr lang="en-US" dirty="0"/>
              <a:t> ATEA </a:t>
            </a:r>
            <a:r>
              <a:rPr lang="en-US" dirty="0" err="1"/>
              <a:t>không</a:t>
            </a:r>
            <a:r>
              <a:rPr lang="en-US" dirty="0"/>
              <a:t> </a:t>
            </a:r>
            <a:r>
              <a:rPr lang="en-US" dirty="0" err="1"/>
              <a:t>chắc</a:t>
            </a:r>
            <a:r>
              <a:rPr lang="en-US" dirty="0"/>
              <a:t> </a:t>
            </a:r>
            <a:r>
              <a:rPr lang="en-US" dirty="0" err="1"/>
              <a:t>chắn</a:t>
            </a:r>
            <a:r>
              <a:rPr lang="en-US" dirty="0"/>
              <a:t> </a:t>
            </a:r>
            <a:r>
              <a:rPr lang="en-US" dirty="0" err="1"/>
              <a:t>về</a:t>
            </a:r>
            <a:r>
              <a:rPr lang="en-US" dirty="0"/>
              <a:t> </a:t>
            </a:r>
            <a:r>
              <a:rPr lang="en-US" dirty="0" err="1"/>
              <a:t>tính</a:t>
            </a:r>
            <a:r>
              <a:rPr lang="en-US" dirty="0"/>
              <a:t> </a:t>
            </a:r>
            <a:r>
              <a:rPr lang="en-US" dirty="0" err="1"/>
              <a:t>hợp</a:t>
            </a:r>
            <a:r>
              <a:rPr lang="en-US" dirty="0"/>
              <a:t> </a:t>
            </a:r>
            <a:r>
              <a:rPr lang="en-US" dirty="0" err="1"/>
              <a:t>pháp</a:t>
            </a:r>
            <a:r>
              <a:rPr lang="en-US" dirty="0"/>
              <a:t> </a:t>
            </a:r>
            <a:r>
              <a:rPr lang="en-US" dirty="0" err="1"/>
              <a:t>của</a:t>
            </a:r>
            <a:r>
              <a:rPr lang="en-US" dirty="0"/>
              <a:t> </a:t>
            </a:r>
            <a:r>
              <a:rPr lang="en-US" dirty="0" err="1"/>
              <a:t>một</a:t>
            </a:r>
            <a:r>
              <a:rPr lang="en-US" dirty="0"/>
              <a:t> email, </a:t>
            </a:r>
            <a:r>
              <a:rPr lang="en-US" dirty="0" err="1"/>
              <a:t>hoặc</a:t>
            </a:r>
            <a:r>
              <a:rPr lang="en-US" dirty="0"/>
              <a:t> </a:t>
            </a:r>
            <a:r>
              <a:rPr lang="en-US" dirty="0" err="1"/>
              <a:t>nếu</a:t>
            </a:r>
            <a:r>
              <a:rPr lang="en-US" dirty="0"/>
              <a:t> </a:t>
            </a:r>
            <a:r>
              <a:rPr lang="en-US" dirty="0" err="1"/>
              <a:t>họ</a:t>
            </a:r>
            <a:r>
              <a:rPr lang="en-US" dirty="0"/>
              <a:t> </a:t>
            </a:r>
            <a:r>
              <a:rPr lang="en-US" dirty="0" err="1"/>
              <a:t>đã</a:t>
            </a:r>
            <a:r>
              <a:rPr lang="en-US" dirty="0"/>
              <a:t> </a:t>
            </a:r>
            <a:r>
              <a:rPr lang="en-US" dirty="0" err="1"/>
              <a:t>vô</a:t>
            </a:r>
            <a:r>
              <a:rPr lang="en-US" dirty="0"/>
              <a:t> </a:t>
            </a:r>
            <a:r>
              <a:rPr lang="en-US" dirty="0" err="1"/>
              <a:t>tình</a:t>
            </a:r>
            <a:r>
              <a:rPr lang="en-US" dirty="0"/>
              <a:t> </a:t>
            </a:r>
            <a:r>
              <a:rPr lang="en-US" dirty="0" err="1"/>
              <a:t>trả</a:t>
            </a:r>
            <a:r>
              <a:rPr lang="en-US" dirty="0"/>
              <a:t> </a:t>
            </a:r>
            <a:r>
              <a:rPr lang="en-US" dirty="0" err="1"/>
              <a:t>lời</a:t>
            </a:r>
            <a:r>
              <a:rPr lang="en-US" dirty="0"/>
              <a:t> </a:t>
            </a:r>
            <a:r>
              <a:rPr lang="en-US" dirty="0" err="1"/>
              <a:t>hoặc</a:t>
            </a:r>
            <a:r>
              <a:rPr lang="en-US" dirty="0"/>
              <a:t> </a:t>
            </a:r>
            <a:r>
              <a:rPr lang="en-US" dirty="0" err="1"/>
              <a:t>mở</a:t>
            </a:r>
            <a:r>
              <a:rPr lang="en-US" dirty="0"/>
              <a:t> </a:t>
            </a:r>
            <a:r>
              <a:rPr lang="en-US" dirty="0" err="1"/>
              <a:t>một</a:t>
            </a:r>
            <a:r>
              <a:rPr lang="en-US" dirty="0"/>
              <a:t> </a:t>
            </a:r>
            <a:r>
              <a:rPr lang="en-US" dirty="0" err="1"/>
              <a:t>liên</a:t>
            </a:r>
            <a:r>
              <a:rPr lang="en-US" dirty="0"/>
              <a:t> </a:t>
            </a:r>
            <a:r>
              <a:rPr lang="en-US" dirty="0" err="1"/>
              <a:t>kết</a:t>
            </a:r>
            <a:r>
              <a:rPr lang="en-US" dirty="0"/>
              <a:t> </a:t>
            </a:r>
            <a:r>
              <a:rPr lang="en-US" dirty="0" err="1"/>
              <a:t>đáng</a:t>
            </a:r>
            <a:r>
              <a:rPr lang="en-US" dirty="0"/>
              <a:t> </a:t>
            </a:r>
            <a:r>
              <a:rPr lang="en-US" dirty="0" err="1"/>
              <a:t>ngờ</a:t>
            </a:r>
            <a:r>
              <a:rPr lang="en-US" dirty="0"/>
              <a:t> </a:t>
            </a:r>
            <a:r>
              <a:rPr lang="en-US" dirty="0" err="1"/>
              <a:t>hoặc</a:t>
            </a:r>
            <a:r>
              <a:rPr lang="en-US" dirty="0"/>
              <a:t> </a:t>
            </a:r>
            <a:r>
              <a:rPr lang="en-US" dirty="0" err="1"/>
              <a:t>tập</a:t>
            </a:r>
            <a:r>
              <a:rPr lang="en-US" dirty="0"/>
              <a:t> tin </a:t>
            </a:r>
            <a:r>
              <a:rPr lang="en-US" dirty="0" err="1"/>
              <a:t>đính</a:t>
            </a:r>
            <a:r>
              <a:rPr lang="en-US" dirty="0"/>
              <a:t> </a:t>
            </a:r>
            <a:r>
              <a:rPr lang="en-US" dirty="0" err="1"/>
              <a:t>kèm</a:t>
            </a:r>
            <a:r>
              <a:rPr lang="en-US" dirty="0"/>
              <a:t>, </a:t>
            </a:r>
            <a:r>
              <a:rPr lang="en-US" dirty="0" err="1"/>
              <a:t>thì</a:t>
            </a:r>
            <a:r>
              <a:rPr lang="en-US" dirty="0"/>
              <a:t> </a:t>
            </a:r>
            <a:r>
              <a:rPr lang="en-US" dirty="0" err="1"/>
              <a:t>phải</a:t>
            </a:r>
            <a:r>
              <a:rPr lang="en-US" dirty="0"/>
              <a:t> </a:t>
            </a:r>
            <a:r>
              <a:rPr lang="en-US" dirty="0" err="1"/>
              <a:t>ngay</a:t>
            </a:r>
            <a:r>
              <a:rPr lang="en-US" dirty="0"/>
              <a:t> </a:t>
            </a:r>
            <a:r>
              <a:rPr lang="en-US" dirty="0" err="1"/>
              <a:t>lập</a:t>
            </a:r>
            <a:r>
              <a:rPr lang="en-US" dirty="0"/>
              <a:t> </a:t>
            </a:r>
            <a:r>
              <a:rPr lang="en-US" dirty="0" err="1"/>
              <a:t>tức</a:t>
            </a:r>
            <a:r>
              <a:rPr lang="en-US" dirty="0"/>
              <a:t> </a:t>
            </a:r>
            <a:r>
              <a:rPr lang="en-US" dirty="0" err="1"/>
              <a:t>liên</a:t>
            </a:r>
            <a:r>
              <a:rPr lang="en-US" dirty="0"/>
              <a:t> </a:t>
            </a:r>
            <a:r>
              <a:rPr lang="en-US" dirty="0" err="1"/>
              <a:t>lạc</a:t>
            </a:r>
            <a:r>
              <a:rPr lang="en-US" dirty="0"/>
              <a:t> </a:t>
            </a:r>
            <a:r>
              <a:rPr lang="en-US" dirty="0" err="1"/>
              <a:t>với</a:t>
            </a:r>
            <a:r>
              <a:rPr lang="en-US" dirty="0"/>
              <a:t> ATEA ServiceDesk </a:t>
            </a:r>
            <a:r>
              <a:rPr lang="en-US" dirty="0" err="1"/>
              <a:t>báo</a:t>
            </a:r>
            <a:r>
              <a:rPr lang="en-US" dirty="0"/>
              <a:t> </a:t>
            </a:r>
            <a:r>
              <a:rPr lang="en-US" dirty="0" err="1"/>
              <a:t>cáo</a:t>
            </a:r>
            <a:r>
              <a:rPr lang="en-US" dirty="0"/>
              <a:t> </a:t>
            </a:r>
            <a:r>
              <a:rPr lang="en-US" dirty="0" err="1"/>
              <a:t>mối</a:t>
            </a:r>
            <a:r>
              <a:rPr lang="en-US" dirty="0"/>
              <a:t> </a:t>
            </a:r>
            <a:r>
              <a:rPr lang="en-US" dirty="0" err="1"/>
              <a:t>quan</a:t>
            </a:r>
            <a:r>
              <a:rPr lang="en-US" dirty="0"/>
              <a:t> </a:t>
            </a:r>
            <a:r>
              <a:rPr lang="en-US" dirty="0" err="1"/>
              <a:t>tâm</a:t>
            </a:r>
            <a:r>
              <a:rPr lang="en-US" dirty="0"/>
              <a:t> </a:t>
            </a:r>
            <a:r>
              <a:rPr lang="en-US" dirty="0" err="1"/>
              <a:t>của</a:t>
            </a:r>
            <a:r>
              <a:rPr lang="en-US" dirty="0"/>
              <a:t> </a:t>
            </a:r>
            <a:r>
              <a:rPr lang="en-US" dirty="0" err="1"/>
              <a:t>họ</a:t>
            </a:r>
            <a:r>
              <a:rPr lang="en-US" dirty="0"/>
              <a:t>. </a:t>
            </a:r>
            <a:br>
              <a:rPr lang="en-US" dirty="0"/>
            </a:br>
            <a:endParaRPr lang="en-US" dirty="0"/>
          </a:p>
        </p:txBody>
      </p:sp>
    </p:spTree>
    <p:extLst>
      <p:ext uri="{BB962C8B-B14F-4D97-AF65-F5344CB8AC3E}">
        <p14:creationId xmlns:p14="http://schemas.microsoft.com/office/powerpoint/2010/main" val="4255726943"/>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4710-FC86-49EE-90C2-BC6C60B7CB2B}"/>
              </a:ext>
            </a:extLst>
          </p:cNvPr>
          <p:cNvSpPr>
            <a:spLocks noGrp="1"/>
          </p:cNvSpPr>
          <p:nvPr>
            <p:ph type="title"/>
          </p:nvPr>
        </p:nvSpPr>
        <p:spPr>
          <a:xfrm>
            <a:off x="0" y="-76200"/>
            <a:ext cx="9144000" cy="1981200"/>
          </a:xfrm>
        </p:spPr>
        <p:txBody>
          <a:bodyPr/>
          <a:lstStyle/>
          <a:p>
            <a:r>
              <a:rPr lang="en-US" b="1" dirty="0"/>
              <a:t>5. TRUYỀN THÔNG (EMAIL / PHƯƠNG TIỆN TRUYỀN THÔNG XÃ HỘI)</a:t>
            </a:r>
            <a:endParaRPr lang="en-US" dirty="0"/>
          </a:p>
        </p:txBody>
      </p:sp>
      <p:sp>
        <p:nvSpPr>
          <p:cNvPr id="3" name="Content Placeholder 2">
            <a:extLst>
              <a:ext uri="{FF2B5EF4-FFF2-40B4-BE49-F238E27FC236}">
                <a16:creationId xmlns:a16="http://schemas.microsoft.com/office/drawing/2014/main" id="{4B0DF4E2-18D3-4065-A372-A956EC1C25F1}"/>
              </a:ext>
            </a:extLst>
          </p:cNvPr>
          <p:cNvSpPr>
            <a:spLocks noGrp="1"/>
          </p:cNvSpPr>
          <p:nvPr>
            <p:ph idx="1"/>
          </p:nvPr>
        </p:nvSpPr>
        <p:spPr>
          <a:xfrm>
            <a:off x="-26126" y="2171700"/>
            <a:ext cx="9144000" cy="4495800"/>
          </a:xfrm>
        </p:spPr>
        <p:txBody>
          <a:bodyPr/>
          <a:lstStyle/>
          <a:p>
            <a:r>
              <a:rPr lang="en-US" dirty="0" err="1"/>
              <a:t>Sử</a:t>
            </a:r>
            <a:r>
              <a:rPr lang="en-US" dirty="0"/>
              <a:t> </a:t>
            </a:r>
            <a:r>
              <a:rPr lang="en-US" dirty="0" err="1"/>
              <a:t>dụng</a:t>
            </a:r>
            <a:r>
              <a:rPr lang="en-US" dirty="0"/>
              <a:t> email </a:t>
            </a:r>
            <a:r>
              <a:rPr lang="en-US" dirty="0" err="1"/>
              <a:t>cá</a:t>
            </a:r>
            <a:r>
              <a:rPr lang="en-US" dirty="0"/>
              <a:t> </a:t>
            </a:r>
            <a:r>
              <a:rPr lang="en-US" dirty="0" err="1"/>
              <a:t>nhân</a:t>
            </a:r>
            <a:r>
              <a:rPr lang="en-US" dirty="0"/>
              <a:t> </a:t>
            </a:r>
            <a:r>
              <a:rPr lang="en-US" dirty="0" err="1"/>
              <a:t>được</a:t>
            </a:r>
            <a:r>
              <a:rPr lang="en-US" dirty="0"/>
              <a:t> </a:t>
            </a:r>
            <a:r>
              <a:rPr lang="en-US" dirty="0" err="1"/>
              <a:t>cho</a:t>
            </a:r>
            <a:r>
              <a:rPr lang="en-US" dirty="0"/>
              <a:t> </a:t>
            </a:r>
            <a:r>
              <a:rPr lang="en-US" dirty="0" err="1"/>
              <a:t>phép</a:t>
            </a:r>
            <a:r>
              <a:rPr lang="en-US" dirty="0"/>
              <a:t> </a:t>
            </a:r>
            <a:r>
              <a:rPr lang="en-US" dirty="0" err="1"/>
              <a:t>với</a:t>
            </a:r>
            <a:r>
              <a:rPr lang="en-US" dirty="0"/>
              <a:t> </a:t>
            </a:r>
            <a:r>
              <a:rPr lang="en-US" dirty="0" err="1"/>
              <a:t>điều</a:t>
            </a:r>
            <a:r>
              <a:rPr lang="en-US" dirty="0"/>
              <a:t> </a:t>
            </a:r>
            <a:r>
              <a:rPr lang="en-US" dirty="0" err="1"/>
              <a:t>kiện</a:t>
            </a:r>
            <a:r>
              <a:rPr lang="en-US" dirty="0"/>
              <a:t> </a:t>
            </a:r>
            <a:r>
              <a:rPr lang="en-US" dirty="0" err="1"/>
              <a:t>là</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không</a:t>
            </a:r>
            <a:r>
              <a:rPr lang="en-US" dirty="0"/>
              <a:t> đ</a:t>
            </a:r>
            <a:r>
              <a:rPr lang="vi-VN" dirty="0"/>
              <a:t>ư</a:t>
            </a:r>
            <a:r>
              <a:rPr lang="en-US" dirty="0" err="1"/>
              <a:t>ợc</a:t>
            </a:r>
            <a:r>
              <a:rPr lang="en-US" dirty="0"/>
              <a:t> </a:t>
            </a:r>
            <a:r>
              <a:rPr lang="en-US" dirty="0" err="1"/>
              <a:t>ảnh</a:t>
            </a:r>
            <a:r>
              <a:rPr lang="en-US" dirty="0"/>
              <a:t> h</a:t>
            </a:r>
            <a:r>
              <a:rPr lang="vi-VN" dirty="0"/>
              <a:t>ư</a:t>
            </a:r>
            <a:r>
              <a:rPr lang="en-US" dirty="0" err="1"/>
              <a:t>ởng</a:t>
            </a:r>
            <a:r>
              <a:rPr lang="en-US" dirty="0"/>
              <a:t> </a:t>
            </a:r>
            <a:r>
              <a:rPr lang="en-US" dirty="0" err="1"/>
              <a:t>tới</a:t>
            </a:r>
            <a:r>
              <a:rPr lang="en-US" dirty="0"/>
              <a:t> </a:t>
            </a:r>
            <a:r>
              <a:rPr lang="en-US" dirty="0" err="1"/>
              <a:t>lợi</a:t>
            </a:r>
            <a:r>
              <a:rPr lang="en-US" dirty="0"/>
              <a:t> </a:t>
            </a:r>
            <a:r>
              <a:rPr lang="en-US" dirty="0" err="1"/>
              <a:t>ích</a:t>
            </a:r>
            <a:r>
              <a:rPr lang="en-US" dirty="0"/>
              <a:t> </a:t>
            </a:r>
            <a:r>
              <a:rPr lang="en-US" dirty="0" err="1"/>
              <a:t>kinh</a:t>
            </a:r>
            <a:r>
              <a:rPr lang="en-US" dirty="0"/>
              <a:t> </a:t>
            </a:r>
            <a:r>
              <a:rPr lang="en-US" dirty="0" err="1"/>
              <a:t>doanh</a:t>
            </a:r>
            <a:r>
              <a:rPr lang="en-US" dirty="0"/>
              <a:t> ATEA. </a:t>
            </a:r>
          </a:p>
          <a:p>
            <a:r>
              <a:rPr lang="en-US" dirty="0" err="1"/>
              <a:t>Nhân</a:t>
            </a:r>
            <a:r>
              <a:rPr lang="en-US" dirty="0"/>
              <a:t> </a:t>
            </a:r>
            <a:r>
              <a:rPr lang="en-US" dirty="0" err="1"/>
              <a:t>viên</a:t>
            </a:r>
            <a:r>
              <a:rPr lang="en-US" dirty="0"/>
              <a:t> ATEA </a:t>
            </a:r>
            <a:r>
              <a:rPr lang="en-US" dirty="0" err="1"/>
              <a:t>được</a:t>
            </a:r>
            <a:r>
              <a:rPr lang="en-US" dirty="0"/>
              <a:t> </a:t>
            </a:r>
            <a:r>
              <a:rPr lang="en-US" dirty="0" err="1"/>
              <a:t>đánh</a:t>
            </a:r>
            <a:r>
              <a:rPr lang="en-US" dirty="0"/>
              <a:t> </a:t>
            </a:r>
            <a:r>
              <a:rPr lang="en-US" dirty="0" err="1"/>
              <a:t>giá</a:t>
            </a:r>
            <a:r>
              <a:rPr lang="en-US" dirty="0"/>
              <a:t> </a:t>
            </a:r>
            <a:r>
              <a:rPr lang="en-US" dirty="0" err="1"/>
              <a:t>cao</a:t>
            </a:r>
            <a:r>
              <a:rPr lang="en-US" dirty="0"/>
              <a:t> </a:t>
            </a:r>
            <a:r>
              <a:rPr lang="en-US" dirty="0" err="1"/>
              <a:t>cần</a:t>
            </a:r>
            <a:r>
              <a:rPr lang="en-US" dirty="0"/>
              <a:t> </a:t>
            </a:r>
            <a:r>
              <a:rPr lang="en-US" dirty="0" err="1"/>
              <a:t>thận</a:t>
            </a:r>
            <a:r>
              <a:rPr lang="en-US" dirty="0"/>
              <a:t> </a:t>
            </a:r>
            <a:r>
              <a:rPr lang="en-US" dirty="0" err="1"/>
              <a:t>trọng</a:t>
            </a:r>
            <a:r>
              <a:rPr lang="en-US" dirty="0"/>
              <a:t> </a:t>
            </a:r>
            <a:r>
              <a:rPr lang="en-US" dirty="0" err="1"/>
              <a:t>về</a:t>
            </a:r>
            <a:r>
              <a:rPr lang="en-US" dirty="0"/>
              <a:t> </a:t>
            </a:r>
            <a:r>
              <a:rPr lang="en-US" dirty="0" err="1"/>
              <a:t>những</a:t>
            </a:r>
            <a:r>
              <a:rPr lang="en-US" dirty="0"/>
              <a:t> </a:t>
            </a:r>
            <a:r>
              <a:rPr lang="en-US" dirty="0" err="1"/>
              <a:t>thông</a:t>
            </a:r>
            <a:r>
              <a:rPr lang="en-US" dirty="0"/>
              <a:t> tin </a:t>
            </a:r>
            <a:r>
              <a:rPr lang="en-US" dirty="0" err="1"/>
              <a:t>mà</a:t>
            </a:r>
            <a:r>
              <a:rPr lang="en-US" dirty="0"/>
              <a:t> </a:t>
            </a:r>
            <a:r>
              <a:rPr lang="en-US" dirty="0" err="1"/>
              <a:t>họ</a:t>
            </a:r>
            <a:r>
              <a:rPr lang="en-US" dirty="0"/>
              <a:t> chia </a:t>
            </a:r>
            <a:r>
              <a:rPr lang="en-US" dirty="0" err="1"/>
              <a:t>sẻ</a:t>
            </a:r>
            <a:r>
              <a:rPr lang="en-US" dirty="0"/>
              <a:t> </a:t>
            </a:r>
            <a:r>
              <a:rPr lang="en-US" dirty="0" err="1"/>
              <a:t>trên</a:t>
            </a:r>
            <a:r>
              <a:rPr lang="en-US" dirty="0"/>
              <a:t> </a:t>
            </a:r>
            <a:r>
              <a:rPr lang="en-US" dirty="0" err="1"/>
              <a:t>phương</a:t>
            </a:r>
            <a:r>
              <a:rPr lang="en-US" dirty="0"/>
              <a:t> </a:t>
            </a:r>
            <a:r>
              <a:rPr lang="en-US" dirty="0" err="1"/>
              <a:t>tiện</a:t>
            </a:r>
            <a:r>
              <a:rPr lang="en-US" dirty="0"/>
              <a:t> </a:t>
            </a:r>
            <a:r>
              <a:rPr lang="en-US" dirty="0" err="1"/>
              <a:t>truyền</a:t>
            </a:r>
            <a:r>
              <a:rPr lang="en-US" dirty="0"/>
              <a:t> </a:t>
            </a:r>
            <a:r>
              <a:rPr lang="en-US" dirty="0" err="1"/>
              <a:t>thông</a:t>
            </a:r>
            <a:r>
              <a:rPr lang="en-US" dirty="0"/>
              <a:t> </a:t>
            </a:r>
            <a:r>
              <a:rPr lang="en-US" dirty="0" err="1"/>
              <a:t>xã</a:t>
            </a:r>
            <a:r>
              <a:rPr lang="en-US" dirty="0"/>
              <a:t> </a:t>
            </a:r>
            <a:r>
              <a:rPr lang="en-US" dirty="0" err="1"/>
              <a:t>hội</a:t>
            </a:r>
            <a:r>
              <a:rPr lang="en-US" dirty="0"/>
              <a:t> </a:t>
            </a:r>
            <a:r>
              <a:rPr lang="en-US" dirty="0" err="1"/>
              <a:t>liên</a:t>
            </a:r>
            <a:r>
              <a:rPr lang="en-US" dirty="0"/>
              <a:t> </a:t>
            </a:r>
            <a:r>
              <a:rPr lang="en-US" dirty="0" err="1"/>
              <a:t>quan</a:t>
            </a:r>
            <a:r>
              <a:rPr lang="en-US" dirty="0"/>
              <a:t> </a:t>
            </a:r>
            <a:r>
              <a:rPr lang="en-US" dirty="0" err="1"/>
              <a:t>đến</a:t>
            </a:r>
            <a:r>
              <a:rPr lang="en-US" dirty="0"/>
              <a:t> ATEA. </a:t>
            </a:r>
          </a:p>
        </p:txBody>
      </p:sp>
    </p:spTree>
    <p:extLst>
      <p:ext uri="{BB962C8B-B14F-4D97-AF65-F5344CB8AC3E}">
        <p14:creationId xmlns:p14="http://schemas.microsoft.com/office/powerpoint/2010/main" val="3380302336"/>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47E9-1084-4C24-A80D-1905EFCCC8C4}"/>
              </a:ext>
            </a:extLst>
          </p:cNvPr>
          <p:cNvSpPr>
            <a:spLocks noGrp="1"/>
          </p:cNvSpPr>
          <p:nvPr>
            <p:ph type="title"/>
          </p:nvPr>
        </p:nvSpPr>
        <p:spPr>
          <a:xfrm>
            <a:off x="0" y="-76200"/>
            <a:ext cx="9144000" cy="762000"/>
          </a:xfrm>
        </p:spPr>
        <p:txBody>
          <a:bodyPr/>
          <a:lstStyle/>
          <a:p>
            <a:r>
              <a:rPr lang="en-US" b="1" dirty="0"/>
              <a:t>6. AN NINH VĂN PHÒNG</a:t>
            </a:r>
          </a:p>
        </p:txBody>
      </p:sp>
      <p:sp>
        <p:nvSpPr>
          <p:cNvPr id="3" name="Content Placeholder 2">
            <a:extLst>
              <a:ext uri="{FF2B5EF4-FFF2-40B4-BE49-F238E27FC236}">
                <a16:creationId xmlns:a16="http://schemas.microsoft.com/office/drawing/2014/main" id="{0C31E25F-551B-446D-B6C2-5D4BC6F68977}"/>
              </a:ext>
            </a:extLst>
          </p:cNvPr>
          <p:cNvSpPr>
            <a:spLocks noGrp="1"/>
          </p:cNvSpPr>
          <p:nvPr>
            <p:ph idx="1"/>
          </p:nvPr>
        </p:nvSpPr>
        <p:spPr>
          <a:xfrm>
            <a:off x="-13648" y="1066800"/>
            <a:ext cx="9144000" cy="4495800"/>
          </a:xfrm>
        </p:spPr>
        <p:txBody>
          <a:bodyPr/>
          <a:lstStyle/>
          <a:p>
            <a:r>
              <a:rPr lang="en-US" dirty="0" err="1"/>
              <a:t>Nhân</a:t>
            </a:r>
            <a:r>
              <a:rPr lang="en-US" dirty="0"/>
              <a:t> </a:t>
            </a:r>
            <a:r>
              <a:rPr lang="en-US" dirty="0" err="1"/>
              <a:t>viên</a:t>
            </a:r>
            <a:r>
              <a:rPr lang="en-US" dirty="0"/>
              <a:t> ATEA </a:t>
            </a:r>
            <a:r>
              <a:rPr lang="en-US" dirty="0" err="1"/>
              <a:t>nên</a:t>
            </a:r>
            <a:r>
              <a:rPr lang="en-US" dirty="0"/>
              <a:t> </a:t>
            </a:r>
            <a:r>
              <a:rPr lang="en-US" dirty="0" err="1"/>
              <a:t>đeo</a:t>
            </a:r>
            <a:r>
              <a:rPr lang="en-US" dirty="0"/>
              <a:t> </a:t>
            </a:r>
            <a:r>
              <a:rPr lang="en-US" dirty="0" err="1"/>
              <a:t>thẻ</a:t>
            </a:r>
            <a:r>
              <a:rPr lang="en-US" dirty="0"/>
              <a:t> </a:t>
            </a:r>
            <a:r>
              <a:rPr lang="en-US" dirty="0" err="1"/>
              <a:t>nhân</a:t>
            </a:r>
            <a:r>
              <a:rPr lang="en-US" dirty="0"/>
              <a:t> </a:t>
            </a:r>
            <a:r>
              <a:rPr lang="en-US" dirty="0" err="1"/>
              <a:t>viên</a:t>
            </a:r>
            <a:r>
              <a:rPr lang="en-US" dirty="0"/>
              <a:t> </a:t>
            </a:r>
            <a:r>
              <a:rPr lang="en-US" dirty="0" err="1"/>
              <a:t>để</a:t>
            </a:r>
            <a:r>
              <a:rPr lang="en-US" dirty="0"/>
              <a:t> </a:t>
            </a:r>
            <a:r>
              <a:rPr lang="en-US" dirty="0" err="1"/>
              <a:t>nhận</a:t>
            </a:r>
            <a:r>
              <a:rPr lang="en-US" dirty="0"/>
              <a:t> </a:t>
            </a:r>
            <a:r>
              <a:rPr lang="en-US" dirty="0" err="1"/>
              <a:t>dạng</a:t>
            </a:r>
            <a:r>
              <a:rPr lang="en-US" dirty="0"/>
              <a:t>. </a:t>
            </a:r>
            <a:r>
              <a:rPr lang="en-US" dirty="0" err="1"/>
              <a:t>Tất</a:t>
            </a:r>
            <a:r>
              <a:rPr lang="en-US" dirty="0"/>
              <a:t> </a:t>
            </a:r>
            <a:r>
              <a:rPr lang="en-US" dirty="0" err="1"/>
              <a:t>cả</a:t>
            </a:r>
            <a:r>
              <a:rPr lang="en-US" dirty="0"/>
              <a:t> </a:t>
            </a:r>
            <a:r>
              <a:rPr lang="en-US" dirty="0" err="1"/>
              <a:t>các</a:t>
            </a:r>
            <a:r>
              <a:rPr lang="en-US" dirty="0"/>
              <a:t> du </a:t>
            </a:r>
            <a:r>
              <a:rPr lang="en-US" dirty="0" err="1"/>
              <a:t>khách</a:t>
            </a:r>
            <a:r>
              <a:rPr lang="en-US" dirty="0"/>
              <a:t> </a:t>
            </a:r>
            <a:r>
              <a:rPr lang="en-US" dirty="0" err="1"/>
              <a:t>đến</a:t>
            </a:r>
            <a:r>
              <a:rPr lang="en-US" dirty="0"/>
              <a:t> ATEA </a:t>
            </a:r>
            <a:r>
              <a:rPr lang="en-US" dirty="0" err="1"/>
              <a:t>phải</a:t>
            </a:r>
            <a:r>
              <a:rPr lang="en-US" dirty="0"/>
              <a:t> </a:t>
            </a:r>
            <a:r>
              <a:rPr lang="en-US" dirty="0" err="1"/>
              <a:t>đăng</a:t>
            </a:r>
            <a:r>
              <a:rPr lang="en-US" dirty="0"/>
              <a:t> </a:t>
            </a:r>
            <a:r>
              <a:rPr lang="en-US" dirty="0" err="1"/>
              <a:t>ký</a:t>
            </a:r>
            <a:r>
              <a:rPr lang="en-US" dirty="0"/>
              <a:t> </a:t>
            </a:r>
            <a:r>
              <a:rPr lang="en-US" dirty="0" err="1"/>
              <a:t>tại</a:t>
            </a:r>
            <a:r>
              <a:rPr lang="en-US" dirty="0"/>
              <a:t> </a:t>
            </a:r>
            <a:r>
              <a:rPr lang="en-US" dirty="0" err="1"/>
              <a:t>bàn</a:t>
            </a:r>
            <a:r>
              <a:rPr lang="en-US" dirty="0"/>
              <a:t> </a:t>
            </a:r>
            <a:r>
              <a:rPr lang="en-US" dirty="0" err="1"/>
              <a:t>tiếp</a:t>
            </a:r>
            <a:r>
              <a:rPr lang="en-US" dirty="0"/>
              <a:t> </a:t>
            </a:r>
            <a:r>
              <a:rPr lang="en-US" dirty="0" err="1"/>
              <a:t>tân</a:t>
            </a:r>
            <a:r>
              <a:rPr lang="en-US" dirty="0"/>
              <a:t>, </a:t>
            </a:r>
            <a:r>
              <a:rPr lang="en-US" dirty="0" err="1"/>
              <a:t>và</a:t>
            </a:r>
            <a:r>
              <a:rPr lang="en-US" dirty="0"/>
              <a:t> </a:t>
            </a:r>
            <a:r>
              <a:rPr lang="en-US" dirty="0" err="1"/>
              <a:t>được</a:t>
            </a:r>
            <a:r>
              <a:rPr lang="en-US" dirty="0"/>
              <a:t> </a:t>
            </a:r>
            <a:r>
              <a:rPr lang="en-US" dirty="0" err="1"/>
              <a:t>trang</a:t>
            </a:r>
            <a:r>
              <a:rPr lang="en-US" dirty="0"/>
              <a:t> </a:t>
            </a:r>
            <a:r>
              <a:rPr lang="en-US" dirty="0" err="1"/>
              <a:t>bị</a:t>
            </a:r>
            <a:r>
              <a:rPr lang="en-US" dirty="0"/>
              <a:t> </a:t>
            </a:r>
            <a:r>
              <a:rPr lang="en-US" dirty="0" err="1"/>
              <a:t>với</a:t>
            </a:r>
            <a:r>
              <a:rPr lang="en-US" dirty="0"/>
              <a:t> </a:t>
            </a:r>
            <a:r>
              <a:rPr lang="en-US" dirty="0" err="1"/>
              <a:t>một</a:t>
            </a:r>
            <a:r>
              <a:rPr lang="en-US" dirty="0"/>
              <a:t> </a:t>
            </a:r>
            <a:r>
              <a:rPr lang="en-US" dirty="0" err="1"/>
              <a:t>huy</a:t>
            </a:r>
            <a:r>
              <a:rPr lang="en-US" dirty="0"/>
              <a:t> </a:t>
            </a:r>
            <a:r>
              <a:rPr lang="en-US" dirty="0" err="1"/>
              <a:t>hiệu</a:t>
            </a:r>
            <a:r>
              <a:rPr lang="en-US" dirty="0"/>
              <a:t> </a:t>
            </a:r>
            <a:r>
              <a:rPr lang="en-US" dirty="0" err="1"/>
              <a:t>khách</a:t>
            </a:r>
            <a:r>
              <a:rPr lang="en-US" dirty="0"/>
              <a:t> </a:t>
            </a:r>
            <a:r>
              <a:rPr lang="en-US" dirty="0" err="1"/>
              <a:t>đến</a:t>
            </a:r>
            <a:r>
              <a:rPr lang="en-US" dirty="0"/>
              <a:t> </a:t>
            </a:r>
            <a:r>
              <a:rPr lang="en-US" dirty="0" err="1"/>
              <a:t>thăm</a:t>
            </a:r>
            <a:r>
              <a:rPr lang="en-US" dirty="0"/>
              <a:t> </a:t>
            </a:r>
            <a:r>
              <a:rPr lang="en-US" dirty="0" err="1"/>
              <a:t>nên</a:t>
            </a:r>
            <a:r>
              <a:rPr lang="en-US" dirty="0"/>
              <a:t> </a:t>
            </a:r>
            <a:r>
              <a:rPr lang="en-US" dirty="0" err="1"/>
              <a:t>cần</a:t>
            </a:r>
            <a:r>
              <a:rPr lang="en-US" dirty="0"/>
              <a:t> </a:t>
            </a:r>
            <a:r>
              <a:rPr lang="en-US" dirty="0" err="1"/>
              <a:t>được</a:t>
            </a:r>
            <a:r>
              <a:rPr lang="en-US" dirty="0"/>
              <a:t> </a:t>
            </a:r>
            <a:r>
              <a:rPr lang="en-US" dirty="0" err="1"/>
              <a:t>đeo</a:t>
            </a:r>
            <a:r>
              <a:rPr lang="en-US" dirty="0"/>
              <a:t> </a:t>
            </a:r>
            <a:r>
              <a:rPr lang="en-US" dirty="0" err="1"/>
              <a:t>rõ</a:t>
            </a:r>
            <a:r>
              <a:rPr lang="en-US" dirty="0"/>
              <a:t> </a:t>
            </a:r>
            <a:r>
              <a:rPr lang="en-US" dirty="0" err="1"/>
              <a:t>ràng</a:t>
            </a:r>
            <a:endParaRPr lang="en-US" dirty="0"/>
          </a:p>
          <a:p>
            <a:r>
              <a:rPr lang="en-US" dirty="0" err="1"/>
              <a:t>Tất</a:t>
            </a:r>
            <a:r>
              <a:rPr lang="en-US" dirty="0"/>
              <a:t> </a:t>
            </a:r>
            <a:r>
              <a:rPr lang="en-US" dirty="0" err="1"/>
              <a:t>cả</a:t>
            </a:r>
            <a:r>
              <a:rPr lang="en-US" dirty="0"/>
              <a:t> </a:t>
            </a:r>
            <a:r>
              <a:rPr lang="en-US" dirty="0" err="1"/>
              <a:t>các</a:t>
            </a:r>
            <a:r>
              <a:rPr lang="en-US" dirty="0"/>
              <a:t> </a:t>
            </a:r>
            <a:r>
              <a:rPr lang="en-US" dirty="0" err="1"/>
              <a:t>thông</a:t>
            </a:r>
            <a:r>
              <a:rPr lang="en-US" dirty="0"/>
              <a:t> tin </a:t>
            </a:r>
            <a:r>
              <a:rPr lang="en-US" dirty="0" err="1"/>
              <a:t>nhạy</a:t>
            </a:r>
            <a:r>
              <a:rPr lang="en-US" dirty="0"/>
              <a:t> </a:t>
            </a:r>
            <a:r>
              <a:rPr lang="en-US" dirty="0" err="1"/>
              <a:t>cảm</a:t>
            </a:r>
            <a:r>
              <a:rPr lang="en-US" dirty="0"/>
              <a:t> </a:t>
            </a:r>
            <a:r>
              <a:rPr lang="en-US" dirty="0" err="1"/>
              <a:t>cần</a:t>
            </a:r>
            <a:r>
              <a:rPr lang="en-US" dirty="0"/>
              <a:t> </a:t>
            </a:r>
            <a:r>
              <a:rPr lang="en-US" dirty="0" err="1"/>
              <a:t>được</a:t>
            </a:r>
            <a:r>
              <a:rPr lang="en-US" dirty="0"/>
              <a:t> </a:t>
            </a:r>
            <a:r>
              <a:rPr lang="en-US" dirty="0" err="1"/>
              <a:t>loại</a:t>
            </a:r>
            <a:r>
              <a:rPr lang="en-US" dirty="0"/>
              <a:t> </a:t>
            </a:r>
            <a:r>
              <a:rPr lang="en-US" dirty="0" err="1"/>
              <a:t>bỏ</a:t>
            </a:r>
            <a:r>
              <a:rPr lang="en-US" dirty="0"/>
              <a:t> </a:t>
            </a:r>
            <a:r>
              <a:rPr lang="en-US" dirty="0" err="1"/>
              <a:t>khỏi</a:t>
            </a:r>
            <a:r>
              <a:rPr lang="en-US" dirty="0"/>
              <a:t> </a:t>
            </a:r>
            <a:r>
              <a:rPr lang="en-US" dirty="0" err="1"/>
              <a:t>bàn</a:t>
            </a:r>
            <a:r>
              <a:rPr lang="en-US" dirty="0"/>
              <a:t> </a:t>
            </a:r>
            <a:r>
              <a:rPr lang="en-US" dirty="0" err="1"/>
              <a:t>và</a:t>
            </a:r>
            <a:r>
              <a:rPr lang="en-US" dirty="0"/>
              <a:t> </a:t>
            </a:r>
            <a:r>
              <a:rPr lang="en-US" dirty="0" err="1"/>
              <a:t>lưu</a:t>
            </a:r>
            <a:r>
              <a:rPr lang="en-US" dirty="0"/>
              <a:t> </a:t>
            </a:r>
            <a:r>
              <a:rPr lang="en-US" dirty="0" err="1"/>
              <a:t>trữ</a:t>
            </a:r>
            <a:r>
              <a:rPr lang="en-US" dirty="0"/>
              <a:t> an </a:t>
            </a:r>
            <a:r>
              <a:rPr lang="en-US" dirty="0" err="1"/>
              <a:t>toàn</a:t>
            </a:r>
            <a:r>
              <a:rPr lang="en-US" dirty="0"/>
              <a:t> </a:t>
            </a:r>
            <a:r>
              <a:rPr lang="en-US" dirty="0" err="1"/>
              <a:t>khi</a:t>
            </a:r>
            <a:r>
              <a:rPr lang="en-US" dirty="0"/>
              <a:t> </a:t>
            </a:r>
            <a:r>
              <a:rPr lang="en-US" dirty="0" err="1"/>
              <a:t>nó</a:t>
            </a:r>
            <a:r>
              <a:rPr lang="en-US" dirty="0"/>
              <a:t> </a:t>
            </a:r>
            <a:r>
              <a:rPr lang="en-US" dirty="0" err="1"/>
              <a:t>không</a:t>
            </a:r>
            <a:r>
              <a:rPr lang="en-US" dirty="0"/>
              <a:t> </a:t>
            </a:r>
            <a:r>
              <a:rPr lang="en-US" dirty="0" err="1"/>
              <a:t>được</a:t>
            </a:r>
            <a:r>
              <a:rPr lang="en-US" dirty="0"/>
              <a:t> </a:t>
            </a:r>
            <a:r>
              <a:rPr lang="en-US" dirty="0" err="1"/>
              <a:t>sử</a:t>
            </a:r>
            <a:r>
              <a:rPr lang="en-US" dirty="0"/>
              <a:t> </a:t>
            </a:r>
            <a:r>
              <a:rPr lang="en-US" dirty="0" err="1"/>
              <a:t>dụng</a:t>
            </a:r>
            <a:r>
              <a:rPr lang="en-US" dirty="0"/>
              <a:t>.</a:t>
            </a:r>
          </a:p>
          <a:p>
            <a:endParaRPr lang="en-US" dirty="0"/>
          </a:p>
        </p:txBody>
      </p:sp>
    </p:spTree>
    <p:extLst>
      <p:ext uri="{BB962C8B-B14F-4D97-AF65-F5344CB8AC3E}">
        <p14:creationId xmlns:p14="http://schemas.microsoft.com/office/powerpoint/2010/main" val="3116789533"/>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800"/>
            <a:ext cx="9144000" cy="3048000"/>
          </a:xfrm>
        </p:spPr>
        <p:txBody>
          <a:bodyPr/>
          <a:lstStyle/>
          <a:p>
            <a:pPr algn="ctr"/>
            <a:r>
              <a:rPr lang="en-US" b="1" dirty="0"/>
              <a:t>CẢM </a:t>
            </a:r>
            <a:r>
              <a:rPr lang="vi-VN" b="1" dirty="0"/>
              <a:t>Ơ</a:t>
            </a:r>
            <a:r>
              <a:rPr lang="en-US" b="1" dirty="0"/>
              <a:t>N THẦY VÀ CÁC BẠN ĐÃ LẮNG NGHE</a:t>
            </a:r>
            <a:br>
              <a:rPr lang="en-US" b="1" dirty="0"/>
            </a:br>
            <a:r>
              <a:rPr lang="en-US" b="1" dirty="0">
                <a:sym typeface="Wingdings" panose="05000000000000000000" pitchFamily="2" charset="2"/>
              </a:rPr>
              <a:t></a:t>
            </a:r>
            <a:endParaRPr lang="en-US" b="1"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9CFC-7E2F-422D-8FD9-202BFBB54AA7}"/>
              </a:ext>
            </a:extLst>
          </p:cNvPr>
          <p:cNvSpPr>
            <a:spLocks noGrp="1"/>
          </p:cNvSpPr>
          <p:nvPr>
            <p:ph type="title"/>
          </p:nvPr>
        </p:nvSpPr>
        <p:spPr>
          <a:xfrm>
            <a:off x="0" y="228600"/>
            <a:ext cx="9144000" cy="685800"/>
          </a:xfrm>
        </p:spPr>
        <p:txBody>
          <a:bodyPr/>
          <a:lstStyle/>
          <a:p>
            <a:r>
              <a:rPr lang="en-US" b="1" dirty="0"/>
              <a:t> PHẦN I: AN NINH THÔNG TIN - TỔNG QUAN VÀ QUẢN LÝ RỦI RO</a:t>
            </a:r>
            <a:endParaRPr lang="en-US" dirty="0"/>
          </a:p>
        </p:txBody>
      </p:sp>
      <p:sp>
        <p:nvSpPr>
          <p:cNvPr id="3" name="Content Placeholder 2">
            <a:extLst>
              <a:ext uri="{FF2B5EF4-FFF2-40B4-BE49-F238E27FC236}">
                <a16:creationId xmlns:a16="http://schemas.microsoft.com/office/drawing/2014/main" id="{C16B86DE-9A72-4414-8B94-CE1A19FBDF5F}"/>
              </a:ext>
            </a:extLst>
          </p:cNvPr>
          <p:cNvSpPr>
            <a:spLocks noGrp="1"/>
          </p:cNvSpPr>
          <p:nvPr>
            <p:ph idx="1"/>
          </p:nvPr>
        </p:nvSpPr>
        <p:spPr>
          <a:xfrm>
            <a:off x="0" y="1219200"/>
            <a:ext cx="9144000" cy="5638800"/>
          </a:xfrm>
        </p:spPr>
        <p:txBody>
          <a:bodyPr/>
          <a:lstStyle/>
          <a:p>
            <a:pPr marL="0" indent="0">
              <a:buNone/>
            </a:pPr>
            <a:r>
              <a:rPr lang="en-US" b="1" dirty="0" err="1"/>
              <a:t>Đánh</a:t>
            </a:r>
            <a:r>
              <a:rPr lang="en-US" b="1" dirty="0"/>
              <a:t> </a:t>
            </a:r>
            <a:r>
              <a:rPr lang="en-US" b="1" dirty="0" err="1"/>
              <a:t>giá</a:t>
            </a:r>
            <a:r>
              <a:rPr lang="en-US" b="1" dirty="0"/>
              <a:t> </a:t>
            </a:r>
            <a:r>
              <a:rPr lang="en-US" b="1" dirty="0" err="1"/>
              <a:t>rủi</a:t>
            </a:r>
            <a:r>
              <a:rPr lang="en-US" b="1" dirty="0"/>
              <a:t> </a:t>
            </a:r>
            <a:r>
              <a:rPr lang="en-US" b="1" dirty="0" err="1"/>
              <a:t>ro</a:t>
            </a:r>
            <a:r>
              <a:rPr lang="en-US" b="1" dirty="0"/>
              <a:t> </a:t>
            </a:r>
            <a:r>
              <a:rPr lang="en-US" b="1" dirty="0" err="1"/>
              <a:t>tại</a:t>
            </a:r>
            <a:r>
              <a:rPr lang="en-US" b="1" dirty="0"/>
              <a:t> ATEA</a:t>
            </a:r>
            <a:r>
              <a:rPr lang="en-US" sz="3600" dirty="0"/>
              <a:t>: </a:t>
            </a:r>
            <a:r>
              <a:rPr lang="en-US" dirty="0" err="1"/>
              <a:t>Những</a:t>
            </a:r>
            <a:r>
              <a:rPr lang="en-US" dirty="0"/>
              <a:t> </a:t>
            </a:r>
            <a:r>
              <a:rPr lang="en-US" dirty="0" err="1"/>
              <a:t>rủi</a:t>
            </a:r>
            <a:r>
              <a:rPr lang="en-US" dirty="0"/>
              <a:t> </a:t>
            </a:r>
            <a:r>
              <a:rPr lang="en-US" dirty="0" err="1"/>
              <a:t>ro</a:t>
            </a:r>
            <a:r>
              <a:rPr lang="en-US" dirty="0"/>
              <a:t> an </a:t>
            </a:r>
            <a:r>
              <a:rPr lang="en-US" dirty="0" err="1"/>
              <a:t>ninh</a:t>
            </a:r>
            <a:r>
              <a:rPr lang="en-US" dirty="0"/>
              <a:t> </a:t>
            </a:r>
            <a:r>
              <a:rPr lang="en-US" dirty="0" err="1"/>
              <a:t>thông</a:t>
            </a:r>
            <a:r>
              <a:rPr lang="en-US" dirty="0"/>
              <a:t> tin </a:t>
            </a:r>
            <a:r>
              <a:rPr lang="en-US" dirty="0" err="1"/>
              <a:t>sau</a:t>
            </a:r>
            <a:r>
              <a:rPr lang="en-US" dirty="0"/>
              <a:t> </a:t>
            </a:r>
            <a:r>
              <a:rPr lang="en-US" dirty="0" err="1"/>
              <a:t>đây</a:t>
            </a:r>
            <a:r>
              <a:rPr lang="en-US" dirty="0"/>
              <a:t> </a:t>
            </a:r>
            <a:r>
              <a:rPr lang="en-US" dirty="0" err="1"/>
              <a:t>đã</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là</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nhất</a:t>
            </a:r>
            <a:r>
              <a:rPr lang="en-US" dirty="0"/>
              <a:t> </a:t>
            </a:r>
            <a:r>
              <a:rPr lang="en-US" dirty="0" err="1"/>
              <a:t>đối</a:t>
            </a:r>
            <a:r>
              <a:rPr lang="en-US" dirty="0"/>
              <a:t> </a:t>
            </a:r>
            <a:r>
              <a:rPr lang="en-US" dirty="0" err="1"/>
              <a:t>với</a:t>
            </a:r>
            <a:r>
              <a:rPr lang="en-US" dirty="0"/>
              <a:t> </a:t>
            </a:r>
            <a:r>
              <a:rPr lang="en-US" dirty="0" err="1"/>
              <a:t>doanh</a:t>
            </a:r>
            <a:r>
              <a:rPr lang="en-US" dirty="0"/>
              <a:t> </a:t>
            </a:r>
            <a:r>
              <a:rPr lang="en-US" dirty="0" err="1"/>
              <a:t>nghiệp</a:t>
            </a:r>
            <a:r>
              <a:rPr lang="en-US" dirty="0"/>
              <a:t> ATEA:</a:t>
            </a:r>
            <a:endParaRPr lang="en-US" b="1" dirty="0"/>
          </a:p>
          <a:p>
            <a:pPr marL="514350" indent="-514350">
              <a:buFont typeface="+mj-lt"/>
              <a:buAutoNum type="arabicPeriod"/>
            </a:pPr>
            <a:r>
              <a:rPr lang="en-US" b="1" dirty="0" err="1"/>
              <a:t>Mất</a:t>
            </a:r>
            <a:r>
              <a:rPr lang="en-US" b="1" dirty="0"/>
              <a:t> </a:t>
            </a:r>
            <a:r>
              <a:rPr lang="en-US" b="1" dirty="0" err="1"/>
              <a:t>vật</a:t>
            </a:r>
            <a:r>
              <a:rPr lang="en-US" b="1" dirty="0"/>
              <a:t> </a:t>
            </a:r>
            <a:r>
              <a:rPr lang="en-US" b="1" dirty="0" err="1"/>
              <a:t>lý</a:t>
            </a:r>
            <a:endParaRPr lang="en-US" b="1" dirty="0"/>
          </a:p>
          <a:p>
            <a:pPr marL="514350" indent="-514350">
              <a:buFont typeface="+mj-lt"/>
              <a:buAutoNum type="arabicPeriod"/>
            </a:pPr>
            <a:r>
              <a:rPr lang="en-US" b="1" dirty="0"/>
              <a:t>Gian </a:t>
            </a:r>
            <a:r>
              <a:rPr lang="en-US" b="1" dirty="0" err="1"/>
              <a:t>lận</a:t>
            </a:r>
            <a:r>
              <a:rPr lang="en-US" b="1" dirty="0"/>
              <a:t> </a:t>
            </a:r>
            <a:r>
              <a:rPr lang="en-US" b="1" dirty="0" err="1"/>
              <a:t>danh</a:t>
            </a:r>
            <a:r>
              <a:rPr lang="en-US" b="1" dirty="0"/>
              <a:t> </a:t>
            </a:r>
            <a:r>
              <a:rPr lang="en-US" b="1" dirty="0" err="1"/>
              <a:t>tính</a:t>
            </a:r>
            <a:endParaRPr lang="en-US" b="1" dirty="0"/>
          </a:p>
          <a:p>
            <a:pPr marL="514350" indent="-514350">
              <a:buFont typeface="+mj-lt"/>
              <a:buAutoNum type="arabicPeriod"/>
            </a:pPr>
            <a:r>
              <a:rPr lang="en-US" b="1" dirty="0" err="1"/>
              <a:t>Trộm</a:t>
            </a:r>
            <a:r>
              <a:rPr lang="en-US" b="1" dirty="0"/>
              <a:t> </a:t>
            </a:r>
            <a:r>
              <a:rPr lang="en-US" b="1" dirty="0" err="1"/>
              <a:t>cắp</a:t>
            </a:r>
            <a:r>
              <a:rPr lang="en-US" b="1" dirty="0"/>
              <a:t> </a:t>
            </a:r>
            <a:r>
              <a:rPr lang="en-US" b="1" dirty="0" err="1"/>
              <a:t>bí</a:t>
            </a:r>
            <a:r>
              <a:rPr lang="en-US" b="1" dirty="0"/>
              <a:t> </a:t>
            </a:r>
            <a:r>
              <a:rPr lang="en-US" b="1" dirty="0" err="1"/>
              <a:t>mật</a:t>
            </a:r>
            <a:r>
              <a:rPr lang="en-US" b="1" dirty="0"/>
              <a:t> </a:t>
            </a:r>
            <a:r>
              <a:rPr lang="en-US" b="1" dirty="0" err="1"/>
              <a:t>kinh</a:t>
            </a:r>
            <a:r>
              <a:rPr lang="en-US" b="1" dirty="0"/>
              <a:t> </a:t>
            </a:r>
            <a:r>
              <a:rPr lang="en-US" b="1" dirty="0" err="1"/>
              <a:t>doanh</a:t>
            </a:r>
            <a:endParaRPr lang="en-US" b="1" dirty="0"/>
          </a:p>
          <a:p>
            <a:pPr marL="514350" indent="-514350">
              <a:buFont typeface="+mj-lt"/>
              <a:buAutoNum type="arabicPeriod"/>
            </a:pPr>
            <a:r>
              <a:rPr lang="vi-VN" b="1" dirty="0"/>
              <a:t>Sự gián đoạn hoạt động kinh doanh</a:t>
            </a:r>
            <a:endParaRPr lang="en-US" b="1" dirty="0"/>
          </a:p>
          <a:p>
            <a:pPr marL="514350" indent="-514350">
              <a:buFont typeface="+mj-lt"/>
              <a:buAutoNum type="arabicPeriod"/>
            </a:pPr>
            <a:r>
              <a:rPr lang="vi-VN" b="1" dirty="0"/>
              <a:t>Thiệt hại hợp đồng</a:t>
            </a:r>
            <a:endParaRPr lang="en-US" b="1" dirty="0"/>
          </a:p>
          <a:p>
            <a:pPr marL="514350" indent="-514350">
              <a:buFont typeface="+mj-lt"/>
              <a:buAutoNum type="arabicPeriod"/>
            </a:pPr>
            <a:r>
              <a:rPr lang="vi-VN" b="1" dirty="0"/>
              <a:t>Hình phạt theo quy định</a:t>
            </a:r>
            <a:endParaRPr lang="en-US" b="1" dirty="0"/>
          </a:p>
          <a:p>
            <a:endParaRPr lang="en-US" dirty="0"/>
          </a:p>
        </p:txBody>
      </p:sp>
    </p:spTree>
    <p:extLst>
      <p:ext uri="{BB962C8B-B14F-4D97-AF65-F5344CB8AC3E}">
        <p14:creationId xmlns:p14="http://schemas.microsoft.com/office/powerpoint/2010/main" val="3480087337"/>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220200" cy="990600"/>
          </a:xfrm>
        </p:spPr>
        <p:txBody>
          <a:bodyPr/>
          <a:lstStyle/>
          <a:p>
            <a:r>
              <a:rPr lang="en-US" b="1" dirty="0"/>
              <a:t> 1. MẤT VẬT LÝ</a:t>
            </a:r>
          </a:p>
        </p:txBody>
      </p:sp>
      <p:sp>
        <p:nvSpPr>
          <p:cNvPr id="3" name="Content Placeholder 2"/>
          <p:cNvSpPr>
            <a:spLocks noGrp="1"/>
          </p:cNvSpPr>
          <p:nvPr>
            <p:ph idx="1"/>
          </p:nvPr>
        </p:nvSpPr>
        <p:spPr>
          <a:xfrm>
            <a:off x="0" y="990600"/>
            <a:ext cx="9144000" cy="5791200"/>
          </a:xfrm>
        </p:spPr>
        <p:txBody>
          <a:bodyPr/>
          <a:lstStyle/>
          <a:p>
            <a:pPr marL="0" indent="0">
              <a:buNone/>
            </a:pPr>
            <a:r>
              <a:rPr lang="vi-VN" dirty="0"/>
              <a:t>Tài sản thông tin được lưu trữ trên các</a:t>
            </a:r>
            <a:r>
              <a:rPr lang="en-US" dirty="0"/>
              <a:t> </a:t>
            </a:r>
            <a:r>
              <a:rPr lang="vi-VN" dirty="0"/>
              <a:t>thiết bị vật lý, có thể bị mất, bị đánh cắp hoặc bị hư hỏng. Kiểm soát truy cập, mã hóa và sao lưu dữ liệu là rất cần thiết để hạn chế rủi ro tiềm ẩn đối với các tài sản vật chất, như PC, điện thoại di động, máy chủ và lưu trữ. Các trung tâm dữ liệu đặc biệt dễ bị tổn thương và phải được bảo vệ khỏi các mối nguy môi trường bao gồm nhiệt độ và lửa.</a:t>
            </a:r>
            <a:endParaRPr lang="en-US" dirty="0"/>
          </a:p>
        </p:txBody>
      </p:sp>
    </p:spTree>
    <p:extLst>
      <p:ext uri="{BB962C8B-B14F-4D97-AF65-F5344CB8AC3E}">
        <p14:creationId xmlns:p14="http://schemas.microsoft.com/office/powerpoint/2010/main" val="1891155238"/>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85800"/>
          </a:xfrm>
        </p:spPr>
        <p:txBody>
          <a:bodyPr/>
          <a:lstStyle/>
          <a:p>
            <a:r>
              <a:rPr lang="en-US" b="1" dirty="0"/>
              <a:t> 2. GIAN LẬN DANH TÍNH</a:t>
            </a:r>
          </a:p>
        </p:txBody>
      </p:sp>
      <p:sp>
        <p:nvSpPr>
          <p:cNvPr id="3" name="Content Placeholder 2"/>
          <p:cNvSpPr>
            <a:spLocks noGrp="1"/>
          </p:cNvSpPr>
          <p:nvPr>
            <p:ph idx="1"/>
          </p:nvPr>
        </p:nvSpPr>
        <p:spPr>
          <a:xfrm>
            <a:off x="6824" y="838200"/>
            <a:ext cx="9144000" cy="5029200"/>
          </a:xfrm>
        </p:spPr>
        <p:txBody>
          <a:bodyPr/>
          <a:lstStyle/>
          <a:p>
            <a:pPr marL="0" indent="0">
              <a:buNone/>
            </a:pPr>
            <a:r>
              <a:rPr lang="en-US" b="1" dirty="0"/>
              <a:t>  </a:t>
            </a:r>
            <a:r>
              <a:rPr lang="vi-VN" dirty="0"/>
              <a:t>ATEA liên tục tiếp xúc với các nỗ lực lừa đảo, bởi những kẻ tấn công sử dụng danh tính giả hoặc lừa dối để lợi dụng lòng tin của nhân viên. Mục tiêu của nỗ lực gian lận thường là đánh cắp ATEA hoặc để có quyền truy cập trái phép vào các hệ thống và mạng của ATEA. Một loại gian lận nhận dạng đối với ATEA là việc sử dụng dữ liệu tài khoản khách hàng giả hoặc bị đánh cắp để đặt mua thiết bị CNTT, đặc biệt thông qua ATEA Eshop.</a:t>
            </a:r>
            <a:endParaRPr lang="en-US" dirty="0"/>
          </a:p>
        </p:txBody>
      </p:sp>
    </p:spTree>
    <p:extLst>
      <p:ext uri="{BB962C8B-B14F-4D97-AF65-F5344CB8AC3E}">
        <p14:creationId xmlns:p14="http://schemas.microsoft.com/office/powerpoint/2010/main" val="1891155238"/>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144000" cy="685800"/>
          </a:xfrm>
        </p:spPr>
        <p:txBody>
          <a:bodyPr/>
          <a:lstStyle/>
          <a:p>
            <a:r>
              <a:rPr lang="en-US" b="1" dirty="0"/>
              <a:t> 2. GIAN LẬN DANH TÍNH</a:t>
            </a:r>
          </a:p>
        </p:txBody>
      </p:sp>
      <p:sp>
        <p:nvSpPr>
          <p:cNvPr id="3" name="Content Placeholder 2"/>
          <p:cNvSpPr>
            <a:spLocks noGrp="1"/>
          </p:cNvSpPr>
          <p:nvPr>
            <p:ph idx="1"/>
          </p:nvPr>
        </p:nvSpPr>
        <p:spPr>
          <a:xfrm>
            <a:off x="0" y="914400"/>
            <a:ext cx="9144000" cy="5029200"/>
          </a:xfrm>
        </p:spPr>
        <p:txBody>
          <a:bodyPr/>
          <a:lstStyle/>
          <a:p>
            <a:pPr marL="0" indent="0">
              <a:buNone/>
            </a:pPr>
            <a:r>
              <a:rPr lang="vi-VN" dirty="0"/>
              <a:t>Email dường như là từ một nguồn đáng tin cậy, thường bằng cách sử dụng danh tính giả như của một nhân viên ATEA khác, một đối tác kinh doanh hoặc một nhà cung cấp như một công ty công nghệ hoặc ngân hàng. Email cố gắng đánh lừa nhân viên của ATEA để trả lời, chẳng hạn như chuyển tiền, nhập dữ liệu đăng nhập / mật khẩu hoặc thông tin nhạy cảm khác hoặc nhấp vào liên kết hoặc tệp đính kèm tải phần mềm độc hại (phần mềm độc hại trên mạng) trên PC hoặc điện thoại di động. </a:t>
            </a:r>
            <a:endParaRPr lang="en-US" dirty="0"/>
          </a:p>
        </p:txBody>
      </p:sp>
    </p:spTree>
    <p:extLst>
      <p:ext uri="{BB962C8B-B14F-4D97-AF65-F5344CB8AC3E}">
        <p14:creationId xmlns:p14="http://schemas.microsoft.com/office/powerpoint/2010/main" val="2062788792"/>
      </p:ext>
    </p:extLst>
  </p:cSld>
  <p:clrMapOvr>
    <a:masterClrMapping/>
  </p:clrMapOvr>
  <p:transition>
    <p:fade thruBlk="1"/>
  </p:transition>
</p:sld>
</file>

<file path=ppt/theme/theme1.xml><?xml version="1.0" encoding="utf-8"?>
<a:theme xmlns:a="http://schemas.openxmlformats.org/drawingml/2006/main" name="1_TS001090290">
  <a:themeElements>
    <a:clrScheme name="TS001090290 7">
      <a:dk1>
        <a:srgbClr val="969696"/>
      </a:dk1>
      <a:lt1>
        <a:srgbClr val="FFFFFF"/>
      </a:lt1>
      <a:dk2>
        <a:srgbClr val="000000"/>
      </a:dk2>
      <a:lt2>
        <a:srgbClr val="808080"/>
      </a:lt2>
      <a:accent1>
        <a:srgbClr val="C0C0C0"/>
      </a:accent1>
      <a:accent2>
        <a:srgbClr val="0066FF"/>
      </a:accent2>
      <a:accent3>
        <a:srgbClr val="FFFFFF"/>
      </a:accent3>
      <a:accent4>
        <a:srgbClr val="7F7F7F"/>
      </a:accent4>
      <a:accent5>
        <a:srgbClr val="DCDCDC"/>
      </a:accent5>
      <a:accent6>
        <a:srgbClr val="005CE7"/>
      </a:accent6>
      <a:hlink>
        <a:srgbClr val="FF0000"/>
      </a:hlink>
      <a:folHlink>
        <a:srgbClr val="009900"/>
      </a:folHlink>
    </a:clrScheme>
    <a:fontScheme name="TS001090290">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S00109029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00109029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00109029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00109029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00109029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001090290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S001090290 7">
        <a:dk1>
          <a:srgbClr val="969696"/>
        </a:dk1>
        <a:lt1>
          <a:srgbClr val="FFFFFF"/>
        </a:lt1>
        <a:dk2>
          <a:srgbClr val="000000"/>
        </a:dk2>
        <a:lt2>
          <a:srgbClr val="808080"/>
        </a:lt2>
        <a:accent1>
          <a:srgbClr val="C0C0C0"/>
        </a:accent1>
        <a:accent2>
          <a:srgbClr val="0066FF"/>
        </a:accent2>
        <a:accent3>
          <a:srgbClr val="FFFFFF"/>
        </a:accent3>
        <a:accent4>
          <a:srgbClr val="7F7F7F"/>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3552</TotalTime>
  <Words>9175</Words>
  <Application>Microsoft Office PowerPoint</Application>
  <PresentationFormat>On-screen Show (4:3)</PresentationFormat>
  <Paragraphs>386</Paragraphs>
  <Slides>56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Times</vt:lpstr>
      <vt:lpstr>Times New Roman</vt:lpstr>
      <vt:lpstr>Wingdings</vt:lpstr>
      <vt:lpstr>1_TS001090290</vt:lpstr>
      <vt:lpstr>PowerPoint Presentation</vt:lpstr>
      <vt:lpstr>Thành viên nhóm:</vt:lpstr>
      <vt:lpstr>Nội dung báo cáo</vt:lpstr>
      <vt:lpstr> PHẦN I: AN NINH THÔNG TIN - TỔNG QUAN VÀ QUẢN LÝ RỦI RO</vt:lpstr>
      <vt:lpstr> PHẦN I: AN NINH THÔNG TIN - TỔNG QUAN VÀ QUẢN LÝ RỦI RO</vt:lpstr>
      <vt:lpstr> PHẦN I: AN NINH THÔNG TIN - TỔNG QUAN VÀ QUẢN LÝ RỦI RO</vt:lpstr>
      <vt:lpstr> 1. MẤT VẬT LÝ</vt:lpstr>
      <vt:lpstr> 2. GIAN LẬN DANH TÍNH</vt:lpstr>
      <vt:lpstr> 2. GIAN LẬN DANH TÍNH</vt:lpstr>
      <vt:lpstr> 3. TRỘM CẮP BÍ MẬT KINH DOANH</vt:lpstr>
      <vt:lpstr>4. SỰ GIÁN ĐOẠN HOẠT ĐỘNG KINH DOANH</vt:lpstr>
      <vt:lpstr> 5. THIỆT HẠI HỢP ĐỒNG</vt:lpstr>
      <vt:lpstr> 6. HÌNH PHẠT THEO QUY ĐỊNH</vt:lpstr>
      <vt:lpstr> 6. HÌNH PHẠT THEO QUY ĐỊNH</vt:lpstr>
      <vt:lpstr>PHẦN II: TÍNH RIÊNG TƯ CỦA DỮ LIỆU – TỔNG QUAN VÀ QUẢN LÝ RỦI RO</vt:lpstr>
      <vt:lpstr>1. YÊU CẦU KHI THU THẬP DỮ LIỆU CÁ NHÂN</vt:lpstr>
      <vt:lpstr>2. QUYỀN QUẢN LÝ DỮ LIỆU RIÊNG TƯ CỦA NGƯỜI DÙNG</vt:lpstr>
      <vt:lpstr>3. TÀI LIỆU CỦA HOẠT ĐỘNG XỬ LÝ</vt:lpstr>
      <vt:lpstr>4. THỎA THUẬN XỬ LÝ DỮ LIỆU VỚI KHÁCH HÀNG / NHÀ CUNG CẤP</vt:lpstr>
      <vt:lpstr>4. THỎA THUẬN XỬ LÝ DỮ LIỆU VỚI KHÁCH HÀNG / NHÀ CUNG CẤP</vt:lpstr>
      <vt:lpstr>5. YÊU CẦU TRONG TRƯỜNG HỢP CÓ VI PHẠM DỮ LIỆU</vt:lpstr>
      <vt:lpstr>PHẦN III: CHÍNH SÁCH BẢO VỆ DỮ LIỆU CỦA ATEA</vt:lpstr>
      <vt:lpstr>PHẦN III: CHÍNH SÁCH BẢO VỆ DỮ LIỆU CỦA ATEA</vt:lpstr>
      <vt:lpstr>PHẦN III: CHÍNH SÁCH BẢO VỆ DỮ LIỆU CỦA ATEA</vt:lpstr>
      <vt:lpstr>1. ĐĂNG KÝ HỆ THỐNG</vt:lpstr>
      <vt:lpstr>1. ĐĂNG KÝ HỆ THỐNG</vt:lpstr>
      <vt:lpstr>1. ĐĂNG KÝ HỆ THỐNG</vt:lpstr>
      <vt:lpstr>2. PHÂN LOẠI DỮ LIỆU</vt:lpstr>
      <vt:lpstr>2. PHÂN LOẠI DỮ LIỆU</vt:lpstr>
      <vt:lpstr>2. PHÂN LOẠI DỮ LIỆU</vt:lpstr>
      <vt:lpstr>2. PHÂN LOẠI DỮ LIỆU</vt:lpstr>
      <vt:lpstr>2. PHÂN LOẠI DỮ LIỆU</vt:lpstr>
      <vt:lpstr>3. QUẢN LÍ DỮ LIỆU CÁ NHÂN</vt:lpstr>
      <vt:lpstr>3. QUẢN LÍ DỮ LIỆU CÁ NHÂN</vt:lpstr>
      <vt:lpstr>3. QUẢN LÍ DỮ LIỆU CÁ NHÂN</vt:lpstr>
      <vt:lpstr>3. QUẢN LÍ DỮ LIỆU CÁ NHÂN</vt:lpstr>
      <vt:lpstr>3. QUẢN LÍ DỮ LIỆU CÁ NHÂN</vt:lpstr>
      <vt:lpstr>3. QUẢN LÍ DỮ LIỆU CÁ NHÂN</vt:lpstr>
      <vt:lpstr>4. THỎA THUẬN KHÁCH HÀNG</vt:lpstr>
      <vt:lpstr>4. THỎA THUẬN KHÁCH HÀNG</vt:lpstr>
      <vt:lpstr>4. THỎA THUẬN KHÁCH HÀNG</vt:lpstr>
      <vt:lpstr>4. THỎA THUẬN KHÁCH HÀNG</vt:lpstr>
      <vt:lpstr>4. THỎA THUẬN KHÁCH HÀNG</vt:lpstr>
      <vt:lpstr>PHẦN IV : BẢO MẬT CƠ SỞ HẠ TẦNG CNTT – YÊU CẦU CẦN THIẾT CHO TẤT CẢ NHÂN VIÊN</vt:lpstr>
      <vt:lpstr>1. BẢO MẬT THIẾT BỊ</vt:lpstr>
      <vt:lpstr>1. BẢO MẬT THIẾT BỊ</vt:lpstr>
      <vt:lpstr>2. TRUY CẬP HỆ THỐNG</vt:lpstr>
      <vt:lpstr>3. LƯU TRỮ TẬP TIN</vt:lpstr>
      <vt:lpstr>4. AN NINH MẠNG</vt:lpstr>
      <vt:lpstr>4. AN NINH MẠNG</vt:lpstr>
      <vt:lpstr>5. TRUYỀN THÔNG (EMAIL / PHƯƠNG TIỆN TRUYỀN THÔNG XÃ HỘI)</vt:lpstr>
      <vt:lpstr>5. TRUYỀN THÔNG (EMAIL / PHƯƠNG TIỆN TRUYỀN THÔNG XÃ HỘI)</vt:lpstr>
      <vt:lpstr>5. TRUYỀN THÔNG (EMAIL / PHƯƠNG TIỆN TRUYỀN THÔNG XÃ HỘI)</vt:lpstr>
      <vt:lpstr>5. TRUYỀN THÔNG (EMAIL / PHƯƠNG TIỆN TRUYỀN THÔNG XÃ HỘI)</vt:lpstr>
      <vt:lpstr>6. AN NINH VĂN PHÒNG</vt:lpstr>
      <vt:lpstr>CẢM ƠN THẦY VÀ CÁC BẠN ĐÃ LẮNG NGHE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Dam Hai</dc:creator>
  <cp:lastModifiedBy>hoang lan</cp:lastModifiedBy>
  <cp:revision>108</cp:revision>
  <dcterms:created xsi:type="dcterms:W3CDTF">2016-09-27T15:28:05Z</dcterms:created>
  <dcterms:modified xsi:type="dcterms:W3CDTF">2019-12-25T09:26:44Z</dcterms:modified>
</cp:coreProperties>
</file>