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566" r:id="rId5"/>
    <p:sldId id="621" r:id="rId6"/>
    <p:sldId id="740" r:id="rId7"/>
    <p:sldId id="741" r:id="rId8"/>
    <p:sldId id="742" r:id="rId9"/>
    <p:sldId id="751" r:id="rId10"/>
    <p:sldId id="750" r:id="rId11"/>
    <p:sldId id="743" r:id="rId12"/>
    <p:sldId id="752" r:id="rId13"/>
    <p:sldId id="744" r:id="rId14"/>
    <p:sldId id="753" r:id="rId15"/>
    <p:sldId id="745" r:id="rId16"/>
    <p:sldId id="746" r:id="rId17"/>
    <p:sldId id="747" r:id="rId18"/>
    <p:sldId id="748" r:id="rId19"/>
    <p:sldId id="749" r:id="rId20"/>
    <p:sldId id="754" r:id="rId21"/>
    <p:sldId id="761" r:id="rId22"/>
    <p:sldId id="755" r:id="rId23"/>
    <p:sldId id="756" r:id="rId24"/>
    <p:sldId id="762" r:id="rId25"/>
    <p:sldId id="757" r:id="rId26"/>
    <p:sldId id="758" r:id="rId27"/>
    <p:sldId id="759" r:id="rId28"/>
    <p:sldId id="763" r:id="rId29"/>
    <p:sldId id="760" r:id="rId30"/>
    <p:sldId id="764" r:id="rId31"/>
    <p:sldId id="765" r:id="rId32"/>
    <p:sldId id="766" r:id="rId33"/>
    <p:sldId id="767" r:id="rId34"/>
    <p:sldId id="768" r:id="rId35"/>
    <p:sldId id="769" r:id="rId36"/>
    <p:sldId id="772" r:id="rId37"/>
    <p:sldId id="771" r:id="rId38"/>
    <p:sldId id="774" r:id="rId39"/>
    <p:sldId id="589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566"/>
            <p14:sldId id="621"/>
            <p14:sldId id="740"/>
            <p14:sldId id="741"/>
            <p14:sldId id="742"/>
            <p14:sldId id="751"/>
            <p14:sldId id="750"/>
            <p14:sldId id="743"/>
            <p14:sldId id="752"/>
            <p14:sldId id="744"/>
            <p14:sldId id="753"/>
            <p14:sldId id="745"/>
            <p14:sldId id="746"/>
            <p14:sldId id="747"/>
            <p14:sldId id="748"/>
            <p14:sldId id="749"/>
            <p14:sldId id="754"/>
            <p14:sldId id="761"/>
            <p14:sldId id="755"/>
            <p14:sldId id="756"/>
            <p14:sldId id="762"/>
            <p14:sldId id="757"/>
            <p14:sldId id="758"/>
            <p14:sldId id="759"/>
            <p14:sldId id="763"/>
            <p14:sldId id="760"/>
            <p14:sldId id="764"/>
            <p14:sldId id="765"/>
            <p14:sldId id="766"/>
            <p14:sldId id="767"/>
            <p14:sldId id="768"/>
            <p14:sldId id="769"/>
            <p14:sldId id="772"/>
            <p14:sldId id="771"/>
            <p14:sldId id="774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7477" autoAdjust="0"/>
  </p:normalViewPr>
  <p:slideViewPr>
    <p:cSldViewPr>
      <p:cViewPr>
        <p:scale>
          <a:sx n="50" d="100"/>
          <a:sy n="50" d="100"/>
        </p:scale>
        <p:origin x="1896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3814" custLinFactNeighborY="-337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3814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FF00"/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EE4538-E944-4A19-A109-ECCBD352F9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0A801-F4CE-479D-8B6D-E89A88C0C7F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67443E2-E6B9-4140-8CAC-39DC937AE207}" type="parTrans" cxnId="{FEA67E29-4E9F-4BBB-B8C1-BE632D9B9C6B}">
      <dgm:prSet/>
      <dgm:spPr/>
      <dgm:t>
        <a:bodyPr/>
        <a:lstStyle/>
        <a:p>
          <a:endParaRPr lang="en-US"/>
        </a:p>
      </dgm:t>
    </dgm:pt>
    <dgm:pt modelId="{B088E835-FA73-4383-9F87-2366BA1F78BC}" type="sibTrans" cxnId="{FEA67E29-4E9F-4BBB-B8C1-BE632D9B9C6B}">
      <dgm:prSet/>
      <dgm:spPr/>
      <dgm:t>
        <a:bodyPr/>
        <a:lstStyle/>
        <a:p>
          <a:endParaRPr lang="en-US"/>
        </a:p>
      </dgm:t>
    </dgm:pt>
    <dgm:pt modelId="{8FECEF02-482C-4A37-B811-20B773EF446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A2C1FF0-D4ED-4E5B-819C-DC3ABB9B30E9}" type="parTrans" cxnId="{E75A39C6-AE3A-437A-B642-78421BF2C649}">
      <dgm:prSet/>
      <dgm:spPr/>
      <dgm:t>
        <a:bodyPr/>
        <a:lstStyle/>
        <a:p>
          <a:endParaRPr lang="en-US"/>
        </a:p>
      </dgm:t>
    </dgm:pt>
    <dgm:pt modelId="{97E1F930-6CA5-4C21-B2CD-1782FF42C5F8}" type="sibTrans" cxnId="{E75A39C6-AE3A-437A-B642-78421BF2C649}">
      <dgm:prSet/>
      <dgm:spPr/>
      <dgm:t>
        <a:bodyPr/>
        <a:lstStyle/>
        <a:p>
          <a:endParaRPr lang="en-US"/>
        </a:p>
      </dgm:t>
    </dgm:pt>
    <dgm:pt modelId="{2330B37E-0B59-4A46-B8E9-DE82F979D73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758875-F589-4F0E-8356-2D7A64D0222D}" type="parTrans" cxnId="{42B159CB-075E-4130-A345-25680627592E}">
      <dgm:prSet/>
      <dgm:spPr/>
      <dgm:t>
        <a:bodyPr/>
        <a:lstStyle/>
        <a:p>
          <a:endParaRPr lang="en-US"/>
        </a:p>
      </dgm:t>
    </dgm:pt>
    <dgm:pt modelId="{18B5EAA4-88F5-41ED-970D-935824FEA7DA}" type="sibTrans" cxnId="{42B159CB-075E-4130-A345-25680627592E}">
      <dgm:prSet/>
      <dgm:spPr/>
      <dgm:t>
        <a:bodyPr/>
        <a:lstStyle/>
        <a:p>
          <a:endParaRPr lang="en-US"/>
        </a:p>
      </dgm:t>
    </dgm:pt>
    <dgm:pt modelId="{5D0F9EF7-DF9D-41F5-858C-6E6D1DBCC62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EB72F3E-E597-41B9-80C7-06FE71A44D21}" type="sibTrans" cxnId="{21EA7052-0BA7-4B6B-89D8-C2430A59057B}">
      <dgm:prSet/>
      <dgm:spPr/>
      <dgm:t>
        <a:bodyPr/>
        <a:lstStyle/>
        <a:p>
          <a:endParaRPr lang="en-US"/>
        </a:p>
      </dgm:t>
    </dgm:pt>
    <dgm:pt modelId="{59CD7AAB-EE08-4329-A160-8BE18D098C1F}" type="parTrans" cxnId="{21EA7052-0BA7-4B6B-89D8-C2430A59057B}">
      <dgm:prSet/>
      <dgm:spPr/>
      <dgm:t>
        <a:bodyPr/>
        <a:lstStyle/>
        <a:p>
          <a:endParaRPr lang="en-US"/>
        </a:p>
      </dgm:t>
    </dgm:pt>
    <dgm:pt modelId="{9678509D-CE81-47F3-88A0-D64C835390D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540157-313A-422D-9132-D093C60B65C4}" type="parTrans" cxnId="{AC3E2B3E-6486-4A78-8F98-3D46ECCAAF12}">
      <dgm:prSet/>
      <dgm:spPr/>
      <dgm:t>
        <a:bodyPr/>
        <a:lstStyle/>
        <a:p>
          <a:endParaRPr lang="en-US"/>
        </a:p>
      </dgm:t>
    </dgm:pt>
    <dgm:pt modelId="{516F5536-D977-44F2-9573-0F56176D716C}" type="sibTrans" cxnId="{AC3E2B3E-6486-4A78-8F98-3D46ECCAAF12}">
      <dgm:prSet/>
      <dgm:spPr/>
      <dgm:t>
        <a:bodyPr/>
        <a:lstStyle/>
        <a:p>
          <a:endParaRPr lang="en-US"/>
        </a:p>
      </dgm:t>
    </dgm:pt>
    <dgm:pt modelId="{04059F28-A705-4804-851B-070B7290C87B}">
      <dgm:prSet custT="1"/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EDBE7-7EAD-4F12-A111-733E0D5C7122}" type="parTrans" cxnId="{EC880349-0A9B-426C-8741-7F536C836AA6}">
      <dgm:prSet/>
      <dgm:spPr/>
      <dgm:t>
        <a:bodyPr/>
        <a:lstStyle/>
        <a:p>
          <a:endParaRPr lang="en-US"/>
        </a:p>
      </dgm:t>
    </dgm:pt>
    <dgm:pt modelId="{92446C84-FAC3-49B3-9A68-C516E53C8E38}" type="sibTrans" cxnId="{EC880349-0A9B-426C-8741-7F536C836AA6}">
      <dgm:prSet/>
      <dgm:spPr/>
      <dgm:t>
        <a:bodyPr/>
        <a:lstStyle/>
        <a:p>
          <a:endParaRPr lang="en-US"/>
        </a:p>
      </dgm:t>
    </dgm:pt>
    <dgm:pt modelId="{CFF07027-83FB-4B2F-9B56-B4225C71E0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2DFBA-C610-42E4-9E83-453A77799804}" type="sibTrans" cxnId="{ED0262F0-7E52-4EF2-BACF-880C7EF8533C}">
      <dgm:prSet/>
      <dgm:spPr/>
      <dgm:t>
        <a:bodyPr/>
        <a:lstStyle/>
        <a:p>
          <a:endParaRPr lang="en-US"/>
        </a:p>
      </dgm:t>
    </dgm:pt>
    <dgm:pt modelId="{EF16682C-48DC-4893-9EA3-7D1CED191EF1}" type="parTrans" cxnId="{ED0262F0-7E52-4EF2-BACF-880C7EF8533C}">
      <dgm:prSet/>
      <dgm:spPr/>
      <dgm:t>
        <a:bodyPr/>
        <a:lstStyle/>
        <a:p>
          <a:endParaRPr lang="en-US"/>
        </a:p>
      </dgm:t>
    </dgm:pt>
    <dgm:pt modelId="{09C63F36-3E6C-4D28-9605-DCCAD59B139E}" type="pres">
      <dgm:prSet presAssocID="{A1EE4538-E944-4A19-A109-ECCBD352F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0CF02D-3189-478E-81F7-62133F08751D}" type="pres">
      <dgm:prSet presAssocID="{A1EE4538-E944-4A19-A109-ECCBD352F92A}" presName="Name1" presStyleCnt="0"/>
      <dgm:spPr/>
    </dgm:pt>
    <dgm:pt modelId="{D04042C9-AFF5-4AEA-8030-F567B36377E6}" type="pres">
      <dgm:prSet presAssocID="{A1EE4538-E944-4A19-A109-ECCBD352F92A}" presName="cycle" presStyleCnt="0"/>
      <dgm:spPr/>
    </dgm:pt>
    <dgm:pt modelId="{31ADC8C1-98CC-4EF8-846F-3CB5CCBD2369}" type="pres">
      <dgm:prSet presAssocID="{A1EE4538-E944-4A19-A109-ECCBD352F92A}" presName="srcNode" presStyleLbl="node1" presStyleIdx="0" presStyleCnt="7"/>
      <dgm:spPr/>
    </dgm:pt>
    <dgm:pt modelId="{1D738B18-EC04-49A4-8ED6-39D7E159B799}" type="pres">
      <dgm:prSet presAssocID="{A1EE4538-E944-4A19-A109-ECCBD352F92A}" presName="conn" presStyleLbl="parChTrans1D2" presStyleIdx="0" presStyleCnt="1"/>
      <dgm:spPr/>
      <dgm:t>
        <a:bodyPr/>
        <a:lstStyle/>
        <a:p>
          <a:endParaRPr lang="en-US"/>
        </a:p>
      </dgm:t>
    </dgm:pt>
    <dgm:pt modelId="{DEB9BD7B-18DF-456A-9A7B-874CAAD1DFF0}" type="pres">
      <dgm:prSet presAssocID="{A1EE4538-E944-4A19-A109-ECCBD352F92A}" presName="extraNode" presStyleLbl="node1" presStyleIdx="0" presStyleCnt="7"/>
      <dgm:spPr/>
    </dgm:pt>
    <dgm:pt modelId="{6199DAC0-64D4-4F45-92C3-CBF7D4714480}" type="pres">
      <dgm:prSet presAssocID="{A1EE4538-E944-4A19-A109-ECCBD352F92A}" presName="dstNode" presStyleLbl="node1" presStyleIdx="0" presStyleCnt="7"/>
      <dgm:spPr/>
    </dgm:pt>
    <dgm:pt modelId="{5C09A16F-5F51-452F-8B3A-AD124AEA2055}" type="pres">
      <dgm:prSet presAssocID="{9678509D-CE81-47F3-88A0-D64C835390D2}" presName="text_1" presStyleLbl="node1" presStyleIdx="0" presStyleCnt="7" custLinFactNeighborX="101" custLinFactNeighborY="-10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DFD2-EA60-46B9-A407-34915EADC17F}" type="pres">
      <dgm:prSet presAssocID="{9678509D-CE81-47F3-88A0-D64C835390D2}" presName="accent_1" presStyleCnt="0"/>
      <dgm:spPr/>
    </dgm:pt>
    <dgm:pt modelId="{75247951-9053-4E38-9771-797B01563F8C}" type="pres">
      <dgm:prSet presAssocID="{9678509D-CE81-47F3-88A0-D64C835390D2}" presName="accentRepeatNode" presStyleLbl="solidFgAcc1" presStyleIdx="0" presStyleCnt="7" custLinFactNeighborX="-9576" custLinFactNeighborY="-905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B4C47B2-85F0-405F-840C-FD4FD6B5C106}" type="pres">
      <dgm:prSet presAssocID="{3020A801-F4CE-479D-8B6D-E89A88C0C7F4}" presName="text_2" presStyleLbl="node1" presStyleIdx="1" presStyleCnt="7" custScaleY="115214" custLinFactNeighborX="182" custLinFactNeighborY="2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CDFE-6A52-458F-B581-1995B4D32DA7}" type="pres">
      <dgm:prSet presAssocID="{3020A801-F4CE-479D-8B6D-E89A88C0C7F4}" presName="accent_2" presStyleCnt="0"/>
      <dgm:spPr/>
    </dgm:pt>
    <dgm:pt modelId="{A27D5E17-6F1A-4CFC-8CBA-2CD0931BA3B7}" type="pres">
      <dgm:prSet presAssocID="{3020A801-F4CE-479D-8B6D-E89A88C0C7F4}" presName="accentRepeatNode" presStyleLbl="solidFgAcc1" presStyleIdx="1" presStyleCnt="7" custLinFactNeighborX="-21322" custLinFactNeighborY="142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474EB3FE-B392-4960-A3CE-969AA68F709F}" type="pres">
      <dgm:prSet presAssocID="{8FECEF02-482C-4A37-B811-20B773EF446C}" presName="text_3" presStyleLbl="node1" presStyleIdx="2" presStyleCnt="7" custScaleY="114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410F-7DA0-4120-B0C1-AA392351FB64}" type="pres">
      <dgm:prSet presAssocID="{8FECEF02-482C-4A37-B811-20B773EF446C}" presName="accent_3" presStyleCnt="0"/>
      <dgm:spPr/>
    </dgm:pt>
    <dgm:pt modelId="{4D07F75E-ACCC-4E09-836F-6DE086A17D61}" type="pres">
      <dgm:prSet presAssocID="{8FECEF02-482C-4A37-B811-20B773EF446C}" presName="accentRepeatNode" presStyleLbl="solidFgAcc1" presStyleIdx="2" presStyleCnt="7" custLinFactNeighborX="-9542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AD118B84-80FA-4591-B4FB-E7EAEEF70BD6}" type="pres">
      <dgm:prSet presAssocID="{2330B37E-0B59-4A46-B8E9-DE82F979D73E}" presName="text_4" presStyleLbl="node1" presStyleIdx="3" presStyleCnt="7" custScaleY="11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5016B-D4D8-43AD-9473-6DBEAF012F7D}" type="pres">
      <dgm:prSet presAssocID="{2330B37E-0B59-4A46-B8E9-DE82F979D73E}" presName="accent_4" presStyleCnt="0"/>
      <dgm:spPr/>
    </dgm:pt>
    <dgm:pt modelId="{8A61B3DF-3EAD-4525-82AE-836B6E27C901}" type="pres">
      <dgm:prSet presAssocID="{2330B37E-0B59-4A46-B8E9-DE82F979D73E}" presName="accentRepeatNode" presStyleLbl="solidFgAcc1" presStyleIdx="3" presStyleCnt="7" custLinFactNeighborX="-16405" custLinFactNeighborY="2398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7D011C7F-19A0-4E48-A099-446B75D67DEA}" type="pres">
      <dgm:prSet presAssocID="{5D0F9EF7-DF9D-41F5-858C-6E6D1DBCC62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46FF3-3915-41F5-8BC6-F45DD5385B00}" type="pres">
      <dgm:prSet presAssocID="{5D0F9EF7-DF9D-41F5-858C-6E6D1DBCC62E}" presName="accent_5" presStyleCnt="0"/>
      <dgm:spPr/>
    </dgm:pt>
    <dgm:pt modelId="{C3EA5458-639C-4169-AFFF-6170105D166F}" type="pres">
      <dgm:prSet presAssocID="{5D0F9EF7-DF9D-41F5-858C-6E6D1DBCC62E}" presName="accentRepeatNode" presStyleLbl="solidFgAcc1" presStyleIdx="4" presStyleCnt="7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06CE37C2-9EBC-453D-9788-0BBA1F6CA2B1}" type="pres">
      <dgm:prSet presAssocID="{CFF07027-83FB-4B2F-9B56-B4225C71E047}" presName="text_6" presStyleLbl="node1" presStyleIdx="5" presStyleCnt="7" custScaleX="98296" custLinFactNeighborX="353" custLinFactNeighborY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9A6E4-A776-426F-9F64-A9CE6DC30A8C}" type="pres">
      <dgm:prSet presAssocID="{CFF07027-83FB-4B2F-9B56-B4225C71E047}" presName="accent_6" presStyleCnt="0"/>
      <dgm:spPr/>
    </dgm:pt>
    <dgm:pt modelId="{FD9009F9-6F45-4697-92E0-EDD03691A4CA}" type="pres">
      <dgm:prSet presAssocID="{CFF07027-83FB-4B2F-9B56-B4225C71E047}" presName="accentRepeatNode" presStyleLbl="solidFgAcc1" presStyleIdx="5" presStyleCnt="7"/>
      <dgm:spPr>
        <a:solidFill>
          <a:schemeClr val="accent6"/>
        </a:solidFill>
        <a:ln>
          <a:solidFill>
            <a:schemeClr val="accent6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  <dgm:pt modelId="{C72ED241-3093-4AFC-945D-886DF7D6E9CD}" type="pres">
      <dgm:prSet presAssocID="{04059F28-A705-4804-851B-070B7290C87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D6C9-FF57-41D5-A29E-204ABED678C4}" type="pres">
      <dgm:prSet presAssocID="{04059F28-A705-4804-851B-070B7290C87B}" presName="accent_7" presStyleCnt="0"/>
      <dgm:spPr/>
    </dgm:pt>
    <dgm:pt modelId="{17785BF3-7766-454F-853A-B79F57BDDD9D}" type="pres">
      <dgm:prSet presAssocID="{04059F28-A705-4804-851B-070B7290C87B}" presName="accentRepeatNode" presStyleLbl="solidFgAcc1" presStyleIdx="6" presStyleCnt="7" custLinFactNeighborX="-1272" custLinFactNeighborY="4263"/>
      <dgm:spPr>
        <a:solidFill>
          <a:srgbClr val="00FF00"/>
        </a:solidFill>
        <a:ln>
          <a:solidFill>
            <a:srgbClr val="00FF00"/>
          </a:solidFill>
        </a:ln>
        <a:effectLst>
          <a:innerShdw blurRad="114300">
            <a:prstClr val="black"/>
          </a:innerShdw>
        </a:effectLst>
      </dgm:spPr>
      <dgm:t>
        <a:bodyPr/>
        <a:lstStyle/>
        <a:p>
          <a:endParaRPr lang="en-US"/>
        </a:p>
      </dgm:t>
    </dgm:pt>
  </dgm:ptLst>
  <dgm:cxnLst>
    <dgm:cxn modelId="{7FC360D6-6C60-4B4B-A3FD-44EDAE599924}" type="presOf" srcId="{04059F28-A705-4804-851B-070B7290C87B}" destId="{C72ED241-3093-4AFC-945D-886DF7D6E9CD}" srcOrd="0" destOrd="0" presId="urn:microsoft.com/office/officeart/2008/layout/VerticalCurvedList"/>
    <dgm:cxn modelId="{ED0262F0-7E52-4EF2-BACF-880C7EF8533C}" srcId="{A1EE4538-E944-4A19-A109-ECCBD352F92A}" destId="{CFF07027-83FB-4B2F-9B56-B4225C71E047}" srcOrd="5" destOrd="0" parTransId="{EF16682C-48DC-4893-9EA3-7D1CED191EF1}" sibTransId="{A542DFBA-C610-42E4-9E83-453A77799804}"/>
    <dgm:cxn modelId="{BADBAE41-242E-4A43-86AC-C0EE0990195D}" type="presOf" srcId="{3020A801-F4CE-479D-8B6D-E89A88C0C7F4}" destId="{7B4C47B2-85F0-405F-840C-FD4FD6B5C106}" srcOrd="0" destOrd="0" presId="urn:microsoft.com/office/officeart/2008/layout/VerticalCurvedList"/>
    <dgm:cxn modelId="{AC3E2B3E-6486-4A78-8F98-3D46ECCAAF12}" srcId="{A1EE4538-E944-4A19-A109-ECCBD352F92A}" destId="{9678509D-CE81-47F3-88A0-D64C835390D2}" srcOrd="0" destOrd="0" parTransId="{0C540157-313A-422D-9132-D093C60B65C4}" sibTransId="{516F5536-D977-44F2-9573-0F56176D716C}"/>
    <dgm:cxn modelId="{FEA67E29-4E9F-4BBB-B8C1-BE632D9B9C6B}" srcId="{A1EE4538-E944-4A19-A109-ECCBD352F92A}" destId="{3020A801-F4CE-479D-8B6D-E89A88C0C7F4}" srcOrd="1" destOrd="0" parTransId="{367443E2-E6B9-4140-8CAC-39DC937AE207}" sibTransId="{B088E835-FA73-4383-9F87-2366BA1F78BC}"/>
    <dgm:cxn modelId="{EC880349-0A9B-426C-8741-7F536C836AA6}" srcId="{A1EE4538-E944-4A19-A109-ECCBD352F92A}" destId="{04059F28-A705-4804-851B-070B7290C87B}" srcOrd="6" destOrd="0" parTransId="{ACAEDBE7-7EAD-4F12-A111-733E0D5C7122}" sibTransId="{92446C84-FAC3-49B3-9A68-C516E53C8E38}"/>
    <dgm:cxn modelId="{21EA7052-0BA7-4B6B-89D8-C2430A59057B}" srcId="{A1EE4538-E944-4A19-A109-ECCBD352F92A}" destId="{5D0F9EF7-DF9D-41F5-858C-6E6D1DBCC62E}" srcOrd="4" destOrd="0" parTransId="{59CD7AAB-EE08-4329-A160-8BE18D098C1F}" sibTransId="{8EB72F3E-E597-41B9-80C7-06FE71A44D21}"/>
    <dgm:cxn modelId="{09274417-B9C9-4CF0-A19F-8B9E3F5C5580}" type="presOf" srcId="{516F5536-D977-44F2-9573-0F56176D716C}" destId="{1D738B18-EC04-49A4-8ED6-39D7E159B799}" srcOrd="0" destOrd="0" presId="urn:microsoft.com/office/officeart/2008/layout/VerticalCurvedList"/>
    <dgm:cxn modelId="{E75A39C6-AE3A-437A-B642-78421BF2C649}" srcId="{A1EE4538-E944-4A19-A109-ECCBD352F92A}" destId="{8FECEF02-482C-4A37-B811-20B773EF446C}" srcOrd="2" destOrd="0" parTransId="{FA2C1FF0-D4ED-4E5B-819C-DC3ABB9B30E9}" sibTransId="{97E1F930-6CA5-4C21-B2CD-1782FF42C5F8}"/>
    <dgm:cxn modelId="{50BF0D5A-5104-4B6B-B356-8F8DDDD6ADFE}" type="presOf" srcId="{2330B37E-0B59-4A46-B8E9-DE82F979D73E}" destId="{AD118B84-80FA-4591-B4FB-E7EAEEF70BD6}" srcOrd="0" destOrd="0" presId="urn:microsoft.com/office/officeart/2008/layout/VerticalCurvedList"/>
    <dgm:cxn modelId="{AAF6048F-8A28-4348-AC95-A080CE6051FD}" type="presOf" srcId="{A1EE4538-E944-4A19-A109-ECCBD352F92A}" destId="{09C63F36-3E6C-4D28-9605-DCCAD59B139E}" srcOrd="0" destOrd="0" presId="urn:microsoft.com/office/officeart/2008/layout/VerticalCurvedList"/>
    <dgm:cxn modelId="{D4B34A4B-340C-4832-83B3-C3291ED2FED5}" type="presOf" srcId="{CFF07027-83FB-4B2F-9B56-B4225C71E047}" destId="{06CE37C2-9EBC-453D-9788-0BBA1F6CA2B1}" srcOrd="0" destOrd="0" presId="urn:microsoft.com/office/officeart/2008/layout/VerticalCurvedList"/>
    <dgm:cxn modelId="{870416BB-85BC-4F88-9724-67F22F906701}" type="presOf" srcId="{5D0F9EF7-DF9D-41F5-858C-6E6D1DBCC62E}" destId="{7D011C7F-19A0-4E48-A099-446B75D67DEA}" srcOrd="0" destOrd="0" presId="urn:microsoft.com/office/officeart/2008/layout/VerticalCurvedList"/>
    <dgm:cxn modelId="{DBE9D015-A012-4DC0-AB57-24B5211EA253}" type="presOf" srcId="{8FECEF02-482C-4A37-B811-20B773EF446C}" destId="{474EB3FE-B392-4960-A3CE-969AA68F709F}" srcOrd="0" destOrd="0" presId="urn:microsoft.com/office/officeart/2008/layout/VerticalCurvedList"/>
    <dgm:cxn modelId="{42B159CB-075E-4130-A345-25680627592E}" srcId="{A1EE4538-E944-4A19-A109-ECCBD352F92A}" destId="{2330B37E-0B59-4A46-B8E9-DE82F979D73E}" srcOrd="3" destOrd="0" parTransId="{62758875-F589-4F0E-8356-2D7A64D0222D}" sibTransId="{18B5EAA4-88F5-41ED-970D-935824FEA7DA}"/>
    <dgm:cxn modelId="{C1F87B65-7DA9-4C66-8C14-D45AB36E0B40}" type="presOf" srcId="{9678509D-CE81-47F3-88A0-D64C835390D2}" destId="{5C09A16F-5F51-452F-8B3A-AD124AEA2055}" srcOrd="0" destOrd="0" presId="urn:microsoft.com/office/officeart/2008/layout/VerticalCurvedList"/>
    <dgm:cxn modelId="{7BAB6CC7-DA56-4D08-ACB1-0C67441997E9}" type="presParOf" srcId="{09C63F36-3E6C-4D28-9605-DCCAD59B139E}" destId="{A70CF02D-3189-478E-81F7-62133F08751D}" srcOrd="0" destOrd="0" presId="urn:microsoft.com/office/officeart/2008/layout/VerticalCurvedList"/>
    <dgm:cxn modelId="{A320D316-19D1-4313-B3F1-887771A36E25}" type="presParOf" srcId="{A70CF02D-3189-478E-81F7-62133F08751D}" destId="{D04042C9-AFF5-4AEA-8030-F567B36377E6}" srcOrd="0" destOrd="0" presId="urn:microsoft.com/office/officeart/2008/layout/VerticalCurvedList"/>
    <dgm:cxn modelId="{AD439F42-AB42-43BB-AE94-1FF2F7530474}" type="presParOf" srcId="{D04042C9-AFF5-4AEA-8030-F567B36377E6}" destId="{31ADC8C1-98CC-4EF8-846F-3CB5CCBD2369}" srcOrd="0" destOrd="0" presId="urn:microsoft.com/office/officeart/2008/layout/VerticalCurvedList"/>
    <dgm:cxn modelId="{06175106-0BDD-4B38-A8A7-DC7ACE6306AA}" type="presParOf" srcId="{D04042C9-AFF5-4AEA-8030-F567B36377E6}" destId="{1D738B18-EC04-49A4-8ED6-39D7E159B799}" srcOrd="1" destOrd="0" presId="urn:microsoft.com/office/officeart/2008/layout/VerticalCurvedList"/>
    <dgm:cxn modelId="{4BBAE6D4-B21F-4EC7-AF3E-0688D6B94857}" type="presParOf" srcId="{D04042C9-AFF5-4AEA-8030-F567B36377E6}" destId="{DEB9BD7B-18DF-456A-9A7B-874CAAD1DFF0}" srcOrd="2" destOrd="0" presId="urn:microsoft.com/office/officeart/2008/layout/VerticalCurvedList"/>
    <dgm:cxn modelId="{A5397A56-607C-40A9-A63A-A1785C5A9C3A}" type="presParOf" srcId="{D04042C9-AFF5-4AEA-8030-F567B36377E6}" destId="{6199DAC0-64D4-4F45-92C3-CBF7D4714480}" srcOrd="3" destOrd="0" presId="urn:microsoft.com/office/officeart/2008/layout/VerticalCurvedList"/>
    <dgm:cxn modelId="{02A4CCD0-C9AB-43E4-959E-46FEC3C7D9FC}" type="presParOf" srcId="{A70CF02D-3189-478E-81F7-62133F08751D}" destId="{5C09A16F-5F51-452F-8B3A-AD124AEA2055}" srcOrd="1" destOrd="0" presId="urn:microsoft.com/office/officeart/2008/layout/VerticalCurvedList"/>
    <dgm:cxn modelId="{536BEFD9-D8FF-4260-BDE6-D8BD7178D654}" type="presParOf" srcId="{A70CF02D-3189-478E-81F7-62133F08751D}" destId="{0C16DFD2-EA60-46B9-A407-34915EADC17F}" srcOrd="2" destOrd="0" presId="urn:microsoft.com/office/officeart/2008/layout/VerticalCurvedList"/>
    <dgm:cxn modelId="{3919E34F-040C-4D26-8920-490CF4BE4B0F}" type="presParOf" srcId="{0C16DFD2-EA60-46B9-A407-34915EADC17F}" destId="{75247951-9053-4E38-9771-797B01563F8C}" srcOrd="0" destOrd="0" presId="urn:microsoft.com/office/officeart/2008/layout/VerticalCurvedList"/>
    <dgm:cxn modelId="{F94E735C-D421-473A-A445-807D68468FCD}" type="presParOf" srcId="{A70CF02D-3189-478E-81F7-62133F08751D}" destId="{7B4C47B2-85F0-405F-840C-FD4FD6B5C106}" srcOrd="3" destOrd="0" presId="urn:microsoft.com/office/officeart/2008/layout/VerticalCurvedList"/>
    <dgm:cxn modelId="{9A4A5438-B688-49B4-85B9-5793D835B583}" type="presParOf" srcId="{A70CF02D-3189-478E-81F7-62133F08751D}" destId="{CDADCDFE-6A52-458F-B581-1995B4D32DA7}" srcOrd="4" destOrd="0" presId="urn:microsoft.com/office/officeart/2008/layout/VerticalCurvedList"/>
    <dgm:cxn modelId="{E162FBE2-D3DA-4703-A655-80948C6005A3}" type="presParOf" srcId="{CDADCDFE-6A52-458F-B581-1995B4D32DA7}" destId="{A27D5E17-6F1A-4CFC-8CBA-2CD0931BA3B7}" srcOrd="0" destOrd="0" presId="urn:microsoft.com/office/officeart/2008/layout/VerticalCurvedList"/>
    <dgm:cxn modelId="{4CF04A69-8BD5-4263-8578-DF85C282248B}" type="presParOf" srcId="{A70CF02D-3189-478E-81F7-62133F08751D}" destId="{474EB3FE-B392-4960-A3CE-969AA68F709F}" srcOrd="5" destOrd="0" presId="urn:microsoft.com/office/officeart/2008/layout/VerticalCurvedList"/>
    <dgm:cxn modelId="{7F6FD42E-8529-46B1-BC04-D3885A8283C7}" type="presParOf" srcId="{A70CF02D-3189-478E-81F7-62133F08751D}" destId="{776A410F-7DA0-4120-B0C1-AA392351FB64}" srcOrd="6" destOrd="0" presId="urn:microsoft.com/office/officeart/2008/layout/VerticalCurvedList"/>
    <dgm:cxn modelId="{32B34619-8D87-42E8-B2B2-093FF17822A1}" type="presParOf" srcId="{776A410F-7DA0-4120-B0C1-AA392351FB64}" destId="{4D07F75E-ACCC-4E09-836F-6DE086A17D61}" srcOrd="0" destOrd="0" presId="urn:microsoft.com/office/officeart/2008/layout/VerticalCurvedList"/>
    <dgm:cxn modelId="{49F127C0-35B5-43A7-89C6-E1813AA6831D}" type="presParOf" srcId="{A70CF02D-3189-478E-81F7-62133F08751D}" destId="{AD118B84-80FA-4591-B4FB-E7EAEEF70BD6}" srcOrd="7" destOrd="0" presId="urn:microsoft.com/office/officeart/2008/layout/VerticalCurvedList"/>
    <dgm:cxn modelId="{A5EA734B-888B-4E6A-A4F1-71B37C368D8E}" type="presParOf" srcId="{A70CF02D-3189-478E-81F7-62133F08751D}" destId="{87F5016B-D4D8-43AD-9473-6DBEAF012F7D}" srcOrd="8" destOrd="0" presId="urn:microsoft.com/office/officeart/2008/layout/VerticalCurvedList"/>
    <dgm:cxn modelId="{38B9B142-42C4-4D7C-A4F3-4C5A2B0CD73A}" type="presParOf" srcId="{87F5016B-D4D8-43AD-9473-6DBEAF012F7D}" destId="{8A61B3DF-3EAD-4525-82AE-836B6E27C901}" srcOrd="0" destOrd="0" presId="urn:microsoft.com/office/officeart/2008/layout/VerticalCurvedList"/>
    <dgm:cxn modelId="{06CF5D09-A02F-4563-ABFE-B2A9AEFB3742}" type="presParOf" srcId="{A70CF02D-3189-478E-81F7-62133F08751D}" destId="{7D011C7F-19A0-4E48-A099-446B75D67DEA}" srcOrd="9" destOrd="0" presId="urn:microsoft.com/office/officeart/2008/layout/VerticalCurvedList"/>
    <dgm:cxn modelId="{54D7B52A-360D-4049-B884-9C40668C24C5}" type="presParOf" srcId="{A70CF02D-3189-478E-81F7-62133F08751D}" destId="{D0E46FF3-3915-41F5-8BC6-F45DD5385B00}" srcOrd="10" destOrd="0" presId="urn:microsoft.com/office/officeart/2008/layout/VerticalCurvedList"/>
    <dgm:cxn modelId="{D0CA3DAA-0E3B-4CFE-81E5-D8571CD4D3DD}" type="presParOf" srcId="{D0E46FF3-3915-41F5-8BC6-F45DD5385B00}" destId="{C3EA5458-639C-4169-AFFF-6170105D166F}" srcOrd="0" destOrd="0" presId="urn:microsoft.com/office/officeart/2008/layout/VerticalCurvedList"/>
    <dgm:cxn modelId="{25D36B49-2F0F-4E77-A2A0-19C97E6D0D2A}" type="presParOf" srcId="{A70CF02D-3189-478E-81F7-62133F08751D}" destId="{06CE37C2-9EBC-453D-9788-0BBA1F6CA2B1}" srcOrd="11" destOrd="0" presId="urn:microsoft.com/office/officeart/2008/layout/VerticalCurvedList"/>
    <dgm:cxn modelId="{8174E683-CBFF-44DF-B87A-C9CF6CC8BD21}" type="presParOf" srcId="{A70CF02D-3189-478E-81F7-62133F08751D}" destId="{0289A6E4-A776-426F-9F64-A9CE6DC30A8C}" srcOrd="12" destOrd="0" presId="urn:microsoft.com/office/officeart/2008/layout/VerticalCurvedList"/>
    <dgm:cxn modelId="{CB2D65BD-CDD3-4F7E-BED5-3317EE4A2BBA}" type="presParOf" srcId="{0289A6E4-A776-426F-9F64-A9CE6DC30A8C}" destId="{FD9009F9-6F45-4697-92E0-EDD03691A4CA}" srcOrd="0" destOrd="0" presId="urn:microsoft.com/office/officeart/2008/layout/VerticalCurvedList"/>
    <dgm:cxn modelId="{B2AFDB27-B347-40DE-8541-6D368481D843}" type="presParOf" srcId="{A70CF02D-3189-478E-81F7-62133F08751D}" destId="{C72ED241-3093-4AFC-945D-886DF7D6E9CD}" srcOrd="13" destOrd="0" presId="urn:microsoft.com/office/officeart/2008/layout/VerticalCurvedList"/>
    <dgm:cxn modelId="{B0988A99-8650-46ED-A5EB-1608CA188BE4}" type="presParOf" srcId="{A70CF02D-3189-478E-81F7-62133F08751D}" destId="{7222D6C9-FF57-41D5-A29E-204ABED678C4}" srcOrd="14" destOrd="0" presId="urn:microsoft.com/office/officeart/2008/layout/VerticalCurvedList"/>
    <dgm:cxn modelId="{40598BCD-AF08-48D8-B937-C215647BFC3B}" type="presParOf" srcId="{7222D6C9-FF57-41D5-A29E-204ABED678C4}" destId="{17785BF3-7766-454F-853A-B79F57BDDD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39077" y="1066803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39077" y="1101668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solidFill>
          <a:srgbClr val="00FF00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rgbClr val="00FF00"/>
        </a:solidFill>
        <a:ln w="9525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rgbClr val="00FF00"/>
        </a:solidFill>
        <a:ln w="25400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rgbClr val="00FF00"/>
        </a:solidFill>
        <a:ln w="25400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8B18-EC04-49A4-8ED6-39D7E159B799}">
      <dsp:nvSpPr>
        <dsp:cNvPr id="0" name=""/>
        <dsp:cNvSpPr/>
      </dsp:nvSpPr>
      <dsp:spPr>
        <a:xfrm>
          <a:off x="-7231505" y="-1106337"/>
          <a:ext cx="8613475" cy="8613475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9A16F-5F51-452F-8B3A-AD124AEA2055}">
      <dsp:nvSpPr>
        <dsp:cNvPr id="0" name=""/>
        <dsp:cNvSpPr/>
      </dsp:nvSpPr>
      <dsp:spPr>
        <a:xfrm>
          <a:off x="457173" y="228598"/>
          <a:ext cx="8076133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Khái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niệm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về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thu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thập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b="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b="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</a:t>
          </a:r>
          <a:endParaRPr lang="en-US" sz="36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57173" y="228598"/>
        <a:ext cx="8076133" cy="581704"/>
      </dsp:txXfrm>
    </dsp:sp>
    <dsp:sp modelId="{75247951-9053-4E38-9771-797B01563F8C}">
      <dsp:nvSpPr>
        <dsp:cNvPr id="0" name=""/>
        <dsp:cNvSpPr/>
      </dsp:nvSpPr>
      <dsp:spPr>
        <a:xfrm>
          <a:off x="15820" y="152403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B4C47B2-85F0-405F-840C-FD4FD6B5C106}">
      <dsp:nvSpPr>
        <dsp:cNvPr id="0" name=""/>
        <dsp:cNvSpPr/>
      </dsp:nvSpPr>
      <dsp:spPr>
        <a:xfrm>
          <a:off x="989541" y="1131601"/>
          <a:ext cx="7549347" cy="670205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nguyên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cộng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989541" y="1131601"/>
        <a:ext cx="7549347" cy="670205"/>
      </dsp:txXfrm>
    </dsp:sp>
    <dsp:sp modelId="{A27D5E17-6F1A-4CFC-8CBA-2CD0931BA3B7}">
      <dsp:nvSpPr>
        <dsp:cNvPr id="0" name=""/>
        <dsp:cNvSpPr/>
      </dsp:nvSpPr>
      <dsp:spPr>
        <a:xfrm>
          <a:off x="457197" y="1101668"/>
          <a:ext cx="727130" cy="727130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74EB3FE-B392-4960-A3CE-969AA68F709F}">
      <dsp:nvSpPr>
        <dsp:cNvPr id="0" name=""/>
        <dsp:cNvSpPr/>
      </dsp:nvSpPr>
      <dsp:spPr>
        <a:xfrm>
          <a:off x="1264478" y="1995034"/>
          <a:ext cx="7260671" cy="6645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Truy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vấn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đăng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ký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tên</a:t>
          </a:r>
          <a:r>
            <a:rPr lang="en-US" sz="3600" kern="1200" baseline="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baseline="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miền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1995034"/>
        <a:ext cx="7260671" cy="664591"/>
      </dsp:txXfrm>
    </dsp:sp>
    <dsp:sp modelId="{4D07F75E-ACCC-4E09-836F-6DE086A17D61}">
      <dsp:nvSpPr>
        <dsp:cNvPr id="0" name=""/>
        <dsp:cNvSpPr/>
      </dsp:nvSpPr>
      <dsp:spPr>
        <a:xfrm>
          <a:off x="831529" y="1981202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D118B84-80FA-4591-B4FB-E7EAEEF70BD6}">
      <dsp:nvSpPr>
        <dsp:cNvPr id="0" name=""/>
        <dsp:cNvSpPr/>
      </dsp:nvSpPr>
      <dsp:spPr>
        <a:xfrm>
          <a:off x="1356649" y="2854256"/>
          <a:ext cx="7168499" cy="69228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Phân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tích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các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bản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ghi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DNS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356649" y="2854256"/>
        <a:ext cx="7168499" cy="692286"/>
      </dsp:txXfrm>
    </dsp:sp>
    <dsp:sp modelId="{8A61B3DF-3EAD-4525-82AE-836B6E27C901}">
      <dsp:nvSpPr>
        <dsp:cNvPr id="0" name=""/>
        <dsp:cNvSpPr/>
      </dsp:nvSpPr>
      <dsp:spPr>
        <a:xfrm>
          <a:off x="873798" y="2854271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D011C7F-19A0-4E48-A099-446B75D67DEA}">
      <dsp:nvSpPr>
        <dsp:cNvPr id="0" name=""/>
        <dsp:cNvSpPr/>
      </dsp:nvSpPr>
      <dsp:spPr>
        <a:xfrm>
          <a:off x="1264478" y="3782616"/>
          <a:ext cx="7260671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9525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Lấy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định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tuyến</a:t>
          </a:r>
          <a:r>
            <a:rPr lang="en-US" sz="3600" kern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mạng</a:t>
          </a:r>
          <a:endParaRPr lang="en-US" sz="3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1264478" y="3782616"/>
        <a:ext cx="7260671" cy="581704"/>
      </dsp:txXfrm>
    </dsp:sp>
    <dsp:sp modelId="{C3EA5458-639C-4169-AFFF-6170105D166F}">
      <dsp:nvSpPr>
        <dsp:cNvPr id="0" name=""/>
        <dsp:cNvSpPr/>
      </dsp:nvSpPr>
      <dsp:spPr>
        <a:xfrm>
          <a:off x="900912" y="3709903"/>
          <a:ext cx="727130" cy="727130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06CE37C2-9EBC-453D-9788-0BBA1F6CA2B1}">
      <dsp:nvSpPr>
        <dsp:cNvPr id="0" name=""/>
        <dsp:cNvSpPr/>
      </dsp:nvSpPr>
      <dsp:spPr>
        <a:xfrm>
          <a:off x="1066771" y="4653800"/>
          <a:ext cx="7420706" cy="58170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771" y="4653800"/>
        <a:ext cx="7420706" cy="581704"/>
      </dsp:txXfrm>
    </dsp:sp>
    <dsp:sp modelId="{FD9009F9-6F45-4697-92E0-EDD03691A4CA}">
      <dsp:nvSpPr>
        <dsp:cNvPr id="0" name=""/>
        <dsp:cNvSpPr/>
      </dsp:nvSpPr>
      <dsp:spPr>
        <a:xfrm>
          <a:off x="612236" y="4582332"/>
          <a:ext cx="727130" cy="727130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D241-3093-4AFC-945D-886DF7D6E9CD}">
      <dsp:nvSpPr>
        <dsp:cNvPr id="0" name=""/>
        <dsp:cNvSpPr/>
      </dsp:nvSpPr>
      <dsp:spPr>
        <a:xfrm>
          <a:off x="449016" y="5528114"/>
          <a:ext cx="8076133" cy="581704"/>
        </a:xfrm>
        <a:prstGeom prst="rect">
          <a:avLst/>
        </a:prstGeom>
        <a:solidFill>
          <a:srgbClr val="00FF00"/>
        </a:solidFill>
        <a:ln w="25400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2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rò</a:t>
          </a:r>
          <a:r>
            <a:rPr lang="en-US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rỉ</a:t>
          </a:r>
          <a:endParaRPr 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016" y="5528114"/>
        <a:ext cx="8076133" cy="581704"/>
      </dsp:txXfrm>
    </dsp:sp>
    <dsp:sp modelId="{17785BF3-7766-454F-853A-B79F57BDDD9D}">
      <dsp:nvSpPr>
        <dsp:cNvPr id="0" name=""/>
        <dsp:cNvSpPr/>
      </dsp:nvSpPr>
      <dsp:spPr>
        <a:xfrm>
          <a:off x="76201" y="5486399"/>
          <a:ext cx="727130" cy="727130"/>
        </a:xfrm>
        <a:prstGeom prst="ellipse">
          <a:avLst/>
        </a:prstGeom>
        <a:solidFill>
          <a:srgbClr val="00FF00"/>
        </a:solidFill>
        <a:ln w="25400" cap="flat" cmpd="sng" algn="ctr">
          <a:solidFill>
            <a:srgbClr val="00FF00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4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1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63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5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55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6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vi-VN" dirty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http://www.emoticonswallpapers.com/images/thank-you/thank-you-glitter-pictures-010.jpg</a:t>
            </a:r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http://www.corydoiron.com/wp-content/uploads/2012/11/Thank-You-Kids-.jpg</a:t>
            </a:r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http://www.marketingyourpurpose.com/wp-content/uploads/2014/04/Thank-You.jpg</a:t>
            </a:r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http://f.tqn.com/y/jobsearch/1/W/J/7/1/185275200.jpg</a:t>
            </a:r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475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447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http://www.caridad.com/wp-content/uploads/2015/11/thankyou.jpg</a:t>
            </a:r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  <p:sldLayoutId id="214748366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656" y="2830086"/>
            <a:ext cx="5332885" cy="53307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VÀ KIỂM ĐỊNH AN TOÀN HỆ THỐNG THÔNG TIN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82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1371598" y="3630515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 THÂP DỮ LIỆU KIỂM THỬ</a:t>
            </a: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42CAA7-3920-4234-B6A5-60B96583DB2E}"/>
              </a:ext>
            </a:extLst>
          </p:cNvPr>
          <p:cNvSpPr txBox="1">
            <a:spLocks/>
          </p:cNvSpPr>
          <p:nvPr/>
        </p:nvSpPr>
        <p:spPr>
          <a:xfrm>
            <a:off x="609600" y="49359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C930B6-30B5-46F7-907A-388BC6434B6E}"/>
              </a:ext>
            </a:extLst>
          </p:cNvPr>
          <p:cNvSpPr txBox="1">
            <a:spLocks/>
          </p:cNvSpPr>
          <p:nvPr/>
        </p:nvSpPr>
        <p:spPr>
          <a:xfrm>
            <a:off x="6172200" y="4935940"/>
            <a:ext cx="2647301" cy="157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WHOIS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IP,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NetBlock</a:t>
            </a:r>
            <a:r>
              <a:rPr lang="en-US" dirty="0"/>
              <a:t>, Domain Name Servers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khác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 smtClean="0"/>
              <a:t>sau</a:t>
            </a:r>
            <a:r>
              <a:rPr lang="en-US" dirty="0" smtClean="0"/>
              <a:t>: www.whois.net, www.INTERNic.net/whois.html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8544112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830" y="5715000"/>
            <a:ext cx="61897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306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SOA: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NS: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IPv4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AAAA: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IPv6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MX: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 smtClean="0"/>
              <a:t>thư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PTR: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CNAME: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DNS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6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Host: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smtClean="0"/>
              <a:t>DNS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host </a:t>
            </a:r>
            <a:r>
              <a:rPr lang="en-US" i="1" dirty="0" smtClean="0"/>
              <a:t>hackthissite.org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Dig: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dig </a:t>
            </a:r>
            <a:r>
              <a:rPr lang="en-US" i="1" dirty="0" smtClean="0"/>
              <a:t>hackthissite.org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8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Dnsenum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smtClean="0"/>
              <a:t>DNS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dụ:</a:t>
            </a:r>
            <a:r>
              <a:rPr lang="en-US" i="1" dirty="0" err="1" smtClean="0"/>
              <a:t>root@kali</a:t>
            </a:r>
            <a:r>
              <a:rPr lang="en-US" i="1" dirty="0"/>
              <a:t>:~# </a:t>
            </a:r>
            <a:r>
              <a:rPr lang="en-US" i="1" dirty="0" err="1" smtClean="0"/>
              <a:t>dnsenum</a:t>
            </a:r>
            <a:r>
              <a:rPr lang="en-US" i="1" dirty="0"/>
              <a:t> </a:t>
            </a:r>
            <a:r>
              <a:rPr lang="en-US" i="1" dirty="0" smtClean="0"/>
              <a:t>hackthissite.org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/>
              <a:t>chủ</a:t>
            </a:r>
            <a:r>
              <a:rPr lang="en-US" dirty="0"/>
              <a:t> DNS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MX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dnsenum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9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Fierce: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fierce -</a:t>
            </a:r>
            <a:r>
              <a:rPr lang="en-US" i="1" dirty="0" err="1"/>
              <a:t>dns</a:t>
            </a:r>
            <a:r>
              <a:rPr lang="en-US" i="1" dirty="0"/>
              <a:t> </a:t>
            </a:r>
            <a:r>
              <a:rPr lang="en-US" i="1" dirty="0" smtClean="0"/>
              <a:t>example.com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Dmitry: </a:t>
            </a: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tin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Netcraft.com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 smtClean="0"/>
              <a:t>cổng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Dmitry -p hackthissite.org -f -b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Maltego</a:t>
            </a:r>
            <a:r>
              <a:rPr lang="en-US" dirty="0" smtClean="0"/>
              <a:t>: </a:t>
            </a: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quét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Maltego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DNS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smtClean="0"/>
              <a:t>ty,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đ</a:t>
            </a:r>
            <a:r>
              <a:rPr lang="en-US" dirty="0" err="1" smtClean="0"/>
              <a:t>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email,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web, </a:t>
            </a:r>
            <a:r>
              <a:rPr lang="en-US" dirty="0" err="1" smtClean="0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ố</a:t>
            </a:r>
            <a:r>
              <a:rPr lang="en-US" dirty="0" smtClean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8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5403422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830" y="5715000"/>
            <a:ext cx="61897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40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cptraceroute</a:t>
            </a:r>
            <a:r>
              <a:rPr lang="en-US" dirty="0" smtClean="0"/>
              <a:t> </a:t>
            </a:r>
            <a:r>
              <a:rPr lang="vi-VN" dirty="0"/>
              <a:t>là một công cụ xác định đường đi </a:t>
            </a:r>
            <a:r>
              <a:rPr lang="vi-VN" dirty="0" smtClean="0"/>
              <a:t>của </a:t>
            </a:r>
            <a:r>
              <a:rPr lang="vi-VN" dirty="0"/>
              <a:t>một gói </a:t>
            </a:r>
            <a:r>
              <a:rPr lang="vi-VN" dirty="0" smtClean="0"/>
              <a:t>tin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 smtClean="0"/>
              <a:t>Công </a:t>
            </a:r>
            <a:r>
              <a:rPr lang="vi-VN" dirty="0"/>
              <a:t>cụ này sử dụng giao thức ICMP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smtClean="0"/>
              <a:t>SYN/ACK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smtClean="0"/>
              <a:t>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</a:t>
            </a:r>
            <a:r>
              <a:rPr lang="en-US" i="1" dirty="0" err="1"/>
              <a:t>tcptraceroute</a:t>
            </a:r>
            <a:r>
              <a:rPr lang="en-US" i="1" dirty="0"/>
              <a:t> www.example.com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cptraceroute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1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7338910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19134"/>
            <a:ext cx="635833" cy="662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1045" y="5723987"/>
            <a:ext cx="818838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99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5800" dirty="0" smtClean="0"/>
              <a:t> </a:t>
            </a:r>
            <a:r>
              <a:rPr lang="en-US" sz="5800" dirty="0" err="1"/>
              <a:t>Tctrace</a:t>
            </a:r>
            <a:r>
              <a:rPr lang="en-US" sz="5800" dirty="0"/>
              <a:t> </a:t>
            </a:r>
            <a:r>
              <a:rPr lang="en-US" sz="5800" dirty="0" err="1"/>
              <a:t>là</a:t>
            </a:r>
            <a:r>
              <a:rPr lang="en-US" sz="5800" dirty="0"/>
              <a:t> </a:t>
            </a:r>
            <a:r>
              <a:rPr lang="en-US" sz="5800" dirty="0" err="1"/>
              <a:t>một</a:t>
            </a:r>
            <a:r>
              <a:rPr lang="en-US" sz="5800" dirty="0"/>
              <a:t> </a:t>
            </a:r>
            <a:r>
              <a:rPr lang="en-US" sz="5800" dirty="0" err="1"/>
              <a:t>công</a:t>
            </a:r>
            <a:r>
              <a:rPr lang="en-US" sz="5800" dirty="0"/>
              <a:t> </a:t>
            </a:r>
            <a:r>
              <a:rPr lang="en-US" sz="5800" dirty="0" err="1"/>
              <a:t>cụ</a:t>
            </a:r>
            <a:r>
              <a:rPr lang="en-US" sz="5800" dirty="0"/>
              <a:t> </a:t>
            </a:r>
            <a:r>
              <a:rPr lang="en-US" sz="5800" dirty="0" err="1" smtClean="0"/>
              <a:t>tương</a:t>
            </a:r>
            <a:r>
              <a:rPr lang="en-US" sz="5800" dirty="0" smtClean="0"/>
              <a:t> </a:t>
            </a:r>
            <a:r>
              <a:rPr lang="en-US" sz="5800" dirty="0" err="1"/>
              <a:t>tự</a:t>
            </a:r>
            <a:r>
              <a:rPr lang="en-US" sz="5800" dirty="0"/>
              <a:t> </a:t>
            </a:r>
            <a:r>
              <a:rPr lang="en-US" sz="5800" dirty="0" err="1"/>
              <a:t>như</a:t>
            </a:r>
            <a:r>
              <a:rPr lang="en-US" sz="5800" dirty="0"/>
              <a:t> </a:t>
            </a:r>
            <a:r>
              <a:rPr lang="en-US" sz="5800" dirty="0" err="1" smtClean="0"/>
              <a:t>tcptraceroute</a:t>
            </a:r>
            <a:r>
              <a:rPr lang="en-US" sz="58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/>
              <a:t> </a:t>
            </a:r>
            <a:r>
              <a:rPr lang="en-US" sz="5800" dirty="0" err="1"/>
              <a:t>T</a:t>
            </a:r>
            <a:r>
              <a:rPr lang="en-US" sz="5800" dirty="0" err="1" smtClean="0"/>
              <a:t>ctrace</a:t>
            </a:r>
            <a:r>
              <a:rPr lang="en-US" sz="5800" dirty="0" smtClean="0"/>
              <a:t> </a:t>
            </a:r>
            <a:r>
              <a:rPr lang="en-US" sz="5800" dirty="0" err="1"/>
              <a:t>gửi</a:t>
            </a:r>
            <a:r>
              <a:rPr lang="en-US" sz="5800" dirty="0"/>
              <a:t> </a:t>
            </a:r>
            <a:r>
              <a:rPr lang="en-US" sz="5800" dirty="0" err="1"/>
              <a:t>một</a:t>
            </a:r>
            <a:r>
              <a:rPr lang="en-US" sz="5800" dirty="0"/>
              <a:t> </a:t>
            </a:r>
            <a:r>
              <a:rPr lang="en-US" sz="5800" dirty="0" err="1"/>
              <a:t>gói</a:t>
            </a:r>
            <a:r>
              <a:rPr lang="en-US" sz="5800" dirty="0"/>
              <a:t> tin SYN </a:t>
            </a:r>
            <a:r>
              <a:rPr lang="en-US" sz="5800" dirty="0" err="1"/>
              <a:t>đến</a:t>
            </a:r>
            <a:r>
              <a:rPr lang="en-US" sz="5800" dirty="0"/>
              <a:t> </a:t>
            </a:r>
            <a:r>
              <a:rPr lang="en-US" sz="5800" dirty="0" err="1"/>
              <a:t>một</a:t>
            </a:r>
            <a:r>
              <a:rPr lang="en-US" sz="5800" dirty="0"/>
              <a:t> </a:t>
            </a:r>
            <a:r>
              <a:rPr lang="en-US" sz="5800" dirty="0" err="1"/>
              <a:t>máy</a:t>
            </a:r>
            <a:r>
              <a:rPr lang="en-US" sz="5800" dirty="0"/>
              <a:t> </a:t>
            </a:r>
            <a:r>
              <a:rPr lang="en-US" sz="5800" dirty="0" err="1"/>
              <a:t>chủ</a:t>
            </a:r>
            <a:r>
              <a:rPr lang="en-US" sz="5800" dirty="0"/>
              <a:t> </a:t>
            </a:r>
            <a:r>
              <a:rPr lang="en-US" sz="5800" dirty="0" err="1"/>
              <a:t>cụ</a:t>
            </a:r>
            <a:r>
              <a:rPr lang="en-US" sz="5800" dirty="0"/>
              <a:t> </a:t>
            </a:r>
            <a:r>
              <a:rPr lang="en-US" sz="5800" dirty="0" err="1"/>
              <a:t>thể</a:t>
            </a:r>
            <a:r>
              <a:rPr lang="en-US" sz="5800" dirty="0"/>
              <a:t> </a:t>
            </a:r>
            <a:r>
              <a:rPr lang="en-US" sz="5800" dirty="0" err="1"/>
              <a:t>và</a:t>
            </a:r>
            <a:r>
              <a:rPr lang="en-US" sz="5800" dirty="0"/>
              <a:t> </a:t>
            </a:r>
            <a:r>
              <a:rPr lang="en-US" sz="5800" dirty="0" err="1"/>
              <a:t>nếu</a:t>
            </a:r>
            <a:r>
              <a:rPr lang="en-US" sz="5800" dirty="0"/>
              <a:t> </a:t>
            </a:r>
            <a:r>
              <a:rPr lang="en-US" sz="5800" dirty="0" err="1"/>
              <a:t>trả</a:t>
            </a:r>
            <a:r>
              <a:rPr lang="en-US" sz="5800" dirty="0"/>
              <a:t> </a:t>
            </a:r>
            <a:r>
              <a:rPr lang="en-US" sz="5800" dirty="0" err="1"/>
              <a:t>lời</a:t>
            </a:r>
            <a:r>
              <a:rPr lang="en-US" sz="5800" dirty="0"/>
              <a:t> </a:t>
            </a:r>
            <a:r>
              <a:rPr lang="en-US" sz="5800" dirty="0" err="1"/>
              <a:t>là</a:t>
            </a:r>
            <a:r>
              <a:rPr lang="en-US" sz="5800" dirty="0"/>
              <a:t> </a:t>
            </a:r>
            <a:r>
              <a:rPr lang="en-US" sz="5800" dirty="0" err="1"/>
              <a:t>một</a:t>
            </a:r>
            <a:r>
              <a:rPr lang="en-US" sz="5800" dirty="0"/>
              <a:t> </a:t>
            </a:r>
            <a:r>
              <a:rPr lang="en-US" sz="5800" dirty="0" err="1"/>
              <a:t>gói</a:t>
            </a:r>
            <a:r>
              <a:rPr lang="en-US" sz="5800" dirty="0"/>
              <a:t> SYN/ACK </a:t>
            </a:r>
            <a:r>
              <a:rPr lang="en-US" sz="5800" dirty="0" err="1"/>
              <a:t>thì</a:t>
            </a:r>
            <a:r>
              <a:rPr lang="en-US" sz="5800" dirty="0"/>
              <a:t> </a:t>
            </a:r>
            <a:r>
              <a:rPr lang="en-US" sz="5800" dirty="0" err="1"/>
              <a:t>cổng</a:t>
            </a:r>
            <a:r>
              <a:rPr lang="en-US" sz="5800" dirty="0"/>
              <a:t> </a:t>
            </a:r>
            <a:r>
              <a:rPr lang="en-US" sz="5800" dirty="0" err="1"/>
              <a:t>được</a:t>
            </a:r>
            <a:r>
              <a:rPr lang="en-US" sz="5800" dirty="0"/>
              <a:t> </a:t>
            </a:r>
            <a:r>
              <a:rPr lang="en-US" sz="5800" dirty="0" err="1" smtClean="0"/>
              <a:t>mở</a:t>
            </a:r>
            <a:r>
              <a:rPr lang="en-US" sz="5800" dirty="0" smtClean="0"/>
              <a:t>, </a:t>
            </a:r>
            <a:r>
              <a:rPr lang="en-US" sz="5800" dirty="0" err="1" smtClean="0"/>
              <a:t>ngược</a:t>
            </a:r>
            <a:r>
              <a:rPr lang="en-US" sz="5800" dirty="0" smtClean="0"/>
              <a:t> </a:t>
            </a:r>
            <a:r>
              <a:rPr lang="en-US" sz="5800" dirty="0" err="1" smtClean="0"/>
              <a:t>lại</a:t>
            </a:r>
            <a:r>
              <a:rPr lang="en-US" sz="5800" dirty="0" smtClean="0"/>
              <a:t> </a:t>
            </a:r>
            <a:r>
              <a:rPr lang="en-US" sz="5800" dirty="0" err="1"/>
              <a:t>trả</a:t>
            </a:r>
            <a:r>
              <a:rPr lang="en-US" sz="5800" dirty="0"/>
              <a:t> </a:t>
            </a:r>
            <a:r>
              <a:rPr lang="en-US" sz="5800" dirty="0" err="1" smtClean="0"/>
              <a:t>về</a:t>
            </a:r>
            <a:r>
              <a:rPr lang="en-US" sz="5800" dirty="0" smtClean="0"/>
              <a:t> </a:t>
            </a:r>
            <a:r>
              <a:rPr lang="en-US" sz="5800" dirty="0" err="1" smtClean="0"/>
              <a:t>gói</a:t>
            </a:r>
            <a:r>
              <a:rPr lang="en-US" sz="5800" dirty="0" smtClean="0"/>
              <a:t> </a:t>
            </a:r>
            <a:r>
              <a:rPr lang="en-US" sz="5800" dirty="0"/>
              <a:t>tin RST </a:t>
            </a:r>
            <a:r>
              <a:rPr lang="en-US" sz="5800" dirty="0" err="1"/>
              <a:t>thì</a:t>
            </a:r>
            <a:r>
              <a:rPr lang="en-US" sz="5800" dirty="0"/>
              <a:t> </a:t>
            </a:r>
            <a:r>
              <a:rPr lang="en-US" sz="5800" dirty="0" err="1"/>
              <a:t>chỉ</a:t>
            </a:r>
            <a:r>
              <a:rPr lang="en-US" sz="5800" dirty="0"/>
              <a:t> </a:t>
            </a:r>
            <a:r>
              <a:rPr lang="en-US" sz="5800" dirty="0" err="1"/>
              <a:t>ra</a:t>
            </a:r>
            <a:r>
              <a:rPr lang="en-US" sz="5800" dirty="0"/>
              <a:t> </a:t>
            </a:r>
            <a:r>
              <a:rPr lang="en-US" sz="5800" dirty="0" err="1"/>
              <a:t>cổng</a:t>
            </a:r>
            <a:r>
              <a:rPr lang="en-US" sz="5800" dirty="0"/>
              <a:t> </a:t>
            </a:r>
            <a:r>
              <a:rPr lang="en-US" sz="5800" dirty="0" err="1"/>
              <a:t>bị</a:t>
            </a:r>
            <a:r>
              <a:rPr lang="en-US" sz="5800" dirty="0"/>
              <a:t> </a:t>
            </a:r>
            <a:r>
              <a:rPr lang="en-US" sz="5800" dirty="0" err="1" smtClean="0"/>
              <a:t>đóng</a:t>
            </a:r>
            <a:endParaRPr lang="en-US" sz="5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 smtClean="0"/>
              <a:t> </a:t>
            </a:r>
            <a:r>
              <a:rPr lang="en-US" sz="5800" dirty="0" err="1" smtClean="0"/>
              <a:t>Để</a:t>
            </a:r>
            <a:r>
              <a:rPr lang="en-US" sz="5800" dirty="0" smtClean="0"/>
              <a:t> </a:t>
            </a:r>
            <a:r>
              <a:rPr lang="en-US" sz="5800" dirty="0" err="1"/>
              <a:t>bắt</a:t>
            </a:r>
            <a:r>
              <a:rPr lang="en-US" sz="5800" dirty="0"/>
              <a:t> </a:t>
            </a:r>
            <a:r>
              <a:rPr lang="en-US" sz="5800" dirty="0" err="1"/>
              <a:t>đầu</a:t>
            </a:r>
            <a:r>
              <a:rPr lang="en-US" sz="5800" dirty="0"/>
              <a:t> </a:t>
            </a:r>
            <a:r>
              <a:rPr lang="en-US" sz="5800" dirty="0" err="1"/>
              <a:t>tctrace</a:t>
            </a:r>
            <a:r>
              <a:rPr lang="en-US" sz="5800" dirty="0"/>
              <a:t> </a:t>
            </a:r>
            <a:r>
              <a:rPr lang="en-US" sz="5800" dirty="0" err="1"/>
              <a:t>thì</a:t>
            </a:r>
            <a:r>
              <a:rPr lang="en-US" sz="5800" dirty="0"/>
              <a:t> </a:t>
            </a:r>
            <a:r>
              <a:rPr lang="en-US" sz="5800" dirty="0" err="1"/>
              <a:t>nhập</a:t>
            </a:r>
            <a:r>
              <a:rPr lang="en-US" sz="5800" dirty="0"/>
              <a:t> </a:t>
            </a:r>
            <a:r>
              <a:rPr lang="en-US" sz="5800" dirty="0" err="1"/>
              <a:t>lênh</a:t>
            </a:r>
            <a:r>
              <a:rPr lang="en-US" sz="5800" dirty="0"/>
              <a:t> </a:t>
            </a:r>
            <a:r>
              <a:rPr lang="en-US" sz="5800" dirty="0" err="1"/>
              <a:t>sau</a:t>
            </a:r>
            <a:r>
              <a:rPr lang="en-US" sz="58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100" dirty="0" smtClean="0"/>
              <a:t># </a:t>
            </a:r>
            <a:r>
              <a:rPr lang="en-US" sz="5100" dirty="0" err="1"/>
              <a:t>tctrace</a:t>
            </a:r>
            <a:r>
              <a:rPr lang="en-US" sz="5100" dirty="0"/>
              <a:t> -</a:t>
            </a:r>
            <a:r>
              <a:rPr lang="en-US" sz="5100" dirty="0" err="1"/>
              <a:t>i</a:t>
            </a:r>
            <a:r>
              <a:rPr lang="en-US" sz="5100" dirty="0"/>
              <a:t> &lt;device&gt; -d &lt;</a:t>
            </a:r>
            <a:r>
              <a:rPr lang="en-US" sz="5100" dirty="0" err="1"/>
              <a:t>targethost</a:t>
            </a:r>
            <a:r>
              <a:rPr lang="en-US" sz="5100" dirty="0" smtClean="0"/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5100" dirty="0" err="1" smtClean="0"/>
              <a:t>Trong</a:t>
            </a:r>
            <a:r>
              <a:rPr lang="en-US" sz="5100" dirty="0" smtClean="0"/>
              <a:t> </a:t>
            </a:r>
            <a:r>
              <a:rPr lang="en-US" sz="5100" dirty="0" err="1"/>
              <a:t>đó</a:t>
            </a:r>
            <a:r>
              <a:rPr lang="en-US" sz="5100" dirty="0" smtClean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5100" dirty="0"/>
              <a:t> “-</a:t>
            </a:r>
            <a:r>
              <a:rPr lang="en-US" sz="5100" dirty="0" err="1"/>
              <a:t>i</a:t>
            </a:r>
            <a:r>
              <a:rPr lang="en-US" sz="5100" dirty="0"/>
              <a:t> &lt;device&gt;”: </a:t>
            </a:r>
            <a:r>
              <a:rPr lang="en-US" sz="5100" dirty="0" err="1"/>
              <a:t>là</a:t>
            </a:r>
            <a:r>
              <a:rPr lang="en-US" sz="5100" dirty="0"/>
              <a:t> </a:t>
            </a:r>
            <a:r>
              <a:rPr lang="en-US" sz="5100" dirty="0" err="1"/>
              <a:t>giao</a:t>
            </a:r>
            <a:r>
              <a:rPr lang="en-US" sz="5100" dirty="0"/>
              <a:t> </a:t>
            </a:r>
            <a:r>
              <a:rPr lang="en-US" sz="5100" dirty="0" err="1"/>
              <a:t>diện</a:t>
            </a:r>
            <a:r>
              <a:rPr lang="en-US" sz="5100" dirty="0"/>
              <a:t> </a:t>
            </a:r>
            <a:r>
              <a:rPr lang="en-US" sz="5100" dirty="0" err="1"/>
              <a:t>mạng</a:t>
            </a:r>
            <a:r>
              <a:rPr lang="en-US" sz="5100" dirty="0"/>
              <a:t> </a:t>
            </a:r>
            <a:r>
              <a:rPr lang="en-US" sz="5100" dirty="0" err="1"/>
              <a:t>trên</a:t>
            </a:r>
            <a:r>
              <a:rPr lang="en-US" sz="5100" dirty="0"/>
              <a:t> </a:t>
            </a:r>
            <a:r>
              <a:rPr lang="en-US" sz="5100" dirty="0" err="1"/>
              <a:t>mục</a:t>
            </a:r>
            <a:r>
              <a:rPr lang="en-US" sz="5100" dirty="0"/>
              <a:t> </a:t>
            </a:r>
            <a:r>
              <a:rPr lang="en-US" sz="5100" dirty="0" err="1"/>
              <a:t>tiêu</a:t>
            </a:r>
            <a:endParaRPr lang="en-US" sz="51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5100" dirty="0"/>
              <a:t> “-d &lt;</a:t>
            </a:r>
            <a:r>
              <a:rPr lang="en-US" sz="5100" dirty="0" err="1"/>
              <a:t>targethost</a:t>
            </a:r>
            <a:r>
              <a:rPr lang="en-US" sz="5100" dirty="0"/>
              <a:t>&gt;”: </a:t>
            </a:r>
            <a:r>
              <a:rPr lang="en-US" sz="5100" dirty="0" err="1"/>
              <a:t>là</a:t>
            </a:r>
            <a:r>
              <a:rPr lang="en-US" sz="5100" dirty="0"/>
              <a:t> </a:t>
            </a:r>
            <a:r>
              <a:rPr lang="en-US" sz="5100" dirty="0" err="1"/>
              <a:t>tên</a:t>
            </a:r>
            <a:r>
              <a:rPr lang="en-US" sz="5100" dirty="0"/>
              <a:t> </a:t>
            </a:r>
            <a:r>
              <a:rPr lang="en-US" sz="5100" dirty="0" err="1"/>
              <a:t>miền</a:t>
            </a:r>
            <a:r>
              <a:rPr lang="en-US" sz="5100" dirty="0"/>
              <a:t> </a:t>
            </a:r>
            <a:r>
              <a:rPr lang="en-US" sz="5100" dirty="0" err="1"/>
              <a:t>của</a:t>
            </a:r>
            <a:r>
              <a:rPr lang="en-US" sz="5100" dirty="0"/>
              <a:t> </a:t>
            </a:r>
            <a:r>
              <a:rPr lang="en-US" sz="5100" dirty="0" err="1"/>
              <a:t>mục</a:t>
            </a:r>
            <a:r>
              <a:rPr lang="en-US" sz="5100" dirty="0"/>
              <a:t> </a:t>
            </a:r>
            <a:r>
              <a:rPr lang="en-US" sz="5100" dirty="0" err="1" smtClean="0"/>
              <a:t>tiêu</a:t>
            </a:r>
            <a:endParaRPr lang="en-US" sz="51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100" dirty="0" smtClean="0"/>
              <a:t> </a:t>
            </a:r>
            <a:r>
              <a:rPr lang="en-US" sz="5100" dirty="0" err="1" smtClean="0"/>
              <a:t>Ví</a:t>
            </a:r>
            <a:r>
              <a:rPr lang="en-US" sz="5100" dirty="0" smtClean="0"/>
              <a:t> </a:t>
            </a:r>
            <a:r>
              <a:rPr lang="en-US" sz="5100" dirty="0" err="1" smtClean="0"/>
              <a:t>dụ</a:t>
            </a:r>
            <a:r>
              <a:rPr lang="en-US" sz="5100" dirty="0" smtClean="0"/>
              <a:t>: </a:t>
            </a:r>
            <a:r>
              <a:rPr lang="en-US" sz="5100" i="1" dirty="0" err="1"/>
              <a:t>root@kali</a:t>
            </a:r>
            <a:r>
              <a:rPr lang="en-US" sz="5100" i="1" dirty="0"/>
              <a:t>:~# </a:t>
            </a:r>
            <a:r>
              <a:rPr lang="en-US" sz="5100" i="1" dirty="0" err="1"/>
              <a:t>tctrace</a:t>
            </a:r>
            <a:r>
              <a:rPr lang="en-US" sz="5100" i="1" dirty="0"/>
              <a:t> -</a:t>
            </a:r>
            <a:r>
              <a:rPr lang="en-US" sz="5100" i="1" dirty="0" err="1"/>
              <a:t>i</a:t>
            </a:r>
            <a:r>
              <a:rPr lang="en-US" sz="5100" i="1" dirty="0"/>
              <a:t> eth0 -d www.example.com</a:t>
            </a:r>
            <a:endParaRPr lang="en-US" sz="51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1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116914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830" y="5715000"/>
            <a:ext cx="61897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305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email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rỉ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</a:t>
            </a:r>
            <a:r>
              <a:rPr lang="en-US" i="1" dirty="0" err="1"/>
              <a:t>theharvester</a:t>
            </a:r>
            <a:r>
              <a:rPr lang="en-US" i="1" dirty="0"/>
              <a:t> -d example.com -l 100 -b </a:t>
            </a:r>
            <a:r>
              <a:rPr lang="en-US" i="1" dirty="0" smtClean="0"/>
              <a:t>google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Google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GooglePlus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Linkedin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Twitter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Theharvester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1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SimplyEmail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email,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word, </a:t>
            </a:r>
            <a:r>
              <a:rPr lang="en-US" dirty="0" smtClean="0"/>
              <a:t>excel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./</a:t>
            </a:r>
            <a:r>
              <a:rPr lang="en-US" i="1" dirty="0" err="1"/>
              <a:t>SimplyEmail</a:t>
            </a:r>
            <a:r>
              <a:rPr lang="en-US" i="1" dirty="0"/>
              <a:t> -all -e example.com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Reddit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Pastebin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CanaryBin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SimplyEmail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“Google search”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i="1" dirty="0" err="1"/>
              <a:t>root@kali</a:t>
            </a:r>
            <a:r>
              <a:rPr lang="en-US" i="1" dirty="0"/>
              <a:t>:~# </a:t>
            </a:r>
            <a:r>
              <a:rPr lang="en-US" i="1" dirty="0" err="1"/>
              <a:t>metagoofil</a:t>
            </a:r>
            <a:r>
              <a:rPr lang="en-US" i="1" dirty="0"/>
              <a:t> -d example.com -l 10 -t </a:t>
            </a:r>
            <a:r>
              <a:rPr lang="en-US" i="1" dirty="0" err="1"/>
              <a:t>doc,pdf</a:t>
            </a:r>
            <a:r>
              <a:rPr lang="en-US" i="1" dirty="0"/>
              <a:t> -n 5 -f test.html -o </a:t>
            </a:r>
            <a:r>
              <a:rPr lang="en-US" i="1" dirty="0" smtClean="0"/>
              <a:t>test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Word (.</a:t>
            </a:r>
            <a:r>
              <a:rPr lang="en-US" dirty="0" err="1"/>
              <a:t>docx</a:t>
            </a:r>
            <a:r>
              <a:rPr lang="en-US" dirty="0"/>
              <a:t>, .doc)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Excel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, .</a:t>
            </a:r>
            <a:r>
              <a:rPr lang="en-US" dirty="0" err="1"/>
              <a:t>ods</a:t>
            </a:r>
            <a:r>
              <a:rPr lang="en-US" dirty="0"/>
              <a:t>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Powerpoint</a:t>
            </a:r>
            <a:r>
              <a:rPr lang="en-US" dirty="0"/>
              <a:t> (.</a:t>
            </a:r>
            <a:r>
              <a:rPr lang="en-US" dirty="0" err="1"/>
              <a:t>pptx</a:t>
            </a:r>
            <a:r>
              <a:rPr lang="en-US" dirty="0"/>
              <a:t>, .</a:t>
            </a:r>
            <a:r>
              <a:rPr lang="en-US" dirty="0" err="1"/>
              <a:t>ppt</a:t>
            </a:r>
            <a:r>
              <a:rPr lang="en-US" dirty="0"/>
              <a:t>, .</a:t>
            </a:r>
            <a:r>
              <a:rPr lang="en-US" dirty="0" err="1"/>
              <a:t>odp</a:t>
            </a:r>
            <a:r>
              <a:rPr lang="en-US" dirty="0"/>
              <a:t>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Tệp</a:t>
            </a:r>
            <a:r>
              <a:rPr lang="en-US" dirty="0"/>
              <a:t> PDF (.pdf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Metagoofil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1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561034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830" y="5715000"/>
            <a:ext cx="61897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87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Tor 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 </a:t>
            </a:r>
            <a:r>
              <a:rPr lang="en-US" b="1" dirty="0"/>
              <a:t>The Onion </a:t>
            </a:r>
            <a:r>
              <a:rPr lang="en-US" b="1" dirty="0" smtClean="0"/>
              <a:t>Router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latin typeface="Tohoma"/>
              </a:rPr>
              <a:t>một</a:t>
            </a:r>
            <a:r>
              <a:rPr lang="en-US" dirty="0">
                <a:latin typeface="Tohoma"/>
              </a:rPr>
              <a:t> </a:t>
            </a:r>
            <a:r>
              <a:rPr lang="en-US" dirty="0" err="1">
                <a:latin typeface="Tohoma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ohom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ohoma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ohom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ohoma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ohom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ohoma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ohom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ohoma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omaho"/>
              </a:rPr>
              <a:t>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Mozilla Firefox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/>
              <a:t>Sử dụng Tor giúp người dùng truy cập Internet ẩn </a:t>
            </a:r>
            <a:r>
              <a:rPr lang="vi-VN" dirty="0" smtClean="0"/>
              <a:t>danh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Tor k</a:t>
            </a:r>
            <a:r>
              <a:rPr lang="vi-VN" dirty="0" smtClean="0"/>
              <a:t>hông </a:t>
            </a:r>
            <a:r>
              <a:rPr lang="vi-VN" dirty="0"/>
              <a:t>cho thống kê "lượt truy cập vào các trang web, bài đăng trực tuyến, tin nhắn trực tuyến và các dạng giao tiếp khác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39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TOR </a:t>
            </a:r>
            <a:r>
              <a:rPr lang="en-US" dirty="0" err="1"/>
              <a:t>trên</a:t>
            </a:r>
            <a:r>
              <a:rPr lang="en-US" dirty="0"/>
              <a:t> Kali </a:t>
            </a:r>
            <a:r>
              <a:rPr lang="en-US" dirty="0" smtClean="0"/>
              <a:t>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i="1" dirty="0"/>
              <a:t>#apt-get install tor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smtClean="0"/>
              <a:t>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85800" y="2133600"/>
            <a:ext cx="7846640" cy="4100512"/>
            <a:chOff x="2440" y="245"/>
            <a:chExt cx="7361" cy="538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" y="248"/>
              <a:ext cx="7361" cy="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40" y="245"/>
              <a:ext cx="7359" cy="5386"/>
            </a:xfrm>
            <a:prstGeom prst="rect">
              <a:avLst/>
            </a:prstGeom>
            <a:noFill/>
            <a:ln w="6096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5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marL="857250" lvl="2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# tar –</a:t>
            </a:r>
            <a:r>
              <a:rPr lang="en-US" dirty="0" err="1"/>
              <a:t>xvzf</a:t>
            </a:r>
            <a:r>
              <a:rPr lang="en-US" dirty="0"/>
              <a:t> </a:t>
            </a:r>
            <a:r>
              <a:rPr lang="en-US" dirty="0" smtClean="0"/>
              <a:t>tor-browser-linux64-5.0.2_en-US.tar.xz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9600" y="3352800"/>
            <a:ext cx="7848600" cy="3124200"/>
            <a:chOff x="2292" y="248"/>
            <a:chExt cx="7697" cy="41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" y="248"/>
              <a:ext cx="7695" cy="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92" y="248"/>
              <a:ext cx="7695" cy="4100"/>
            </a:xfrm>
            <a:prstGeom prst="rect">
              <a:avLst/>
            </a:prstGeom>
            <a:noFill/>
            <a:ln w="6096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Mở</a:t>
            </a:r>
            <a:r>
              <a:rPr lang="en-US" dirty="0"/>
              <a:t> </a:t>
            </a:r>
            <a:r>
              <a:rPr lang="en-US" dirty="0" err="1"/>
              <a:t>tệp</a:t>
            </a:r>
            <a:r>
              <a:rPr lang="en-US" dirty="0"/>
              <a:t> start-tor-browser 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eq</a:t>
            </a:r>
            <a:r>
              <a:rPr lang="en-US" dirty="0"/>
              <a:t> 0 </a:t>
            </a:r>
            <a:r>
              <a:rPr lang="en-US" dirty="0" err="1"/>
              <a:t>đến</a:t>
            </a:r>
            <a:r>
              <a:rPr lang="en-US" dirty="0"/>
              <a:t> -</a:t>
            </a:r>
            <a:r>
              <a:rPr lang="en-US" dirty="0" err="1"/>
              <a:t>eq</a:t>
            </a:r>
            <a:r>
              <a:rPr lang="en-US" dirty="0"/>
              <a:t> </a:t>
            </a:r>
            <a:r>
              <a:rPr lang="en-US" dirty="0" smtClean="0"/>
              <a:t>1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2512"/>
            <a:ext cx="76200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05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5274841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1045" y="5723987"/>
            <a:ext cx="818838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34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óa</a:t>
            </a:r>
            <a:r>
              <a:rPr lang="en-US" dirty="0" smtClean="0"/>
              <a:t> </a:t>
            </a:r>
            <a:r>
              <a:rPr lang="en-US" dirty="0" err="1"/>
              <a:t>dòng</a:t>
            </a:r>
            <a:r>
              <a:rPr lang="en-US" dirty="0"/>
              <a:t> “exit 1”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2840" cy="471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3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smtClean="0"/>
              <a:t>file,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smtClean="0"/>
              <a:t>TOR,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“connect”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8" y="2667000"/>
            <a:ext cx="4038600" cy="356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24400" y="2667000"/>
            <a:ext cx="4114800" cy="3567112"/>
            <a:chOff x="2224" y="205"/>
            <a:chExt cx="7791" cy="583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208"/>
              <a:ext cx="7788" cy="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24" y="205"/>
              <a:ext cx="7791" cy="5832"/>
            </a:xfrm>
            <a:prstGeom prst="rect">
              <a:avLst/>
            </a:prstGeom>
            <a:noFill/>
            <a:ln w="609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3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 </a:t>
            </a:r>
            <a:r>
              <a:rPr lang="en-US" dirty="0"/>
              <a:t>“Test TOR Network Settings”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8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066800"/>
            <a:ext cx="8382000" cy="5170512"/>
            <a:chOff x="2236" y="245"/>
            <a:chExt cx="7767" cy="668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45"/>
              <a:ext cx="7764" cy="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36" y="245"/>
              <a:ext cx="7767" cy="6682"/>
            </a:xfrm>
            <a:prstGeom prst="rect">
              <a:avLst/>
            </a:prstGeom>
            <a:noFill/>
            <a:ln w="6096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7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TOR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Dark </a:t>
            </a:r>
            <a:r>
              <a:rPr lang="en-US" dirty="0"/>
              <a:t>Web,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https://dnstats.net/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deepdotweb.com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darknetmarkets.org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9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nhắm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 Ethical </a:t>
            </a:r>
            <a:r>
              <a:rPr lang="en-US" dirty="0" smtClean="0"/>
              <a:t>Hacking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2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/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: </a:t>
            </a:r>
            <a:r>
              <a:rPr lang="en-US" dirty="0" err="1"/>
              <a:t>Nmap</a:t>
            </a:r>
            <a:r>
              <a:rPr lang="en-US" dirty="0"/>
              <a:t>, Wireshark, </a:t>
            </a:r>
            <a:r>
              <a:rPr lang="en-US" dirty="0" err="1" smtClean="0"/>
              <a:t>Metasploit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: </a:t>
            </a:r>
            <a:r>
              <a:rPr lang="en-US" dirty="0" err="1" smtClean="0"/>
              <a:t>Netcraft</a:t>
            </a:r>
            <a:r>
              <a:rPr lang="en-US" dirty="0" smtClean="0"/>
              <a:t>, </a:t>
            </a:r>
            <a:r>
              <a:rPr lang="en-US" dirty="0" err="1" smtClean="0"/>
              <a:t>Harvestester</a:t>
            </a:r>
            <a:r>
              <a:rPr lang="en-US" dirty="0" smtClean="0"/>
              <a:t>, </a:t>
            </a:r>
            <a:r>
              <a:rPr lang="en-US" dirty="0" err="1" smtClean="0"/>
              <a:t>Maltego</a:t>
            </a:r>
            <a:r>
              <a:rPr lang="en-US" dirty="0" smtClean="0"/>
              <a:t>, v.v.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146881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1045" y="5723987"/>
            <a:ext cx="818838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10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82600"/>
            <a:ext cx="9144000" cy="6172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web: http</a:t>
            </a:r>
            <a:r>
              <a:rPr lang="en-US" dirty="0"/>
              <a:t>://www.archive.org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: </a:t>
            </a:r>
            <a:r>
              <a:rPr lang="en-US" dirty="0"/>
              <a:t>http://www.domaintools.com/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e-mail: http://www.isearch.com, http://wink.com/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TinEYE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http://www.tineye.com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0608383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74754" y="410980"/>
            <a:ext cx="615846" cy="65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967" y="1371600"/>
            <a:ext cx="635833" cy="66206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9883" y="2286000"/>
            <a:ext cx="752632" cy="59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0468" y="3124200"/>
            <a:ext cx="714532" cy="617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934" y="3987384"/>
            <a:ext cx="662066" cy="58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562" y="4876800"/>
            <a:ext cx="818838" cy="543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830" y="5715000"/>
            <a:ext cx="61897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55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995790C8898428D10810838CE8291" ma:contentTypeVersion="2" ma:contentTypeDescription="Create a new document." ma:contentTypeScope="" ma:versionID="e49f0bfb8573ce765f3198fd37bd43e2">
  <xsd:schema xmlns:xsd="http://www.w3.org/2001/XMLSchema" xmlns:xs="http://www.w3.org/2001/XMLSchema" xmlns:p="http://schemas.microsoft.com/office/2006/metadata/properties" xmlns:ns2="7e091f9f-854b-44cf-9a36-6be2e7dd6413" targetNamespace="http://schemas.microsoft.com/office/2006/metadata/properties" ma:root="true" ma:fieldsID="6c59f96efbdf878a22eabc3c55f5a96a" ns2:_="">
    <xsd:import namespace="7e091f9f-854b-44cf-9a36-6be2e7dd64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91f9f-854b-44cf-9a36-6be2e7dd6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0B58BA-BF80-456E-A152-D35CB138F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91f9f-854b-44cf-9a36-6be2e7dd64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3379D-BDB4-488E-BE48-F82D08A02D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18182D-810D-480B-A667-3142019D4FCC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e091f9f-854b-44cf-9a36-6be2e7dd64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6354</TotalTime>
  <Words>1931</Words>
  <Application>Microsoft Office PowerPoint</Application>
  <PresentationFormat>On-screen Show (4:3)</PresentationFormat>
  <Paragraphs>293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Tahoma</vt:lpstr>
      <vt:lpstr>Times New Roman</vt:lpstr>
      <vt:lpstr>Tohoma</vt:lpstr>
      <vt:lpstr>Tomaho</vt:lpstr>
      <vt:lpstr>Wingdings</vt:lpstr>
      <vt:lpstr>Slide bài giảng</vt:lpstr>
      <vt:lpstr>BAN CƠ YẾU CHÍNH PHỦ HỌC VIỆN KỸ THUẬT MẬT MÃ</vt:lpstr>
      <vt:lpstr>PowerPoint Presentation</vt:lpstr>
      <vt:lpstr>PowerPoint Presentation</vt:lpstr>
      <vt:lpstr>Thu thập thông tin là gì</vt:lpstr>
      <vt:lpstr>Các kiểu thu thập thông tin</vt:lpstr>
      <vt:lpstr>PowerPoint Presentation</vt:lpstr>
      <vt:lpstr>Một số tài nguyên được sử dụng</vt:lpstr>
      <vt:lpstr>Một số tài nguyên được sử dụng</vt:lpstr>
      <vt:lpstr>PowerPoint Presentation</vt:lpstr>
      <vt:lpstr>WHOIS</vt:lpstr>
      <vt:lpstr>PowerPoint Presentation</vt:lpstr>
      <vt:lpstr>Một số  loại bản ghi DNS phổ biến</vt:lpstr>
      <vt:lpstr>Các công cụ phân tích bản ghi</vt:lpstr>
      <vt:lpstr>Các công cụ phân tích bản ghi</vt:lpstr>
      <vt:lpstr>Các công cụ phân tích bản ghi</vt:lpstr>
      <vt:lpstr>Các công cụ phân tích bản ghi</vt:lpstr>
      <vt:lpstr>Các công cụ phân tích bản ghi</vt:lpstr>
      <vt:lpstr>PowerPoint Presentation</vt:lpstr>
      <vt:lpstr>Tcptraceroute</vt:lpstr>
      <vt:lpstr>Tctrace</vt:lpstr>
      <vt:lpstr>PowerPoint Presentation</vt:lpstr>
      <vt:lpstr>Theharvester</vt:lpstr>
      <vt:lpstr>SimplyEmail</vt:lpstr>
      <vt:lpstr>Metagoofil</vt:lpstr>
      <vt:lpstr>PowerPoint Presentation</vt:lpstr>
      <vt:lpstr>Tor</vt:lpstr>
      <vt:lpstr>Cài đặt trình duyệt Tor</vt:lpstr>
      <vt:lpstr>Cài đặt trình duyệt Tor</vt:lpstr>
      <vt:lpstr>Cài đặt trình duyệt Tor</vt:lpstr>
      <vt:lpstr>Cài đặt trình duyệt Tor</vt:lpstr>
      <vt:lpstr>Cài đặt trình duyệt Tor</vt:lpstr>
      <vt:lpstr>Cài đặt trình duyệt Tor</vt:lpstr>
      <vt:lpstr>Cài đặt trình duyệt Tor</vt:lpstr>
      <vt:lpstr>Cài đặt trình duyệt Tor</vt:lpstr>
      <vt:lpstr>PowerPoint Presentation</vt:lpstr>
      <vt:lpstr>PowerPoint Presentation</vt:lpstr>
    </vt:vector>
  </TitlesOfParts>
  <Company>KMA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Admin</cp:lastModifiedBy>
  <cp:revision>430</cp:revision>
  <dcterms:created xsi:type="dcterms:W3CDTF">2018-03-14T09:24:32Z</dcterms:created>
  <dcterms:modified xsi:type="dcterms:W3CDTF">2020-07-27T23:23:22Z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0x010100F94995790C8898428D10810838CE8291</vt:lpwstr>
  </property>
</Properties>
</file>