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>
      <p:cViewPr varScale="1">
        <p:scale>
          <a:sx n="160" d="100"/>
          <a:sy n="160" d="100"/>
        </p:scale>
        <p:origin x="480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28550" y="135266"/>
            <a:ext cx="1836420" cy="421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172B4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172B4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762" y="125853"/>
            <a:ext cx="878680" cy="44767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78938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3999" y="0"/>
                </a:lnTo>
              </a:path>
            </a:pathLst>
          </a:custGeom>
          <a:ln w="9524">
            <a:solidFill>
              <a:srgbClr val="E3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28550" y="132191"/>
            <a:ext cx="4318635" cy="424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5499" y="1687436"/>
            <a:ext cx="7774940" cy="235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172B4D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5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Tahoma</vt:lpstr>
      <vt:lpstr>Verdana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Presentation - Week5</dc:title>
  <cp:lastModifiedBy>SUDAN Aryan[UQIN:Human Resources (LOA)]</cp:lastModifiedBy>
  <cp:revision>1</cp:revision>
  <dcterms:created xsi:type="dcterms:W3CDTF">2025-06-04T08:14:51Z</dcterms:created>
  <dcterms:modified xsi:type="dcterms:W3CDTF">2025-06-04T08:16:08Z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2025-06-04T00:00:00Z</vt:filetime>
  </property>
</Properties>
</file>