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CA7F5-A8FE-489C-AEAB-9EB42EF36E77}" v="1360" dt="2020-11-23T18:28:46.548"/>
    <p1510:client id="{2CC09CA4-BBAE-CD9E-0B15-19A77B1AF829}" v="735" dt="2020-11-23T17:25:53.557"/>
    <p1510:client id="{B5DBD701-6283-474E-8B5E-757917448097}" v="658" dt="2020-11-23T18:24:18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ip" userId="169cf882-e7ed-4acf-8d9a-8d52b3298da2" providerId="ADAL" clId="{B5DBD701-6283-474E-8B5E-757917448097}"/>
    <pc:docChg chg="custSel addSld modSld">
      <pc:chgData name="Alex Pip" userId="169cf882-e7ed-4acf-8d9a-8d52b3298da2" providerId="ADAL" clId="{B5DBD701-6283-474E-8B5E-757917448097}" dt="2020-11-23T18:24:18.869" v="658" actId="1076"/>
      <pc:docMkLst>
        <pc:docMk/>
      </pc:docMkLst>
      <pc:sldChg chg="modSp mod">
        <pc:chgData name="Alex Pip" userId="169cf882-e7ed-4acf-8d9a-8d52b3298da2" providerId="ADAL" clId="{B5DBD701-6283-474E-8B5E-757917448097}" dt="2020-11-23T18:17:36.136" v="499" actId="20577"/>
        <pc:sldMkLst>
          <pc:docMk/>
          <pc:sldMk cId="1114811999" sldId="259"/>
        </pc:sldMkLst>
        <pc:spChg chg="mod">
          <ac:chgData name="Alex Pip" userId="169cf882-e7ed-4acf-8d9a-8d52b3298da2" providerId="ADAL" clId="{B5DBD701-6283-474E-8B5E-757917448097}" dt="2020-11-23T18:17:36.136" v="499" actId="20577"/>
          <ac:spMkLst>
            <pc:docMk/>
            <pc:sldMk cId="1114811999" sldId="259"/>
            <ac:spMk id="3" creationId="{38722B49-BEE0-4207-A279-66FF1AFF9227}"/>
          </ac:spMkLst>
        </pc:spChg>
      </pc:sldChg>
      <pc:sldChg chg="addSp delSp modSp mod">
        <pc:chgData name="Alex Pip" userId="169cf882-e7ed-4acf-8d9a-8d52b3298da2" providerId="ADAL" clId="{B5DBD701-6283-474E-8B5E-757917448097}" dt="2020-11-23T18:06:51.932" v="481" actId="208"/>
        <pc:sldMkLst>
          <pc:docMk/>
          <pc:sldMk cId="3411643791" sldId="261"/>
        </pc:sldMkLst>
        <pc:spChg chg="mod">
          <ac:chgData name="Alex Pip" userId="169cf882-e7ed-4acf-8d9a-8d52b3298da2" providerId="ADAL" clId="{B5DBD701-6283-474E-8B5E-757917448097}" dt="2020-11-23T17:37:40.882" v="375" actId="20577"/>
          <ac:spMkLst>
            <pc:docMk/>
            <pc:sldMk cId="3411643791" sldId="261"/>
            <ac:spMk id="2" creationId="{0B7C785B-5EAB-4FF0-8300-D6599DE851E8}"/>
          </ac:spMkLst>
        </pc:spChg>
        <pc:spChg chg="add mod">
          <ac:chgData name="Alex Pip" userId="169cf882-e7ed-4acf-8d9a-8d52b3298da2" providerId="ADAL" clId="{B5DBD701-6283-474E-8B5E-757917448097}" dt="2020-11-23T17:40:59.400" v="452" actId="20577"/>
          <ac:spMkLst>
            <pc:docMk/>
            <pc:sldMk cId="3411643791" sldId="261"/>
            <ac:spMk id="3" creationId="{663CAA61-457E-484E-98E4-E884DE11CF43}"/>
          </ac:spMkLst>
        </pc:spChg>
        <pc:spChg chg="mod">
          <ac:chgData name="Alex Pip" userId="169cf882-e7ed-4acf-8d9a-8d52b3298da2" providerId="ADAL" clId="{B5DBD701-6283-474E-8B5E-757917448097}" dt="2020-11-23T17:35:26.732" v="232" actId="1076"/>
          <ac:spMkLst>
            <pc:docMk/>
            <pc:sldMk cId="3411643791" sldId="261"/>
            <ac:spMk id="6" creationId="{DA75089D-C242-46CA-8E26-5FF715208E3D}"/>
          </ac:spMkLst>
        </pc:spChg>
        <pc:spChg chg="add mod">
          <ac:chgData name="Alex Pip" userId="169cf882-e7ed-4acf-8d9a-8d52b3298da2" providerId="ADAL" clId="{B5DBD701-6283-474E-8B5E-757917448097}" dt="2020-11-23T17:35:26.732" v="232" actId="1076"/>
          <ac:spMkLst>
            <pc:docMk/>
            <pc:sldMk cId="3411643791" sldId="261"/>
            <ac:spMk id="7" creationId="{2CB4DC36-2CF6-5743-8BAB-AF9614697246}"/>
          </ac:spMkLst>
        </pc:spChg>
        <pc:spChg chg="add mod">
          <ac:chgData name="Alex Pip" userId="169cf882-e7ed-4acf-8d9a-8d52b3298da2" providerId="ADAL" clId="{B5DBD701-6283-474E-8B5E-757917448097}" dt="2020-11-23T17:35:26.732" v="232" actId="1076"/>
          <ac:spMkLst>
            <pc:docMk/>
            <pc:sldMk cId="3411643791" sldId="261"/>
            <ac:spMk id="8" creationId="{6FB2653C-621C-1347-B9DB-39B8B5E80C18}"/>
          </ac:spMkLst>
        </pc:spChg>
        <pc:spChg chg="add mod">
          <ac:chgData name="Alex Pip" userId="169cf882-e7ed-4acf-8d9a-8d52b3298da2" providerId="ADAL" clId="{B5DBD701-6283-474E-8B5E-757917448097}" dt="2020-11-23T17:35:26.732" v="232" actId="1076"/>
          <ac:spMkLst>
            <pc:docMk/>
            <pc:sldMk cId="3411643791" sldId="261"/>
            <ac:spMk id="9" creationId="{86805027-C5E4-8F41-B392-061CB8DB63E8}"/>
          </ac:spMkLst>
        </pc:spChg>
        <pc:spChg chg="add mod">
          <ac:chgData name="Alex Pip" userId="169cf882-e7ed-4acf-8d9a-8d52b3298da2" providerId="ADAL" clId="{B5DBD701-6283-474E-8B5E-757917448097}" dt="2020-11-23T17:35:26.732" v="232" actId="1076"/>
          <ac:spMkLst>
            <pc:docMk/>
            <pc:sldMk cId="3411643791" sldId="261"/>
            <ac:spMk id="10" creationId="{5F4CDD72-0DC7-A94D-A222-742556270FA1}"/>
          </ac:spMkLst>
        </pc:spChg>
        <pc:spChg chg="add mod">
          <ac:chgData name="Alex Pip" userId="169cf882-e7ed-4acf-8d9a-8d52b3298da2" providerId="ADAL" clId="{B5DBD701-6283-474E-8B5E-757917448097}" dt="2020-11-23T17:35:26.732" v="232" actId="1076"/>
          <ac:spMkLst>
            <pc:docMk/>
            <pc:sldMk cId="3411643791" sldId="261"/>
            <ac:spMk id="11" creationId="{DC5D7EC8-6F16-674C-99C7-51B829392A0D}"/>
          </ac:spMkLst>
        </pc:spChg>
        <pc:spChg chg="add mod">
          <ac:chgData name="Alex Pip" userId="169cf882-e7ed-4acf-8d9a-8d52b3298da2" providerId="ADAL" clId="{B5DBD701-6283-474E-8B5E-757917448097}" dt="2020-11-23T17:35:26.732" v="232" actId="1076"/>
          <ac:spMkLst>
            <pc:docMk/>
            <pc:sldMk cId="3411643791" sldId="261"/>
            <ac:spMk id="12" creationId="{56175F44-70D3-754D-8ED4-84D75D476213}"/>
          </ac:spMkLst>
        </pc:spChg>
        <pc:spChg chg="add mod">
          <ac:chgData name="Alex Pip" userId="169cf882-e7ed-4acf-8d9a-8d52b3298da2" providerId="ADAL" clId="{B5DBD701-6283-474E-8B5E-757917448097}" dt="2020-11-23T17:35:26.732" v="232" actId="1076"/>
          <ac:spMkLst>
            <pc:docMk/>
            <pc:sldMk cId="3411643791" sldId="261"/>
            <ac:spMk id="13" creationId="{5188C299-F808-094F-BDC3-39524287EBB7}"/>
          </ac:spMkLst>
        </pc:spChg>
        <pc:spChg chg="add mod">
          <ac:chgData name="Alex Pip" userId="169cf882-e7ed-4acf-8d9a-8d52b3298da2" providerId="ADAL" clId="{B5DBD701-6283-474E-8B5E-757917448097}" dt="2020-11-23T17:35:26.732" v="232" actId="1076"/>
          <ac:spMkLst>
            <pc:docMk/>
            <pc:sldMk cId="3411643791" sldId="261"/>
            <ac:spMk id="14" creationId="{F052F504-5B48-EE4C-85F1-E3C2BB81B417}"/>
          </ac:spMkLst>
        </pc:spChg>
        <pc:spChg chg="add del mod">
          <ac:chgData name="Alex Pip" userId="169cf882-e7ed-4acf-8d9a-8d52b3298da2" providerId="ADAL" clId="{B5DBD701-6283-474E-8B5E-757917448097}" dt="2020-11-23T17:32:51.577" v="145"/>
          <ac:spMkLst>
            <pc:docMk/>
            <pc:sldMk cId="3411643791" sldId="261"/>
            <ac:spMk id="26" creationId="{D51483B0-F6AC-474C-803F-440E345325DD}"/>
          </ac:spMkLst>
        </pc:spChg>
        <pc:spChg chg="add mod">
          <ac:chgData name="Alex Pip" userId="169cf882-e7ed-4acf-8d9a-8d52b3298da2" providerId="ADAL" clId="{B5DBD701-6283-474E-8B5E-757917448097}" dt="2020-11-23T17:35:26.732" v="232" actId="1076"/>
          <ac:spMkLst>
            <pc:docMk/>
            <pc:sldMk cId="3411643791" sldId="261"/>
            <ac:spMk id="27" creationId="{39339273-673B-2342-8BFD-0A24DC0383D9}"/>
          </ac:spMkLst>
        </pc:spChg>
        <pc:spChg chg="add mod">
          <ac:chgData name="Alex Pip" userId="169cf882-e7ed-4acf-8d9a-8d52b3298da2" providerId="ADAL" clId="{B5DBD701-6283-474E-8B5E-757917448097}" dt="2020-11-23T17:35:26.732" v="232" actId="1076"/>
          <ac:spMkLst>
            <pc:docMk/>
            <pc:sldMk cId="3411643791" sldId="261"/>
            <ac:spMk id="28" creationId="{E1B7396D-F0C2-044A-AACE-0D7693E584CA}"/>
          </ac:spMkLst>
        </pc:spChg>
        <pc:spChg chg="add mod">
          <ac:chgData name="Alex Pip" userId="169cf882-e7ed-4acf-8d9a-8d52b3298da2" providerId="ADAL" clId="{B5DBD701-6283-474E-8B5E-757917448097}" dt="2020-11-23T17:35:26.732" v="232" actId="1076"/>
          <ac:spMkLst>
            <pc:docMk/>
            <pc:sldMk cId="3411643791" sldId="261"/>
            <ac:spMk id="29" creationId="{2B1DD009-0FCD-2C42-B5A9-D9C10259B310}"/>
          </ac:spMkLst>
        </pc:spChg>
        <pc:spChg chg="add mod">
          <ac:chgData name="Alex Pip" userId="169cf882-e7ed-4acf-8d9a-8d52b3298da2" providerId="ADAL" clId="{B5DBD701-6283-474E-8B5E-757917448097}" dt="2020-11-23T17:37:47.331" v="376" actId="1076"/>
          <ac:spMkLst>
            <pc:docMk/>
            <pc:sldMk cId="3411643791" sldId="261"/>
            <ac:spMk id="30" creationId="{FB61804C-1E6D-3F4F-B24E-3D60F093B776}"/>
          </ac:spMkLst>
        </pc:spChg>
        <pc:spChg chg="add mod">
          <ac:chgData name="Alex Pip" userId="169cf882-e7ed-4acf-8d9a-8d52b3298da2" providerId="ADAL" clId="{B5DBD701-6283-474E-8B5E-757917448097}" dt="2020-11-23T17:39:49.029" v="447" actId="1076"/>
          <ac:spMkLst>
            <pc:docMk/>
            <pc:sldMk cId="3411643791" sldId="261"/>
            <ac:spMk id="31" creationId="{AE604345-5C55-1240-9603-ADFC32CCB44D}"/>
          </ac:spMkLst>
        </pc:spChg>
        <pc:spChg chg="add del mod">
          <ac:chgData name="Alex Pip" userId="169cf882-e7ed-4acf-8d9a-8d52b3298da2" providerId="ADAL" clId="{B5DBD701-6283-474E-8B5E-757917448097}" dt="2020-11-23T17:38:10.133" v="400" actId="478"/>
          <ac:spMkLst>
            <pc:docMk/>
            <pc:sldMk cId="3411643791" sldId="261"/>
            <ac:spMk id="32" creationId="{15EE6490-D0ED-CE4D-AB4C-DD5A9EA97165}"/>
          </ac:spMkLst>
        </pc:spChg>
        <pc:spChg chg="add mod">
          <ac:chgData name="Alex Pip" userId="169cf882-e7ed-4acf-8d9a-8d52b3298da2" providerId="ADAL" clId="{B5DBD701-6283-474E-8B5E-757917448097}" dt="2020-11-23T18:06:51.932" v="481" actId="208"/>
          <ac:spMkLst>
            <pc:docMk/>
            <pc:sldMk cId="3411643791" sldId="261"/>
            <ac:spMk id="33" creationId="{14463BCC-F3E5-C642-A4A4-0D169EC8196B}"/>
          </ac:spMkLst>
        </pc:spChg>
        <pc:picChg chg="mod">
          <ac:chgData name="Alex Pip" userId="169cf882-e7ed-4acf-8d9a-8d52b3298da2" providerId="ADAL" clId="{B5DBD701-6283-474E-8B5E-757917448097}" dt="2020-11-23T17:35:29.650" v="233" actId="1076"/>
          <ac:picMkLst>
            <pc:docMk/>
            <pc:sldMk cId="3411643791" sldId="261"/>
            <ac:picMk id="5" creationId="{107BD8D3-FB4D-4372-A1CA-309940D29F19}"/>
          </ac:picMkLst>
        </pc:picChg>
        <pc:cxnChg chg="add mod">
          <ac:chgData name="Alex Pip" userId="169cf882-e7ed-4acf-8d9a-8d52b3298da2" providerId="ADAL" clId="{B5DBD701-6283-474E-8B5E-757917448097}" dt="2020-11-23T17:40:59.400" v="452" actId="20577"/>
          <ac:cxnSpMkLst>
            <pc:docMk/>
            <pc:sldMk cId="3411643791" sldId="261"/>
            <ac:cxnSpMk id="15" creationId="{1338B60D-F656-B24F-902B-9D066AF04352}"/>
          </ac:cxnSpMkLst>
        </pc:cxnChg>
        <pc:cxnChg chg="add mod">
          <ac:chgData name="Alex Pip" userId="169cf882-e7ed-4acf-8d9a-8d52b3298da2" providerId="ADAL" clId="{B5DBD701-6283-474E-8B5E-757917448097}" dt="2020-11-23T17:40:59.400" v="452" actId="20577"/>
          <ac:cxnSpMkLst>
            <pc:docMk/>
            <pc:sldMk cId="3411643791" sldId="261"/>
            <ac:cxnSpMk id="16" creationId="{7E7E9A65-0DE4-4148-9647-BCDE6F74D3E6}"/>
          </ac:cxnSpMkLst>
        </pc:cxnChg>
        <pc:cxnChg chg="add mod">
          <ac:chgData name="Alex Pip" userId="169cf882-e7ed-4acf-8d9a-8d52b3298da2" providerId="ADAL" clId="{B5DBD701-6283-474E-8B5E-757917448097}" dt="2020-11-23T17:35:26.732" v="232" actId="1076"/>
          <ac:cxnSpMkLst>
            <pc:docMk/>
            <pc:sldMk cId="3411643791" sldId="261"/>
            <ac:cxnSpMk id="19" creationId="{60BE55AC-5D01-6042-833D-27E52D996FBF}"/>
          </ac:cxnSpMkLst>
        </pc:cxnChg>
        <pc:cxnChg chg="add mod">
          <ac:chgData name="Alex Pip" userId="169cf882-e7ed-4acf-8d9a-8d52b3298da2" providerId="ADAL" clId="{B5DBD701-6283-474E-8B5E-757917448097}" dt="2020-11-23T17:35:26.732" v="232" actId="1076"/>
          <ac:cxnSpMkLst>
            <pc:docMk/>
            <pc:sldMk cId="3411643791" sldId="261"/>
            <ac:cxnSpMk id="23" creationId="{829EEA51-103B-BD47-AD96-827F78AA240C}"/>
          </ac:cxnSpMkLst>
        </pc:cxnChg>
        <pc:cxnChg chg="add mod">
          <ac:chgData name="Alex Pip" userId="169cf882-e7ed-4acf-8d9a-8d52b3298da2" providerId="ADAL" clId="{B5DBD701-6283-474E-8B5E-757917448097}" dt="2020-11-23T17:35:26.732" v="232" actId="1076"/>
          <ac:cxnSpMkLst>
            <pc:docMk/>
            <pc:sldMk cId="3411643791" sldId="261"/>
            <ac:cxnSpMk id="24" creationId="{6EE4CE9E-77F5-834E-A777-41EFCC4ECBCF}"/>
          </ac:cxnSpMkLst>
        </pc:cxnChg>
      </pc:sldChg>
      <pc:sldChg chg="addSp delSp modSp add mod">
        <pc:chgData name="Alex Pip" userId="169cf882-e7ed-4acf-8d9a-8d52b3298da2" providerId="ADAL" clId="{B5DBD701-6283-474E-8B5E-757917448097}" dt="2020-11-23T18:24:18.869" v="658" actId="1076"/>
        <pc:sldMkLst>
          <pc:docMk/>
          <pc:sldMk cId="3800618330" sldId="263"/>
        </pc:sldMkLst>
        <pc:spChg chg="add mod">
          <ac:chgData name="Alex Pip" userId="169cf882-e7ed-4acf-8d9a-8d52b3298da2" providerId="ADAL" clId="{B5DBD701-6283-474E-8B5E-757917448097}" dt="2020-11-23T18:23:10.479" v="535" actId="20577"/>
          <ac:spMkLst>
            <pc:docMk/>
            <pc:sldMk cId="3800618330" sldId="263"/>
            <ac:spMk id="3" creationId="{BD6E650C-2CB3-5B41-8148-8B4C3DB131CE}"/>
          </ac:spMkLst>
        </pc:spChg>
        <pc:spChg chg="del">
          <ac:chgData name="Alex Pip" userId="169cf882-e7ed-4acf-8d9a-8d52b3298da2" providerId="ADAL" clId="{B5DBD701-6283-474E-8B5E-757917448097}" dt="2020-11-23T18:22:56.036" v="502" actId="478"/>
          <ac:spMkLst>
            <pc:docMk/>
            <pc:sldMk cId="3800618330" sldId="263"/>
            <ac:spMk id="6" creationId="{AFB0922A-5897-45CF-87D1-F2176BDB4BF2}"/>
          </ac:spMkLst>
        </pc:spChg>
        <pc:spChg chg="del">
          <ac:chgData name="Alex Pip" userId="169cf882-e7ed-4acf-8d9a-8d52b3298da2" providerId="ADAL" clId="{B5DBD701-6283-474E-8B5E-757917448097}" dt="2020-11-23T18:22:56.036" v="502" actId="478"/>
          <ac:spMkLst>
            <pc:docMk/>
            <pc:sldMk cId="3800618330" sldId="263"/>
            <ac:spMk id="9" creationId="{E24D3A12-20D4-47AF-965F-A0687CAC545B}"/>
          </ac:spMkLst>
        </pc:spChg>
        <pc:spChg chg="del">
          <ac:chgData name="Alex Pip" userId="169cf882-e7ed-4acf-8d9a-8d52b3298da2" providerId="ADAL" clId="{B5DBD701-6283-474E-8B5E-757917448097}" dt="2020-11-23T18:22:57.356" v="503" actId="478"/>
          <ac:spMkLst>
            <pc:docMk/>
            <pc:sldMk cId="3800618330" sldId="263"/>
            <ac:spMk id="12" creationId="{27CB483E-7491-45A4-B8DE-CF2F4C6CFB1D}"/>
          </ac:spMkLst>
        </pc:spChg>
        <pc:spChg chg="del">
          <ac:chgData name="Alex Pip" userId="169cf882-e7ed-4acf-8d9a-8d52b3298da2" providerId="ADAL" clId="{B5DBD701-6283-474E-8B5E-757917448097}" dt="2020-11-23T18:22:56.036" v="502" actId="478"/>
          <ac:spMkLst>
            <pc:docMk/>
            <pc:sldMk cId="3800618330" sldId="263"/>
            <ac:spMk id="15" creationId="{50F689D9-EA2E-4C10-922D-B907F1B90720}"/>
          </ac:spMkLst>
        </pc:spChg>
        <pc:spChg chg="del">
          <ac:chgData name="Alex Pip" userId="169cf882-e7ed-4acf-8d9a-8d52b3298da2" providerId="ADAL" clId="{B5DBD701-6283-474E-8B5E-757917448097}" dt="2020-11-23T18:22:56.036" v="502" actId="478"/>
          <ac:spMkLst>
            <pc:docMk/>
            <pc:sldMk cId="3800618330" sldId="263"/>
            <ac:spMk id="16" creationId="{B5A5B6C4-2504-40DE-A6BA-0337300BB529}"/>
          </ac:spMkLst>
        </pc:spChg>
        <pc:spChg chg="add mod">
          <ac:chgData name="Alex Pip" userId="169cf882-e7ed-4acf-8d9a-8d52b3298da2" providerId="ADAL" clId="{B5DBD701-6283-474E-8B5E-757917448097}" dt="2020-11-23T18:23:24.377" v="567" actId="20577"/>
          <ac:spMkLst>
            <pc:docMk/>
            <pc:sldMk cId="3800618330" sldId="263"/>
            <ac:spMk id="17" creationId="{BE5D7741-1E2A-384A-B3DD-60958EEC9E59}"/>
          </ac:spMkLst>
        </pc:spChg>
        <pc:spChg chg="add mod">
          <ac:chgData name="Alex Pip" userId="169cf882-e7ed-4acf-8d9a-8d52b3298da2" providerId="ADAL" clId="{B5DBD701-6283-474E-8B5E-757917448097}" dt="2020-11-23T18:23:43.613" v="606" actId="20577"/>
          <ac:spMkLst>
            <pc:docMk/>
            <pc:sldMk cId="3800618330" sldId="263"/>
            <ac:spMk id="18" creationId="{398E3339-436F-1843-BE8B-7CC589AC92A0}"/>
          </ac:spMkLst>
        </pc:spChg>
        <pc:spChg chg="add mod">
          <ac:chgData name="Alex Pip" userId="169cf882-e7ed-4acf-8d9a-8d52b3298da2" providerId="ADAL" clId="{B5DBD701-6283-474E-8B5E-757917448097}" dt="2020-11-23T18:24:11.490" v="657" actId="20577"/>
          <ac:spMkLst>
            <pc:docMk/>
            <pc:sldMk cId="3800618330" sldId="263"/>
            <ac:spMk id="19" creationId="{515278B9-BAB1-E245-8D85-FB253E795E9B}"/>
          </ac:spMkLst>
        </pc:spChg>
        <pc:spChg chg="add mod">
          <ac:chgData name="Alex Pip" userId="169cf882-e7ed-4acf-8d9a-8d52b3298da2" providerId="ADAL" clId="{B5DBD701-6283-474E-8B5E-757917448097}" dt="2020-11-23T18:24:18.869" v="658" actId="1076"/>
          <ac:spMkLst>
            <pc:docMk/>
            <pc:sldMk cId="3800618330" sldId="263"/>
            <ac:spMk id="20" creationId="{0F9BE3C8-3320-1049-B806-D66FAC1E6D89}"/>
          </ac:spMkLst>
        </pc:spChg>
        <pc:cxnChg chg="del">
          <ac:chgData name="Alex Pip" userId="169cf882-e7ed-4acf-8d9a-8d52b3298da2" providerId="ADAL" clId="{B5DBD701-6283-474E-8B5E-757917448097}" dt="2020-11-23T18:22:56.036" v="502" actId="478"/>
          <ac:cxnSpMkLst>
            <pc:docMk/>
            <pc:sldMk cId="3800618330" sldId="263"/>
            <ac:cxnSpMk id="5" creationId="{B0028CCD-1CA8-4191-B938-29D67D5C4C8B}"/>
          </ac:cxnSpMkLst>
        </pc:cxnChg>
        <pc:cxnChg chg="del mod">
          <ac:chgData name="Alex Pip" userId="169cf882-e7ed-4acf-8d9a-8d52b3298da2" providerId="ADAL" clId="{B5DBD701-6283-474E-8B5E-757917448097}" dt="2020-11-23T18:22:56.036" v="502" actId="478"/>
          <ac:cxnSpMkLst>
            <pc:docMk/>
            <pc:sldMk cId="3800618330" sldId="263"/>
            <ac:cxnSpMk id="7" creationId="{1D10CFA1-FB62-47CA-A33F-438E8BF66149}"/>
          </ac:cxnSpMkLst>
        </pc:cxnChg>
        <pc:cxnChg chg="del">
          <ac:chgData name="Alex Pip" userId="169cf882-e7ed-4acf-8d9a-8d52b3298da2" providerId="ADAL" clId="{B5DBD701-6283-474E-8B5E-757917448097}" dt="2020-11-23T18:22:56.036" v="502" actId="478"/>
          <ac:cxnSpMkLst>
            <pc:docMk/>
            <pc:sldMk cId="3800618330" sldId="263"/>
            <ac:cxnSpMk id="8" creationId="{33536E6A-474D-4753-B313-D409D494B93B}"/>
          </ac:cxnSpMkLst>
        </pc:cxnChg>
        <pc:cxnChg chg="del">
          <ac:chgData name="Alex Pip" userId="169cf882-e7ed-4acf-8d9a-8d52b3298da2" providerId="ADAL" clId="{B5DBD701-6283-474E-8B5E-757917448097}" dt="2020-11-23T18:22:56.036" v="502" actId="478"/>
          <ac:cxnSpMkLst>
            <pc:docMk/>
            <pc:sldMk cId="3800618330" sldId="263"/>
            <ac:cxnSpMk id="10" creationId="{1E92826E-A124-40AC-8A9F-38600A428E41}"/>
          </ac:cxnSpMkLst>
        </pc:cxnChg>
        <pc:cxnChg chg="del">
          <ac:chgData name="Alex Pip" userId="169cf882-e7ed-4acf-8d9a-8d52b3298da2" providerId="ADAL" clId="{B5DBD701-6283-474E-8B5E-757917448097}" dt="2020-11-23T18:22:56.036" v="502" actId="478"/>
          <ac:cxnSpMkLst>
            <pc:docMk/>
            <pc:sldMk cId="3800618330" sldId="263"/>
            <ac:cxnSpMk id="13" creationId="{AE334982-631A-4661-BF0B-2B87C78CDD03}"/>
          </ac:cxnSpMkLst>
        </pc:cxnChg>
        <pc:cxnChg chg="del">
          <ac:chgData name="Alex Pip" userId="169cf882-e7ed-4acf-8d9a-8d52b3298da2" providerId="ADAL" clId="{B5DBD701-6283-474E-8B5E-757917448097}" dt="2020-11-23T18:22:56.036" v="502" actId="478"/>
          <ac:cxnSpMkLst>
            <pc:docMk/>
            <pc:sldMk cId="3800618330" sldId="263"/>
            <ac:cxnSpMk id="14" creationId="{B3AF7E7C-37CB-41CE-865D-38C74D3E6590}"/>
          </ac:cxnSpMkLst>
        </pc:cxnChg>
      </pc:sldChg>
    </pc:docChg>
  </pc:docChgLst>
  <pc:docChgLst>
    <pc:chgData name="Utilisateur invité" userId="S::urn:spo:anon#bd610c335382f95012b70762876fc736dcb7ece6d0aca5834a69f5356180882e::" providerId="AD" clId="Web-{25ACA7F5-A8FE-489C-AEAB-9EB42EF36E77}"/>
    <pc:docChg chg="addSld delSld modSld sldOrd">
      <pc:chgData name="Utilisateur invité" userId="S::urn:spo:anon#bd610c335382f95012b70762876fc736dcb7ece6d0aca5834a69f5356180882e::" providerId="AD" clId="Web-{25ACA7F5-A8FE-489C-AEAB-9EB42EF36E77}" dt="2020-11-23T18:28:46.548" v="1344"/>
      <pc:docMkLst>
        <pc:docMk/>
      </pc:docMkLst>
      <pc:sldChg chg="addSp delSp modSp new">
        <pc:chgData name="Utilisateur invité" userId="S::urn:spo:anon#bd610c335382f95012b70762876fc736dcb7ece6d0aca5834a69f5356180882e::" providerId="AD" clId="Web-{25ACA7F5-A8FE-489C-AEAB-9EB42EF36E77}" dt="2020-11-23T17:47:16.484" v="1041" actId="14100"/>
        <pc:sldMkLst>
          <pc:docMk/>
          <pc:sldMk cId="463416884" sldId="258"/>
        </pc:sldMkLst>
        <pc:spChg chg="mod">
          <ac:chgData name="Utilisateur invité" userId="S::urn:spo:anon#bd610c335382f95012b70762876fc736dcb7ece6d0aca5834a69f5356180882e::" providerId="AD" clId="Web-{25ACA7F5-A8FE-489C-AEAB-9EB42EF36E77}" dt="2020-11-23T17:10:23.183" v="19" actId="20577"/>
          <ac:spMkLst>
            <pc:docMk/>
            <pc:sldMk cId="463416884" sldId="258"/>
            <ac:spMk id="2" creationId="{EAB10DDA-C239-43C2-B027-CE404B644D8B}"/>
          </ac:spMkLst>
        </pc:spChg>
        <pc:spChg chg="mod">
          <ac:chgData name="Utilisateur invité" userId="S::urn:spo:anon#bd610c335382f95012b70762876fc736dcb7ece6d0aca5834a69f5356180882e::" providerId="AD" clId="Web-{25ACA7F5-A8FE-489C-AEAB-9EB42EF36E77}" dt="2020-11-23T17:23:41.567" v="635" actId="20577"/>
          <ac:spMkLst>
            <pc:docMk/>
            <pc:sldMk cId="463416884" sldId="258"/>
            <ac:spMk id="3" creationId="{F9F15F26-8436-48E2-ADA3-F17B6401DDBA}"/>
          </ac:spMkLst>
        </pc:spChg>
        <pc:spChg chg="add mod">
          <ac:chgData name="Utilisateur invité" userId="S::urn:spo:anon#bd610c335382f95012b70762876fc736dcb7ece6d0aca5834a69f5356180882e::" providerId="AD" clId="Web-{25ACA7F5-A8FE-489C-AEAB-9EB42EF36E77}" dt="2020-11-23T17:44:01.744" v="931"/>
          <ac:spMkLst>
            <pc:docMk/>
            <pc:sldMk cId="463416884" sldId="258"/>
            <ac:spMk id="5" creationId="{2E0C11A6-9879-4148-81B1-E951FFB4EF3B}"/>
          </ac:spMkLst>
        </pc:spChg>
        <pc:spChg chg="add mod">
          <ac:chgData name="Utilisateur invité" userId="S::urn:spo:anon#bd610c335382f95012b70762876fc736dcb7ece6d0aca5834a69f5356180882e::" providerId="AD" clId="Web-{25ACA7F5-A8FE-489C-AEAB-9EB42EF36E77}" dt="2020-11-23T17:35:23.510" v="799"/>
          <ac:spMkLst>
            <pc:docMk/>
            <pc:sldMk cId="463416884" sldId="258"/>
            <ac:spMk id="6" creationId="{81209C7A-4AEC-4622-B1EE-B164473AF07B}"/>
          </ac:spMkLst>
        </pc:spChg>
        <pc:spChg chg="add mod">
          <ac:chgData name="Utilisateur invité" userId="S::urn:spo:anon#bd610c335382f95012b70762876fc736dcb7ece6d0aca5834a69f5356180882e::" providerId="AD" clId="Web-{25ACA7F5-A8FE-489C-AEAB-9EB42EF36E77}" dt="2020-11-23T17:43:34.571" v="930" actId="1076"/>
          <ac:spMkLst>
            <pc:docMk/>
            <pc:sldMk cId="463416884" sldId="258"/>
            <ac:spMk id="16" creationId="{C8F6C298-BAC5-4E09-A9C2-1AEC7459484A}"/>
          </ac:spMkLst>
        </pc:spChg>
        <pc:spChg chg="add mod">
          <ac:chgData name="Utilisateur invité" userId="S::urn:spo:anon#bd610c335382f95012b70762876fc736dcb7ece6d0aca5834a69f5356180882e::" providerId="AD" clId="Web-{25ACA7F5-A8FE-489C-AEAB-9EB42EF36E77}" dt="2020-11-23T17:45:23.372" v="969" actId="20577"/>
          <ac:spMkLst>
            <pc:docMk/>
            <pc:sldMk cId="463416884" sldId="258"/>
            <ac:spMk id="20" creationId="{012DBE6E-AD99-4523-91E6-013ABC933D9E}"/>
          </ac:spMkLst>
        </pc:spChg>
        <pc:spChg chg="add mod">
          <ac:chgData name="Utilisateur invité" userId="S::urn:spo:anon#bd610c335382f95012b70762876fc736dcb7ece6d0aca5834a69f5356180882e::" providerId="AD" clId="Web-{25ACA7F5-A8FE-489C-AEAB-9EB42EF36E77}" dt="2020-11-23T17:47:06.969" v="1040" actId="1076"/>
          <ac:spMkLst>
            <pc:docMk/>
            <pc:sldMk cId="463416884" sldId="258"/>
            <ac:spMk id="23" creationId="{98123E59-335E-4568-AE59-4695A4769D1A}"/>
          </ac:spMkLst>
        </pc:spChg>
        <pc:picChg chg="add mod">
          <ac:chgData name="Utilisateur invité" userId="S::urn:spo:anon#bd610c335382f95012b70762876fc736dcb7ece6d0aca5834a69f5356180882e::" providerId="AD" clId="Web-{25ACA7F5-A8FE-489C-AEAB-9EB42EF36E77}" dt="2020-11-23T17:34:56.962" v="797" actId="1076"/>
          <ac:picMkLst>
            <pc:docMk/>
            <pc:sldMk cId="463416884" sldId="258"/>
            <ac:picMk id="4" creationId="{E810A303-10FF-4B56-AC4B-941EF2D8A92B}"/>
          </ac:picMkLst>
        </pc:picChg>
        <pc:cxnChg chg="add mod">
          <ac:chgData name="Utilisateur invité" userId="S::urn:spo:anon#bd610c335382f95012b70762876fc736dcb7ece6d0aca5834a69f5356180882e::" providerId="AD" clId="Web-{25ACA7F5-A8FE-489C-AEAB-9EB42EF36E77}" dt="2020-11-23T17:36:53.387" v="813"/>
          <ac:cxnSpMkLst>
            <pc:docMk/>
            <pc:sldMk cId="463416884" sldId="258"/>
            <ac:cxnSpMk id="7" creationId="{4D452772-53BE-43CC-81A7-195020C0C5EC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7:40:48.488" v="844" actId="14100"/>
          <ac:cxnSpMkLst>
            <pc:docMk/>
            <pc:sldMk cId="463416884" sldId="258"/>
            <ac:cxnSpMk id="8" creationId="{08B3DCF0-FDA1-4C46-8F7F-7F6669A0E4D4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7:37:22.623" v="819" actId="1076"/>
          <ac:cxnSpMkLst>
            <pc:docMk/>
            <pc:sldMk cId="463416884" sldId="258"/>
            <ac:cxnSpMk id="9" creationId="{1827C3D3-C11B-46D5-98A0-45C3679F6E79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7:39:19.736" v="830" actId="1076"/>
          <ac:cxnSpMkLst>
            <pc:docMk/>
            <pc:sldMk cId="463416884" sldId="258"/>
            <ac:cxnSpMk id="10" creationId="{B2326881-E203-4F77-93C7-706AF92B57B9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7:39:29.783" v="831" actId="1076"/>
          <ac:cxnSpMkLst>
            <pc:docMk/>
            <pc:sldMk cId="463416884" sldId="258"/>
            <ac:cxnSpMk id="11" creationId="{A39663FB-8E53-4DB2-B015-EAB75976927E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7:38:40.281" v="829" actId="1076"/>
          <ac:cxnSpMkLst>
            <pc:docMk/>
            <pc:sldMk cId="463416884" sldId="258"/>
            <ac:cxnSpMk id="12" creationId="{BA288332-10FB-471A-885D-3C0E66B08CFB}"/>
          </ac:cxnSpMkLst>
        </pc:cxnChg>
        <pc:cxnChg chg="add del mod">
          <ac:chgData name="Utilisateur invité" userId="S::urn:spo:anon#bd610c335382f95012b70762876fc736dcb7ece6d0aca5834a69f5356180882e::" providerId="AD" clId="Web-{25ACA7F5-A8FE-489C-AEAB-9EB42EF36E77}" dt="2020-11-23T17:39:51.455" v="835"/>
          <ac:cxnSpMkLst>
            <pc:docMk/>
            <pc:sldMk cId="463416884" sldId="258"/>
            <ac:cxnSpMk id="13" creationId="{E3C2B1FF-074C-4EBA-8EBF-C92E1DF1A635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7:43:28.353" v="929" actId="14100"/>
          <ac:cxnSpMkLst>
            <pc:docMk/>
            <pc:sldMk cId="463416884" sldId="258"/>
            <ac:cxnSpMk id="14" creationId="{61C10221-E937-44BC-8332-9E1538E16406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7:43:24.852" v="928" actId="14100"/>
          <ac:cxnSpMkLst>
            <pc:docMk/>
            <pc:sldMk cId="463416884" sldId="258"/>
            <ac:cxnSpMk id="15" creationId="{E93A8E70-F89F-4F0B-B1B2-BC40368CD405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7:45:29.762" v="971" actId="14100"/>
          <ac:cxnSpMkLst>
            <pc:docMk/>
            <pc:sldMk cId="463416884" sldId="258"/>
            <ac:cxnSpMk id="17" creationId="{C6F97DD3-5221-4BC0-8AC6-43E4F5F0D9F7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7:44:42.636" v="938" actId="14100"/>
          <ac:cxnSpMkLst>
            <pc:docMk/>
            <pc:sldMk cId="463416884" sldId="258"/>
            <ac:cxnSpMk id="18" creationId="{32CDF11C-8D9D-4B19-B24E-F28E12F11CA5}"/>
          </ac:cxnSpMkLst>
        </pc:cxnChg>
        <pc:cxnChg chg="add del mod">
          <ac:chgData name="Utilisateur invité" userId="S::urn:spo:anon#bd610c335382f95012b70762876fc736dcb7ece6d0aca5834a69f5356180882e::" providerId="AD" clId="Web-{25ACA7F5-A8FE-489C-AEAB-9EB42EF36E77}" dt="2020-11-23T17:45:02.215" v="940"/>
          <ac:cxnSpMkLst>
            <pc:docMk/>
            <pc:sldMk cId="463416884" sldId="258"/>
            <ac:cxnSpMk id="19" creationId="{8AB145FD-A2B6-478E-80C4-9F9CC6E0D5A3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7:47:16.484" v="1041" actId="14100"/>
          <ac:cxnSpMkLst>
            <pc:docMk/>
            <pc:sldMk cId="463416884" sldId="258"/>
            <ac:cxnSpMk id="21" creationId="{742C840E-B4B2-4004-8248-6662CBEDF5ED}"/>
          </ac:cxnSpMkLst>
        </pc:cxnChg>
        <pc:cxnChg chg="add del mod">
          <ac:chgData name="Utilisateur invité" userId="S::urn:spo:anon#bd610c335382f95012b70762876fc736dcb7ece6d0aca5834a69f5356180882e::" providerId="AD" clId="Web-{25ACA7F5-A8FE-489C-AEAB-9EB42EF36E77}" dt="2020-11-23T17:46:24.217" v="976"/>
          <ac:cxnSpMkLst>
            <pc:docMk/>
            <pc:sldMk cId="463416884" sldId="258"/>
            <ac:cxnSpMk id="22" creationId="{03F28892-04FD-4727-BA69-3AC2C34F05B8}"/>
          </ac:cxnSpMkLst>
        </pc:cxnChg>
      </pc:sldChg>
      <pc:sldChg chg="addSp modSp new ord">
        <pc:chgData name="Utilisateur invité" userId="S::urn:spo:anon#bd610c335382f95012b70762876fc736dcb7ece6d0aca5834a69f5356180882e::" providerId="AD" clId="Web-{25ACA7F5-A8FE-489C-AEAB-9EB42EF36E77}" dt="2020-11-23T17:27:36.308" v="789" actId="1076"/>
        <pc:sldMkLst>
          <pc:docMk/>
          <pc:sldMk cId="1903519270" sldId="260"/>
        </pc:sldMkLst>
        <pc:spChg chg="mod">
          <ac:chgData name="Utilisateur invité" userId="S::urn:spo:anon#bd610c335382f95012b70762876fc736dcb7ece6d0aca5834a69f5356180882e::" providerId="AD" clId="Web-{25ACA7F5-A8FE-489C-AEAB-9EB42EF36E77}" dt="2020-11-23T17:24:10.443" v="660" actId="20577"/>
          <ac:spMkLst>
            <pc:docMk/>
            <pc:sldMk cId="1903519270" sldId="260"/>
            <ac:spMk id="2" creationId="{AF328AA5-ACFC-4372-A79C-AC10A02E8839}"/>
          </ac:spMkLst>
        </pc:spChg>
        <pc:spChg chg="mod">
          <ac:chgData name="Utilisateur invité" userId="S::urn:spo:anon#bd610c335382f95012b70762876fc736dcb7ece6d0aca5834a69f5356180882e::" providerId="AD" clId="Web-{25ACA7F5-A8FE-489C-AEAB-9EB42EF36E77}" dt="2020-11-23T17:27:01.017" v="778" actId="20577"/>
          <ac:spMkLst>
            <pc:docMk/>
            <pc:sldMk cId="1903519270" sldId="260"/>
            <ac:spMk id="3" creationId="{ED134361-8C31-4B3E-95A5-8D141E31D951}"/>
          </ac:spMkLst>
        </pc:spChg>
        <pc:picChg chg="add mod">
          <ac:chgData name="Utilisateur invité" userId="S::urn:spo:anon#bd610c335382f95012b70762876fc736dcb7ece6d0aca5834a69f5356180882e::" providerId="AD" clId="Web-{25ACA7F5-A8FE-489C-AEAB-9EB42EF36E77}" dt="2020-11-23T17:27:28.335" v="788" actId="1076"/>
          <ac:picMkLst>
            <pc:docMk/>
            <pc:sldMk cId="1903519270" sldId="260"/>
            <ac:picMk id="4" creationId="{9366200B-D7FD-45EB-B8BC-8C5423151C4A}"/>
          </ac:picMkLst>
        </pc:picChg>
        <pc:picChg chg="add mod">
          <ac:chgData name="Utilisateur invité" userId="S::urn:spo:anon#bd610c335382f95012b70762876fc736dcb7ece6d0aca5834a69f5356180882e::" providerId="AD" clId="Web-{25ACA7F5-A8FE-489C-AEAB-9EB42EF36E77}" dt="2020-11-23T17:27:36.308" v="789" actId="1076"/>
          <ac:picMkLst>
            <pc:docMk/>
            <pc:sldMk cId="1903519270" sldId="260"/>
            <ac:picMk id="5" creationId="{2EFA63A9-FDE2-4618-9CDD-DD17942EB281}"/>
          </ac:picMkLst>
        </pc:picChg>
      </pc:sldChg>
      <pc:sldChg chg="add del replId">
        <pc:chgData name="Utilisateur invité" userId="S::urn:spo:anon#bd610c335382f95012b70762876fc736dcb7ece6d0aca5834a69f5356180882e::" providerId="AD" clId="Web-{25ACA7F5-A8FE-489C-AEAB-9EB42EF36E77}" dt="2020-11-23T17:40:41.957" v="843"/>
        <pc:sldMkLst>
          <pc:docMk/>
          <pc:sldMk cId="864311263" sldId="262"/>
        </pc:sldMkLst>
      </pc:sldChg>
      <pc:sldChg chg="addSp delSp modSp new ord">
        <pc:chgData name="Utilisateur invité" userId="S::urn:spo:anon#bd610c335382f95012b70762876fc736dcb7ece6d0aca5834a69f5356180882e::" providerId="AD" clId="Web-{25ACA7F5-A8FE-489C-AEAB-9EB42EF36E77}" dt="2020-11-23T18:22:23.895" v="1278" actId="14100"/>
        <pc:sldMkLst>
          <pc:docMk/>
          <pc:sldMk cId="1143193045" sldId="262"/>
        </pc:sldMkLst>
        <pc:spChg chg="mod">
          <ac:chgData name="Utilisateur invité" userId="S::urn:spo:anon#bd610c335382f95012b70762876fc736dcb7ece6d0aca5834a69f5356180882e::" providerId="AD" clId="Web-{25ACA7F5-A8FE-489C-AEAB-9EB42EF36E77}" dt="2020-11-23T18:10:22.419" v="1107" actId="20577"/>
          <ac:spMkLst>
            <pc:docMk/>
            <pc:sldMk cId="1143193045" sldId="262"/>
            <ac:spMk id="2" creationId="{366137CD-7A69-40D2-96F4-2DB944D95990}"/>
          </ac:spMkLst>
        </pc:spChg>
        <pc:spChg chg="del">
          <ac:chgData name="Utilisateur invité" userId="S::urn:spo:anon#bd610c335382f95012b70762876fc736dcb7ece6d0aca5834a69f5356180882e::" providerId="AD" clId="Web-{25ACA7F5-A8FE-489C-AEAB-9EB42EF36E77}" dt="2020-11-23T18:09:54.215" v="1044"/>
          <ac:spMkLst>
            <pc:docMk/>
            <pc:sldMk cId="1143193045" sldId="262"/>
            <ac:spMk id="3" creationId="{36973E7F-371C-49B0-A66C-B6685A1699E6}"/>
          </ac:spMkLst>
        </pc:spChg>
        <pc:spChg chg="add mod">
          <ac:chgData name="Utilisateur invité" userId="S::urn:spo:anon#bd610c335382f95012b70762876fc736dcb7ece6d0aca5834a69f5356180882e::" providerId="AD" clId="Web-{25ACA7F5-A8FE-489C-AEAB-9EB42EF36E77}" dt="2020-11-23T18:11:53.062" v="1132" actId="1076"/>
          <ac:spMkLst>
            <pc:docMk/>
            <pc:sldMk cId="1143193045" sldId="262"/>
            <ac:spMk id="6" creationId="{AFB0922A-5897-45CF-87D1-F2176BDB4BF2}"/>
          </ac:spMkLst>
        </pc:spChg>
        <pc:spChg chg="add mod">
          <ac:chgData name="Utilisateur invité" userId="S::urn:spo:anon#bd610c335382f95012b70762876fc736dcb7ece6d0aca5834a69f5356180882e::" providerId="AD" clId="Web-{25ACA7F5-A8FE-489C-AEAB-9EB42EF36E77}" dt="2020-11-23T18:14:23.598" v="1152" actId="1076"/>
          <ac:spMkLst>
            <pc:docMk/>
            <pc:sldMk cId="1143193045" sldId="262"/>
            <ac:spMk id="9" creationId="{E24D3A12-20D4-47AF-965F-A0687CAC545B}"/>
          </ac:spMkLst>
        </pc:spChg>
        <pc:spChg chg="add mod">
          <ac:chgData name="Utilisateur invité" userId="S::urn:spo:anon#bd610c335382f95012b70762876fc736dcb7ece6d0aca5834a69f5356180882e::" providerId="AD" clId="Web-{25ACA7F5-A8FE-489C-AEAB-9EB42EF36E77}" dt="2020-11-23T18:22:23.895" v="1278" actId="14100"/>
          <ac:spMkLst>
            <pc:docMk/>
            <pc:sldMk cId="1143193045" sldId="262"/>
            <ac:spMk id="12" creationId="{27CB483E-7491-45A4-B8DE-CF2F4C6CFB1D}"/>
          </ac:spMkLst>
        </pc:spChg>
        <pc:spChg chg="add mod">
          <ac:chgData name="Utilisateur invité" userId="S::urn:spo:anon#bd610c335382f95012b70762876fc736dcb7ece6d0aca5834a69f5356180882e::" providerId="AD" clId="Web-{25ACA7F5-A8FE-489C-AEAB-9EB42EF36E77}" dt="2020-11-23T18:17:29.213" v="1208" actId="1076"/>
          <ac:spMkLst>
            <pc:docMk/>
            <pc:sldMk cId="1143193045" sldId="262"/>
            <ac:spMk id="15" creationId="{50F689D9-EA2E-4C10-922D-B907F1B90720}"/>
          </ac:spMkLst>
        </pc:spChg>
        <pc:spChg chg="add mod">
          <ac:chgData name="Utilisateur invité" userId="S::urn:spo:anon#bd610c335382f95012b70762876fc736dcb7ece6d0aca5834a69f5356180882e::" providerId="AD" clId="Web-{25ACA7F5-A8FE-489C-AEAB-9EB42EF36E77}" dt="2020-11-23T18:18:05.855" v="1215" actId="20577"/>
          <ac:spMkLst>
            <pc:docMk/>
            <pc:sldMk cId="1143193045" sldId="262"/>
            <ac:spMk id="16" creationId="{B5A5B6C4-2504-40DE-A6BA-0337300BB529}"/>
          </ac:spMkLst>
        </pc:spChg>
        <pc:picChg chg="add mod ord">
          <ac:chgData name="Utilisateur invité" userId="S::urn:spo:anon#bd610c335382f95012b70762876fc736dcb7ece6d0aca5834a69f5356180882e::" providerId="AD" clId="Web-{25ACA7F5-A8FE-489C-AEAB-9EB42EF36E77}" dt="2020-11-23T18:10:05.137" v="1048" actId="14100"/>
          <ac:picMkLst>
            <pc:docMk/>
            <pc:sldMk cId="1143193045" sldId="262"/>
            <ac:picMk id="4" creationId="{DCC8FDF2-0B67-4D62-BED6-70C4F2A939A6}"/>
          </ac:picMkLst>
        </pc:picChg>
        <pc:cxnChg chg="add mod">
          <ac:chgData name="Utilisateur invité" userId="S::urn:spo:anon#bd610c335382f95012b70762876fc736dcb7ece6d0aca5834a69f5356180882e::" providerId="AD" clId="Web-{25ACA7F5-A8FE-489C-AEAB-9EB42EF36E77}" dt="2020-11-23T18:11:27.546" v="1113"/>
          <ac:cxnSpMkLst>
            <pc:docMk/>
            <pc:sldMk cId="1143193045" sldId="262"/>
            <ac:cxnSpMk id="5" creationId="{B0028CCD-1CA8-4191-B938-29D67D5C4C8B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8:12:29.141" v="1135" actId="14100"/>
          <ac:cxnSpMkLst>
            <pc:docMk/>
            <pc:sldMk cId="1143193045" sldId="262"/>
            <ac:cxnSpMk id="7" creationId="{1D10CFA1-FB62-47CA-A33F-438E8BF66149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8:14:05.128" v="1137" actId="1076"/>
          <ac:cxnSpMkLst>
            <pc:docMk/>
            <pc:sldMk cId="1143193045" sldId="262"/>
            <ac:cxnSpMk id="8" creationId="{33536E6A-474D-4753-B313-D409D494B93B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8:15:19.396" v="1154" actId="1076"/>
          <ac:cxnSpMkLst>
            <pc:docMk/>
            <pc:sldMk cId="1143193045" sldId="262"/>
            <ac:cxnSpMk id="10" creationId="{1E92826E-A124-40AC-8A9F-38600A428E41}"/>
          </ac:cxnSpMkLst>
        </pc:cxnChg>
        <pc:cxnChg chg="add del mod">
          <ac:chgData name="Utilisateur invité" userId="S::urn:spo:anon#bd610c335382f95012b70762876fc736dcb7ece6d0aca5834a69f5356180882e::" providerId="AD" clId="Web-{25ACA7F5-A8FE-489C-AEAB-9EB42EF36E77}" dt="2020-11-23T18:15:26.193" v="1156"/>
          <ac:cxnSpMkLst>
            <pc:docMk/>
            <pc:sldMk cId="1143193045" sldId="262"/>
            <ac:cxnSpMk id="11" creationId="{00F890D0-956F-4E11-9CE4-232A4C997D97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8:16:47.524" v="1204" actId="1076"/>
          <ac:cxnSpMkLst>
            <pc:docMk/>
            <pc:sldMk cId="1143193045" sldId="262"/>
            <ac:cxnSpMk id="13" creationId="{AE334982-631A-4661-BF0B-2B87C78CDD03}"/>
          </ac:cxnSpMkLst>
        </pc:cxnChg>
        <pc:cxnChg chg="add mod">
          <ac:chgData name="Utilisateur invité" userId="S::urn:spo:anon#bd610c335382f95012b70762876fc736dcb7ece6d0aca5834a69f5356180882e::" providerId="AD" clId="Web-{25ACA7F5-A8FE-489C-AEAB-9EB42EF36E77}" dt="2020-11-23T18:16:52.384" v="1206" actId="1076"/>
          <ac:cxnSpMkLst>
            <pc:docMk/>
            <pc:sldMk cId="1143193045" sldId="262"/>
            <ac:cxnSpMk id="14" creationId="{B3AF7E7C-37CB-41CE-865D-38C74D3E6590}"/>
          </ac:cxnSpMkLst>
        </pc:cxnChg>
        <pc:cxnChg chg="add del mod">
          <ac:chgData name="Utilisateur invité" userId="S::urn:spo:anon#bd610c335382f95012b70762876fc736dcb7ece6d0aca5834a69f5356180882e::" providerId="AD" clId="Web-{25ACA7F5-A8FE-489C-AEAB-9EB42EF36E77}" dt="2020-11-23T18:22:09.191" v="1277"/>
          <ac:cxnSpMkLst>
            <pc:docMk/>
            <pc:sldMk cId="1143193045" sldId="262"/>
            <ac:cxnSpMk id="17" creationId="{F38EF92E-A290-4A4C-8A94-F6C7FB9D10EC}"/>
          </ac:cxnSpMkLst>
        </pc:cxnChg>
      </pc:sldChg>
      <pc:sldChg chg="addSp modSp">
        <pc:chgData name="Utilisateur invité" userId="S::urn:spo:anon#bd610c335382f95012b70762876fc736dcb7ece6d0aca5834a69f5356180882e::" providerId="AD" clId="Web-{25ACA7F5-A8FE-489C-AEAB-9EB42EF36E77}" dt="2020-11-23T18:28:46.548" v="1344"/>
        <pc:sldMkLst>
          <pc:docMk/>
          <pc:sldMk cId="3800618330" sldId="263"/>
        </pc:sldMkLst>
        <pc:spChg chg="mod">
          <ac:chgData name="Utilisateur invité" userId="S::urn:spo:anon#bd610c335382f95012b70762876fc736dcb7ece6d0aca5834a69f5356180882e::" providerId="AD" clId="Web-{25ACA7F5-A8FE-489C-AEAB-9EB42EF36E77}" dt="2020-11-23T18:28:24.969" v="1340"/>
          <ac:spMkLst>
            <pc:docMk/>
            <pc:sldMk cId="3800618330" sldId="263"/>
            <ac:spMk id="3" creationId="{BD6E650C-2CB3-5B41-8148-8B4C3DB131CE}"/>
          </ac:spMkLst>
        </pc:spChg>
        <pc:spChg chg="add mod">
          <ac:chgData name="Utilisateur invité" userId="S::urn:spo:anon#bd610c335382f95012b70762876fc736dcb7ece6d0aca5834a69f5356180882e::" providerId="AD" clId="Web-{25ACA7F5-A8FE-489C-AEAB-9EB42EF36E77}" dt="2020-11-23T18:26:05.183" v="1292" actId="14100"/>
          <ac:spMkLst>
            <pc:docMk/>
            <pc:sldMk cId="3800618330" sldId="263"/>
            <ac:spMk id="11" creationId="{AEA83914-8A5A-4D37-812C-465BD6667594}"/>
          </ac:spMkLst>
        </pc:spChg>
        <pc:spChg chg="mod">
          <ac:chgData name="Utilisateur invité" userId="S::urn:spo:anon#bd610c335382f95012b70762876fc736dcb7ece6d0aca5834a69f5356180882e::" providerId="AD" clId="Web-{25ACA7F5-A8FE-489C-AEAB-9EB42EF36E77}" dt="2020-11-23T18:28:34.422" v="1341"/>
          <ac:spMkLst>
            <pc:docMk/>
            <pc:sldMk cId="3800618330" sldId="263"/>
            <ac:spMk id="17" creationId="{BE5D7741-1E2A-384A-B3DD-60958EEC9E59}"/>
          </ac:spMkLst>
        </pc:spChg>
        <pc:spChg chg="mod">
          <ac:chgData name="Utilisateur invité" userId="S::urn:spo:anon#bd610c335382f95012b70762876fc736dcb7ece6d0aca5834a69f5356180882e::" providerId="AD" clId="Web-{25ACA7F5-A8FE-489C-AEAB-9EB42EF36E77}" dt="2020-11-23T18:28:38.344" v="1342"/>
          <ac:spMkLst>
            <pc:docMk/>
            <pc:sldMk cId="3800618330" sldId="263"/>
            <ac:spMk id="18" creationId="{398E3339-436F-1843-BE8B-7CC589AC92A0}"/>
          </ac:spMkLst>
        </pc:spChg>
        <pc:spChg chg="mod">
          <ac:chgData name="Utilisateur invité" userId="S::urn:spo:anon#bd610c335382f95012b70762876fc736dcb7ece6d0aca5834a69f5356180882e::" providerId="AD" clId="Web-{25ACA7F5-A8FE-489C-AEAB-9EB42EF36E77}" dt="2020-11-23T18:28:42.204" v="1343"/>
          <ac:spMkLst>
            <pc:docMk/>
            <pc:sldMk cId="3800618330" sldId="263"/>
            <ac:spMk id="19" creationId="{515278B9-BAB1-E245-8D85-FB253E795E9B}"/>
          </ac:spMkLst>
        </pc:spChg>
        <pc:spChg chg="mod">
          <ac:chgData name="Utilisateur invité" userId="S::urn:spo:anon#bd610c335382f95012b70762876fc736dcb7ece6d0aca5834a69f5356180882e::" providerId="AD" clId="Web-{25ACA7F5-A8FE-489C-AEAB-9EB42EF36E77}" dt="2020-11-23T18:28:46.548" v="1344"/>
          <ac:spMkLst>
            <pc:docMk/>
            <pc:sldMk cId="3800618330" sldId="263"/>
            <ac:spMk id="20" creationId="{0F9BE3C8-3320-1049-B806-D66FAC1E6D89}"/>
          </ac:spMkLst>
        </pc:spChg>
        <pc:spChg chg="add mod">
          <ac:chgData name="Utilisateur invité" userId="S::urn:spo:anon#bd610c335382f95012b70762876fc736dcb7ece6d0aca5834a69f5356180882e::" providerId="AD" clId="Web-{25ACA7F5-A8FE-489C-AEAB-9EB42EF36E77}" dt="2020-11-23T18:26:57.388" v="1327" actId="20577"/>
          <ac:spMkLst>
            <pc:docMk/>
            <pc:sldMk cId="3800618330" sldId="263"/>
            <ac:spMk id="21" creationId="{06789031-61BC-4AAD-AEB4-1935A112A6C7}"/>
          </ac:spMkLst>
        </pc:spChg>
      </pc:sldChg>
    </pc:docChg>
  </pc:docChgLst>
  <pc:docChgLst>
    <pc:chgData name="Utilisateur invité" userId="S::urn:spo:anon#bd610c335382f95012b70762876fc736dcb7ece6d0aca5834a69f5356180882e::" providerId="AD" clId="Web-{2CC09CA4-BBAE-CD9E-0B15-19A77B1AF829}"/>
    <pc:docChg chg="addSld modSld">
      <pc:chgData name="Utilisateur invité" userId="S::urn:spo:anon#bd610c335382f95012b70762876fc736dcb7ece6d0aca5834a69f5356180882e::" providerId="AD" clId="Web-{2CC09CA4-BBAE-CD9E-0B15-19A77B1AF829}" dt="2020-11-23T17:25:53.557" v="720" actId="14100"/>
      <pc:docMkLst>
        <pc:docMk/>
      </pc:docMkLst>
      <pc:sldChg chg="addSp delSp modSp new">
        <pc:chgData name="Utilisateur invité" userId="S::urn:spo:anon#bd610c335382f95012b70762876fc736dcb7ece6d0aca5834a69f5356180882e::" providerId="AD" clId="Web-{2CC09CA4-BBAE-CD9E-0B15-19A77B1AF829}" dt="2020-11-23T17:20:47.253" v="446" actId="20577"/>
        <pc:sldMkLst>
          <pc:docMk/>
          <pc:sldMk cId="577957847" sldId="257"/>
        </pc:sldMkLst>
        <pc:spChg chg="mod">
          <ac:chgData name="Utilisateur invité" userId="S::urn:spo:anon#bd610c335382f95012b70762876fc736dcb7ece6d0aca5834a69f5356180882e::" providerId="AD" clId="Web-{2CC09CA4-BBAE-CD9E-0B15-19A77B1AF829}" dt="2020-11-23T17:02:10.836" v="49" actId="20577"/>
          <ac:spMkLst>
            <pc:docMk/>
            <pc:sldMk cId="577957847" sldId="257"/>
            <ac:spMk id="2" creationId="{E4ABFDFF-59C7-43FA-91C7-B6F183EC5AA2}"/>
          </ac:spMkLst>
        </pc:spChg>
        <pc:spChg chg="mod">
          <ac:chgData name="Utilisateur invité" userId="S::urn:spo:anon#bd610c335382f95012b70762876fc736dcb7ece6d0aca5834a69f5356180882e::" providerId="AD" clId="Web-{2CC09CA4-BBAE-CD9E-0B15-19A77B1AF829}" dt="2020-11-23T17:17:04.513" v="301" actId="20577"/>
          <ac:spMkLst>
            <pc:docMk/>
            <pc:sldMk cId="577957847" sldId="257"/>
            <ac:spMk id="3" creationId="{A849339C-C78A-4423-B7FF-C3440EEB5FCF}"/>
          </ac:spMkLst>
        </pc:spChg>
        <pc:spChg chg="add mod">
          <ac:chgData name="Utilisateur invité" userId="S::urn:spo:anon#bd610c335382f95012b70762876fc736dcb7ece6d0aca5834a69f5356180882e::" providerId="AD" clId="Web-{2CC09CA4-BBAE-CD9E-0B15-19A77B1AF829}" dt="2020-11-23T17:15:32.058" v="285" actId="20577"/>
          <ac:spMkLst>
            <pc:docMk/>
            <pc:sldMk cId="577957847" sldId="257"/>
            <ac:spMk id="8" creationId="{E98DBC04-213A-43C3-8CEF-0794EF2A0847}"/>
          </ac:spMkLst>
        </pc:spChg>
        <pc:spChg chg="add mod">
          <ac:chgData name="Utilisateur invité" userId="S::urn:spo:anon#bd610c335382f95012b70762876fc736dcb7ece6d0aca5834a69f5356180882e::" providerId="AD" clId="Web-{2CC09CA4-BBAE-CD9E-0B15-19A77B1AF829}" dt="2020-11-23T17:16:29.575" v="300" actId="1076"/>
          <ac:spMkLst>
            <pc:docMk/>
            <pc:sldMk cId="577957847" sldId="257"/>
            <ac:spMk id="9" creationId="{783B1814-BE68-4F07-A74E-2960379BA13C}"/>
          </ac:spMkLst>
        </pc:spChg>
        <pc:spChg chg="add del">
          <ac:chgData name="Utilisateur invité" userId="S::urn:spo:anon#bd610c335382f95012b70762876fc736dcb7ece6d0aca5834a69f5356180882e::" providerId="AD" clId="Web-{2CC09CA4-BBAE-CD9E-0B15-19A77B1AF829}" dt="2020-11-23T17:14:34.963" v="247"/>
          <ac:spMkLst>
            <pc:docMk/>
            <pc:sldMk cId="577957847" sldId="257"/>
            <ac:spMk id="10" creationId="{FD86AC4B-9505-400A-BE81-3BDF3C295605}"/>
          </ac:spMkLst>
        </pc:spChg>
        <pc:spChg chg="add del mod">
          <ac:chgData name="Utilisateur invité" userId="S::urn:spo:anon#bd610c335382f95012b70762876fc736dcb7ece6d0aca5834a69f5356180882e::" providerId="AD" clId="Web-{2CC09CA4-BBAE-CD9E-0B15-19A77B1AF829}" dt="2020-11-23T17:15:52.387" v="292"/>
          <ac:spMkLst>
            <pc:docMk/>
            <pc:sldMk cId="577957847" sldId="257"/>
            <ac:spMk id="11" creationId="{13835B30-EB81-4171-9236-4170993EFFB9}"/>
          </ac:spMkLst>
        </pc:spChg>
        <pc:spChg chg="add mod">
          <ac:chgData name="Utilisateur invité" userId="S::urn:spo:anon#bd610c335382f95012b70762876fc736dcb7ece6d0aca5834a69f5356180882e::" providerId="AD" clId="Web-{2CC09CA4-BBAE-CD9E-0B15-19A77B1AF829}" dt="2020-11-23T17:20:47.253" v="446" actId="20577"/>
          <ac:spMkLst>
            <pc:docMk/>
            <pc:sldMk cId="577957847" sldId="257"/>
            <ac:spMk id="12" creationId="{EB2C3B7B-CC63-4D39-87F3-A74AC1414F6A}"/>
          </ac:spMkLst>
        </pc:spChg>
        <pc:picChg chg="add mod">
          <ac:chgData name="Utilisateur invité" userId="S::urn:spo:anon#bd610c335382f95012b70762876fc736dcb7ece6d0aca5834a69f5356180882e::" providerId="AD" clId="Web-{2CC09CA4-BBAE-CD9E-0B15-19A77B1AF829}" dt="2020-11-23T17:16:29.559" v="299" actId="1076"/>
          <ac:picMkLst>
            <pc:docMk/>
            <pc:sldMk cId="577957847" sldId="257"/>
            <ac:picMk id="4" creationId="{6B5F3C6C-C33C-4F6F-8D6C-9894F61157E4}"/>
          </ac:picMkLst>
        </pc:picChg>
        <pc:picChg chg="add mod">
          <ac:chgData name="Utilisateur invité" userId="S::urn:spo:anon#bd610c335382f95012b70762876fc736dcb7ece6d0aca5834a69f5356180882e::" providerId="AD" clId="Web-{2CC09CA4-BBAE-CD9E-0B15-19A77B1AF829}" dt="2020-11-23T17:11:19.583" v="182" actId="1076"/>
          <ac:picMkLst>
            <pc:docMk/>
            <pc:sldMk cId="577957847" sldId="257"/>
            <ac:picMk id="5" creationId="{5FAE9D80-0712-43B9-B062-6650DF83292E}"/>
          </ac:picMkLst>
        </pc:picChg>
        <pc:picChg chg="add del mod">
          <ac:chgData name="Utilisateur invité" userId="S::urn:spo:anon#bd610c335382f95012b70762876fc736dcb7ece6d0aca5834a69f5356180882e::" providerId="AD" clId="Web-{2CC09CA4-BBAE-CD9E-0B15-19A77B1AF829}" dt="2020-11-23T17:11:01.021" v="174"/>
          <ac:picMkLst>
            <pc:docMk/>
            <pc:sldMk cId="577957847" sldId="257"/>
            <ac:picMk id="6" creationId="{78265F1C-6FC0-4D09-BFD1-CDC90D190EB3}"/>
          </ac:picMkLst>
        </pc:picChg>
        <pc:picChg chg="add mod">
          <ac:chgData name="Utilisateur invité" userId="S::urn:spo:anon#bd610c335382f95012b70762876fc736dcb7ece6d0aca5834a69f5356180882e::" providerId="AD" clId="Web-{2CC09CA4-BBAE-CD9E-0B15-19A77B1AF829}" dt="2020-11-23T17:13:56.712" v="239" actId="1076"/>
          <ac:picMkLst>
            <pc:docMk/>
            <pc:sldMk cId="577957847" sldId="257"/>
            <ac:picMk id="7" creationId="{FF9BB002-8C1A-4480-8460-2D962449AB2E}"/>
          </ac:picMkLst>
        </pc:picChg>
      </pc:sldChg>
      <pc:sldChg chg="addSp modSp new">
        <pc:chgData name="Utilisateur invité" userId="S::urn:spo:anon#bd610c335382f95012b70762876fc736dcb7ece6d0aca5834a69f5356180882e::" providerId="AD" clId="Web-{2CC09CA4-BBAE-CD9E-0B15-19A77B1AF829}" dt="2020-11-23T17:24:00.429" v="604" actId="20577"/>
        <pc:sldMkLst>
          <pc:docMk/>
          <pc:sldMk cId="1114811999" sldId="259"/>
        </pc:sldMkLst>
        <pc:spChg chg="mod">
          <ac:chgData name="Utilisateur invité" userId="S::urn:spo:anon#bd610c335382f95012b70762876fc736dcb7ece6d0aca5834a69f5356180882e::" providerId="AD" clId="Web-{2CC09CA4-BBAE-CD9E-0B15-19A77B1AF829}" dt="2020-11-23T17:17:49.514" v="407" actId="20577"/>
          <ac:spMkLst>
            <pc:docMk/>
            <pc:sldMk cId="1114811999" sldId="259"/>
            <ac:spMk id="2" creationId="{2192F8C8-C731-49A0-91AF-61A3EA1130C9}"/>
          </ac:spMkLst>
        </pc:spChg>
        <pc:spChg chg="mod">
          <ac:chgData name="Utilisateur invité" userId="S::urn:spo:anon#bd610c335382f95012b70762876fc736dcb7ece6d0aca5834a69f5356180882e::" providerId="AD" clId="Web-{2CC09CA4-BBAE-CD9E-0B15-19A77B1AF829}" dt="2020-11-23T17:24:00.429" v="604" actId="20577"/>
          <ac:spMkLst>
            <pc:docMk/>
            <pc:sldMk cId="1114811999" sldId="259"/>
            <ac:spMk id="3" creationId="{38722B49-BEE0-4207-A279-66FF1AFF9227}"/>
          </ac:spMkLst>
        </pc:spChg>
        <pc:picChg chg="add mod">
          <ac:chgData name="Utilisateur invité" userId="S::urn:spo:anon#bd610c335382f95012b70762876fc736dcb7ece6d0aca5834a69f5356180882e::" providerId="AD" clId="Web-{2CC09CA4-BBAE-CD9E-0B15-19A77B1AF829}" dt="2020-11-23T17:21:12.675" v="456" actId="1076"/>
          <ac:picMkLst>
            <pc:docMk/>
            <pc:sldMk cId="1114811999" sldId="259"/>
            <ac:picMk id="5" creationId="{4F365A8E-BCF3-4084-873A-EFB29CD1FD41}"/>
          </ac:picMkLst>
        </pc:picChg>
        <pc:picChg chg="add mod">
          <ac:chgData name="Utilisateur invité" userId="S::urn:spo:anon#bd610c335382f95012b70762876fc736dcb7ece6d0aca5834a69f5356180882e::" providerId="AD" clId="Web-{2CC09CA4-BBAE-CD9E-0B15-19A77B1AF829}" dt="2020-11-23T17:23:03.428" v="537" actId="1076"/>
          <ac:picMkLst>
            <pc:docMk/>
            <pc:sldMk cId="1114811999" sldId="259"/>
            <ac:picMk id="6" creationId="{5EE101F4-9580-4EFA-BF79-983B1EA11D5C}"/>
          </ac:picMkLst>
        </pc:picChg>
      </pc:sldChg>
      <pc:sldChg chg="addSp delSp modSp new">
        <pc:chgData name="Utilisateur invité" userId="S::urn:spo:anon#bd610c335382f95012b70762876fc736dcb7ece6d0aca5834a69f5356180882e::" providerId="AD" clId="Web-{2CC09CA4-BBAE-CD9E-0B15-19A77B1AF829}" dt="2020-11-23T17:25:53.557" v="720" actId="14100"/>
        <pc:sldMkLst>
          <pc:docMk/>
          <pc:sldMk cId="3411643791" sldId="261"/>
        </pc:sldMkLst>
        <pc:spChg chg="mod">
          <ac:chgData name="Utilisateur invité" userId="S::urn:spo:anon#bd610c335382f95012b70762876fc736dcb7ece6d0aca5834a69f5356180882e::" providerId="AD" clId="Web-{2CC09CA4-BBAE-CD9E-0B15-19A77B1AF829}" dt="2020-11-23T17:24:57.649" v="648" actId="20577"/>
          <ac:spMkLst>
            <pc:docMk/>
            <pc:sldMk cId="3411643791" sldId="261"/>
            <ac:spMk id="2" creationId="{0B7C785B-5EAB-4FF0-8300-D6599DE851E8}"/>
          </ac:spMkLst>
        </pc:spChg>
        <pc:spChg chg="del mod">
          <ac:chgData name="Utilisateur invité" userId="S::urn:spo:anon#bd610c335382f95012b70762876fc736dcb7ece6d0aca5834a69f5356180882e::" providerId="AD" clId="Web-{2CC09CA4-BBAE-CD9E-0B15-19A77B1AF829}" dt="2020-11-23T17:25:28.619" v="714"/>
          <ac:spMkLst>
            <pc:docMk/>
            <pc:sldMk cId="3411643791" sldId="261"/>
            <ac:spMk id="3" creationId="{0A9FD114-42FE-4EED-8505-6113937B94E3}"/>
          </ac:spMkLst>
        </pc:spChg>
        <pc:spChg chg="add mod">
          <ac:chgData name="Utilisateur invité" userId="S::urn:spo:anon#bd610c335382f95012b70762876fc736dcb7ece6d0aca5834a69f5356180882e::" providerId="AD" clId="Web-{2CC09CA4-BBAE-CD9E-0B15-19A77B1AF829}" dt="2020-11-23T17:25:53.557" v="720" actId="14100"/>
          <ac:spMkLst>
            <pc:docMk/>
            <pc:sldMk cId="3411643791" sldId="261"/>
            <ac:spMk id="6" creationId="{DA75089D-C242-46CA-8E26-5FF715208E3D}"/>
          </ac:spMkLst>
        </pc:spChg>
        <pc:picChg chg="add mod">
          <ac:chgData name="Utilisateur invité" userId="S::urn:spo:anon#bd610c335382f95012b70762876fc736dcb7ece6d0aca5834a69f5356180882e::" providerId="AD" clId="Web-{2CC09CA4-BBAE-CD9E-0B15-19A77B1AF829}" dt="2020-11-23T17:25:43.088" v="717" actId="1076"/>
          <ac:picMkLst>
            <pc:docMk/>
            <pc:sldMk cId="3411643791" sldId="261"/>
            <ac:picMk id="5" creationId="{107BD8D3-FB4D-4372-A1CA-309940D29F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CA5C9-DC8E-D445-B7D5-968A01912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7F5E2C-1177-E44A-86A8-E3150D9ED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17441-D747-7747-B9B9-A13A7BAC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0C69-049E-1341-8912-A16021F99FCD}" type="datetimeFigureOut">
              <a:t>11/23/2020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34799-CAFE-B240-AABE-94899F5D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7DEB1-A56F-734D-A548-79AEC5CE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4E-F5F2-7342-8734-AAEDBED88DB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32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F8017-FA32-B74E-913F-54BB3868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9FCFBB-A206-DF44-800C-CAB127BA8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06AF74-381E-B34F-94BB-BFC9A4E6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0C69-049E-1341-8912-A16021F99FCD}" type="datetimeFigureOut">
              <a:t>11/23/2020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32BC8-C52E-014E-9A64-EC99233B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EEFC9-AE2F-BB40-A421-DB471295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4E-F5F2-7342-8734-AAEDBED88DB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2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A05BBE-57A1-8A4B-9BBD-E5DFC3C28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2F7155-FCD4-0B46-BCE0-10E083515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7F05FA-F6C7-4445-9A7A-5AAB0F68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0C69-049E-1341-8912-A16021F99FCD}" type="datetimeFigureOut">
              <a:t>11/23/2020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6C783-94E3-6841-BAD7-C3E3219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C25DE-D0EC-1B41-BE55-3D6294E3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4E-F5F2-7342-8734-AAEDBED88DB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0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4A47B-BFFB-6046-B5F3-BD546F80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74D7F6-3B15-8442-BECD-4908D474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7648F6-B312-5048-BA0F-CD73DE71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0C69-049E-1341-8912-A16021F99FCD}" type="datetimeFigureOut">
              <a:t>11/23/2020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FB139E-FED3-3749-A264-00AB7D1F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96CE0-8D21-AA4B-88EE-130EBA95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4E-F5F2-7342-8734-AAEDBED88DB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05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F072-A7A5-404F-A1D4-5BF96066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5FCB6E-9F32-5A4F-98DF-4DAB1F5E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38017C-1439-814E-B99F-BD857F03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0C69-049E-1341-8912-A16021F99FCD}" type="datetimeFigureOut">
              <a:t>11/23/2020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709B9-ED8C-DD4D-954C-0E3A0E34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8221BB-98DE-DA43-9EC8-F84184D7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4E-F5F2-7342-8734-AAEDBED88DB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8AD53-2EE1-1B48-ABD6-B25CEDD2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47FB4-814D-3041-AE4A-4C19F10C8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14118A-9FB9-6C4C-9DA0-A765D2CE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9C31FA-980B-EE46-B49C-00EA19E6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0C69-049E-1341-8912-A16021F99FCD}" type="datetimeFigureOut">
              <a:t>11/23/2020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C06F07-F4DE-B94D-92D6-63268F47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814321-60EE-6449-B808-681755C2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4E-F5F2-7342-8734-AAEDBED88DB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95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EC521-8AE9-754C-80B7-413916F9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D108EF-F8DB-5149-9CD8-1EAF0B37B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E662ED-E805-EF43-828B-D086B6B98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67CB5A-CFF7-3D40-B875-D40C0F298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F79902-F755-F54A-BAE3-25F0D6654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CA8DD3-9333-4240-8F64-C1767287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0C69-049E-1341-8912-A16021F99FCD}" type="datetimeFigureOut">
              <a:t>11/23/2020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EB97EA-26A6-694C-845B-EDF992F1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630408-85A5-E040-B001-49347FD9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4E-F5F2-7342-8734-AAEDBED88DB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4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3F127-67EA-C54C-A569-9EAFD908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6A4B8D-B6F4-7742-8E36-1A458FC0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0C69-049E-1341-8912-A16021F99FCD}" type="datetimeFigureOut">
              <a:t>11/23/2020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4B40C4-B7CA-5A4E-A136-D1731D28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7775BC-7CC3-204C-9BF3-62AB0ABF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4E-F5F2-7342-8734-AAEDBED88DB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82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77844D-9812-A54B-BF88-488DE285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0C69-049E-1341-8912-A16021F99FCD}" type="datetimeFigureOut">
              <a:t>11/23/2020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71A846-D71E-D74F-989A-F11EB9AA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CE5EF7-1F92-7B43-947F-9E6F2E2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4E-F5F2-7342-8734-AAEDBED88DB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2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58902-CE0E-8044-8569-ACF0C410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F1676-0D77-A547-A6E1-6EFE1718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13F015-671B-5641-9CB4-43E27C32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088E1D-A0B6-5246-BBF5-FFA24DC6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0C69-049E-1341-8912-A16021F99FCD}" type="datetimeFigureOut">
              <a:t>11/23/2020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F45091-5968-0542-A4B9-D2E324D4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457BFB-4442-2D4E-A3AB-5C6B707F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4E-F5F2-7342-8734-AAEDBED88DB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43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D43EE-E0D1-AD43-973A-2B691EA1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2E32D4-788F-2440-9CE1-1C04C4D30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816CB7-9883-F945-8819-20FA5E8EC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C21420-0BDE-7A4A-9895-A61AC0E0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0C69-049E-1341-8912-A16021F99FCD}" type="datetimeFigureOut">
              <a:t>11/23/2020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89741-D6A9-6B4E-A459-380FC5B3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76060E-D0E2-0F40-B002-B5FC0C80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4E-F5F2-7342-8734-AAEDBED88DB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1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773E49-4E23-E94E-9BBE-ACC7949C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549C7E-98B1-D64B-B64B-0C0216A0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91745F-4AB6-5A42-AA3A-C25B18D4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0C69-049E-1341-8912-A16021F99FCD}" type="datetimeFigureOut">
              <a:t>11/23/2020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1DBAE1-4388-6147-976F-32162B66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3AA76B-6A03-D24A-897F-95CB3BBA6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AE4E-F5F2-7342-8734-AAEDBED88DB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3F3CD-7D97-6849-ACB7-5F9C3ECA7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3816"/>
          </a:xfrm>
        </p:spPr>
        <p:txBody>
          <a:bodyPr>
            <a:normAutofit/>
          </a:bodyPr>
          <a:lstStyle/>
          <a:p>
            <a:r>
              <a:rPr lang="fr-FR" sz="4000"/>
              <a:t>Report 3 : do it with MUMPS</a:t>
            </a:r>
            <a:br>
              <a:rPr lang="fr-FR" sz="4000"/>
            </a:br>
            <a:br>
              <a:rPr lang="fr-FR"/>
            </a:br>
            <a:r>
              <a:rPr lang="fr-FR" b="1"/>
              <a:t>Cardiovascular monitoring with MEMS accelerometers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611C69-022F-8940-95CB-B1C7F84CC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593" y="4768687"/>
            <a:ext cx="9144000" cy="1655762"/>
          </a:xfrm>
        </p:spPr>
        <p:txBody>
          <a:bodyPr/>
          <a:lstStyle/>
          <a:p>
            <a:r>
              <a:rPr lang="fr-FR"/>
              <a:t>By Vanouche Benjamin &amp; Alex Pip</a:t>
            </a:r>
          </a:p>
        </p:txBody>
      </p:sp>
    </p:spTree>
    <p:extLst>
      <p:ext uri="{BB962C8B-B14F-4D97-AF65-F5344CB8AC3E}">
        <p14:creationId xmlns:p14="http://schemas.microsoft.com/office/powerpoint/2010/main" val="72202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BFDFF-59C7-43FA-91C7-B6F183EC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Application : monitor </a:t>
            </a:r>
            <a:r>
              <a:rPr lang="fr-FR" err="1">
                <a:cs typeface="Calibri Light"/>
              </a:rPr>
              <a:t>cardiac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activity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9339C-C78A-4423-B7FF-C3440EEB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>
                <a:cs typeface="Calibri"/>
              </a:rPr>
              <a:t>Through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blood</a:t>
            </a:r>
            <a:r>
              <a:rPr lang="fr-FR">
                <a:cs typeface="Calibri"/>
              </a:rPr>
              <a:t> pressure </a:t>
            </a:r>
            <a:br>
              <a:rPr lang="fr-FR">
                <a:cs typeface="Calibri"/>
              </a:rPr>
            </a:br>
            <a:r>
              <a:rPr lang="fr-FR" err="1">
                <a:cs typeface="Calibri"/>
              </a:rPr>
              <a:t>measures</a:t>
            </a:r>
            <a:r>
              <a:rPr lang="fr-FR">
                <a:cs typeface="Calibri"/>
              </a:rPr>
              <a:t> -&gt; </a:t>
            </a:r>
            <a:r>
              <a:rPr lang="fr-FR" err="1">
                <a:cs typeface="Calibri"/>
              </a:rPr>
              <a:t>topology</a:t>
            </a:r>
            <a:r>
              <a:rPr lang="fr-FR">
                <a:cs typeface="Calibri"/>
              </a:rPr>
              <a:t> 1</a:t>
            </a:r>
            <a:br>
              <a:rPr lang="en-US"/>
            </a:br>
            <a:endParaRPr lang="fr-FR">
              <a:cs typeface="Calibri"/>
            </a:endParaRPr>
          </a:p>
          <a:p>
            <a:pPr marL="0" indent="0">
              <a:buNone/>
            </a:pPr>
            <a:br>
              <a:rPr lang="en-US">
                <a:cs typeface="Calibri" panose="020F0502020204030204"/>
              </a:rPr>
            </a:br>
            <a:endParaRPr lang="en-US">
              <a:cs typeface="Calibri" panose="020F0502020204030204"/>
            </a:endParaRPr>
          </a:p>
          <a:p>
            <a:r>
              <a:rPr lang="fr-FR" err="1">
                <a:cs typeface="Calibri"/>
              </a:rPr>
              <a:t>Through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myocardial</a:t>
            </a:r>
            <a:r>
              <a:rPr lang="fr-FR">
                <a:cs typeface="Calibri"/>
              </a:rPr>
              <a:t> </a:t>
            </a:r>
            <a:br>
              <a:rPr lang="fr-FR">
                <a:cs typeface="Calibri"/>
              </a:rPr>
            </a:br>
            <a:r>
              <a:rPr lang="fr-FR">
                <a:cs typeface="Calibri"/>
              </a:rPr>
              <a:t>muscle </a:t>
            </a:r>
            <a:r>
              <a:rPr lang="fr-FR" err="1">
                <a:cs typeface="Calibri"/>
              </a:rPr>
              <a:t>movements</a:t>
            </a:r>
            <a:r>
              <a:rPr lang="fr-FR">
                <a:cs typeface="Calibri"/>
              </a:rPr>
              <a:t> -&gt; </a:t>
            </a:r>
            <a:r>
              <a:rPr lang="fr-FR" err="1">
                <a:cs typeface="Calibri"/>
              </a:rPr>
              <a:t>topology</a:t>
            </a:r>
            <a:r>
              <a:rPr lang="fr-FR">
                <a:cs typeface="Calibri"/>
              </a:rPr>
              <a:t> 2</a:t>
            </a:r>
          </a:p>
          <a:p>
            <a:endParaRPr lang="fr-FR">
              <a:cs typeface="Calibri"/>
            </a:endParaRPr>
          </a:p>
        </p:txBody>
      </p:sp>
      <p:pic>
        <p:nvPicPr>
          <p:cNvPr id="4" name="Image 4" descr="Une image contenant intérieur, assis, table, verre&#10;&#10;Description générée automatiquement">
            <a:extLst>
              <a:ext uri="{FF2B5EF4-FFF2-40B4-BE49-F238E27FC236}">
                <a16:creationId xmlns:a16="http://schemas.microsoft.com/office/drawing/2014/main" id="{6B5F3C6C-C33C-4F6F-8D6C-9894F611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692" y="4073271"/>
            <a:ext cx="2743200" cy="2186722"/>
          </a:xfrm>
          <a:prstGeom prst="rect">
            <a:avLst/>
          </a:prstGeom>
        </p:spPr>
      </p:pic>
      <p:pic>
        <p:nvPicPr>
          <p:cNvPr id="5" name="Image 5" descr="Une image contenant mètre&#10;&#10;Description générée automatiquement">
            <a:extLst>
              <a:ext uri="{FF2B5EF4-FFF2-40B4-BE49-F238E27FC236}">
                <a16:creationId xmlns:a16="http://schemas.microsoft.com/office/drawing/2014/main" id="{5FAE9D80-0712-43B9-B062-6650DF832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199" y="1754852"/>
            <a:ext cx="2743200" cy="1314897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FF9BB002-8C1A-4480-8460-2D962449A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960" y="1372166"/>
            <a:ext cx="2204225" cy="22365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98DBC04-213A-43C3-8CEF-0794EF2A0847}"/>
              </a:ext>
            </a:extLst>
          </p:cNvPr>
          <p:cNvSpPr txBox="1"/>
          <p:nvPr/>
        </p:nvSpPr>
        <p:spPr>
          <a:xfrm>
            <a:off x="5700131" y="3507058"/>
            <a:ext cx="289188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i="1" err="1">
                <a:ea typeface="+mn-lt"/>
                <a:cs typeface="+mn-lt"/>
              </a:rPr>
              <a:t>Kaisti</a:t>
            </a:r>
            <a:r>
              <a:rPr lang="fr-FR" sz="1400" i="1">
                <a:ea typeface="+mn-lt"/>
                <a:cs typeface="+mn-lt"/>
              </a:rPr>
              <a:t>, </a:t>
            </a:r>
            <a:r>
              <a:rPr lang="fr-FR" sz="1400" i="1" err="1">
                <a:ea typeface="+mn-lt"/>
                <a:cs typeface="+mn-lt"/>
              </a:rPr>
              <a:t>M.,et</a:t>
            </a:r>
            <a:r>
              <a:rPr lang="fr-FR" sz="1400" i="1">
                <a:ea typeface="+mn-lt"/>
                <a:cs typeface="+mn-lt"/>
              </a:rPr>
              <a:t> al (2019) </a:t>
            </a:r>
            <a:r>
              <a:rPr lang="fr-FR" sz="1400" i="1" err="1">
                <a:ea typeface="+mn-lt"/>
                <a:cs typeface="+mn-lt"/>
              </a:rPr>
              <a:t>Npj</a:t>
            </a:r>
            <a:r>
              <a:rPr lang="fr-FR" sz="1400" i="1">
                <a:ea typeface="+mn-lt"/>
                <a:cs typeface="+mn-lt"/>
              </a:rPr>
              <a:t> Digital </a:t>
            </a:r>
            <a:r>
              <a:rPr lang="fr-FR" sz="1400" i="1" err="1">
                <a:ea typeface="+mn-lt"/>
                <a:cs typeface="+mn-lt"/>
              </a:rPr>
              <a:t>Medicine</a:t>
            </a:r>
            <a:r>
              <a:rPr lang="fr-FR" sz="1400" i="1">
                <a:ea typeface="+mn-lt"/>
                <a:cs typeface="+mn-lt"/>
              </a:rPr>
              <a:t>, 2(1), 1–10.</a:t>
            </a:r>
            <a:r>
              <a:rPr lang="fr-FR" sz="1600" i="1">
                <a:ea typeface="+mn-lt"/>
                <a:cs typeface="+mn-lt"/>
              </a:rPr>
              <a:t> </a:t>
            </a:r>
            <a:endParaRPr lang="fr-FR" sz="1600"/>
          </a:p>
          <a:p>
            <a:pPr algn="ctr"/>
            <a:endParaRPr lang="fr-FR"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3B1814-BE68-4F07-A74E-2960379BA13C}"/>
              </a:ext>
            </a:extLst>
          </p:cNvPr>
          <p:cNvSpPr txBox="1"/>
          <p:nvPr/>
        </p:nvSpPr>
        <p:spPr>
          <a:xfrm>
            <a:off x="5975314" y="6010787"/>
            <a:ext cx="581697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400" i="1">
              <a:cs typeface="Calibri"/>
            </a:endParaRPr>
          </a:p>
          <a:p>
            <a:pPr algn="ctr"/>
            <a:r>
              <a:rPr lang="fr-FR" sz="1400" err="1">
                <a:ea typeface="+mn-lt"/>
                <a:cs typeface="+mn-lt"/>
              </a:rPr>
              <a:t>Lowrie</a:t>
            </a:r>
            <a:r>
              <a:rPr lang="fr-FR" sz="1400">
                <a:ea typeface="+mn-lt"/>
                <a:cs typeface="+mn-lt"/>
              </a:rPr>
              <a:t>, C. et al. (2009). </a:t>
            </a:r>
            <a:r>
              <a:rPr lang="fr-FR" sz="1400" i="1">
                <a:ea typeface="+mn-lt"/>
                <a:cs typeface="+mn-lt"/>
              </a:rPr>
              <a:t>DTIP of MEMS and MOEMS - Symposium on Design, Test, </a:t>
            </a:r>
            <a:r>
              <a:rPr lang="fr-FR" sz="1400" i="1" err="1">
                <a:ea typeface="+mn-lt"/>
                <a:cs typeface="+mn-lt"/>
              </a:rPr>
              <a:t>Integration</a:t>
            </a:r>
            <a:r>
              <a:rPr lang="fr-FR" sz="1400" i="1">
                <a:ea typeface="+mn-lt"/>
                <a:cs typeface="+mn-lt"/>
              </a:rPr>
              <a:t> and Packaging of MEMS/MOEMS</a:t>
            </a:r>
            <a:r>
              <a:rPr lang="fr-FR" sz="1400">
                <a:ea typeface="+mn-lt"/>
                <a:cs typeface="+mn-lt"/>
              </a:rPr>
              <a:t>, 229–234.</a:t>
            </a:r>
            <a:endParaRPr lang="fr-FR" sz="1400">
              <a:cs typeface="Calibri"/>
            </a:endParaRPr>
          </a:p>
          <a:p>
            <a:pPr algn="ctr"/>
            <a:endParaRPr lang="fr-FR" sz="1400"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2C3B7B-CC63-4D39-87F3-A74AC1414F6A}"/>
              </a:ext>
            </a:extLst>
          </p:cNvPr>
          <p:cNvSpPr txBox="1"/>
          <p:nvPr/>
        </p:nvSpPr>
        <p:spPr>
          <a:xfrm>
            <a:off x="8739937" y="3138348"/>
            <a:ext cx="2891883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ea typeface="+mn-lt"/>
                <a:cs typeface="+mn-lt"/>
              </a:rPr>
              <a:t>Kala, S. et al. (2017). </a:t>
            </a:r>
            <a:r>
              <a:rPr lang="fr-FR" sz="1400" i="1">
                <a:ea typeface="+mn-lt"/>
                <a:cs typeface="+mn-lt"/>
              </a:rPr>
              <a:t>Design of MEMS </a:t>
            </a:r>
            <a:r>
              <a:rPr lang="fr-FR" sz="1400" i="1" err="1">
                <a:ea typeface="+mn-lt"/>
                <a:cs typeface="+mn-lt"/>
              </a:rPr>
              <a:t>Piezoelectric</a:t>
            </a:r>
            <a:r>
              <a:rPr lang="fr-FR" sz="1400" i="1">
                <a:ea typeface="+mn-lt"/>
                <a:cs typeface="+mn-lt"/>
              </a:rPr>
              <a:t> Blood Pressure </a:t>
            </a:r>
            <a:r>
              <a:rPr lang="fr-FR" sz="1400" i="1" err="1">
                <a:ea typeface="+mn-lt"/>
                <a:cs typeface="+mn-lt"/>
              </a:rPr>
              <a:t>Sensor</a:t>
            </a:r>
            <a:r>
              <a:rPr lang="fr-FR" sz="1400">
                <a:ea typeface="+mn-lt"/>
                <a:cs typeface="+mn-lt"/>
              </a:rPr>
              <a:t>.</a:t>
            </a:r>
          </a:p>
          <a:p>
            <a:pPr algn="ctr"/>
            <a:endParaRPr lang="fr-FR" sz="1600" i="1">
              <a:cs typeface="Calibri"/>
            </a:endParaRPr>
          </a:p>
          <a:p>
            <a:pPr algn="ctr"/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9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2F8C8-C731-49A0-91AF-61A3EA11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cs typeface="Calibri Light"/>
              </a:rPr>
              <a:t>Topology</a:t>
            </a:r>
            <a:r>
              <a:rPr lang="fr-FR">
                <a:cs typeface="Calibri Light"/>
              </a:rPr>
              <a:t> 1 : Blood pressure </a:t>
            </a:r>
            <a:r>
              <a:rPr lang="fr-FR" err="1">
                <a:cs typeface="Calibri Light"/>
              </a:rPr>
              <a:t>measurements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22B49-BEE0-4207-A279-66FF1AFF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Design </a:t>
            </a:r>
            <a:r>
              <a:rPr lang="fr-FR" err="1">
                <a:cs typeface="Calibri"/>
              </a:rPr>
              <a:t>proposed</a:t>
            </a:r>
            <a:r>
              <a:rPr lang="fr-FR">
                <a:cs typeface="Calibri"/>
              </a:rPr>
              <a:t> by </a:t>
            </a:r>
            <a:r>
              <a:rPr lang="fr-FR">
                <a:ea typeface="+mn-lt"/>
                <a:cs typeface="+mn-lt"/>
              </a:rPr>
              <a:t>Kala, S. et al. (2017)</a:t>
            </a:r>
            <a:br>
              <a:rPr lang="fr-FR">
                <a:ea typeface="+mn-lt"/>
                <a:cs typeface="+mn-lt"/>
              </a:rPr>
            </a:br>
            <a:r>
              <a:rPr lang="fr-FR">
                <a:ea typeface="+mn-lt"/>
                <a:cs typeface="+mn-lt"/>
              </a:rPr>
              <a:t>OR the one by </a:t>
            </a:r>
            <a:endParaRPr lang="fr-FR">
              <a:cs typeface="Calibri"/>
            </a:endParaRPr>
          </a:p>
          <a:p>
            <a:pPr marL="0" indent="0">
              <a:buNone/>
            </a:pPr>
            <a:br>
              <a:rPr lang="fr-FR">
                <a:cs typeface="Calibri"/>
              </a:rPr>
            </a:br>
            <a:endParaRPr lang="fr-FR">
              <a:cs typeface="Calibri"/>
            </a:endParaRPr>
          </a:p>
          <a:p>
            <a:r>
              <a:rPr lang="fr-FR" err="1">
                <a:cs typeface="Calibri"/>
              </a:rPr>
              <a:t>Based</a:t>
            </a:r>
            <a:r>
              <a:rPr lang="fr-FR">
                <a:cs typeface="Calibri"/>
              </a:rPr>
              <a:t> on </a:t>
            </a:r>
            <a:r>
              <a:rPr lang="fr-FR" err="1">
                <a:cs typeface="Calibri"/>
              </a:rPr>
              <a:t>piezoelectric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measurements</a:t>
            </a:r>
            <a:r>
              <a:rPr lang="fr-FR">
                <a:cs typeface="Calibri"/>
              </a:rPr>
              <a:t> </a:t>
            </a:r>
            <a:br>
              <a:rPr lang="fr-FR">
                <a:cs typeface="Calibri"/>
              </a:rPr>
            </a:br>
            <a:r>
              <a:rPr lang="fr-FR">
                <a:cs typeface="Calibri"/>
              </a:rPr>
              <a:t>of a PZT-on-Si cantilever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  <p:pic>
        <p:nvPicPr>
          <p:cNvPr id="5" name="Image 5" descr="Une image contenant mètre&#10;&#10;Description générée automatiquement">
            <a:extLst>
              <a:ext uri="{FF2B5EF4-FFF2-40B4-BE49-F238E27FC236}">
                <a16:creationId xmlns:a16="http://schemas.microsoft.com/office/drawing/2014/main" id="{4F365A8E-BCF3-4084-873A-EFB29CD1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876" y="1713884"/>
            <a:ext cx="2743200" cy="1314897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5EE101F4-9580-4EFA-BF79-983B1EA1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119" y="3261004"/>
            <a:ext cx="1981200" cy="19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1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C785B-5EAB-4FF0-8300-D6599DE8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25" y="248398"/>
            <a:ext cx="11809949" cy="1325563"/>
          </a:xfrm>
        </p:spPr>
        <p:txBody>
          <a:bodyPr/>
          <a:lstStyle/>
          <a:p>
            <a:r>
              <a:rPr lang="fr-FR" err="1">
                <a:cs typeface="Calibri Light"/>
              </a:rPr>
              <a:t>Topology</a:t>
            </a:r>
            <a:r>
              <a:rPr lang="fr-FR">
                <a:cs typeface="Calibri Light"/>
              </a:rPr>
              <a:t> 1 : fabrication </a:t>
            </a:r>
            <a:r>
              <a:rPr lang="fr-FR" err="1">
                <a:cs typeface="Calibri Light"/>
              </a:rPr>
              <a:t>with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piezoMUMPS</a:t>
            </a:r>
            <a:endParaRPr lang="fr-FR"/>
          </a:p>
        </p:txBody>
      </p:sp>
      <p:pic>
        <p:nvPicPr>
          <p:cNvPr id="5" name="Image 5" descr="Une image contenant mètre&#10;&#10;Description générée automatiquement">
            <a:extLst>
              <a:ext uri="{FF2B5EF4-FFF2-40B4-BE49-F238E27FC236}">
                <a16:creationId xmlns:a16="http://schemas.microsoft.com/office/drawing/2014/main" id="{107BD8D3-FB4D-4372-A1CA-309940D2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239" y="1878159"/>
            <a:ext cx="2743200" cy="13148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75089D-C242-46CA-8E26-5FF715208E3D}"/>
              </a:ext>
            </a:extLst>
          </p:cNvPr>
          <p:cNvSpPr/>
          <p:nvPr/>
        </p:nvSpPr>
        <p:spPr>
          <a:xfrm>
            <a:off x="4551727" y="3735158"/>
            <a:ext cx="4531031" cy="3687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4DC36-2CF6-5743-8BAB-AF9614697246}"/>
              </a:ext>
            </a:extLst>
          </p:cNvPr>
          <p:cNvSpPr/>
          <p:nvPr/>
        </p:nvSpPr>
        <p:spPr>
          <a:xfrm>
            <a:off x="4551727" y="4096496"/>
            <a:ext cx="829113" cy="3687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B2653C-621C-1347-B9DB-39B8B5E80C18}"/>
              </a:ext>
            </a:extLst>
          </p:cNvPr>
          <p:cNvSpPr/>
          <p:nvPr/>
        </p:nvSpPr>
        <p:spPr>
          <a:xfrm>
            <a:off x="4172825" y="4457833"/>
            <a:ext cx="6241409" cy="76007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805027-C5E4-8F41-B392-061CB8DB63E8}"/>
              </a:ext>
            </a:extLst>
          </p:cNvPr>
          <p:cNvSpPr/>
          <p:nvPr/>
        </p:nvSpPr>
        <p:spPr>
          <a:xfrm>
            <a:off x="4551727" y="3674338"/>
            <a:ext cx="4531031" cy="6450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4CDD72-0DC7-A94D-A222-742556270FA1}"/>
              </a:ext>
            </a:extLst>
          </p:cNvPr>
          <p:cNvSpPr/>
          <p:nvPr/>
        </p:nvSpPr>
        <p:spPr>
          <a:xfrm>
            <a:off x="4551727" y="3423687"/>
            <a:ext cx="4531031" cy="6450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D7EC8-6F16-674C-99C7-51B829392A0D}"/>
              </a:ext>
            </a:extLst>
          </p:cNvPr>
          <p:cNvSpPr/>
          <p:nvPr/>
        </p:nvSpPr>
        <p:spPr>
          <a:xfrm>
            <a:off x="4551727" y="3488193"/>
            <a:ext cx="4531031" cy="1732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3CAA61-457E-484E-98E4-E884DE11CF43}"/>
              </a:ext>
            </a:extLst>
          </p:cNvPr>
          <p:cNvSpPr txBox="1"/>
          <p:nvPr/>
        </p:nvSpPr>
        <p:spPr>
          <a:xfrm>
            <a:off x="2573476" y="3008390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Al electrodes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6175F44-70D3-754D-8ED4-84D75D476213}"/>
              </a:ext>
            </a:extLst>
          </p:cNvPr>
          <p:cNvSpPr txBox="1"/>
          <p:nvPr/>
        </p:nvSpPr>
        <p:spPr>
          <a:xfrm>
            <a:off x="2567527" y="3390166"/>
            <a:ext cx="102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PZT layer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188C299-F808-094F-BDC3-39524287EBB7}"/>
              </a:ext>
            </a:extLst>
          </p:cNvPr>
          <p:cNvSpPr txBox="1"/>
          <p:nvPr/>
        </p:nvSpPr>
        <p:spPr>
          <a:xfrm>
            <a:off x="2567527" y="3776387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Si frame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52F504-5B48-EE4C-85F1-E3C2BB81B417}"/>
              </a:ext>
            </a:extLst>
          </p:cNvPr>
          <p:cNvSpPr txBox="1"/>
          <p:nvPr/>
        </p:nvSpPr>
        <p:spPr>
          <a:xfrm>
            <a:off x="2567527" y="4487165"/>
            <a:ext cx="14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SiO</a:t>
            </a:r>
            <a:r>
              <a:rPr lang="fr-FR" baseline="-25000"/>
              <a:t>2 </a:t>
            </a:r>
            <a:r>
              <a:rPr lang="fr-FR"/>
              <a:t>substrate</a:t>
            </a:r>
            <a:endParaRPr lang="fr-FR" baseline="-2500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338B60D-F656-B24F-902B-9D066AF04352}"/>
              </a:ext>
            </a:extLst>
          </p:cNvPr>
          <p:cNvCxnSpPr>
            <a:stCxn id="3" idx="3"/>
          </p:cNvCxnSpPr>
          <p:nvPr/>
        </p:nvCxnSpPr>
        <p:spPr>
          <a:xfrm>
            <a:off x="3980721" y="3193056"/>
            <a:ext cx="571006" cy="23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E7E9A65-0DE4-4148-9647-BCDE6F74D3E6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3980721" y="3193056"/>
            <a:ext cx="571006" cy="51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0BE55AC-5D01-6042-833D-27E52D996FB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3596207" y="3574832"/>
            <a:ext cx="955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29EEA51-103B-BD47-AD96-827F78AA240C}"/>
              </a:ext>
            </a:extLst>
          </p:cNvPr>
          <p:cNvCxnSpPr>
            <a:cxnSpLocks/>
          </p:cNvCxnSpPr>
          <p:nvPr/>
        </p:nvCxnSpPr>
        <p:spPr>
          <a:xfrm>
            <a:off x="3569403" y="3983020"/>
            <a:ext cx="955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EE4CE9E-77F5-834E-A777-41EFCC4ECBCF}"/>
              </a:ext>
            </a:extLst>
          </p:cNvPr>
          <p:cNvCxnSpPr>
            <a:cxnSpLocks/>
          </p:cNvCxnSpPr>
          <p:nvPr/>
        </p:nvCxnSpPr>
        <p:spPr>
          <a:xfrm>
            <a:off x="3980721" y="4671831"/>
            <a:ext cx="19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39273-673B-2342-8BFD-0A24DC0383D9}"/>
              </a:ext>
            </a:extLst>
          </p:cNvPr>
          <p:cNvSpPr/>
          <p:nvPr/>
        </p:nvSpPr>
        <p:spPr>
          <a:xfrm>
            <a:off x="2474752" y="2944535"/>
            <a:ext cx="2076975" cy="797994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B7396D-F0C2-044A-AACE-0D7693E584CA}"/>
              </a:ext>
            </a:extLst>
          </p:cNvPr>
          <p:cNvSpPr/>
          <p:nvPr/>
        </p:nvSpPr>
        <p:spPr>
          <a:xfrm>
            <a:off x="2481607" y="3793230"/>
            <a:ext cx="2076975" cy="53715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1DD009-0FCD-2C42-B5A9-D9C10259B310}"/>
              </a:ext>
            </a:extLst>
          </p:cNvPr>
          <p:cNvSpPr/>
          <p:nvPr/>
        </p:nvSpPr>
        <p:spPr>
          <a:xfrm>
            <a:off x="2481607" y="4374335"/>
            <a:ext cx="1691219" cy="537155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50">
            <a:extLst>
              <a:ext uri="{FF2B5EF4-FFF2-40B4-BE49-F238E27FC236}">
                <a16:creationId xmlns:a16="http://schemas.microsoft.com/office/drawing/2014/main" id="{FB61804C-1E6D-3F4F-B24E-3D60F093B776}"/>
              </a:ext>
            </a:extLst>
          </p:cNvPr>
          <p:cNvSpPr/>
          <p:nvPr/>
        </p:nvSpPr>
        <p:spPr>
          <a:xfrm>
            <a:off x="339925" y="2412007"/>
            <a:ext cx="1958116" cy="896364"/>
          </a:xfrm>
          <a:prstGeom prst="roundRect">
            <a:avLst>
              <a:gd name="adj" fmla="val 6027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Deposition + etching OK piezoMUMPS</a:t>
            </a:r>
          </a:p>
        </p:txBody>
      </p:sp>
      <p:sp>
        <p:nvSpPr>
          <p:cNvPr id="31" name="Rectangle : coins arrondis 50">
            <a:extLst>
              <a:ext uri="{FF2B5EF4-FFF2-40B4-BE49-F238E27FC236}">
                <a16:creationId xmlns:a16="http://schemas.microsoft.com/office/drawing/2014/main" id="{AE604345-5C55-1240-9603-ADFC32CCB44D}"/>
              </a:ext>
            </a:extLst>
          </p:cNvPr>
          <p:cNvSpPr/>
          <p:nvPr/>
        </p:nvSpPr>
        <p:spPr>
          <a:xfrm>
            <a:off x="339925" y="3592290"/>
            <a:ext cx="1958116" cy="896363"/>
          </a:xfrm>
          <a:prstGeom prst="roundRect">
            <a:avLst>
              <a:gd name="adj" fmla="val 6027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Possible only with poly-Si deposition</a:t>
            </a:r>
          </a:p>
        </p:txBody>
      </p:sp>
      <p:sp>
        <p:nvSpPr>
          <p:cNvPr id="33" name="Rectangle : coins arrondis 50">
            <a:extLst>
              <a:ext uri="{FF2B5EF4-FFF2-40B4-BE49-F238E27FC236}">
                <a16:creationId xmlns:a16="http://schemas.microsoft.com/office/drawing/2014/main" id="{14463BCC-F3E5-C642-A4A4-0D169EC8196B}"/>
              </a:ext>
            </a:extLst>
          </p:cNvPr>
          <p:cNvSpPr/>
          <p:nvPr/>
        </p:nvSpPr>
        <p:spPr>
          <a:xfrm>
            <a:off x="9361504" y="3308371"/>
            <a:ext cx="1958116" cy="664642"/>
          </a:xfrm>
          <a:prstGeom prst="roundRect">
            <a:avLst>
              <a:gd name="adj" fmla="val 6027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Thickness not defined </a:t>
            </a:r>
          </a:p>
        </p:txBody>
      </p:sp>
    </p:spTree>
    <p:extLst>
      <p:ext uri="{BB962C8B-B14F-4D97-AF65-F5344CB8AC3E}">
        <p14:creationId xmlns:p14="http://schemas.microsoft.com/office/powerpoint/2010/main" val="341164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10DDA-C239-43C2-B027-CE404B64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cs typeface="Calibri Light"/>
              </a:rPr>
              <a:t>Topology</a:t>
            </a:r>
            <a:r>
              <a:rPr lang="fr-FR">
                <a:cs typeface="Calibri Light"/>
              </a:rPr>
              <a:t> 2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15F26-8436-48E2-ADA3-F17B6401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>
                <a:cs typeface="Calibri"/>
              </a:rPr>
              <a:t>Principle</a:t>
            </a:r>
            <a:r>
              <a:rPr lang="fr-FR">
                <a:cs typeface="Calibri"/>
              </a:rPr>
              <a:t> : 3-axis </a:t>
            </a:r>
            <a:r>
              <a:rPr lang="fr-FR" err="1">
                <a:cs typeface="Calibri"/>
              </a:rPr>
              <a:t>accelerometer</a:t>
            </a:r>
            <a:r>
              <a:rPr lang="fr-FR">
                <a:cs typeface="Calibri"/>
              </a:rPr>
              <a:t> </a:t>
            </a:r>
            <a:r>
              <a:rPr lang="fr-FR" err="1">
                <a:cs typeface="Calibri"/>
              </a:rPr>
              <a:t>stitched</a:t>
            </a:r>
            <a:r>
              <a:rPr lang="fr-FR">
                <a:cs typeface="Calibri"/>
              </a:rPr>
              <a:t> to the surface of the </a:t>
            </a:r>
            <a:r>
              <a:rPr lang="fr-FR" err="1">
                <a:cs typeface="Calibri"/>
              </a:rPr>
              <a:t>heart</a:t>
            </a:r>
            <a:r>
              <a:rPr lang="fr-FR">
                <a:cs typeface="Calibri"/>
              </a:rPr>
              <a:t> to </a:t>
            </a:r>
            <a:r>
              <a:rPr lang="fr-FR" err="1">
                <a:cs typeface="Calibri"/>
              </a:rPr>
              <a:t>measure</a:t>
            </a:r>
            <a:r>
              <a:rPr lang="fr-FR">
                <a:cs typeface="Calibri"/>
              </a:rPr>
              <a:t> the motion of the </a:t>
            </a:r>
            <a:r>
              <a:rPr lang="fr-FR" err="1">
                <a:cs typeface="Calibri"/>
              </a:rPr>
              <a:t>heart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wall</a:t>
            </a:r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Structure : The </a:t>
            </a:r>
            <a:r>
              <a:rPr lang="fr-FR" err="1">
                <a:cs typeface="Calibri"/>
              </a:rPr>
              <a:t>transducer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is</a:t>
            </a:r>
            <a:r>
              <a:rPr lang="fr-FR">
                <a:cs typeface="Calibri"/>
              </a:rPr>
              <a:t> a bulk </a:t>
            </a:r>
            <a:r>
              <a:rPr lang="fr-FR" err="1">
                <a:cs typeface="Calibri"/>
              </a:rPr>
              <a:t>micromachined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seismic</a:t>
            </a:r>
            <a:r>
              <a:rPr lang="fr-FR">
                <a:cs typeface="Calibri"/>
              </a:rPr>
              <a:t> mass </a:t>
            </a:r>
            <a:r>
              <a:rPr lang="fr-FR" err="1">
                <a:cs typeface="Calibri"/>
              </a:rPr>
              <a:t>supported</a:t>
            </a:r>
            <a:r>
              <a:rPr lang="fr-FR">
                <a:cs typeface="Calibri"/>
              </a:rPr>
              <a:t> by cantilever </a:t>
            </a:r>
            <a:r>
              <a:rPr lang="fr-FR" err="1">
                <a:cs typeface="Calibri"/>
              </a:rPr>
              <a:t>beams</a:t>
            </a:r>
            <a:r>
              <a:rPr lang="fr-FR">
                <a:cs typeface="Calibri"/>
              </a:rPr>
              <a:t>. SOI wafers are </a:t>
            </a:r>
            <a:r>
              <a:rPr lang="fr-FR" err="1">
                <a:cs typeface="Calibri"/>
              </a:rPr>
              <a:t>employed</a:t>
            </a:r>
            <a:r>
              <a:rPr lang="fr-FR">
                <a:cs typeface="Calibri"/>
              </a:rPr>
              <a:t>.</a:t>
            </a:r>
          </a:p>
        </p:txBody>
      </p:sp>
      <p:pic>
        <p:nvPicPr>
          <p:cNvPr id="4" name="Image 4" descr="Une image contenant assis, chat, avant, horloge&#10;&#10;Description générée automatiquement">
            <a:extLst>
              <a:ext uri="{FF2B5EF4-FFF2-40B4-BE49-F238E27FC236}">
                <a16:creationId xmlns:a16="http://schemas.microsoft.com/office/drawing/2014/main" id="{E810A303-10FF-4B56-AC4B-941EF2D8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3762944"/>
            <a:ext cx="2957512" cy="28206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0C11A6-9879-4148-81B1-E951FFB4EF3B}"/>
              </a:ext>
            </a:extLst>
          </p:cNvPr>
          <p:cNvSpPr/>
          <p:nvPr/>
        </p:nvSpPr>
        <p:spPr>
          <a:xfrm>
            <a:off x="5698330" y="3757612"/>
            <a:ext cx="3190874" cy="154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09C7A-4AEC-4622-B1EE-B164473AF07B}"/>
              </a:ext>
            </a:extLst>
          </p:cNvPr>
          <p:cNvSpPr/>
          <p:nvPr/>
        </p:nvSpPr>
        <p:spPr>
          <a:xfrm>
            <a:off x="6531768" y="3912393"/>
            <a:ext cx="4941093" cy="25717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D452772-53BE-43CC-81A7-195020C0C5EC}"/>
              </a:ext>
            </a:extLst>
          </p:cNvPr>
          <p:cNvCxnSpPr/>
          <p:nvPr/>
        </p:nvCxnSpPr>
        <p:spPr>
          <a:xfrm>
            <a:off x="5698330" y="3590925"/>
            <a:ext cx="1" cy="300037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8B3DCF0-FDA1-4C46-8F7F-7F6669A0E4D4}"/>
              </a:ext>
            </a:extLst>
          </p:cNvPr>
          <p:cNvCxnSpPr/>
          <p:nvPr/>
        </p:nvCxnSpPr>
        <p:spPr>
          <a:xfrm flipH="1">
            <a:off x="5303795" y="3939142"/>
            <a:ext cx="382630" cy="24106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827C3D3-C11B-46D5-98A0-45C3679F6E79}"/>
              </a:ext>
            </a:extLst>
          </p:cNvPr>
          <p:cNvCxnSpPr>
            <a:cxnSpLocks/>
          </p:cNvCxnSpPr>
          <p:nvPr/>
        </p:nvCxnSpPr>
        <p:spPr>
          <a:xfrm flipH="1">
            <a:off x="5376862" y="4424362"/>
            <a:ext cx="309562" cy="26193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326881-E203-4F77-93C7-706AF92B57B9}"/>
              </a:ext>
            </a:extLst>
          </p:cNvPr>
          <p:cNvCxnSpPr>
            <a:cxnSpLocks/>
          </p:cNvCxnSpPr>
          <p:nvPr/>
        </p:nvCxnSpPr>
        <p:spPr>
          <a:xfrm flipH="1">
            <a:off x="5376862" y="4888706"/>
            <a:ext cx="309562" cy="26193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39663FB-8E53-4DB2-B015-EAB75976927E}"/>
              </a:ext>
            </a:extLst>
          </p:cNvPr>
          <p:cNvCxnSpPr>
            <a:cxnSpLocks/>
          </p:cNvCxnSpPr>
          <p:nvPr/>
        </p:nvCxnSpPr>
        <p:spPr>
          <a:xfrm flipH="1">
            <a:off x="5376862" y="5353049"/>
            <a:ext cx="309562" cy="26193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A288332-10FB-471A-885D-3C0E66B08CFB}"/>
              </a:ext>
            </a:extLst>
          </p:cNvPr>
          <p:cNvCxnSpPr>
            <a:cxnSpLocks/>
          </p:cNvCxnSpPr>
          <p:nvPr/>
        </p:nvCxnSpPr>
        <p:spPr>
          <a:xfrm flipH="1">
            <a:off x="5376862" y="5817393"/>
            <a:ext cx="309562" cy="26193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1C10221-E937-44BC-8332-9E1538E16406}"/>
              </a:ext>
            </a:extLst>
          </p:cNvPr>
          <p:cNvCxnSpPr/>
          <p:nvPr/>
        </p:nvCxnSpPr>
        <p:spPr>
          <a:xfrm flipH="1">
            <a:off x="5310708" y="3818611"/>
            <a:ext cx="831091" cy="5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93A8E70-F89F-4F0B-B1B2-BC40368CD405}"/>
              </a:ext>
            </a:extLst>
          </p:cNvPr>
          <p:cNvCxnSpPr>
            <a:cxnSpLocks/>
          </p:cNvCxnSpPr>
          <p:nvPr/>
        </p:nvCxnSpPr>
        <p:spPr>
          <a:xfrm flipV="1">
            <a:off x="2571879" y="4050113"/>
            <a:ext cx="1434036" cy="92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8F6C298-BAC5-4E09-A9C2-1AEC7459484A}"/>
              </a:ext>
            </a:extLst>
          </p:cNvPr>
          <p:cNvSpPr txBox="1"/>
          <p:nvPr/>
        </p:nvSpPr>
        <p:spPr>
          <a:xfrm>
            <a:off x="4066783" y="3649248"/>
            <a:ext cx="1219200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4um </a:t>
            </a:r>
            <a:r>
              <a:rPr lang="fr-FR" sz="1400" err="1">
                <a:cs typeface="Calibri"/>
              </a:rPr>
              <a:t>thick</a:t>
            </a:r>
            <a:r>
              <a:rPr lang="fr-FR" sz="1400">
                <a:cs typeface="Calibri"/>
              </a:rPr>
              <a:t> </a:t>
            </a:r>
            <a:r>
              <a:rPr lang="fr-FR" sz="1400" err="1">
                <a:cs typeface="Calibri"/>
              </a:rPr>
              <a:t>silicon</a:t>
            </a:r>
            <a:r>
              <a:rPr lang="fr-FR" sz="1400">
                <a:cs typeface="Calibri"/>
              </a:rPr>
              <a:t> </a:t>
            </a:r>
            <a:r>
              <a:rPr lang="fr-FR" sz="1400" err="1">
                <a:cs typeface="Calibri"/>
              </a:rPr>
              <a:t>beam</a:t>
            </a:r>
            <a:endParaRPr lang="fr-FR" sz="1400">
              <a:cs typeface="Calibri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6F97DD3-5221-4BC0-8AC6-43E4F5F0D9F7}"/>
              </a:ext>
            </a:extLst>
          </p:cNvPr>
          <p:cNvCxnSpPr>
            <a:cxnSpLocks/>
          </p:cNvCxnSpPr>
          <p:nvPr/>
        </p:nvCxnSpPr>
        <p:spPr>
          <a:xfrm flipH="1">
            <a:off x="5216762" y="5457432"/>
            <a:ext cx="1968872" cy="325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2CDF11C-8D9D-4B19-B24E-F28E12F11CA5}"/>
              </a:ext>
            </a:extLst>
          </p:cNvPr>
          <p:cNvCxnSpPr>
            <a:cxnSpLocks/>
          </p:cNvCxnSpPr>
          <p:nvPr/>
        </p:nvCxnSpPr>
        <p:spPr>
          <a:xfrm>
            <a:off x="2321361" y="5697513"/>
            <a:ext cx="1611484" cy="95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12DBE6E-AD99-4523-91E6-013ABC933D9E}"/>
              </a:ext>
            </a:extLst>
          </p:cNvPr>
          <p:cNvSpPr txBox="1"/>
          <p:nvPr/>
        </p:nvSpPr>
        <p:spPr>
          <a:xfrm>
            <a:off x="3941523" y="5517713"/>
            <a:ext cx="1219200" cy="7386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cs typeface="Calibri"/>
              </a:rPr>
              <a:t>380um </a:t>
            </a:r>
            <a:r>
              <a:rPr lang="fr-FR" sz="1400" err="1">
                <a:cs typeface="Calibri"/>
              </a:rPr>
              <a:t>thick</a:t>
            </a:r>
            <a:r>
              <a:rPr lang="fr-FR" sz="1400">
                <a:cs typeface="Calibri"/>
              </a:rPr>
              <a:t> </a:t>
            </a:r>
            <a:r>
              <a:rPr lang="fr-FR" sz="1400" err="1">
                <a:cs typeface="Calibri"/>
              </a:rPr>
              <a:t>silicon</a:t>
            </a:r>
            <a:r>
              <a:rPr lang="fr-FR" sz="1400">
                <a:cs typeface="Calibri"/>
              </a:rPr>
              <a:t> </a:t>
            </a:r>
            <a:r>
              <a:rPr lang="fr-FR" sz="1400" err="1">
                <a:cs typeface="Calibri"/>
              </a:rPr>
              <a:t>seismic</a:t>
            </a:r>
            <a:r>
              <a:rPr lang="fr-FR" sz="1400">
                <a:cs typeface="Calibri"/>
              </a:rPr>
              <a:t> mass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42C840E-B4B2-4004-8248-6662CBEDF5ED}"/>
              </a:ext>
            </a:extLst>
          </p:cNvPr>
          <p:cNvCxnSpPr>
            <a:cxnSpLocks/>
          </p:cNvCxnSpPr>
          <p:nvPr/>
        </p:nvCxnSpPr>
        <p:spPr>
          <a:xfrm flipH="1">
            <a:off x="5049748" y="3902116"/>
            <a:ext cx="2563859" cy="71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8123E59-335E-4568-AE59-4695A4769D1A}"/>
              </a:ext>
            </a:extLst>
          </p:cNvPr>
          <p:cNvSpPr txBox="1"/>
          <p:nvPr/>
        </p:nvSpPr>
        <p:spPr>
          <a:xfrm>
            <a:off x="3795385" y="4285986"/>
            <a:ext cx="1219200" cy="95410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err="1">
                <a:cs typeface="Calibri"/>
              </a:rPr>
              <a:t>Inductively</a:t>
            </a:r>
            <a:r>
              <a:rPr lang="fr-FR" sz="1400">
                <a:cs typeface="Calibri"/>
              </a:rPr>
              <a:t> </a:t>
            </a:r>
            <a:r>
              <a:rPr lang="fr-FR" sz="1400" err="1">
                <a:cs typeface="Calibri"/>
              </a:rPr>
              <a:t>Coupled</a:t>
            </a:r>
            <a:r>
              <a:rPr lang="fr-FR" sz="1400">
                <a:cs typeface="Calibri"/>
              </a:rPr>
              <a:t> Plasma (ICP) </a:t>
            </a:r>
            <a:r>
              <a:rPr lang="fr-FR" sz="1400" err="1">
                <a:cs typeface="Calibri"/>
              </a:rPr>
              <a:t>etch</a:t>
            </a:r>
          </a:p>
        </p:txBody>
      </p:sp>
    </p:spTree>
    <p:extLst>
      <p:ext uri="{BB962C8B-B14F-4D97-AF65-F5344CB8AC3E}">
        <p14:creationId xmlns:p14="http://schemas.microsoft.com/office/powerpoint/2010/main" val="46341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28AA5-ACFC-4372-A79C-AC10A02E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cs typeface="Calibri Light"/>
              </a:rPr>
              <a:t>Topology</a:t>
            </a:r>
            <a:r>
              <a:rPr lang="fr-FR">
                <a:cs typeface="Calibri Light"/>
              </a:rPr>
              <a:t> 2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34361-8C31-4B3E-95A5-8D141E31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>
                <a:cs typeface="Calibri"/>
              </a:rPr>
              <a:t>Working</a:t>
            </a:r>
            <a:r>
              <a:rPr lang="fr-FR">
                <a:cs typeface="Calibri"/>
              </a:rPr>
              <a:t> </a:t>
            </a:r>
            <a:r>
              <a:rPr lang="fr-FR" err="1">
                <a:cs typeface="Calibri"/>
              </a:rPr>
              <a:t>principle</a:t>
            </a:r>
            <a:r>
              <a:rPr lang="fr-FR">
                <a:cs typeface="Calibri"/>
              </a:rPr>
              <a:t> : 16 longitudinal and transversal </a:t>
            </a:r>
            <a:r>
              <a:rPr lang="fr-FR" err="1">
                <a:cs typeface="Calibri"/>
              </a:rPr>
              <a:t>piezoresistors</a:t>
            </a:r>
            <a:r>
              <a:rPr lang="fr-FR">
                <a:cs typeface="Calibri"/>
              </a:rPr>
              <a:t> </a:t>
            </a:r>
            <a:r>
              <a:rPr lang="fr-FR" err="1">
                <a:cs typeface="Calibri"/>
              </a:rPr>
              <a:t>connected</a:t>
            </a:r>
            <a:r>
              <a:rPr lang="fr-FR">
                <a:cs typeface="Calibri"/>
              </a:rPr>
              <a:t> in Wheatstone bridge configuration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366200B-D7FD-45EB-B8BC-8C5423151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494" y="3154476"/>
            <a:ext cx="3767137" cy="3025548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2EFA63A9-FDE2-4618-9CDD-DD17942E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8" y="3159888"/>
            <a:ext cx="3886199" cy="29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1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137CD-7A69-40D2-96F4-2DB944D9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cs typeface="Calibri Light"/>
              </a:rPr>
              <a:t>Topology</a:t>
            </a:r>
            <a:r>
              <a:rPr lang="fr-FR">
                <a:cs typeface="Calibri Light"/>
              </a:rPr>
              <a:t> 2 : </a:t>
            </a:r>
            <a:r>
              <a:rPr lang="fr-FR" err="1">
                <a:cs typeface="Calibri Light"/>
              </a:rPr>
              <a:t>Fabication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with</a:t>
            </a:r>
            <a:r>
              <a:rPr lang="fr-FR">
                <a:cs typeface="Calibri Light"/>
              </a:rPr>
              <a:t> SOI MUMPS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CC8FDF2-0B67-4D62-BED6-70C4F2A93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46" y="1675410"/>
            <a:ext cx="3032067" cy="5184776"/>
          </a:xfr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0028CCD-1CA8-4191-B938-29D67D5C4C8B}"/>
              </a:ext>
            </a:extLst>
          </p:cNvPr>
          <p:cNvCxnSpPr/>
          <p:nvPr/>
        </p:nvCxnSpPr>
        <p:spPr>
          <a:xfrm flipV="1">
            <a:off x="3888582" y="2576511"/>
            <a:ext cx="1081085" cy="204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FB0922A-5897-45CF-87D1-F2176BDB4BF2}"/>
              </a:ext>
            </a:extLst>
          </p:cNvPr>
          <p:cNvSpPr txBox="1"/>
          <p:nvPr/>
        </p:nvSpPr>
        <p:spPr>
          <a:xfrm>
            <a:off x="5069681" y="241458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err="1"/>
              <a:t>Photolithography</a:t>
            </a:r>
            <a:endParaRPr lang="fr-FR" err="1">
              <a:cs typeface="Calibri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D10CFA1-FB62-47CA-A33F-438E8BF66149}"/>
              </a:ext>
            </a:extLst>
          </p:cNvPr>
          <p:cNvCxnSpPr>
            <a:cxnSpLocks/>
          </p:cNvCxnSpPr>
          <p:nvPr/>
        </p:nvCxnSpPr>
        <p:spPr>
          <a:xfrm flipV="1">
            <a:off x="3745706" y="2790823"/>
            <a:ext cx="1295397" cy="740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3536E6A-474D-4753-B313-D409D494B93B}"/>
              </a:ext>
            </a:extLst>
          </p:cNvPr>
          <p:cNvCxnSpPr>
            <a:cxnSpLocks/>
          </p:cNvCxnSpPr>
          <p:nvPr/>
        </p:nvCxnSpPr>
        <p:spPr>
          <a:xfrm flipV="1">
            <a:off x="3852862" y="3993354"/>
            <a:ext cx="1081085" cy="204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24D3A12-20D4-47AF-965F-A0687CAC545B}"/>
              </a:ext>
            </a:extLst>
          </p:cNvPr>
          <p:cNvSpPr txBox="1"/>
          <p:nvPr/>
        </p:nvSpPr>
        <p:spPr>
          <a:xfrm>
            <a:off x="5069681" y="38076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err="1">
                <a:cs typeface="Calibri"/>
              </a:rPr>
              <a:t>Etching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92826E-A124-40AC-8A9F-38600A428E41}"/>
              </a:ext>
            </a:extLst>
          </p:cNvPr>
          <p:cNvCxnSpPr>
            <a:cxnSpLocks/>
          </p:cNvCxnSpPr>
          <p:nvPr/>
        </p:nvCxnSpPr>
        <p:spPr>
          <a:xfrm flipV="1">
            <a:off x="3852862" y="4707728"/>
            <a:ext cx="1081085" cy="204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7CB483E-7491-45A4-B8DE-CF2F4C6CFB1D}"/>
              </a:ext>
            </a:extLst>
          </p:cNvPr>
          <p:cNvSpPr txBox="1"/>
          <p:nvPr/>
        </p:nvSpPr>
        <p:spPr>
          <a:xfrm>
            <a:off x="5057775" y="4391025"/>
            <a:ext cx="47196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Alluminimum</a:t>
            </a:r>
            <a:r>
              <a:rPr lang="fr-FR"/>
              <a:t> </a:t>
            </a:r>
            <a:r>
              <a:rPr lang="fr-FR" err="1"/>
              <a:t>sputtering</a:t>
            </a:r>
            <a:r>
              <a:rPr lang="fr-FR"/>
              <a:t> </a:t>
            </a:r>
            <a:r>
              <a:rPr lang="fr-FR" err="1"/>
              <a:t>then</a:t>
            </a:r>
            <a:r>
              <a:rPr lang="fr-FR"/>
              <a:t> </a:t>
            </a:r>
            <a:r>
              <a:rPr lang="fr-FR" err="1"/>
              <a:t>photolithography</a:t>
            </a:r>
            <a:r>
              <a:rPr lang="fr-FR"/>
              <a:t> </a:t>
            </a:r>
            <a:r>
              <a:rPr lang="fr-FR" err="1"/>
              <a:t>followed</a:t>
            </a:r>
            <a:r>
              <a:rPr lang="fr-FR"/>
              <a:t> by </a:t>
            </a:r>
            <a:r>
              <a:rPr lang="fr-FR" err="1"/>
              <a:t>etching</a:t>
            </a:r>
            <a:endParaRPr lang="fr-FR" err="1">
              <a:cs typeface="Calibri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E334982-631A-4661-BF0B-2B87C78CDD03}"/>
              </a:ext>
            </a:extLst>
          </p:cNvPr>
          <p:cNvCxnSpPr>
            <a:cxnSpLocks/>
          </p:cNvCxnSpPr>
          <p:nvPr/>
        </p:nvCxnSpPr>
        <p:spPr>
          <a:xfrm flipV="1">
            <a:off x="3781425" y="5517353"/>
            <a:ext cx="1081085" cy="204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AF7E7C-37CB-41CE-865D-38C74D3E6590}"/>
              </a:ext>
            </a:extLst>
          </p:cNvPr>
          <p:cNvCxnSpPr>
            <a:cxnSpLocks/>
          </p:cNvCxnSpPr>
          <p:nvPr/>
        </p:nvCxnSpPr>
        <p:spPr>
          <a:xfrm flipV="1">
            <a:off x="3781425" y="6231728"/>
            <a:ext cx="1081085" cy="204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0F689D9-EA2E-4C10-922D-B907F1B90720}"/>
              </a:ext>
            </a:extLst>
          </p:cNvPr>
          <p:cNvSpPr txBox="1"/>
          <p:nvPr/>
        </p:nvSpPr>
        <p:spPr>
          <a:xfrm>
            <a:off x="4974431" y="53316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err="1">
                <a:cs typeface="Calibri"/>
              </a:rPr>
              <a:t>Etching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A5B6C4-2504-40DE-A6BA-0337300BB529}"/>
              </a:ext>
            </a:extLst>
          </p:cNvPr>
          <p:cNvSpPr txBox="1"/>
          <p:nvPr/>
        </p:nvSpPr>
        <p:spPr>
          <a:xfrm>
            <a:off x="4938712" y="608171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err="1"/>
              <a:t>Lithography</a:t>
            </a:r>
            <a:endParaRPr lang="fr-FR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19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137CD-7A69-40D2-96F4-2DB944D9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cs typeface="Calibri Light"/>
              </a:rPr>
              <a:t>Topology</a:t>
            </a:r>
            <a:r>
              <a:rPr lang="fr-FR">
                <a:cs typeface="Calibri Light"/>
              </a:rPr>
              <a:t> 2 : </a:t>
            </a:r>
            <a:r>
              <a:rPr lang="fr-FR" err="1">
                <a:cs typeface="Calibri Light"/>
              </a:rPr>
              <a:t>Fabication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with</a:t>
            </a:r>
            <a:r>
              <a:rPr lang="fr-FR">
                <a:cs typeface="Calibri Light"/>
              </a:rPr>
              <a:t> SOI MUMPS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CC8FDF2-0B67-4D62-BED6-70C4F2A93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46" y="1675410"/>
            <a:ext cx="3032067" cy="5184776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D6E650C-2CB3-5B41-8148-8B4C3DB131CE}"/>
              </a:ext>
            </a:extLst>
          </p:cNvPr>
          <p:cNvSpPr txBox="1"/>
          <p:nvPr/>
        </p:nvSpPr>
        <p:spPr>
          <a:xfrm>
            <a:off x="8021579" y="1670502"/>
            <a:ext cx="252889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solidFill>
                  <a:srgbClr val="FFFFFF"/>
                </a:solidFill>
              </a:rPr>
              <a:t>SiO2 deposition / growth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E5D7741-1E2A-384A-B3DD-60958EEC9E59}"/>
              </a:ext>
            </a:extLst>
          </p:cNvPr>
          <p:cNvSpPr txBox="1"/>
          <p:nvPr/>
        </p:nvSpPr>
        <p:spPr>
          <a:xfrm>
            <a:off x="8021579" y="2579241"/>
            <a:ext cx="191366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/>
              <a:t>Selective p-doping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98E3339-436F-1843-BE8B-7CC589AC92A0}"/>
              </a:ext>
            </a:extLst>
          </p:cNvPr>
          <p:cNvSpPr txBox="1"/>
          <p:nvPr/>
        </p:nvSpPr>
        <p:spPr>
          <a:xfrm>
            <a:off x="7973954" y="3513775"/>
            <a:ext cx="237513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/>
              <a:t>Al deposition &amp; etching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15278B9-BAB1-E245-8D85-FB253E795E9B}"/>
              </a:ext>
            </a:extLst>
          </p:cNvPr>
          <p:cNvSpPr txBox="1"/>
          <p:nvPr/>
        </p:nvSpPr>
        <p:spPr>
          <a:xfrm>
            <a:off x="7973270" y="4586541"/>
            <a:ext cx="268118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/>
              <a:t>Si front-side etching (DRIE)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F9BE3C8-3320-1049-B806-D66FAC1E6D89}"/>
              </a:ext>
            </a:extLst>
          </p:cNvPr>
          <p:cNvSpPr txBox="1"/>
          <p:nvPr/>
        </p:nvSpPr>
        <p:spPr>
          <a:xfrm>
            <a:off x="8021578" y="5720605"/>
            <a:ext cx="265726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 rtlCol="0" anchor="t">
            <a:spAutoFit/>
          </a:bodyPr>
          <a:lstStyle/>
          <a:p>
            <a:r>
              <a:rPr lang="fr-FR"/>
              <a:t>Si back-</a:t>
            </a:r>
            <a:r>
              <a:rPr lang="fr-FR" err="1"/>
              <a:t>side</a:t>
            </a:r>
            <a:r>
              <a:rPr lang="fr-FR"/>
              <a:t> </a:t>
            </a:r>
            <a:r>
              <a:rPr lang="fr-FR" err="1"/>
              <a:t>etching</a:t>
            </a:r>
            <a:r>
              <a:rPr lang="fr-FR"/>
              <a:t> (DRIE)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EA83914-8A5A-4D37-812C-465BD6667594}"/>
              </a:ext>
            </a:extLst>
          </p:cNvPr>
          <p:cNvSpPr/>
          <p:nvPr/>
        </p:nvSpPr>
        <p:spPr>
          <a:xfrm>
            <a:off x="4297108" y="3317653"/>
            <a:ext cx="2762249" cy="1131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789031-61BC-4AAD-AEB4-1935A112A6C7}"/>
              </a:ext>
            </a:extLst>
          </p:cNvPr>
          <p:cNvSpPr txBox="1"/>
          <p:nvPr/>
        </p:nvSpPr>
        <p:spPr>
          <a:xfrm>
            <a:off x="4391025" y="29503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rgbClr val="00B050"/>
                </a:solidFill>
              </a:rPr>
              <a:t>Fabrication</a:t>
            </a:r>
            <a:r>
              <a:rPr lang="fr-FR"/>
              <a:t> </a:t>
            </a:r>
            <a:r>
              <a:rPr lang="fr-FR" b="1">
                <a:solidFill>
                  <a:srgbClr val="00B050"/>
                </a:solidFill>
              </a:rPr>
              <a:t>Techniques</a:t>
            </a:r>
            <a:endParaRPr lang="fr-FR" b="1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06183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Report 3 : do it with MUMPS  Cardiovascular monitoring with MEMS accelerometers</vt:lpstr>
      <vt:lpstr>Application : monitor cardiac activity</vt:lpstr>
      <vt:lpstr>Topology 1 : Blood pressure measurements</vt:lpstr>
      <vt:lpstr>Topology 1 : fabrication with piezoMUMPS</vt:lpstr>
      <vt:lpstr>Topology 2</vt:lpstr>
      <vt:lpstr>Topology 2</vt:lpstr>
      <vt:lpstr>Topology 2 : Fabication with SOI MUMPS</vt:lpstr>
      <vt:lpstr>Topology 2 : Fabication with SOI MUMPS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3 : do it with MUMPS Cardiovascular monitoring with MEMS accelerometers</dc:title>
  <dc:creator>Alex Pip</dc:creator>
  <cp:revision>1</cp:revision>
  <dcterms:created xsi:type="dcterms:W3CDTF">2020-11-23T16:50:05Z</dcterms:created>
  <dcterms:modified xsi:type="dcterms:W3CDTF">2020-11-23T18:29:04Z</dcterms:modified>
</cp:coreProperties>
</file>