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102" d="100"/>
          <a:sy n="102" d="100"/>
        </p:scale>
        <p:origin x="-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Using With With</a:t>
            </a:r>
            <a:br>
              <a:rPr lang="en-US" dirty="0" smtClean="0"/>
            </a:br>
            <a:r>
              <a:rPr lang="en-US" sz="1800" dirty="0" smtClean="0"/>
              <a:t>some SQL explorations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</a:t>
            </a:r>
            <a:r>
              <a:rPr lang="en-US" dirty="0" err="1" smtClean="0"/>
              <a:t>Hepler</a:t>
            </a:r>
            <a:r>
              <a:rPr lang="en-US" dirty="0" smtClean="0"/>
              <a:t> – LIMS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foo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bar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from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smtClean="0">
                <a:latin typeface="Menlo Regular"/>
                <a:cs typeface="Menlo Regular"/>
              </a:rPr>
              <a:t>order by …</a:t>
            </a:r>
            <a:endParaRPr lang="en-US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‘using’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on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a.id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 =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b.id</a:t>
            </a:r>
            <a:endParaRPr lang="en-US" dirty="0" smtClean="0">
              <a:solidFill>
                <a:schemeClr val="accent6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using (id)</a:t>
            </a:r>
          </a:p>
        </p:txBody>
      </p:sp>
    </p:spTree>
    <p:extLst>
      <p:ext uri="{BB962C8B-B14F-4D97-AF65-F5344CB8AC3E}">
        <p14:creationId xmlns:p14="http://schemas.microsoft.com/office/powerpoint/2010/main" val="2760158243"/>
      </p:ext>
    </p:extLst>
  </p:cSld>
  <p:clrMapOvr>
    <a:masterClrMapping/>
  </p:clrMapOvr>
</p:sld>
</file>

<file path=ppt/theme/theme1.xml><?xml version="1.0" encoding="utf-8"?>
<a:theme xmlns:a="http://schemas.openxmlformats.org/drawingml/2006/main" name="using-using-with-with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using-using-with-with.potx</Template>
  <TotalTime>170</TotalTime>
  <Words>60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using-using-with-with</vt:lpstr>
      <vt:lpstr>Using Using With With some SQL explorations</vt:lpstr>
      <vt:lpstr>SQL ‘with’ clause basics</vt:lpstr>
      <vt:lpstr>SQL ‘using’ basics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</cp:lastModifiedBy>
  <cp:revision>9</cp:revision>
  <dcterms:created xsi:type="dcterms:W3CDTF">2015-05-07T20:45:54Z</dcterms:created>
  <dcterms:modified xsi:type="dcterms:W3CDTF">2015-08-13T19:36:48Z</dcterms:modified>
</cp:coreProperties>
</file>