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80725" autoAdjust="0"/>
  </p:normalViewPr>
  <p:slideViewPr>
    <p:cSldViewPr snapToGrid="0" snapToObjects="1">
      <p:cViewPr varScale="1">
        <p:scale>
          <a:sx n="98" d="100"/>
          <a:sy n="98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this</a:t>
            </a:r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smtClean="0"/>
              <a:t>“inline view”</a:t>
            </a:r>
          </a:p>
          <a:p>
            <a:r>
              <a:rPr lang="en-US" dirty="0" smtClean="0"/>
              <a:t>With clause comes before</a:t>
            </a:r>
            <a:r>
              <a:rPr lang="en-US" baseline="0" dirty="0" smtClean="0"/>
              <a:t> the select – and then you can use the aliases in the from/join clauses like they were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explorations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295</TotalTime>
  <Words>318</Words>
  <Application>Microsoft Macintosh PowerPoint</Application>
  <PresentationFormat>On-screen Show (4:3)</PresentationFormat>
  <Paragraphs>70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using-using-with-with</vt:lpstr>
      <vt:lpstr>Using Using With With some SQL explorations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SQL ‘using’ basics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</cp:lastModifiedBy>
  <cp:revision>28</cp:revision>
  <dcterms:created xsi:type="dcterms:W3CDTF">2015-05-07T20:45:54Z</dcterms:created>
  <dcterms:modified xsi:type="dcterms:W3CDTF">2015-08-13T21:42:38Z</dcterms:modified>
</cp:coreProperties>
</file>