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80725" autoAdjust="0"/>
  </p:normalViewPr>
  <p:slideViewPr>
    <p:cSldViewPr snapToGrid="0" snapToObjects="1">
      <p:cViewPr varScale="1">
        <p:scale>
          <a:sx n="98" d="100"/>
          <a:sy n="98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expect</a:t>
            </a:r>
            <a:r>
              <a:rPr lang="en-US" baseline="0" dirty="0" smtClean="0"/>
              <a:t> you to read all this</a:t>
            </a:r>
          </a:p>
          <a:p>
            <a:r>
              <a:rPr lang="en-US" baseline="0" dirty="0" smtClean="0"/>
              <a:t>Just notice the indenting and the </a:t>
            </a:r>
            <a:r>
              <a:rPr lang="en-US" baseline="0" dirty="0" err="1" smtClean="0"/>
              <a:t>subqueries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So… how nice is this compared to</a:t>
            </a:r>
            <a:r>
              <a:rPr lang="en-US" baseline="0" dirty="0" smtClean="0"/>
              <a:t> in-line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??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“all’s fair if you </a:t>
            </a:r>
            <a:r>
              <a:rPr lang="en-US" baseline="0" dirty="0" err="1" smtClean="0"/>
              <a:t>predeclare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going to dive into bits of the new query.  Let’s look at some “with” </a:t>
            </a:r>
            <a:r>
              <a:rPr lang="en-US" baseline="0" dirty="0" err="1" smtClean="0"/>
              <a:t>thingers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main table we’re querying is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 typically has 2 </a:t>
            </a:r>
            <a:r>
              <a:rPr lang="en-US" baseline="0" dirty="0" err="1" smtClean="0"/>
              <a:t>read_illumina</a:t>
            </a:r>
            <a:r>
              <a:rPr lang="en-US" baseline="0" dirty="0" smtClean="0"/>
              <a:t>, and each of those has a length.</a:t>
            </a:r>
          </a:p>
          <a:p>
            <a:r>
              <a:rPr lang="en-US" baseline="0" dirty="0" smtClean="0"/>
              <a:t>So we’re summing the lengths from the two rows for the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column, and then just renaming the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And I know I want a group by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query alone yields 1 row per row in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, with 2 columns: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That will be the theme of all these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.  All will be joined by </a:t>
            </a:r>
            <a:r>
              <a:rPr lang="en-US" baseline="0" dirty="0" err="1" smtClean="0"/>
              <a:t>seq_id</a:t>
            </a:r>
            <a:r>
              <a:rPr lang="en-US" baseline="0" dirty="0" smtClean="0"/>
              <a:t>, because that’s what I’m reporting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IIRL =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read length – not awesome name,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IIB</a:t>
            </a:r>
            <a:r>
              <a:rPr lang="en-US" baseline="0" dirty="0" smtClean="0"/>
              <a:t> stands for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BASES – as in base pairs</a:t>
            </a:r>
          </a:p>
          <a:p>
            <a:r>
              <a:rPr lang="en-US" baseline="0" dirty="0" smtClean="0"/>
              <a:t>We’re doing an extension. Adding a column to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we’re referring to the previous </a:t>
            </a:r>
            <a:r>
              <a:rPr lang="en-US" dirty="0" err="1" smtClean="0"/>
              <a:t>subquery</a:t>
            </a:r>
            <a:r>
              <a:rPr lang="en-US" dirty="0" smtClean="0"/>
              <a:t> we just</a:t>
            </a:r>
            <a:r>
              <a:rPr lang="en-US" baseline="0" dirty="0" smtClean="0"/>
              <a:t> defined :: IIRL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IID is for the DATE to be added to the index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need to join to another table for this.  This one is one to one with index </a:t>
            </a:r>
            <a:r>
              <a:rPr lang="en-US" baseline="0" dirty="0" err="1" smtClean="0"/>
              <a:t>illumina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 has a 3 column foreign</a:t>
            </a:r>
            <a:r>
              <a:rPr lang="en-US" baseline="0" dirty="0" smtClean="0"/>
              <a:t>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have a filter – a restriction</a:t>
            </a:r>
          </a:p>
          <a:p>
            <a:r>
              <a:rPr lang="en-US" dirty="0" smtClean="0"/>
              <a:t>A null DATE_COMPLETED</a:t>
            </a:r>
            <a:r>
              <a:rPr lang="en-US" baseline="0" dirty="0" smtClean="0"/>
              <a:t> means it’s not competed yet so we’re not interested in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when we join to this </a:t>
            </a:r>
            <a:r>
              <a:rPr lang="en-US" baseline="0" dirty="0" err="1" smtClean="0"/>
              <a:t>subquery</a:t>
            </a:r>
            <a:r>
              <a:rPr lang="en-US" baseline="0" dirty="0" smtClean="0"/>
              <a:t>, we’ll be filtering those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IIM is for the 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refers</a:t>
            </a:r>
            <a:r>
              <a:rPr lang="en-US" baseline="0" dirty="0" smtClean="0"/>
              <a:t> to IID that we’ve already seen</a:t>
            </a:r>
          </a:p>
          <a:p>
            <a:r>
              <a:rPr lang="en-US" baseline="0" dirty="0" smtClean="0"/>
              <a:t>It’s so simple we could have just put it in IID</a:t>
            </a:r>
          </a:p>
          <a:p>
            <a:r>
              <a:rPr lang="en-US" baseline="0" dirty="0" smtClean="0"/>
              <a:t>But I was being a purist and doing each step separately with it’s own </a:t>
            </a:r>
            <a:r>
              <a:rPr lang="en-US" baseline="0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IIA – tells me</a:t>
            </a:r>
            <a:r>
              <a:rPr lang="en-US" baseline="0" dirty="0" smtClean="0"/>
              <a:t> if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has been ARCHIVED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Archived to tape.  We don’t want to remove data if it hasn’t been put on tape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probably a simpler way to do this.  Convert to Boolean?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– “correlated </a:t>
            </a:r>
            <a:r>
              <a:rPr lang="en-US" dirty="0" err="1" smtClean="0"/>
              <a:t>subquery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smtClean="0"/>
              <a:t>some references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 smtClean="0"/>
          </a:p>
          <a:p>
            <a:r>
              <a:rPr lang="en-US" dirty="0" smtClean="0"/>
              <a:t>Now we move on to some</a:t>
            </a:r>
            <a:r>
              <a:rPr lang="en-US" baseline="0" dirty="0" smtClean="0"/>
              <a:t> labels…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– so when I come back to this to try to modify it I think</a:t>
            </a:r>
            <a:endParaRPr lang="en-US" dirty="0" smtClean="0"/>
          </a:p>
          <a:p>
            <a:r>
              <a:rPr lang="en-US" dirty="0" smtClean="0"/>
              <a:t>I’m a bad programmer – this looks bad</a:t>
            </a:r>
            <a:r>
              <a:rPr lang="en-US" baseline="0" dirty="0" smtClean="0"/>
              <a:t> – ugly – identifiers?!! X! Y! not good names….</a:t>
            </a:r>
          </a:p>
          <a:p>
            <a:r>
              <a:rPr lang="en-US" baseline="0" dirty="0" smtClean="0"/>
              <a:t>So… can we do better</a:t>
            </a:r>
          </a:p>
          <a:p>
            <a:r>
              <a:rPr lang="en-US" baseline="0" dirty="0" smtClean="0"/>
              <a:t>I got another request after that report, for an tweak</a:t>
            </a:r>
          </a:p>
          <a:p>
            <a:r>
              <a:rPr lang="en-US" baseline="0" dirty="0" smtClean="0"/>
              <a:t>A good idea, but now I have to change this query</a:t>
            </a:r>
          </a:p>
          <a:p>
            <a:r>
              <a:rPr lang="en-US" baseline="0" dirty="0" smtClean="0"/>
              <a:t>UGH!</a:t>
            </a:r>
          </a:p>
          <a:p>
            <a:r>
              <a:rPr lang="en-US" baseline="0" dirty="0" smtClean="0"/>
              <a:t>So I was wanting to try using “with” clauses, and I decided to try them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basic structure of with clauses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subquery</a:t>
            </a:r>
            <a:r>
              <a:rPr lang="en-US" dirty="0" smtClean="0"/>
              <a:t> factoring’</a:t>
            </a:r>
          </a:p>
          <a:p>
            <a:r>
              <a:rPr lang="en-US" smtClean="0"/>
              <a:t>“inline view”</a:t>
            </a:r>
          </a:p>
          <a:p>
            <a:r>
              <a:rPr lang="en-US" dirty="0" smtClean="0"/>
              <a:t>With clause comes before</a:t>
            </a:r>
            <a:r>
              <a:rPr lang="en-US" baseline="0" dirty="0" smtClean="0"/>
              <a:t> the select – and then you can use the aliases in the from/join clauses like they were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Using With With</a:t>
            </a:r>
            <a:br>
              <a:rPr lang="en-US" dirty="0" smtClean="0"/>
            </a:br>
            <a:r>
              <a:rPr lang="en-US" sz="1800" dirty="0" smtClean="0"/>
              <a:t>some SQL </a:t>
            </a:r>
            <a:r>
              <a:rPr lang="en-US" sz="1800" dirty="0" smtClean="0"/>
              <a:t>clauses you may not have tried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</a:t>
            </a:r>
            <a:r>
              <a:rPr lang="en-US" dirty="0" err="1" smtClean="0"/>
              <a:t>Hepler</a:t>
            </a:r>
            <a:r>
              <a:rPr lang="en-US" dirty="0" smtClean="0"/>
              <a:t> – LIMS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foo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bar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foo join bar … join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join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… join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03826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iirl</a:t>
            </a:r>
            <a:endParaRPr lang="en-US" dirty="0"/>
          </a:p>
        </p:txBody>
      </p:sp>
      <p:pic>
        <p:nvPicPr>
          <p:cNvPr id="4" name="Content Placeholder 3" descr="sql2-a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303" b="-75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326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79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241859" y="3369069"/>
            <a:ext cx="609060" cy="349865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0919" y="4198379"/>
            <a:ext cx="570184" cy="298033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5370" y="4198379"/>
            <a:ext cx="596101" cy="298033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61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8304" y="4496412"/>
            <a:ext cx="3822824" cy="310991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</p:spTree>
    <p:extLst>
      <p:ext uri="{BB962C8B-B14F-4D97-AF65-F5344CB8AC3E}">
        <p14:creationId xmlns:p14="http://schemas.microsoft.com/office/powerpoint/2010/main" val="396138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  <p:sp>
        <p:nvSpPr>
          <p:cNvPr id="3" name="Rectangle 2"/>
          <p:cNvSpPr/>
          <p:nvPr/>
        </p:nvSpPr>
        <p:spPr>
          <a:xfrm>
            <a:off x="8358377" y="3407943"/>
            <a:ext cx="311010" cy="246202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</p:spTree>
    <p:extLst>
      <p:ext uri="{BB962C8B-B14F-4D97-AF65-F5344CB8AC3E}">
        <p14:creationId xmlns:p14="http://schemas.microsoft.com/office/powerpoint/2010/main" val="48387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iia</a:t>
            </a:r>
            <a:endParaRPr lang="en-US" dirty="0"/>
          </a:p>
        </p:txBody>
      </p:sp>
      <p:pic>
        <p:nvPicPr>
          <p:cNvPr id="4" name="Content Placeholder 3" descr="sql2-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01" b="-31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5414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468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91745" y="1153258"/>
            <a:ext cx="259174" cy="14253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8259" y="2578634"/>
            <a:ext cx="272133" cy="116622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5897" y="2578634"/>
            <a:ext cx="246216" cy="116622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1745" y="2850751"/>
            <a:ext cx="259174" cy="142538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8651" y="4392748"/>
            <a:ext cx="220299" cy="181412"/>
          </a:xfrm>
          <a:prstGeom prst="rect">
            <a:avLst/>
          </a:prstGeom>
          <a:solidFill>
            <a:srgbClr val="FF66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7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‘using’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on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a.id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b.id</a:t>
            </a:r>
            <a:endParaRPr lang="en-US" dirty="0" smtClean="0">
              <a:solidFill>
                <a:schemeClr val="accent6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using (id)</a:t>
            </a:r>
          </a:p>
        </p:txBody>
      </p:sp>
    </p:spTree>
    <p:extLst>
      <p:ext uri="{BB962C8B-B14F-4D97-AF65-F5344CB8AC3E}">
        <p14:creationId xmlns:p14="http://schemas.microsoft.com/office/powerpoint/2010/main" val="276015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1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1935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498944" y="5919597"/>
            <a:ext cx="260812" cy="90721"/>
          </a:xfrm>
          <a:prstGeom prst="hexagon">
            <a:avLst/>
          </a:prstGeom>
          <a:solidFill>
            <a:srgbClr val="3366FF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6359" y="6157741"/>
            <a:ext cx="113397" cy="612372"/>
          </a:xfrm>
          <a:prstGeom prst="rect">
            <a:avLst/>
          </a:prstGeom>
          <a:solidFill>
            <a:srgbClr val="3366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ing-using-with-with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using-using-with-with.potx</Template>
  <TotalTime>597</TotalTime>
  <Words>707</Words>
  <Application>Microsoft Macintosh PowerPoint</Application>
  <PresentationFormat>On-screen Show (4:3)</PresentationFormat>
  <Paragraphs>124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using-using-with-with</vt:lpstr>
      <vt:lpstr>Using Using With With some SQL clauses you may not have tried</vt:lpstr>
      <vt:lpstr>Before SQL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SQL ‘with’ clause basics</vt:lpstr>
      <vt:lpstr>SQL ‘with’ clause basics</vt:lpstr>
      <vt:lpstr>with iirl</vt:lpstr>
      <vt:lpstr>with iib</vt:lpstr>
      <vt:lpstr>with iib</vt:lpstr>
      <vt:lpstr>with iid</vt:lpstr>
      <vt:lpstr>with iid</vt:lpstr>
      <vt:lpstr>with iid</vt:lpstr>
      <vt:lpstr>with iim</vt:lpstr>
      <vt:lpstr>with iim</vt:lpstr>
      <vt:lpstr>with iia</vt:lpstr>
      <vt:lpstr>Whole with clause</vt:lpstr>
      <vt:lpstr>Whole with clause</vt:lpstr>
      <vt:lpstr>SQL ‘using’ basics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</cp:lastModifiedBy>
  <cp:revision>51</cp:revision>
  <dcterms:created xsi:type="dcterms:W3CDTF">2015-05-07T20:45:54Z</dcterms:created>
  <dcterms:modified xsi:type="dcterms:W3CDTF">2015-08-14T20:09:02Z</dcterms:modified>
</cp:coreProperties>
</file>