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4602"/>
  </p:normalViewPr>
  <p:slideViewPr>
    <p:cSldViewPr snapToGrid="0" snapToObjects="1">
      <p:cViewPr varScale="1">
        <p:scale>
          <a:sx n="112" d="100"/>
          <a:sy n="11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clause comes before</a:t>
            </a:r>
            <a:r>
              <a:rPr lang="en-US" baseline="0" dirty="0" smtClean="0"/>
              <a:t> the select – and then you can use the aliases in the from/join clauses like they were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2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So… how nice is this compared to</a:t>
            </a:r>
            <a:r>
              <a:rPr lang="en-US" baseline="0" dirty="0" smtClean="0"/>
              <a:t> in-line </a:t>
            </a:r>
            <a:r>
              <a:rPr lang="en-US" baseline="0" dirty="0" err="1" smtClean="0"/>
              <a:t>subqueries</a:t>
            </a:r>
            <a:r>
              <a:rPr lang="en-US" baseline="0" dirty="0" smtClean="0"/>
              <a:t>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Using With With</a:t>
            </a:r>
            <a:br>
              <a:rPr lang="en-US" dirty="0" smtClean="0"/>
            </a:br>
            <a:r>
              <a:rPr lang="en-US" sz="1800" dirty="0" smtClean="0"/>
              <a:t>some SQL explorations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Todd </a:t>
            </a:r>
            <a:r>
              <a:rPr lang="en-US" dirty="0" err="1" smtClean="0"/>
              <a:t>Hepler</a:t>
            </a:r>
            <a:r>
              <a:rPr lang="en-US" dirty="0" smtClean="0"/>
              <a:t> – LIMS</a:t>
            </a:r>
          </a:p>
          <a:p>
            <a:r>
              <a:rPr lang="en-US" dirty="0" smtClean="0"/>
              <a:t>August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</p:spTree>
    <p:extLst>
      <p:ext uri="{BB962C8B-B14F-4D97-AF65-F5344CB8AC3E}">
        <p14:creationId xmlns:p14="http://schemas.microsoft.com/office/powerpoint/2010/main" val="48387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‘with’ clause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320" y="1269891"/>
            <a:ext cx="7266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with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foo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bar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as (…)</a:t>
            </a:r>
          </a:p>
          <a:p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from foo join bar … join </a:t>
            </a:r>
            <a:r>
              <a:rPr lang="en-US" dirty="0" err="1" smtClean="0"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… join other …</a:t>
            </a:r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where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group by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order by …</a:t>
            </a:r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‘with’ clause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320" y="1269891"/>
            <a:ext cx="7266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with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foo</a:t>
            </a:r>
            <a:r>
              <a:rPr lang="en-US" dirty="0" smtClean="0">
                <a:latin typeface="Menlo Regular"/>
                <a:cs typeface="Menlo Regular"/>
              </a:rPr>
              <a:t>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bar</a:t>
            </a:r>
            <a:r>
              <a:rPr lang="en-US" dirty="0" smtClean="0">
                <a:latin typeface="Menlo Regular"/>
                <a:cs typeface="Menlo Regular"/>
              </a:rPr>
              <a:t>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as (…)</a:t>
            </a:r>
          </a:p>
          <a:p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from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foo</a:t>
            </a:r>
            <a:r>
              <a:rPr lang="en-US" dirty="0" smtClean="0">
                <a:latin typeface="Menlo Regular"/>
                <a:cs typeface="Menlo Regular"/>
              </a:rPr>
              <a:t> join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bar</a:t>
            </a:r>
            <a:r>
              <a:rPr lang="en-US" dirty="0" smtClean="0">
                <a:latin typeface="Menlo Regular"/>
                <a:cs typeface="Menlo Regular"/>
              </a:rPr>
              <a:t> … join </a:t>
            </a:r>
            <a:r>
              <a:rPr lang="en-US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… join other …</a:t>
            </a:r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where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group by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order by …</a:t>
            </a:r>
          </a:p>
        </p:txBody>
      </p:sp>
    </p:spTree>
    <p:extLst>
      <p:ext uri="{BB962C8B-B14F-4D97-AF65-F5344CB8AC3E}">
        <p14:creationId xmlns:p14="http://schemas.microsoft.com/office/powerpoint/2010/main" val="403826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‘using’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*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	from a join b 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on </a:t>
            </a:r>
            <a:r>
              <a:rPr lang="en-US" dirty="0" err="1" smtClean="0">
                <a:solidFill>
                  <a:schemeClr val="accent6"/>
                </a:solidFill>
                <a:latin typeface="Menlo Regular"/>
                <a:cs typeface="Menlo Regular"/>
              </a:rPr>
              <a:t>a.id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 = </a:t>
            </a:r>
            <a:r>
              <a:rPr lang="en-US" dirty="0" err="1" smtClean="0">
                <a:solidFill>
                  <a:schemeClr val="accent6"/>
                </a:solidFill>
                <a:latin typeface="Menlo Regular"/>
                <a:cs typeface="Menlo Regular"/>
              </a:rPr>
              <a:t>b.id</a:t>
            </a:r>
            <a:endParaRPr lang="en-US" dirty="0" smtClean="0">
              <a:solidFill>
                <a:schemeClr val="accent6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*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	from a join b 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using (id)</a:t>
            </a:r>
          </a:p>
        </p:txBody>
      </p:sp>
    </p:spTree>
    <p:extLst>
      <p:ext uri="{BB962C8B-B14F-4D97-AF65-F5344CB8AC3E}">
        <p14:creationId xmlns:p14="http://schemas.microsoft.com/office/powerpoint/2010/main" val="276015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ing-using-with-with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using-using-with-with.potx</Template>
  <TotalTime>263</TotalTime>
  <Words>164</Words>
  <Application>Microsoft Macintosh PowerPoint</Application>
  <PresentationFormat>On-screen Show (4:3)</PresentationFormat>
  <Paragraphs>37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using-using-with-with</vt:lpstr>
      <vt:lpstr>Using Using With With some SQL explorations</vt:lpstr>
      <vt:lpstr>Before SQL</vt:lpstr>
      <vt:lpstr>SQL ‘with’ clause basics</vt:lpstr>
      <vt:lpstr>SQL ‘with’ clause basics</vt:lpstr>
      <vt:lpstr>SQL ‘using’ basics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</cp:lastModifiedBy>
  <cp:revision>14</cp:revision>
  <dcterms:created xsi:type="dcterms:W3CDTF">2015-05-07T20:45:54Z</dcterms:created>
  <dcterms:modified xsi:type="dcterms:W3CDTF">2015-08-13T21:11:13Z</dcterms:modified>
</cp:coreProperties>
</file>