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4" r:id="rId8"/>
    <p:sldId id="260" r:id="rId9"/>
    <p:sldId id="263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6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EF97-0FE3-49CA-A6B4-D082EBBA94C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FBC7-165B-4DB7-9953-BE2493CC4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EF97-0FE3-49CA-A6B4-D082EBBA94C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FBC7-165B-4DB7-9953-BE2493CC4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EF97-0FE3-49CA-A6B4-D082EBBA94C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FBC7-165B-4DB7-9953-BE2493CC4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EF97-0FE3-49CA-A6B4-D082EBBA94C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FBC7-165B-4DB7-9953-BE2493CC4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EF97-0FE3-49CA-A6B4-D082EBBA94C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FBC7-165B-4DB7-9953-BE2493CC4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EF97-0FE3-49CA-A6B4-D082EBBA94C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FBC7-165B-4DB7-9953-BE2493CC4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EF97-0FE3-49CA-A6B4-D082EBBA94C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FBC7-165B-4DB7-9953-BE2493CC4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EF97-0FE3-49CA-A6B4-D082EBBA94C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FBC7-165B-4DB7-9953-BE2493CC4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EF97-0FE3-49CA-A6B4-D082EBBA94C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FBC7-165B-4DB7-9953-BE2493CC4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EF97-0FE3-49CA-A6B4-D082EBBA94C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FBC7-165B-4DB7-9953-BE2493CC4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EF97-0FE3-49CA-A6B4-D082EBBA94C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FBC7-165B-4DB7-9953-BE2493CC4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EF97-0FE3-49CA-A6B4-D082EBBA94C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AFBC7-165B-4DB7-9953-BE2493CC43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41" y="1752600"/>
            <a:ext cx="8633159" cy="44196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8086 processor</a:t>
            </a:r>
            <a:endParaRPr lang="en-US" dirty="0"/>
          </a:p>
        </p:txBody>
      </p:sp>
      <p:pic>
        <p:nvPicPr>
          <p:cNvPr id="4" name="Content Placeholder 3" descr="Untitled 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57400"/>
            <a:ext cx="6960751" cy="35052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bus of 8086 (Address)</a:t>
            </a:r>
            <a:endParaRPr lang="en-US" dirty="0"/>
          </a:p>
        </p:txBody>
      </p:sp>
      <p:pic>
        <p:nvPicPr>
          <p:cNvPr id="4" name="Content Placeholder 3" descr="system bus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905000"/>
            <a:ext cx="4251960" cy="420624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buses of 8086 (Data + Control)</a:t>
            </a:r>
            <a:endParaRPr lang="en-US" dirty="0"/>
          </a:p>
        </p:txBody>
      </p:sp>
      <p:pic>
        <p:nvPicPr>
          <p:cNvPr id="4" name="Content Placeholder 3" descr="System Bus of 8086 (Data + Control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541" y="1600200"/>
            <a:ext cx="5408918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05200" cy="46021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825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0" y="304800"/>
            <a:ext cx="3759332" cy="62484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825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970" y="1969611"/>
            <a:ext cx="4290060" cy="378714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792162"/>
          </a:xfrm>
        </p:spPr>
        <p:txBody>
          <a:bodyPr/>
          <a:lstStyle/>
          <a:p>
            <a:r>
              <a:rPr lang="en-US" dirty="0" smtClean="0"/>
              <a:t>Memory Interface</a:t>
            </a:r>
            <a:endParaRPr lang="en-US" dirty="0"/>
          </a:p>
        </p:txBody>
      </p:sp>
      <p:pic>
        <p:nvPicPr>
          <p:cNvPr id="4" name="Content Placeholder 3" descr="memory interfac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762000"/>
            <a:ext cx="7848600" cy="5638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Decoder</a:t>
            </a:r>
            <a:endParaRPr lang="en-US" dirty="0"/>
          </a:p>
        </p:txBody>
      </p:sp>
      <p:pic>
        <p:nvPicPr>
          <p:cNvPr id="4" name="Content Placeholder 3" descr="io deco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981200"/>
            <a:ext cx="6872643" cy="36576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67000"/>
            <a:ext cx="3657600" cy="1143000"/>
          </a:xfrm>
        </p:spPr>
        <p:txBody>
          <a:bodyPr/>
          <a:lstStyle/>
          <a:p>
            <a:r>
              <a:rPr lang="en-US" dirty="0" smtClean="0"/>
              <a:t>Logic gates</a:t>
            </a:r>
            <a:endParaRPr lang="en-US" dirty="0"/>
          </a:p>
        </p:txBody>
      </p:sp>
      <p:pic>
        <p:nvPicPr>
          <p:cNvPr id="4" name="Content Placeholder 3" descr="logic gat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152400"/>
            <a:ext cx="5181600" cy="65532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24</Words>
  <Application>Microsoft Office PowerPoint</Application>
  <PresentationFormat>On-screen Show (4:3)</PresentationFormat>
  <Paragraphs>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8086 processor</vt:lpstr>
      <vt:lpstr>System bus of 8086 (Address)</vt:lpstr>
      <vt:lpstr>System buses of 8086 (Data + Control)</vt:lpstr>
      <vt:lpstr>Slide 5</vt:lpstr>
      <vt:lpstr>Slide 6</vt:lpstr>
      <vt:lpstr>Memory Interface</vt:lpstr>
      <vt:lpstr>I/O Decoder</vt:lpstr>
      <vt:lpstr>Logic gates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</dc:title>
  <dc:creator>user</dc:creator>
  <cp:lastModifiedBy>user</cp:lastModifiedBy>
  <cp:revision>3</cp:revision>
  <dcterms:created xsi:type="dcterms:W3CDTF">2020-04-19T05:09:56Z</dcterms:created>
  <dcterms:modified xsi:type="dcterms:W3CDTF">2020-04-19T13:42:42Z</dcterms:modified>
</cp:coreProperties>
</file>