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cc9add11533a5b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cc9add11533a5b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cc9add11533a5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cc9add11533a5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cc9add11533a5b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cc9add11533a5b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cc9add11533a5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cc9add11533a5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cc9add11533a5b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cc9add11533a5b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cc9add11533a5b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cc9add11533a5b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1dcbf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1dcbf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1dcbf4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1dcbf4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K Nearest Neighbour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By Pradip Tivhale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KNN for data retrieval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73525" y="1078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used for data </a:t>
            </a:r>
            <a:r>
              <a:rPr lang="en"/>
              <a:t>retrieval.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</a:rPr>
              <a:t>KNN  search has O(N) time complexity for each query where N= Number of data points. For KNN with K neighbor search, the time complexity will be O(N*K) .just imagine what happen millions of datapoint and thousand of query. 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</a:rPr>
              <a:t>Any efficient solution? KD Tree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KD Tree</a:t>
            </a:r>
            <a:r>
              <a:rPr lang="en">
                <a:solidFill>
                  <a:srgbClr val="595858"/>
                </a:solidFill>
                <a:highlight>
                  <a:srgbClr val="FFFFFF"/>
                </a:highlight>
              </a:rPr>
              <a:t> is one such algorithm which uses a mixture of Decision trees and KNN to calculate the nearest neighbour(s).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 Tree: K-</a:t>
            </a:r>
            <a:r>
              <a:rPr lang="en"/>
              <a:t>dimensional</a:t>
            </a:r>
            <a:r>
              <a:rPr lang="en"/>
              <a:t> tree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x,y…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(3, 6), (17, 15), (13, 15), (6, 12), (9, 1), (2, 7), (10, 19)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651" y="220200"/>
            <a:ext cx="4645727" cy="470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</a:t>
            </a:r>
            <a:r>
              <a:rPr lang="en"/>
              <a:t>euclidean</a:t>
            </a:r>
            <a:r>
              <a:rPr lang="en"/>
              <a:t> and manhattan distance 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k value for knn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Big Idea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800" y="1017725"/>
            <a:ext cx="4484400" cy="40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</a:t>
            </a:r>
            <a:r>
              <a:rPr lang="en"/>
              <a:t> </a:t>
            </a:r>
            <a:r>
              <a:rPr lang="en"/>
              <a:t>Neighbor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KNN is a typical example of a lazy learner. It is called lazy because it doesn't learn a discriminative function from the training data but memorizes the training dataset instead.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KNN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1. Choose the number of k and a distance metric.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2. Find the k nearest neighbors of the sample that we want to classify.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3. Assign the class label by majority vote.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63571"/>
            <a:ext cx="77127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p=1/2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Manhattan P=1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881188"/>
            <a:ext cx="56292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Flow of KNN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euclidean distance between a test point and all other training points. E.g X1 = {3,3} ,X2 = {6,1}, X3={7,9} ,X4={3,6}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points sorted by distance (lowest first)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 classification, we do </a:t>
            </a:r>
            <a:r>
              <a:rPr b="1" i="1" lang="en"/>
              <a:t>majority voting</a:t>
            </a:r>
            <a:r>
              <a:rPr lang="en"/>
              <a:t>, the most frequent class between the K closest points is the class assigned to our test data point. This works in both binary and multiclass contexts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 regression setting, we use the average Y value of K nearest training points. So y_pred_i = 1/K ∑y</a:t>
            </a:r>
            <a:r>
              <a:rPr baseline="-25000" lang="en"/>
              <a:t>training_i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KNN: Classification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500" y="1184650"/>
            <a:ext cx="6306500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Let's</a:t>
            </a:r>
            <a:r>
              <a:rPr lang="en"/>
              <a:t> look at the pros and cons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quick and efficient algo (</a:t>
            </a:r>
            <a:r>
              <a:rPr b="1" lang="en"/>
              <a:t>low training time)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Surprisingly effective and easy to </a:t>
            </a:r>
            <a:r>
              <a:rPr lang="en"/>
              <a:t>interpret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feature has the same weight, relative importance of features not learned.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to be scaled to work well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0" y="485000"/>
            <a:ext cx="8229600" cy="4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