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181a5b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181a5b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40e79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40e79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40e79f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40e79f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40e79f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40e79f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181a5b1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181a5b1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181a5b1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181a5b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181a5b1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181a5b1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181a5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181a5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181a5b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181a5b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181a5b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181a5b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181a5b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181a5b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181a5b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181a5b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181a5b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181a5b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181a5b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181a5b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181a5b1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181a5b1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Y6RRHw9uN9o" TargetMode="External"/><Relationship Id="rId4" Type="http://schemas.openxmlformats.org/officeDocument/2006/relationships/hyperlink" Target="https://scikit-learn.org/stable/auto_examples/svm/plot_iris_svc.html#sphx-glr-auto-examples-svm-plot-iris-svc-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hyperplane equation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32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W’ * X_pos+ B=1 -----------(1)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W’ * X_neg+B=-1 -----------(2)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eqn subtract(2) from 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W’ * X_pos-W’ * X_neg=2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||W|| =length of 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620" y="685800"/>
            <a:ext cx="81248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tuning</a:t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ariable C , can  control the penalty for misclassification.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values of C correspond to large error penalties.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whereas we are less strict about misclassification errors if we choose smaller values for C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C to control the width of the margin and therefore tune the bias-variance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support vector machine (SVM) is an extension of the support vector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classifier that results from enlarging the feature space in a specific way,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kernels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the classes are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separated, SVMs tend to behave better than logistic regression; in more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overlapping regimes, logistic regression is often preferred.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74" y="3209999"/>
            <a:ext cx="6279625" cy="9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SVM Video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Irish dataset with kernel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Maximal Margin Classifier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Hyperplane?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 p-dimensional space, a hyperplane is a flat affine subspace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dimension p − 1.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I.e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In 2D line is hyperplane.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2)In 3D </a:t>
            </a:r>
            <a:r>
              <a:rPr b="1" lang="en"/>
              <a:t>hyperplane is a flat two-dimensional subspace.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290" y="2103975"/>
            <a:ext cx="2397935" cy="2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2"/>
                </a:solidFill>
              </a:rPr>
              <a:t>Hyperplane Equation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1)for 2D setting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β 0 + β 1 X 1 + β 2 X 2 = 0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2)For n-Dimensional  setting: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β 0 + β 1 X 1 + β 2 X 2 + . . . + β p X p = 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5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2"/>
                </a:solidFill>
              </a:rPr>
              <a:t>Hyperplane Equation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 0 + β 1 X 1 + β 2 X 2 + . . . + β p X p =  0. (Lies on hyperplane)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β 0 + β 1 X 1 + β 2 X 2 + . . . + β p X p  &gt;  0.( one side of hyperplane)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β 0 + β 1 X 1 + β 2 X 2 + . . . + β p X p  &lt; 0. (other side of hyperplane)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49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