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3301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Coffee Sales Dashboard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812041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C8C8C8"/>
                </a:solidFill>
              </a:defRPr>
            </a:pPr>
            <a:r>
              <a:rPr dirty="0"/>
              <a:t>Sales Trends | Insights |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30990-046A-441C-9CDF-7A9628E0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6" y="1999359"/>
            <a:ext cx="8420669" cy="404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Total Profit: 64K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Total Sales: 203K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Total States Analyzed: 20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Product Types Sold: 1062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Top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📊 Profit Margin is healthy at 64K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💵 Revenue standing at 203K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📍 Coverage across 20 states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🛒 1062 unique product variants sold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Best Performing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🥇 Colombian - Top seller with 31K in sales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🍋 Lemon and ☕ Caffe Mocha follow closely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🛑 Hazelnut Espresso was least sold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7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Sales Trends by Month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📈 Peaks in May and October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📉 Dip noticed in July (seasonal impact)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Suggests strong seasonal buying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Quarterly Analysis 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🗓️ Interactive filters for Q1 to Q4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🔍 Enables targeted and seasonal analysis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📊 Enhances campaign performance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Strategic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📌 Double down on Colombian &amp; Lemon variants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🎯 Promote offers during slow periods like July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📦 Monitor inventory in low-performing states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📍 Invest in high-demand regions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For queries or custom dashboards, reach out.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☕ Keep brewing success!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2025-04-11T09:09:57Z</dcterms:modified>
  <cp:category/>
</cp:coreProperties>
</file>