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88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3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5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7900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775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111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724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108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35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3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51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5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30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90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33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04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56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233E2-CD1A-4327-95B6-4AA727236F7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D1954-BAA8-442A-B4C5-63E6EFD3F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09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79662-7E46-41C3-B5C3-9B4A68B4B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18186"/>
            <a:ext cx="9144000" cy="1158382"/>
          </a:xfrm>
        </p:spPr>
        <p:txBody>
          <a:bodyPr/>
          <a:lstStyle/>
          <a:p>
            <a:r>
              <a:rPr lang="en-IN" b="1" dirty="0"/>
              <a:t>Data Analytics (SQL-Based)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FCD47-E468-474E-8D0C-C55FFC5DA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3823" y="1994052"/>
            <a:ext cx="5004777" cy="653450"/>
          </a:xfrm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Calculating sales with the queries of SQL</a:t>
            </a:r>
            <a:endParaRPr lang="en-IN" sz="2800" dirty="0"/>
          </a:p>
        </p:txBody>
      </p:sp>
      <p:pic>
        <p:nvPicPr>
          <p:cNvPr id="2054" name="Picture 6" descr="Use of SQL in Data Analysis | Jaro Education">
            <a:extLst>
              <a:ext uri="{FF2B5EF4-FFF2-40B4-BE49-F238E27FC236}">
                <a16:creationId xmlns:a16="http://schemas.microsoft.com/office/drawing/2014/main" id="{6B5E626B-466E-4965-9B31-78FDAA529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76568"/>
            <a:ext cx="8611673" cy="484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60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4627-D5CA-41D4-8FB9-E0D138E7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Demanding Product by Region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C901BD-BA8F-4172-835C-3A9E7DC60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658" y="2141537"/>
            <a:ext cx="5647141" cy="4351338"/>
          </a:xfrm>
        </p:spPr>
      </p:pic>
    </p:spTree>
    <p:extLst>
      <p:ext uri="{BB962C8B-B14F-4D97-AF65-F5344CB8AC3E}">
        <p14:creationId xmlns:p14="http://schemas.microsoft.com/office/powerpoint/2010/main" val="366646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ACE3-0BBB-431A-81DB-7085BAB3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H="1" flipV="1">
            <a:off x="4314423" y="1931831"/>
            <a:ext cx="2434108" cy="953037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3074" name="Picture 2" descr="Free Thanks PowerPoint, Canva, and Google Slides Templates">
            <a:extLst>
              <a:ext uri="{FF2B5EF4-FFF2-40B4-BE49-F238E27FC236}">
                <a16:creationId xmlns:a16="http://schemas.microsoft.com/office/drawing/2014/main" id="{3B230751-6ED5-4E8A-ADA1-2A8C733469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34" y="1313751"/>
            <a:ext cx="7129188" cy="399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10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7DFF-514D-4D31-B6C1-3D493629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63971"/>
            <a:ext cx="9905998" cy="1478570"/>
          </a:xfrm>
        </p:spPr>
        <p:txBody>
          <a:bodyPr/>
          <a:lstStyle/>
          <a:p>
            <a:r>
              <a:rPr lang="en-US" dirty="0"/>
              <a:t>DESCRIPTION:-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3D060B-1557-416E-A55F-9A9313FD5B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9099" y="1506022"/>
            <a:ext cx="1135380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project, provided by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Elevate Lab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focuses on analyzing online sales data to uncover key business insights. The dataset includes columns such 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allow for detailed analysis of customer purchase behavior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main objectives of the project include: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Extracting and grouping sales data by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 and year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revenue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aggregate SQL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trends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different periods and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Optimizing SQL queries to improve performance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leveraging SQL queries such 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EXTRACT(MONTH 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order_date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SUM(amount)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GROUP 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the project demonstrates practical skills in data aggregation, date-time manipulation, and business intelligence reporting.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04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22E1-1341-4C29-82EA-DA43191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unit sold by Product Category:-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9B514A-F6D7-407F-B5CC-726302AC3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5118"/>
            <a:ext cx="6415186" cy="4687909"/>
          </a:xfrm>
        </p:spPr>
      </p:pic>
    </p:spTree>
    <p:extLst>
      <p:ext uri="{BB962C8B-B14F-4D97-AF65-F5344CB8AC3E}">
        <p14:creationId xmlns:p14="http://schemas.microsoft.com/office/powerpoint/2010/main" val="336791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656C-EC34-4146-B59B-1EE57EA1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Revenue:-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D62759-D0D7-46FD-8954-3E45A10F4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92585"/>
            <a:ext cx="4068651" cy="3606694"/>
          </a:xfrm>
        </p:spPr>
      </p:pic>
    </p:spTree>
    <p:extLst>
      <p:ext uri="{BB962C8B-B14F-4D97-AF65-F5344CB8AC3E}">
        <p14:creationId xmlns:p14="http://schemas.microsoft.com/office/powerpoint/2010/main" val="201961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8146-C9F8-4033-9CC0-24D4C2BC6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Orders:-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8A841F-FEB8-4495-874D-6444DA30D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9076"/>
            <a:ext cx="6554273" cy="3438535"/>
          </a:xfrm>
        </p:spPr>
      </p:pic>
    </p:spTree>
    <p:extLst>
      <p:ext uri="{BB962C8B-B14F-4D97-AF65-F5344CB8AC3E}">
        <p14:creationId xmlns:p14="http://schemas.microsoft.com/office/powerpoint/2010/main" val="453285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AB3A-CFB5-451B-99B6-8515DCB0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Most Expensive Products:-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112627-DAE8-4CA0-B6A5-2E2D1E25C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23" y="1690688"/>
            <a:ext cx="6410117" cy="4478292"/>
          </a:xfrm>
        </p:spPr>
      </p:pic>
    </p:spTree>
    <p:extLst>
      <p:ext uri="{BB962C8B-B14F-4D97-AF65-F5344CB8AC3E}">
        <p14:creationId xmlns:p14="http://schemas.microsoft.com/office/powerpoint/2010/main" val="250947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8112-D7DC-402B-9584-E5578CCA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High Revenue Product:-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FF174D-F08A-441E-B6C2-0BA29B534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8238"/>
            <a:ext cx="6058746" cy="4277322"/>
          </a:xfrm>
        </p:spPr>
      </p:pic>
    </p:spTree>
    <p:extLst>
      <p:ext uri="{BB962C8B-B14F-4D97-AF65-F5344CB8AC3E}">
        <p14:creationId xmlns:p14="http://schemas.microsoft.com/office/powerpoint/2010/main" val="3943206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FE10-20DB-4559-9E47-1DA6A189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Demanding Product:-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30147E-F1AF-4E55-919D-93BDE9C0F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98246"/>
            <a:ext cx="5871693" cy="4594629"/>
          </a:xfrm>
        </p:spPr>
      </p:pic>
    </p:spTree>
    <p:extLst>
      <p:ext uri="{BB962C8B-B14F-4D97-AF65-F5344CB8AC3E}">
        <p14:creationId xmlns:p14="http://schemas.microsoft.com/office/powerpoint/2010/main" val="96734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FB85E-2682-4CD5-8F6D-27DEDC47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Month From Date:-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372C7C-921F-4880-900F-762FAEC3B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79" y="1759766"/>
            <a:ext cx="7381961" cy="4776262"/>
          </a:xfrm>
        </p:spPr>
      </p:pic>
    </p:spTree>
    <p:extLst>
      <p:ext uri="{BB962C8B-B14F-4D97-AF65-F5344CB8AC3E}">
        <p14:creationId xmlns:p14="http://schemas.microsoft.com/office/powerpoint/2010/main" val="2022071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</TotalTime>
  <Words>184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Trebuchet MS</vt:lpstr>
      <vt:lpstr>Tw Cen MT</vt:lpstr>
      <vt:lpstr>Circuit</vt:lpstr>
      <vt:lpstr>Data Analytics (SQL-Based)</vt:lpstr>
      <vt:lpstr>DESCRIPTION:-</vt:lpstr>
      <vt:lpstr>Count of unit sold by Product Category:-</vt:lpstr>
      <vt:lpstr>Total Revenue:-</vt:lpstr>
      <vt:lpstr>Total Orders:-</vt:lpstr>
      <vt:lpstr>Top 5 Most Expensive Products:-</vt:lpstr>
      <vt:lpstr>Top 5 High Revenue Product:-</vt:lpstr>
      <vt:lpstr>Most Demanding Product:-</vt:lpstr>
      <vt:lpstr>Extract Month From Date:-</vt:lpstr>
      <vt:lpstr>Most Demanding Product by Region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SALES OF ELECTRONICS</dc:title>
  <dc:creator>HP</dc:creator>
  <cp:lastModifiedBy>HP</cp:lastModifiedBy>
  <cp:revision>4</cp:revision>
  <dcterms:created xsi:type="dcterms:W3CDTF">2025-04-15T09:00:54Z</dcterms:created>
  <dcterms:modified xsi:type="dcterms:W3CDTF">2025-04-15T09:21:13Z</dcterms:modified>
</cp:coreProperties>
</file>