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 id="2147483708" r:id="rId5"/>
    <p:sldMasterId id="2147483701" r:id="rId6"/>
    <p:sldMasterId id="2147483661" r:id="rId7"/>
    <p:sldMasterId id="2147483686" r:id="rId8"/>
  </p:sldMasterIdLst>
  <p:notesMasterIdLst>
    <p:notesMasterId r:id="rId28"/>
  </p:notesMasterIdLst>
  <p:handoutMasterIdLst>
    <p:handoutMasterId r:id="rId29"/>
  </p:handoutMasterIdLst>
  <p:sldIdLst>
    <p:sldId id="271" r:id="rId9"/>
    <p:sldId id="316" r:id="rId10"/>
    <p:sldId id="270" r:id="rId11"/>
    <p:sldId id="318" r:id="rId12"/>
    <p:sldId id="281" r:id="rId13"/>
    <p:sldId id="275" r:id="rId14"/>
    <p:sldId id="313" r:id="rId15"/>
    <p:sldId id="274" r:id="rId16"/>
    <p:sldId id="322" r:id="rId17"/>
    <p:sldId id="323" r:id="rId18"/>
    <p:sldId id="324" r:id="rId19"/>
    <p:sldId id="326" r:id="rId20"/>
    <p:sldId id="325" r:id="rId21"/>
    <p:sldId id="327" r:id="rId22"/>
    <p:sldId id="319" r:id="rId23"/>
    <p:sldId id="278" r:id="rId24"/>
    <p:sldId id="321" r:id="rId25"/>
    <p:sldId id="320" r:id="rId26"/>
    <p:sldId id="264" r:id="rId2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CAB12E-840F-54EB-6642-0742BA605726}" name="Courtney Borstel" initials="CB" userId="S::cborstel@umass.edu::ebcc8c0e-4b1b-4a33-a2ef-4899e2de04a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390"/>
    <a:srgbClr val="8A2332"/>
    <a:srgbClr val="910513"/>
    <a:srgbClr val="881C1C"/>
    <a:srgbClr val="5057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8" autoAdjust="0"/>
    <p:restoredTop sz="93191" autoAdjust="0"/>
  </p:normalViewPr>
  <p:slideViewPr>
    <p:cSldViewPr snapToGrid="0" snapToObjects="1">
      <p:cViewPr varScale="1">
        <p:scale>
          <a:sx n="116" d="100"/>
          <a:sy n="116" d="100"/>
        </p:scale>
        <p:origin x="224" y="30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0" d="100"/>
          <a:sy n="110" d="100"/>
        </p:scale>
        <p:origin x="1888"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microsoft.com/office/2018/10/relationships/authors" Target="author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54AD7C-D434-674F-ABE3-45BB78B64D91}"/>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4E8746-50E3-7242-816C-2523F37BB0F8}"/>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66086F72-A37D-824B-9409-D9F6F828ACF5}" type="datetimeFigureOut">
              <a:rPr lang="en-US" smtClean="0"/>
              <a:t>1/30/24</a:t>
            </a:fld>
            <a:endParaRPr lang="en-US"/>
          </a:p>
        </p:txBody>
      </p:sp>
      <p:sp>
        <p:nvSpPr>
          <p:cNvPr id="4" name="Footer Placeholder 3">
            <a:extLst>
              <a:ext uri="{FF2B5EF4-FFF2-40B4-BE49-F238E27FC236}">
                <a16:creationId xmlns:a16="http://schemas.microsoft.com/office/drawing/2014/main" id="{9A752F86-907E-4F40-8239-AA4DAD47C4B2}"/>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20CC6F-7CB9-EF49-AC89-C21AF02B4066}"/>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3DFA8C8A-B923-9348-98AD-70FCDC041BAA}" type="slidenum">
              <a:rPr lang="en-US" smtClean="0"/>
              <a:t>‹#›</a:t>
            </a:fld>
            <a:endParaRPr lang="en-US"/>
          </a:p>
        </p:txBody>
      </p:sp>
    </p:spTree>
    <p:extLst>
      <p:ext uri="{BB962C8B-B14F-4D97-AF65-F5344CB8AC3E}">
        <p14:creationId xmlns:p14="http://schemas.microsoft.com/office/powerpoint/2010/main" val="2648348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089E777-087F-2E4A-86D7-646086A1AA26}" type="datetimeFigureOut">
              <a:rPr lang="en-US" smtClean="0"/>
              <a:t>1/30/24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33E8E15-765C-0D4F-836A-CC046D048C06}" type="slidenum">
              <a:rPr lang="en-US" smtClean="0"/>
              <a:t>‹#›</a:t>
            </a:fld>
            <a:endParaRPr lang="en-US"/>
          </a:p>
        </p:txBody>
      </p:sp>
    </p:spTree>
    <p:extLst>
      <p:ext uri="{BB962C8B-B14F-4D97-AF65-F5344CB8AC3E}">
        <p14:creationId xmlns:p14="http://schemas.microsoft.com/office/powerpoint/2010/main" val="869280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Introducing the Teammates and group number</a:t>
            </a:r>
          </a:p>
          <a:p>
            <a:r>
              <a:rPr lang="en-US" dirty="0"/>
              <a:t>One line  about – Bayesian Prior</a:t>
            </a:r>
          </a:p>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1</a:t>
            </a:fld>
            <a:endParaRPr lang="en-US"/>
          </a:p>
        </p:txBody>
      </p:sp>
    </p:spTree>
    <p:extLst>
      <p:ext uri="{BB962C8B-B14F-4D97-AF65-F5344CB8AC3E}">
        <p14:creationId xmlns:p14="http://schemas.microsoft.com/office/powerpoint/2010/main" val="370892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3</a:t>
            </a:fld>
            <a:endParaRPr lang="en-US"/>
          </a:p>
        </p:txBody>
      </p:sp>
    </p:spTree>
    <p:extLst>
      <p:ext uri="{BB962C8B-B14F-4D97-AF65-F5344CB8AC3E}">
        <p14:creationId xmlns:p14="http://schemas.microsoft.com/office/powerpoint/2010/main" val="73110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5</a:t>
            </a:fld>
            <a:endParaRPr lang="en-US"/>
          </a:p>
        </p:txBody>
      </p:sp>
    </p:spTree>
    <p:extLst>
      <p:ext uri="{BB962C8B-B14F-4D97-AF65-F5344CB8AC3E}">
        <p14:creationId xmlns:p14="http://schemas.microsoft.com/office/powerpoint/2010/main" val="238371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8</a:t>
            </a:fld>
            <a:endParaRPr lang="en-US"/>
          </a:p>
        </p:txBody>
      </p:sp>
    </p:spTree>
    <p:extLst>
      <p:ext uri="{BB962C8B-B14F-4D97-AF65-F5344CB8AC3E}">
        <p14:creationId xmlns:p14="http://schemas.microsoft.com/office/powerpoint/2010/main" val="220785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16</a:t>
            </a:fld>
            <a:endParaRPr lang="en-US"/>
          </a:p>
        </p:txBody>
      </p:sp>
    </p:spTree>
    <p:extLst>
      <p:ext uri="{BB962C8B-B14F-4D97-AF65-F5344CB8AC3E}">
        <p14:creationId xmlns:p14="http://schemas.microsoft.com/office/powerpoint/2010/main" val="42467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B025B-7CFE-BDB4-279B-F9EB1EBDF3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B9E169-2B87-FD03-247B-AC8D09CCB5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C6028B-15CB-E936-06B7-3BADBB6E56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601981-F487-A5C4-4B3D-A97956CEB141}"/>
              </a:ext>
            </a:extLst>
          </p:cNvPr>
          <p:cNvSpPr>
            <a:spLocks noGrp="1"/>
          </p:cNvSpPr>
          <p:nvPr>
            <p:ph type="sldNum" sz="quarter" idx="5"/>
          </p:nvPr>
        </p:nvSpPr>
        <p:spPr/>
        <p:txBody>
          <a:bodyPr/>
          <a:lstStyle/>
          <a:p>
            <a:fld id="{633E8E15-765C-0D4F-836A-CC046D048C06}" type="slidenum">
              <a:rPr lang="en-US" smtClean="0"/>
              <a:t>17</a:t>
            </a:fld>
            <a:endParaRPr lang="en-US"/>
          </a:p>
        </p:txBody>
      </p:sp>
    </p:spTree>
    <p:extLst>
      <p:ext uri="{BB962C8B-B14F-4D97-AF65-F5344CB8AC3E}">
        <p14:creationId xmlns:p14="http://schemas.microsoft.com/office/powerpoint/2010/main" val="1785206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37CFC-EFB4-A5FD-D5F5-4434DEBCC7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AC3E30-0F13-64DB-BDFD-574D557DCC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282608-2543-12BA-0AF7-D85634946A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BBE74F-E351-DDE8-029A-18AC10620331}"/>
              </a:ext>
            </a:extLst>
          </p:cNvPr>
          <p:cNvSpPr>
            <a:spLocks noGrp="1"/>
          </p:cNvSpPr>
          <p:nvPr>
            <p:ph type="sldNum" sz="quarter" idx="5"/>
          </p:nvPr>
        </p:nvSpPr>
        <p:spPr/>
        <p:txBody>
          <a:bodyPr/>
          <a:lstStyle/>
          <a:p>
            <a:fld id="{633E8E15-765C-0D4F-836A-CC046D048C06}" type="slidenum">
              <a:rPr lang="en-US" smtClean="0"/>
              <a:t>18</a:t>
            </a:fld>
            <a:endParaRPr lang="en-US"/>
          </a:p>
        </p:txBody>
      </p:sp>
    </p:spTree>
    <p:extLst>
      <p:ext uri="{BB962C8B-B14F-4D97-AF65-F5344CB8AC3E}">
        <p14:creationId xmlns:p14="http://schemas.microsoft.com/office/powerpoint/2010/main" val="2297373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E8E15-765C-0D4F-836A-CC046D048C06}" type="slidenum">
              <a:rPr lang="en-US" smtClean="0"/>
              <a:t>19</a:t>
            </a:fld>
            <a:endParaRPr lang="en-US"/>
          </a:p>
        </p:txBody>
      </p:sp>
    </p:spTree>
    <p:extLst>
      <p:ext uri="{BB962C8B-B14F-4D97-AF65-F5344CB8AC3E}">
        <p14:creationId xmlns:p14="http://schemas.microsoft.com/office/powerpoint/2010/main" val="3776366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1F1D3C-C886-EE4B-BDB3-5C761274954F}"/>
              </a:ext>
              <a:ext uri="{C183D7F6-B498-43B3-948B-1728B52AA6E4}">
                <adec:decorative xmlns:adec="http://schemas.microsoft.com/office/drawing/2017/decorative" val="1"/>
              </a:ext>
            </a:extLst>
          </p:cNvPr>
          <p:cNvSpPr/>
          <p:nvPr userDrawn="1"/>
        </p:nvSpPr>
        <p:spPr>
          <a:xfrm>
            <a:off x="7237927" y="3390363"/>
            <a:ext cx="4649440" cy="1706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B8FDB-4A41-5C4A-AFAA-4A56142D9D4D}"/>
              </a:ext>
            </a:extLst>
          </p:cNvPr>
          <p:cNvSpPr>
            <a:spLocks noGrp="1"/>
          </p:cNvSpPr>
          <p:nvPr>
            <p:ph type="title" hasCustomPrompt="1"/>
          </p:nvPr>
        </p:nvSpPr>
        <p:spPr>
          <a:xfrm>
            <a:off x="7585656" y="3631842"/>
            <a:ext cx="4005330" cy="1265129"/>
          </a:xfrm>
          <a:prstGeom prst="rect">
            <a:avLst/>
          </a:prstGeom>
        </p:spPr>
        <p:txBody>
          <a:bodyPr anchor="ctr" anchorCtr="0"/>
          <a:lstStyle>
            <a:lvl1pPr>
              <a:defRPr sz="3300" b="1" i="0" baseline="0">
                <a:solidFill>
                  <a:sysClr val="windowText" lastClr="000000"/>
                </a:solidFill>
                <a:latin typeface="Arial" panose="020B0604020202020204" pitchFamily="34" charset="0"/>
                <a:cs typeface="Arial" panose="020B0604020202020204" pitchFamily="34" charset="0"/>
              </a:defRPr>
            </a:lvl1pPr>
          </a:lstStyle>
          <a:p>
            <a:r>
              <a:rPr lang="en-US" dirty="0"/>
              <a:t>CLICK TO EDIT MASTER TITLE</a:t>
            </a:r>
          </a:p>
        </p:txBody>
      </p:sp>
      <p:pic>
        <p:nvPicPr>
          <p:cNvPr id="3" name="Picture 2" descr="University of Massachusetts Amherst">
            <a:extLst>
              <a:ext uri="{FF2B5EF4-FFF2-40B4-BE49-F238E27FC236}">
                <a16:creationId xmlns:a16="http://schemas.microsoft.com/office/drawing/2014/main" id="{6966B39C-445A-284D-8031-E0B5C85E4210}"/>
              </a:ext>
            </a:extLst>
          </p:cNvPr>
          <p:cNvPicPr>
            <a:picLocks noChangeAspect="1"/>
          </p:cNvPicPr>
          <p:nvPr userDrawn="1"/>
        </p:nvPicPr>
        <p:blipFill>
          <a:blip r:embed="rId2"/>
          <a:stretch>
            <a:fillRect/>
          </a:stretch>
        </p:blipFill>
        <p:spPr>
          <a:xfrm>
            <a:off x="663214" y="5378045"/>
            <a:ext cx="2195220" cy="857337"/>
          </a:xfrm>
          <a:prstGeom prst="rect">
            <a:avLst/>
          </a:prstGeom>
        </p:spPr>
      </p:pic>
    </p:spTree>
    <p:extLst>
      <p:ext uri="{BB962C8B-B14F-4D97-AF65-F5344CB8AC3E}">
        <p14:creationId xmlns:p14="http://schemas.microsoft.com/office/powerpoint/2010/main" val="1701284608"/>
      </p:ext>
    </p:extLst>
  </p:cSld>
  <p:clrMapOvr>
    <a:masterClrMapping/>
  </p:clrMapOvr>
  <p:extLst>
    <p:ext uri="{DCECCB84-F9BA-43D5-87BE-67443E8EF086}">
      <p15:sldGuideLst xmlns:p15="http://schemas.microsoft.com/office/powerpoint/2012/main">
        <p15:guide id="1" pos="4776" userDrawn="1">
          <p15:clr>
            <a:srgbClr val="FBAE40"/>
          </p15:clr>
        </p15:guide>
        <p15:guide id="2" orient="horz" pos="22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Text">
    <p:spTree>
      <p:nvGrpSpPr>
        <p:cNvPr id="1" name=""/>
        <p:cNvGrpSpPr/>
        <p:nvPr/>
      </p:nvGrpSpPr>
      <p:grpSpPr>
        <a:xfrm>
          <a:off x="0" y="0"/>
          <a:ext cx="0" cy="0"/>
          <a:chOff x="0" y="0"/>
          <a:chExt cx="0" cy="0"/>
        </a:xfrm>
      </p:grpSpPr>
      <p:pic>
        <p:nvPicPr>
          <p:cNvPr id="4" name="Picture 3" descr="University of Massachusetts Amherst">
            <a:extLst>
              <a:ext uri="{FF2B5EF4-FFF2-40B4-BE49-F238E27FC236}">
                <a16:creationId xmlns:a16="http://schemas.microsoft.com/office/drawing/2014/main" id="{2E3D2614-05B6-4648-BFC0-F7A0F93056CE}"/>
              </a:ext>
            </a:extLst>
          </p:cNvPr>
          <p:cNvPicPr>
            <a:picLocks noChangeAspect="1"/>
          </p:cNvPicPr>
          <p:nvPr userDrawn="1"/>
        </p:nvPicPr>
        <p:blipFill>
          <a:blip r:embed="rId2"/>
          <a:stretch>
            <a:fillRect/>
          </a:stretch>
        </p:blipFill>
        <p:spPr>
          <a:xfrm>
            <a:off x="4896593" y="5247861"/>
            <a:ext cx="2195220" cy="857337"/>
          </a:xfrm>
          <a:prstGeom prst="rect">
            <a:avLst/>
          </a:prstGeom>
        </p:spPr>
      </p:pic>
      <p:sp>
        <p:nvSpPr>
          <p:cNvPr id="6" name="Text Placeholder 5">
            <a:extLst>
              <a:ext uri="{FF2B5EF4-FFF2-40B4-BE49-F238E27FC236}">
                <a16:creationId xmlns:a16="http://schemas.microsoft.com/office/drawing/2014/main" id="{F1925C2B-24B2-EEA3-1447-1E957A0D5A01}"/>
              </a:ext>
            </a:extLst>
          </p:cNvPr>
          <p:cNvSpPr>
            <a:spLocks noGrp="1"/>
          </p:cNvSpPr>
          <p:nvPr>
            <p:ph type="body" sz="quarter" idx="10" hasCustomPrompt="1"/>
          </p:nvPr>
        </p:nvSpPr>
        <p:spPr>
          <a:xfrm>
            <a:off x="304800" y="3000331"/>
            <a:ext cx="11582400" cy="857337"/>
          </a:xfrm>
          <a:prstGeom prst="rect">
            <a:avLst/>
          </a:prstGeom>
        </p:spPr>
        <p:txBody>
          <a:bodyPr/>
          <a:lstStyle>
            <a:lvl1pPr marL="0" indent="0" algn="ctr">
              <a:buNone/>
              <a:defRPr sz="3300">
                <a:solidFill>
                  <a:schemeClr val="bg1"/>
                </a:solidFill>
              </a:defRPr>
            </a:lvl1pPr>
          </a:lstStyle>
          <a:p>
            <a:pPr lvl="0"/>
            <a:r>
              <a:rPr lang="en-US" dirty="0"/>
              <a:t>QUESTIONS &amp; ANSWERS</a:t>
            </a:r>
          </a:p>
        </p:txBody>
      </p:sp>
    </p:spTree>
    <p:extLst>
      <p:ext uri="{BB962C8B-B14F-4D97-AF65-F5344CB8AC3E}">
        <p14:creationId xmlns:p14="http://schemas.microsoft.com/office/powerpoint/2010/main" val="1342001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1F1D3C-C886-EE4B-BDB3-5C761274954F}"/>
              </a:ext>
              <a:ext uri="{C183D7F6-B498-43B3-948B-1728B52AA6E4}">
                <adec:decorative xmlns:adec="http://schemas.microsoft.com/office/drawing/2017/decorative" val="1"/>
              </a:ext>
            </a:extLst>
          </p:cNvPr>
          <p:cNvSpPr/>
          <p:nvPr userDrawn="1"/>
        </p:nvSpPr>
        <p:spPr>
          <a:xfrm>
            <a:off x="7237927" y="3390363"/>
            <a:ext cx="4649440" cy="1706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B8FDB-4A41-5C4A-AFAA-4A56142D9D4D}"/>
              </a:ext>
            </a:extLst>
          </p:cNvPr>
          <p:cNvSpPr>
            <a:spLocks noGrp="1"/>
          </p:cNvSpPr>
          <p:nvPr>
            <p:ph type="title" hasCustomPrompt="1"/>
          </p:nvPr>
        </p:nvSpPr>
        <p:spPr>
          <a:xfrm>
            <a:off x="7585656" y="3631842"/>
            <a:ext cx="4005330" cy="1265129"/>
          </a:xfrm>
          <a:prstGeom prst="rect">
            <a:avLst/>
          </a:prstGeom>
        </p:spPr>
        <p:txBody>
          <a:bodyPr anchor="ctr" anchorCtr="0"/>
          <a:lstStyle>
            <a:lvl1pPr>
              <a:defRPr sz="3300" b="1" i="0" baseline="0">
                <a:solidFill>
                  <a:sysClr val="windowText" lastClr="000000"/>
                </a:solidFill>
                <a:latin typeface="Arial" panose="020B0604020202020204" pitchFamily="34" charset="0"/>
                <a:cs typeface="Arial" panose="020B0604020202020204" pitchFamily="34" charset="0"/>
              </a:defRPr>
            </a:lvl1pPr>
          </a:lstStyle>
          <a:p>
            <a:r>
              <a:rPr lang="en-US" dirty="0"/>
              <a:t>CLICK TO EDIT MASTER TITLE</a:t>
            </a:r>
          </a:p>
        </p:txBody>
      </p:sp>
      <p:pic>
        <p:nvPicPr>
          <p:cNvPr id="5" name="Picture 4" descr="University of Massachusetts Amherst">
            <a:extLst>
              <a:ext uri="{FF2B5EF4-FFF2-40B4-BE49-F238E27FC236}">
                <a16:creationId xmlns:a16="http://schemas.microsoft.com/office/drawing/2014/main" id="{8AEA7E88-3573-6AA8-143D-378C80AC4E5C}"/>
              </a:ext>
            </a:extLst>
          </p:cNvPr>
          <p:cNvPicPr>
            <a:picLocks noChangeAspect="1"/>
          </p:cNvPicPr>
          <p:nvPr userDrawn="1"/>
        </p:nvPicPr>
        <p:blipFill>
          <a:blip r:embed="rId2">
            <a:alphaModFix amt="35000"/>
          </a:blip>
          <a:stretch>
            <a:fillRect/>
          </a:stretch>
        </p:blipFill>
        <p:spPr>
          <a:xfrm>
            <a:off x="1122234" y="1213254"/>
            <a:ext cx="4837176" cy="4837176"/>
          </a:xfrm>
          <a:prstGeom prst="rect">
            <a:avLst/>
          </a:prstGeom>
        </p:spPr>
      </p:pic>
    </p:spTree>
    <p:extLst>
      <p:ext uri="{BB962C8B-B14F-4D97-AF65-F5344CB8AC3E}">
        <p14:creationId xmlns:p14="http://schemas.microsoft.com/office/powerpoint/2010/main" val="535942746"/>
      </p:ext>
    </p:extLst>
  </p:cSld>
  <p:clrMapOvr>
    <a:masterClrMapping/>
  </p:clrMapOvr>
  <p:extLst>
    <p:ext uri="{DCECCB84-F9BA-43D5-87BE-67443E8EF086}">
      <p15:sldGuideLst xmlns:p15="http://schemas.microsoft.com/office/powerpoint/2012/main">
        <p15:guide id="1" pos="4776" userDrawn="1">
          <p15:clr>
            <a:srgbClr val="FBAE40"/>
          </p15:clr>
        </p15:guide>
        <p15:guide id="2" orient="horz" pos="22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Block-tex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7B8525-0552-68C4-0020-7CD438DC7E8C}"/>
              </a:ext>
            </a:extLst>
          </p:cNvPr>
          <p:cNvSpPr>
            <a:spLocks noGrp="1"/>
          </p:cNvSpPr>
          <p:nvPr>
            <p:ph type="title"/>
          </p:nvPr>
        </p:nvSpPr>
        <p:spPr/>
        <p:txBody>
          <a:bodyPr/>
          <a:lstStyle/>
          <a:p>
            <a:r>
              <a:rPr lang="en-US"/>
              <a:t>Click to edit Master title style</a:t>
            </a:r>
          </a:p>
        </p:txBody>
      </p:sp>
      <p:sp>
        <p:nvSpPr>
          <p:cNvPr id="10" name="Text Placeholder 9">
            <a:extLst>
              <a:ext uri="{FF2B5EF4-FFF2-40B4-BE49-F238E27FC236}">
                <a16:creationId xmlns:a16="http://schemas.microsoft.com/office/drawing/2014/main" id="{F25685DD-1913-78A8-2B77-ED0CDF0C92CD}"/>
              </a:ext>
            </a:extLst>
          </p:cNvPr>
          <p:cNvSpPr>
            <a:spLocks noGrp="1"/>
          </p:cNvSpPr>
          <p:nvPr>
            <p:ph type="body" sz="quarter" idx="11"/>
          </p:nvPr>
        </p:nvSpPr>
        <p:spPr>
          <a:xfrm>
            <a:off x="630936" y="1485900"/>
            <a:ext cx="9802368" cy="3806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BACFC7A-8C3F-260E-EDB1-96B00AE65DAF}"/>
              </a:ext>
            </a:extLst>
          </p:cNvPr>
          <p:cNvSpPr>
            <a:spLocks noGrp="1"/>
          </p:cNvSpPr>
          <p:nvPr>
            <p:ph type="sldNum" sz="quarter" idx="10"/>
          </p:nvPr>
        </p:nvSpPr>
        <p:spPr/>
        <p:txBody>
          <a:bodyPr/>
          <a:lstStyle/>
          <a:p>
            <a:r>
              <a:rPr lang="en-US"/>
              <a:t>Page </a:t>
            </a:r>
            <a:fld id="{DD29D99E-69EB-AA4D-BFC5-F52CB8D29AB0}" type="slidenum">
              <a:rPr lang="en-US" smtClean="0"/>
              <a:pPr/>
              <a:t>‹#›</a:t>
            </a:fld>
            <a:endParaRPr lang="en-US" dirty="0"/>
          </a:p>
        </p:txBody>
      </p:sp>
    </p:spTree>
    <p:extLst>
      <p:ext uri="{BB962C8B-B14F-4D97-AF65-F5344CB8AC3E}">
        <p14:creationId xmlns:p14="http://schemas.microsoft.com/office/powerpoint/2010/main" val="252728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Text_P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B07487-6E8E-6288-BD1E-CF6315A1848C}"/>
              </a:ext>
            </a:extLst>
          </p:cNvPr>
          <p:cNvSpPr>
            <a:spLocks noGrp="1"/>
          </p:cNvSpPr>
          <p:nvPr>
            <p:ph type="title"/>
          </p:nvPr>
        </p:nvSpPr>
        <p:spPr/>
        <p:txBody>
          <a:bodyPr/>
          <a:lstStyle/>
          <a:p>
            <a:r>
              <a:rPr lang="en-US"/>
              <a:t>Click to edit Master title style</a:t>
            </a:r>
          </a:p>
        </p:txBody>
      </p:sp>
      <p:sp>
        <p:nvSpPr>
          <p:cNvPr id="9" name="Text Placeholder 8">
            <a:extLst>
              <a:ext uri="{FF2B5EF4-FFF2-40B4-BE49-F238E27FC236}">
                <a16:creationId xmlns:a16="http://schemas.microsoft.com/office/drawing/2014/main" id="{869B4C3A-2D61-20A1-6DD3-8E5EE6CA4735}"/>
              </a:ext>
            </a:extLst>
          </p:cNvPr>
          <p:cNvSpPr>
            <a:spLocks noGrp="1"/>
          </p:cNvSpPr>
          <p:nvPr>
            <p:ph type="body" sz="quarter" idx="10"/>
          </p:nvPr>
        </p:nvSpPr>
        <p:spPr>
          <a:xfrm>
            <a:off x="630935" y="1490472"/>
            <a:ext cx="5303520" cy="38250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29D487BE-6968-AE8E-4B68-C0CC5FBB5CA7}"/>
              </a:ext>
            </a:extLst>
          </p:cNvPr>
          <p:cNvSpPr>
            <a:spLocks noGrp="1"/>
          </p:cNvSpPr>
          <p:nvPr>
            <p:ph type="pic" sz="quarter" idx="11"/>
          </p:nvPr>
        </p:nvSpPr>
        <p:spPr>
          <a:xfrm>
            <a:off x="6224587" y="1490472"/>
            <a:ext cx="5047488" cy="3824288"/>
          </a:xfrm>
        </p:spPr>
        <p:txBody>
          <a:bodyPr/>
          <a:lstStyle/>
          <a:p>
            <a:endParaRPr lang="en-US"/>
          </a:p>
        </p:txBody>
      </p:sp>
      <p:sp>
        <p:nvSpPr>
          <p:cNvPr id="12" name="Slide Number Placeholder 11">
            <a:extLst>
              <a:ext uri="{FF2B5EF4-FFF2-40B4-BE49-F238E27FC236}">
                <a16:creationId xmlns:a16="http://schemas.microsoft.com/office/drawing/2014/main" id="{924798C9-FB76-7ECE-9E1E-51242817C498}"/>
              </a:ext>
            </a:extLst>
          </p:cNvPr>
          <p:cNvSpPr>
            <a:spLocks noGrp="1"/>
          </p:cNvSpPr>
          <p:nvPr>
            <p:ph type="sldNum" sz="quarter" idx="12"/>
          </p:nvPr>
        </p:nvSpPr>
        <p:spPr/>
        <p:txBody>
          <a:bodyPr/>
          <a:lstStyle/>
          <a:p>
            <a:r>
              <a:rPr lang="en-US"/>
              <a:t>Page </a:t>
            </a:r>
            <a:fld id="{DD29D99E-69EB-AA4D-BFC5-F52CB8D29AB0}" type="slidenum">
              <a:rPr lang="en-US" smtClean="0"/>
              <a:pPr/>
              <a:t>‹#›</a:t>
            </a:fld>
            <a:endParaRPr lang="en-US" dirty="0"/>
          </a:p>
        </p:txBody>
      </p:sp>
    </p:spTree>
    <p:extLst>
      <p:ext uri="{BB962C8B-B14F-4D97-AF65-F5344CB8AC3E}">
        <p14:creationId xmlns:p14="http://schemas.microsoft.com/office/powerpoint/2010/main" val="176130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s-Text_Char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7E637B-6246-9934-9E9E-8028E18DEA27}"/>
              </a:ext>
            </a:extLst>
          </p:cNvPr>
          <p:cNvSpPr>
            <a:spLocks noGrp="1"/>
          </p:cNvSpPr>
          <p:nvPr>
            <p:ph type="title"/>
          </p:nvPr>
        </p:nvSpPr>
        <p:spPr/>
        <p:txBody>
          <a:bodyPr/>
          <a:lstStyle/>
          <a:p>
            <a:r>
              <a:rPr lang="en-US"/>
              <a:t>Click to edit Master title style</a:t>
            </a:r>
          </a:p>
        </p:txBody>
      </p:sp>
      <p:sp>
        <p:nvSpPr>
          <p:cNvPr id="12" name="Text Placeholder 11">
            <a:extLst>
              <a:ext uri="{FF2B5EF4-FFF2-40B4-BE49-F238E27FC236}">
                <a16:creationId xmlns:a16="http://schemas.microsoft.com/office/drawing/2014/main" id="{D6435AC6-6E05-0182-54E7-60A16226987A}"/>
              </a:ext>
            </a:extLst>
          </p:cNvPr>
          <p:cNvSpPr>
            <a:spLocks noGrp="1"/>
          </p:cNvSpPr>
          <p:nvPr>
            <p:ph type="body" sz="quarter" idx="11"/>
          </p:nvPr>
        </p:nvSpPr>
        <p:spPr>
          <a:xfrm>
            <a:off x="630936" y="1490472"/>
            <a:ext cx="5303520" cy="3822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hart Placeholder 15">
            <a:extLst>
              <a:ext uri="{FF2B5EF4-FFF2-40B4-BE49-F238E27FC236}">
                <a16:creationId xmlns:a16="http://schemas.microsoft.com/office/drawing/2014/main" id="{EE62482E-CE7E-5713-BEE0-8148EF195F01}"/>
              </a:ext>
            </a:extLst>
          </p:cNvPr>
          <p:cNvSpPr>
            <a:spLocks noGrp="1"/>
          </p:cNvSpPr>
          <p:nvPr>
            <p:ph type="chart" sz="quarter" idx="12"/>
          </p:nvPr>
        </p:nvSpPr>
        <p:spPr>
          <a:xfrm>
            <a:off x="6227064" y="1490472"/>
            <a:ext cx="5043487" cy="3822191"/>
          </a:xfrm>
        </p:spPr>
        <p:txBody>
          <a:bodyPr/>
          <a:lstStyle/>
          <a:p>
            <a:endParaRPr lang="en-US"/>
          </a:p>
        </p:txBody>
      </p:sp>
      <p:sp>
        <p:nvSpPr>
          <p:cNvPr id="8" name="Slide Number Placeholder 7">
            <a:extLst>
              <a:ext uri="{FF2B5EF4-FFF2-40B4-BE49-F238E27FC236}">
                <a16:creationId xmlns:a16="http://schemas.microsoft.com/office/drawing/2014/main" id="{0BEEB1CD-1C6B-288E-6E3F-05307E725FE6}"/>
              </a:ext>
            </a:extLst>
          </p:cNvPr>
          <p:cNvSpPr>
            <a:spLocks noGrp="1"/>
          </p:cNvSpPr>
          <p:nvPr>
            <p:ph type="sldNum" sz="quarter" idx="10"/>
          </p:nvPr>
        </p:nvSpPr>
        <p:spPr/>
        <p:txBody>
          <a:bodyPr/>
          <a:lstStyle/>
          <a:p>
            <a:r>
              <a:rPr lang="en-US" dirty="0"/>
              <a:t>Page </a:t>
            </a:r>
            <a:fld id="{DD29D99E-69EB-AA4D-BFC5-F52CB8D29AB0}" type="slidenum">
              <a:rPr lang="en-US" smtClean="0"/>
              <a:pPr/>
              <a:t>‹#›</a:t>
            </a:fld>
            <a:endParaRPr lang="en-US" dirty="0"/>
          </a:p>
        </p:txBody>
      </p:sp>
    </p:spTree>
    <p:extLst>
      <p:ext uri="{BB962C8B-B14F-4D97-AF65-F5344CB8AC3E}">
        <p14:creationId xmlns:p14="http://schemas.microsoft.com/office/powerpoint/2010/main" val="17411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block-Pic">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8C649E2-1C72-6CD6-7504-3DF58464182C}"/>
              </a:ext>
            </a:extLst>
          </p:cNvPr>
          <p:cNvSpPr>
            <a:spLocks noGrp="1"/>
          </p:cNvSpPr>
          <p:nvPr>
            <p:ph type="title"/>
          </p:nvPr>
        </p:nvSpPr>
        <p:spPr/>
        <p:txBody>
          <a:bodyPr/>
          <a:lstStyle/>
          <a:p>
            <a:r>
              <a:rPr lang="en-US"/>
              <a:t>Click to edit Master title style</a:t>
            </a:r>
          </a:p>
        </p:txBody>
      </p:sp>
      <p:sp>
        <p:nvSpPr>
          <p:cNvPr id="11" name="Picture Placeholder 10">
            <a:extLst>
              <a:ext uri="{FF2B5EF4-FFF2-40B4-BE49-F238E27FC236}">
                <a16:creationId xmlns:a16="http://schemas.microsoft.com/office/drawing/2014/main" id="{70607F7A-1601-6397-26EB-C823B304DF84}"/>
              </a:ext>
            </a:extLst>
          </p:cNvPr>
          <p:cNvSpPr>
            <a:spLocks noGrp="1"/>
          </p:cNvSpPr>
          <p:nvPr>
            <p:ph type="pic" sz="quarter" idx="11"/>
          </p:nvPr>
        </p:nvSpPr>
        <p:spPr>
          <a:xfrm>
            <a:off x="630238" y="1485900"/>
            <a:ext cx="9802812" cy="3824288"/>
          </a:xfrm>
        </p:spPr>
        <p:txBody>
          <a:bodyPr/>
          <a:lstStyle/>
          <a:p>
            <a:endParaRPr lang="en-US"/>
          </a:p>
        </p:txBody>
      </p:sp>
      <p:sp>
        <p:nvSpPr>
          <p:cNvPr id="8" name="Slide Number Placeholder 7">
            <a:extLst>
              <a:ext uri="{FF2B5EF4-FFF2-40B4-BE49-F238E27FC236}">
                <a16:creationId xmlns:a16="http://schemas.microsoft.com/office/drawing/2014/main" id="{7595E5B4-6E56-8B7E-5ECA-698EE8B68754}"/>
              </a:ext>
            </a:extLst>
          </p:cNvPr>
          <p:cNvSpPr>
            <a:spLocks noGrp="1"/>
          </p:cNvSpPr>
          <p:nvPr>
            <p:ph type="sldNum" sz="quarter" idx="10"/>
          </p:nvPr>
        </p:nvSpPr>
        <p:spPr/>
        <p:txBody>
          <a:bodyPr/>
          <a:lstStyle/>
          <a:p>
            <a:r>
              <a:rPr lang="en-US"/>
              <a:t>Page </a:t>
            </a:r>
            <a:fld id="{DD29D99E-69EB-AA4D-BFC5-F52CB8D29AB0}" type="slidenum">
              <a:rPr lang="en-US" smtClean="0"/>
              <a:pPr/>
              <a:t>‹#›</a:t>
            </a:fld>
            <a:endParaRPr lang="en-US" dirty="0"/>
          </a:p>
        </p:txBody>
      </p:sp>
    </p:spTree>
    <p:extLst>
      <p:ext uri="{BB962C8B-B14F-4D97-AF65-F5344CB8AC3E}">
        <p14:creationId xmlns:p14="http://schemas.microsoft.com/office/powerpoint/2010/main" val="311050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block-Char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4C70321-7E7F-529B-3023-B8F9961BCEA1}"/>
              </a:ext>
            </a:extLst>
          </p:cNvPr>
          <p:cNvSpPr>
            <a:spLocks noGrp="1"/>
          </p:cNvSpPr>
          <p:nvPr>
            <p:ph type="title"/>
          </p:nvPr>
        </p:nvSpPr>
        <p:spPr/>
        <p:txBody>
          <a:bodyPr/>
          <a:lstStyle/>
          <a:p>
            <a:r>
              <a:rPr lang="en-US"/>
              <a:t>Click to edit Master title style</a:t>
            </a:r>
          </a:p>
        </p:txBody>
      </p:sp>
      <p:sp>
        <p:nvSpPr>
          <p:cNvPr id="13" name="Chart Placeholder 12">
            <a:extLst>
              <a:ext uri="{FF2B5EF4-FFF2-40B4-BE49-F238E27FC236}">
                <a16:creationId xmlns:a16="http://schemas.microsoft.com/office/drawing/2014/main" id="{E09D9997-7E8C-DF4A-9E03-B2B6AA8A8766}"/>
              </a:ext>
            </a:extLst>
          </p:cNvPr>
          <p:cNvSpPr>
            <a:spLocks noGrp="1"/>
          </p:cNvSpPr>
          <p:nvPr>
            <p:ph type="chart" sz="quarter" idx="11"/>
          </p:nvPr>
        </p:nvSpPr>
        <p:spPr>
          <a:xfrm>
            <a:off x="630936" y="1485900"/>
            <a:ext cx="9811512" cy="3824288"/>
          </a:xfrm>
        </p:spPr>
        <p:txBody>
          <a:bodyPr/>
          <a:lstStyle/>
          <a:p>
            <a:endParaRPr lang="en-US"/>
          </a:p>
        </p:txBody>
      </p:sp>
      <p:sp>
        <p:nvSpPr>
          <p:cNvPr id="10" name="Slide Number Placeholder 9">
            <a:extLst>
              <a:ext uri="{FF2B5EF4-FFF2-40B4-BE49-F238E27FC236}">
                <a16:creationId xmlns:a16="http://schemas.microsoft.com/office/drawing/2014/main" id="{F792B82A-5C8F-F4D4-BB24-1BDD7981ED09}"/>
              </a:ext>
            </a:extLst>
          </p:cNvPr>
          <p:cNvSpPr>
            <a:spLocks noGrp="1"/>
          </p:cNvSpPr>
          <p:nvPr>
            <p:ph type="sldNum" sz="quarter" idx="10"/>
          </p:nvPr>
        </p:nvSpPr>
        <p:spPr/>
        <p:txBody>
          <a:bodyPr/>
          <a:lstStyle/>
          <a:p>
            <a:r>
              <a:rPr lang="en-US"/>
              <a:t>Page </a:t>
            </a:r>
            <a:fld id="{DD29D99E-69EB-AA4D-BFC5-F52CB8D29AB0}" type="slidenum">
              <a:rPr lang="en-US" smtClean="0"/>
              <a:pPr/>
              <a:t>‹#›</a:t>
            </a:fld>
            <a:endParaRPr lang="en-US" dirty="0"/>
          </a:p>
        </p:txBody>
      </p:sp>
    </p:spTree>
    <p:extLst>
      <p:ext uri="{BB962C8B-B14F-4D97-AF65-F5344CB8AC3E}">
        <p14:creationId xmlns:p14="http://schemas.microsoft.com/office/powerpoint/2010/main" val="144213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ock-Tab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76A2D7-20C9-B7D8-EA3C-E07CC9BBB72E}"/>
              </a:ext>
            </a:extLst>
          </p:cNvPr>
          <p:cNvSpPr>
            <a:spLocks noGrp="1"/>
          </p:cNvSpPr>
          <p:nvPr>
            <p:ph type="title"/>
          </p:nvPr>
        </p:nvSpPr>
        <p:spPr/>
        <p:txBody>
          <a:bodyPr/>
          <a:lstStyle/>
          <a:p>
            <a:r>
              <a:rPr lang="en-US"/>
              <a:t>Click to edit Master title style</a:t>
            </a:r>
          </a:p>
        </p:txBody>
      </p:sp>
      <p:sp>
        <p:nvSpPr>
          <p:cNvPr id="9" name="Table Placeholder 8">
            <a:extLst>
              <a:ext uri="{FF2B5EF4-FFF2-40B4-BE49-F238E27FC236}">
                <a16:creationId xmlns:a16="http://schemas.microsoft.com/office/drawing/2014/main" id="{EDB1CF9E-4694-E634-8C23-D4F852813E8B}"/>
              </a:ext>
            </a:extLst>
          </p:cNvPr>
          <p:cNvSpPr>
            <a:spLocks noGrp="1"/>
          </p:cNvSpPr>
          <p:nvPr>
            <p:ph type="tbl" sz="quarter" idx="11"/>
          </p:nvPr>
        </p:nvSpPr>
        <p:spPr>
          <a:xfrm>
            <a:off x="630936" y="1490472"/>
            <a:ext cx="9811512" cy="3824288"/>
          </a:xfrm>
        </p:spPr>
        <p:txBody>
          <a:bodyPr/>
          <a:lstStyle/>
          <a:p>
            <a:endParaRPr lang="en-US"/>
          </a:p>
        </p:txBody>
      </p:sp>
      <p:sp>
        <p:nvSpPr>
          <p:cNvPr id="6" name="Slide Number Placeholder 5">
            <a:extLst>
              <a:ext uri="{FF2B5EF4-FFF2-40B4-BE49-F238E27FC236}">
                <a16:creationId xmlns:a16="http://schemas.microsoft.com/office/drawing/2014/main" id="{EEF5481E-9F21-6AC7-4CEC-3A5D713293D0}"/>
              </a:ext>
            </a:extLst>
          </p:cNvPr>
          <p:cNvSpPr>
            <a:spLocks noGrp="1"/>
          </p:cNvSpPr>
          <p:nvPr>
            <p:ph type="sldNum" sz="quarter" idx="10"/>
          </p:nvPr>
        </p:nvSpPr>
        <p:spPr/>
        <p:txBody>
          <a:bodyPr/>
          <a:lstStyle/>
          <a:p>
            <a:r>
              <a:rPr lang="en-US"/>
              <a:t>Page </a:t>
            </a:r>
            <a:fld id="{DD29D99E-69EB-AA4D-BFC5-F52CB8D29AB0}" type="slidenum">
              <a:rPr lang="en-US" smtClean="0"/>
              <a:pPr/>
              <a:t>‹#›</a:t>
            </a:fld>
            <a:endParaRPr lang="en-US" dirty="0"/>
          </a:p>
        </p:txBody>
      </p:sp>
    </p:spTree>
    <p:extLst>
      <p:ext uri="{BB962C8B-B14F-4D97-AF65-F5344CB8AC3E}">
        <p14:creationId xmlns:p14="http://schemas.microsoft.com/office/powerpoint/2010/main" val="282492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Titl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CFB538E5-2AB7-7B44-B72E-EFD2376B5F6F}"/>
              </a:ext>
            </a:extLst>
          </p:cNvPr>
          <p:cNvSpPr>
            <a:spLocks noGrp="1"/>
          </p:cNvSpPr>
          <p:nvPr>
            <p:ph type="title" hasCustomPrompt="1"/>
          </p:nvPr>
        </p:nvSpPr>
        <p:spPr>
          <a:xfrm>
            <a:off x="632178" y="5532437"/>
            <a:ext cx="9702447" cy="894121"/>
          </a:xfrm>
          <a:prstGeom prst="rect">
            <a:avLst/>
          </a:prstGeom>
        </p:spPr>
        <p:txBody>
          <a:bodyPr vert="horz" lIns="91440" tIns="45720" rIns="91440" bIns="45720" rtlCol="0" anchor="ctr">
            <a:normAutofit/>
          </a:bodyPr>
          <a:lstStyle>
            <a:lvl1pPr>
              <a:defRPr sz="3300" b="1" i="0" baseline="0">
                <a:solidFill>
                  <a:schemeClr val="bg1"/>
                </a:solidFill>
                <a:latin typeface="Arial" panose="020B0604020202020204" pitchFamily="34" charset="0"/>
                <a:cs typeface="Arial" panose="020B0604020202020204" pitchFamily="34" charset="0"/>
              </a:defRPr>
            </a:lvl1pPr>
          </a:lstStyle>
          <a:p>
            <a:r>
              <a:rPr lang="en-US" dirty="0"/>
              <a:t>Click to edit Divider title style</a:t>
            </a:r>
          </a:p>
        </p:txBody>
      </p:sp>
    </p:spTree>
    <p:extLst>
      <p:ext uri="{BB962C8B-B14F-4D97-AF65-F5344CB8AC3E}">
        <p14:creationId xmlns:p14="http://schemas.microsoft.com/office/powerpoint/2010/main" val="2385873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0F814-5C09-4C47-A68D-C764E13F593A}"/>
              </a:ext>
              <a:ext uri="{C183D7F6-B498-43B3-948B-1728B52AA6E4}">
                <adec:decorative xmlns:adec="http://schemas.microsoft.com/office/drawing/2017/decorative" val="1"/>
              </a:ext>
            </a:extLst>
          </p:cNvPr>
          <p:cNvSpPr/>
          <p:nvPr userDrawn="1"/>
        </p:nvSpPr>
        <p:spPr>
          <a:xfrm>
            <a:off x="300625" y="300625"/>
            <a:ext cx="11586575" cy="6263013"/>
          </a:xfrm>
          <a:prstGeom prst="rect">
            <a:avLst/>
          </a:prstGeom>
          <a:solidFill>
            <a:srgbClr val="88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482852"/>
      </p:ext>
    </p:extLst>
  </p:cSld>
  <p:clrMap bg1="lt1" tx1="dk1" bg2="lt2" tx2="dk2" accent1="accent1" accent2="accent2" accent3="accent3" accent4="accent4" accent5="accent5" accent6="accent6" hlink="hlink" folHlink="folHlink"/>
  <p:sldLayoutIdLst>
    <p:sldLayoutId id="214748369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776" userDrawn="1">
          <p15:clr>
            <a:srgbClr val="F26B43"/>
          </p15:clr>
        </p15:guide>
        <p15:guide id="4" orient="horz" pos="22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0F814-5C09-4C47-A68D-C764E13F593A}"/>
              </a:ext>
              <a:ext uri="{C183D7F6-B498-43B3-948B-1728B52AA6E4}">
                <adec:decorative xmlns:adec="http://schemas.microsoft.com/office/drawing/2017/decorative" val="1"/>
              </a:ext>
            </a:extLst>
          </p:cNvPr>
          <p:cNvSpPr/>
          <p:nvPr userDrawn="1"/>
        </p:nvSpPr>
        <p:spPr>
          <a:xfrm>
            <a:off x="300625" y="300625"/>
            <a:ext cx="11586575" cy="6263013"/>
          </a:xfrm>
          <a:prstGeom prst="rect">
            <a:avLst/>
          </a:prstGeom>
          <a:solidFill>
            <a:srgbClr val="88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869187"/>
      </p:ext>
    </p:extLst>
  </p:cSld>
  <p:clrMap bg1="lt1" tx1="dk1" bg2="lt2" tx2="dk2" accent1="accent1" accent2="accent2" accent3="accent3" accent4="accent4" accent5="accent5" accent6="accent6" hlink="hlink" folHlink="folHlink"/>
  <p:sldLayoutIdLst>
    <p:sldLayoutId id="214748370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776" userDrawn="1">
          <p15:clr>
            <a:srgbClr val="F26B43"/>
          </p15:clr>
        </p15:guide>
        <p15:guide id="4" orient="horz" pos="22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F07FE-5662-818B-D5D4-E9D68D391F24}"/>
              </a:ext>
            </a:extLst>
          </p:cNvPr>
          <p:cNvSpPr>
            <a:spLocks noGrp="1"/>
          </p:cNvSpPr>
          <p:nvPr>
            <p:ph type="sldNum" sz="quarter" idx="4"/>
          </p:nvPr>
        </p:nvSpPr>
        <p:spPr>
          <a:xfrm>
            <a:off x="10579608" y="1124712"/>
            <a:ext cx="1380744" cy="365125"/>
          </a:xfrm>
          <a:prstGeom prst="rect">
            <a:avLst/>
          </a:prstGeom>
        </p:spPr>
        <p:txBody>
          <a:bodyPr vert="horz" lIns="91440" tIns="45720" rIns="91440" bIns="45720" rtlCol="0" anchor="ctr"/>
          <a:lstStyle>
            <a:lvl1pPr algn="r">
              <a:defRPr sz="1200">
                <a:solidFill>
                  <a:schemeClr val="bg1">
                    <a:lumMod val="65000"/>
                  </a:schemeClr>
                </a:solidFill>
                <a:latin typeface="Arial" panose="020B0604020202020204" pitchFamily="34" charset="0"/>
                <a:cs typeface="Arial" panose="020B0604020202020204" pitchFamily="34" charset="0"/>
              </a:defRPr>
            </a:lvl1pPr>
          </a:lstStyle>
          <a:p>
            <a:r>
              <a:rPr lang="en-US"/>
              <a:t>Page </a:t>
            </a:r>
            <a:fld id="{DD29D99E-69EB-AA4D-BFC5-F52CB8D29AB0}" type="slidenum">
              <a:rPr lang="en-US" smtClean="0"/>
              <a:pPr/>
              <a:t>‹#›</a:t>
            </a:fld>
            <a:endParaRPr lang="en-US" dirty="0"/>
          </a:p>
        </p:txBody>
      </p:sp>
      <p:sp>
        <p:nvSpPr>
          <p:cNvPr id="9" name="Rectangle 8">
            <a:extLst>
              <a:ext uri="{FF2B5EF4-FFF2-40B4-BE49-F238E27FC236}">
                <a16:creationId xmlns:a16="http://schemas.microsoft.com/office/drawing/2014/main" id="{D9D77C2B-4081-F40B-0A4D-CF2AF10A0D45}"/>
              </a:ext>
            </a:extLst>
          </p:cNvPr>
          <p:cNvSpPr/>
          <p:nvPr userDrawn="1"/>
        </p:nvSpPr>
        <p:spPr>
          <a:xfrm>
            <a:off x="0" y="5532120"/>
            <a:ext cx="512064" cy="905256"/>
          </a:xfrm>
          <a:prstGeom prst="rect">
            <a:avLst/>
          </a:prstGeom>
          <a:solidFill>
            <a:srgbClr val="88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Logo&#10;&#10;Description automatically generated">
            <a:extLst>
              <a:ext uri="{FF2B5EF4-FFF2-40B4-BE49-F238E27FC236}">
                <a16:creationId xmlns:a16="http://schemas.microsoft.com/office/drawing/2014/main" id="{8C1F58E8-A254-A19A-E24E-FABDCA15CA0F}"/>
              </a:ext>
            </a:extLst>
          </p:cNvPr>
          <p:cNvPicPr>
            <a:picLocks noChangeAspect="1"/>
          </p:cNvPicPr>
          <p:nvPr userDrawn="1"/>
        </p:nvPicPr>
        <p:blipFill rotWithShape="1">
          <a:blip r:embed="rId8" cstate="hqprint">
            <a:extLst>
              <a:ext uri="{28A0092B-C50C-407E-A947-70E740481C1C}">
                <a14:useLocalDpi xmlns:a14="http://schemas.microsoft.com/office/drawing/2010/main"/>
              </a:ext>
            </a:extLst>
          </a:blip>
          <a:srcRect l="6673" t="15880" r="9768" b="17225"/>
          <a:stretch/>
        </p:blipFill>
        <p:spPr>
          <a:xfrm>
            <a:off x="10570464" y="393192"/>
            <a:ext cx="1371600" cy="550333"/>
          </a:xfrm>
          <a:prstGeom prst="rect">
            <a:avLst/>
          </a:prstGeom>
        </p:spPr>
      </p:pic>
      <p:cxnSp>
        <p:nvCxnSpPr>
          <p:cNvPr id="22" name="Straight Connector 21">
            <a:extLst>
              <a:ext uri="{FF2B5EF4-FFF2-40B4-BE49-F238E27FC236}">
                <a16:creationId xmlns:a16="http://schemas.microsoft.com/office/drawing/2014/main" id="{301DD32B-2D91-A383-7E1B-8C1FF87BA233}"/>
              </a:ext>
            </a:extLst>
          </p:cNvPr>
          <p:cNvCxnSpPr/>
          <p:nvPr userDrawn="1"/>
        </p:nvCxnSpPr>
        <p:spPr>
          <a:xfrm>
            <a:off x="10570464" y="1078992"/>
            <a:ext cx="138074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4F354F4E-E64A-0764-8F83-E1AE7F1CF627}"/>
              </a:ext>
            </a:extLst>
          </p:cNvPr>
          <p:cNvSpPr>
            <a:spLocks noGrp="1"/>
          </p:cNvSpPr>
          <p:nvPr>
            <p:ph type="body" idx="1"/>
          </p:nvPr>
        </p:nvSpPr>
        <p:spPr>
          <a:xfrm>
            <a:off x="630936" y="1490472"/>
            <a:ext cx="10515600" cy="348527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itle Placeholder 22">
            <a:extLst>
              <a:ext uri="{FF2B5EF4-FFF2-40B4-BE49-F238E27FC236}">
                <a16:creationId xmlns:a16="http://schemas.microsoft.com/office/drawing/2014/main" id="{7BCFE606-A221-DE9E-6C85-62D0485F9FD7}"/>
              </a:ext>
            </a:extLst>
          </p:cNvPr>
          <p:cNvSpPr>
            <a:spLocks noGrp="1"/>
          </p:cNvSpPr>
          <p:nvPr>
            <p:ph type="title"/>
          </p:nvPr>
        </p:nvSpPr>
        <p:spPr>
          <a:xfrm>
            <a:off x="630936" y="5532120"/>
            <a:ext cx="9802368" cy="89611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70320401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Lst>
  <p:hf hdr="0" ftr="0" dt="0"/>
  <p:txStyles>
    <p:titleStyle>
      <a:lvl1pPr algn="l" defTabSz="914400" rtl="0" eaLnBrk="1" latinLnBrk="0" hangingPunct="1">
        <a:lnSpc>
          <a:spcPct val="90000"/>
        </a:lnSpc>
        <a:spcBef>
          <a:spcPct val="0"/>
        </a:spcBef>
        <a:buNone/>
        <a:defRPr sz="3300" b="1" kern="1200">
          <a:solidFill>
            <a:srgbClr val="881C1C"/>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36" userDrawn="1">
          <p15:clr>
            <a:srgbClr val="F26B43"/>
          </p15:clr>
        </p15:guide>
        <p15:guide id="2" pos="38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04B91B-CE00-A547-9252-7FB183B09184}"/>
              </a:ext>
              <a:ext uri="{C183D7F6-B498-43B3-948B-1728B52AA6E4}">
                <adec:decorative xmlns:adec="http://schemas.microsoft.com/office/drawing/2017/decorative" val="1"/>
              </a:ext>
            </a:extLst>
          </p:cNvPr>
          <p:cNvSpPr/>
          <p:nvPr userDrawn="1"/>
        </p:nvSpPr>
        <p:spPr>
          <a:xfrm>
            <a:off x="313151" y="300625"/>
            <a:ext cx="11586575" cy="6263013"/>
          </a:xfrm>
          <a:prstGeom prst="rect">
            <a:avLst/>
          </a:prstGeom>
          <a:solidFill>
            <a:srgbClr val="50575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573789"/>
      </p:ext>
    </p:extLst>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DEB4CA-29D0-2E45-B5B6-93C4BDC64801}"/>
              </a:ext>
              <a:ext uri="{C183D7F6-B498-43B3-948B-1728B52AA6E4}">
                <adec:decorative xmlns:adec="http://schemas.microsoft.com/office/drawing/2017/decorative" val="1"/>
              </a:ext>
            </a:extLst>
          </p:cNvPr>
          <p:cNvSpPr/>
          <p:nvPr userDrawn="1"/>
        </p:nvSpPr>
        <p:spPr>
          <a:xfrm>
            <a:off x="313151" y="300625"/>
            <a:ext cx="11586575" cy="6263013"/>
          </a:xfrm>
          <a:prstGeom prst="rect">
            <a:avLst/>
          </a:prstGeom>
          <a:solidFill>
            <a:srgbClr val="88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2340335"/>
      </p:ext>
    </p:extLst>
  </p:cSld>
  <p:clrMap bg1="lt1" tx1="dk1" bg2="lt2" tx2="dk2" accent1="accent1" accent2="accent2" accent3="accent3" accent4="accent4" accent5="accent5" accent6="accent6" hlink="hlink" folHlink="folHlink"/>
  <p:sldLayoutIdLst>
    <p:sldLayoutId id="214748369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8.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BF9A42-03C7-E3B9-0467-66249F73304D}"/>
              </a:ext>
            </a:extLst>
          </p:cNvPr>
          <p:cNvSpPr>
            <a:spLocks noGrp="1"/>
          </p:cNvSpPr>
          <p:nvPr>
            <p:ph type="title"/>
          </p:nvPr>
        </p:nvSpPr>
        <p:spPr>
          <a:xfrm>
            <a:off x="7264081" y="3450284"/>
            <a:ext cx="4611967" cy="1662654"/>
          </a:xfrm>
        </p:spPr>
        <p:txBody>
          <a:bodyPr/>
          <a:lstStyle/>
          <a:p>
            <a:r>
              <a:rPr lang="en-US" sz="4000" dirty="0">
                <a:latin typeface="Times New Roman" panose="02020603050405020304" pitchFamily="18" charset="0"/>
                <a:cs typeface="Times New Roman" panose="02020603050405020304" pitchFamily="18" charset="0"/>
              </a:rPr>
              <a:t>Implementation and Delivery plan of AI-2025</a:t>
            </a:r>
          </a:p>
        </p:txBody>
      </p:sp>
      <p:sp>
        <p:nvSpPr>
          <p:cNvPr id="2" name="TextBox 1">
            <a:extLst>
              <a:ext uri="{FF2B5EF4-FFF2-40B4-BE49-F238E27FC236}">
                <a16:creationId xmlns:a16="http://schemas.microsoft.com/office/drawing/2014/main" id="{4353114C-E245-1179-8765-B21E46FCB532}"/>
              </a:ext>
            </a:extLst>
          </p:cNvPr>
          <p:cNvSpPr txBox="1"/>
          <p:nvPr/>
        </p:nvSpPr>
        <p:spPr>
          <a:xfrm>
            <a:off x="7202421" y="5129769"/>
            <a:ext cx="4735286" cy="369332"/>
          </a:xfrm>
          <a:prstGeom prst="rect">
            <a:avLst/>
          </a:prstGeom>
          <a:noFill/>
        </p:spPr>
        <p:txBody>
          <a:bodyPr wrap="square" rtlCol="0">
            <a:spAutoFit/>
          </a:bodyPr>
          <a:lstStyle/>
          <a:p>
            <a:r>
              <a:rPr lang="en-US" b="1" dirty="0">
                <a:solidFill>
                  <a:schemeClr val="bg1"/>
                </a:solidFill>
              </a:rPr>
              <a:t>- Prajwal Kumar </a:t>
            </a:r>
            <a:r>
              <a:rPr lang="en-US" b="1" dirty="0" err="1">
                <a:solidFill>
                  <a:schemeClr val="bg1"/>
                </a:solidFill>
              </a:rPr>
              <a:t>Hemmakki</a:t>
            </a:r>
            <a:r>
              <a:rPr lang="en-US" b="1" dirty="0">
                <a:solidFill>
                  <a:schemeClr val="bg1"/>
                </a:solidFill>
              </a:rPr>
              <a:t> </a:t>
            </a:r>
            <a:r>
              <a:rPr lang="en-US" b="1" dirty="0" err="1">
                <a:solidFill>
                  <a:schemeClr val="bg1"/>
                </a:solidFill>
              </a:rPr>
              <a:t>Rathnakar</a:t>
            </a:r>
            <a:endParaRPr lang="en-IN" b="1" dirty="0">
              <a:solidFill>
                <a:schemeClr val="bg1"/>
              </a:solidFill>
            </a:endParaRPr>
          </a:p>
        </p:txBody>
      </p:sp>
      <p:sp>
        <p:nvSpPr>
          <p:cNvPr id="5" name="Oval 4">
            <a:extLst>
              <a:ext uri="{FF2B5EF4-FFF2-40B4-BE49-F238E27FC236}">
                <a16:creationId xmlns:a16="http://schemas.microsoft.com/office/drawing/2014/main" id="{C1A11AE5-B2FD-AFF2-A988-F8C632B1E25C}"/>
              </a:ext>
            </a:extLst>
          </p:cNvPr>
          <p:cNvSpPr/>
          <p:nvPr/>
        </p:nvSpPr>
        <p:spPr>
          <a:xfrm>
            <a:off x="1077744" y="1187097"/>
            <a:ext cx="4888158" cy="49001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aphic 18">
            <a:extLst>
              <a:ext uri="{FF2B5EF4-FFF2-40B4-BE49-F238E27FC236}">
                <a16:creationId xmlns:a16="http://schemas.microsoft.com/office/drawing/2014/main" id="{765D4302-A286-25F8-B3A9-4CB96AA00A1C}"/>
              </a:ext>
            </a:extLst>
          </p:cNvPr>
          <p:cNvGrpSpPr/>
          <p:nvPr/>
        </p:nvGrpSpPr>
        <p:grpSpPr>
          <a:xfrm>
            <a:off x="2036558" y="1817648"/>
            <a:ext cx="2970530" cy="3222703"/>
            <a:chOff x="3278459" y="1020337"/>
            <a:chExt cx="4811235" cy="4811235"/>
          </a:xfrm>
        </p:grpSpPr>
        <p:sp>
          <p:nvSpPr>
            <p:cNvPr id="7" name="Freeform 6">
              <a:extLst>
                <a:ext uri="{FF2B5EF4-FFF2-40B4-BE49-F238E27FC236}">
                  <a16:creationId xmlns:a16="http://schemas.microsoft.com/office/drawing/2014/main" id="{59D8B081-5B2B-2D95-22CE-F510B083FF5D}"/>
                </a:ext>
              </a:extLst>
            </p:cNvPr>
            <p:cNvSpPr/>
            <p:nvPr/>
          </p:nvSpPr>
          <p:spPr>
            <a:xfrm>
              <a:off x="3278459" y="1020337"/>
              <a:ext cx="481123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DC81E9A5-BF62-E0F0-0ED4-3DB489BFB43D}"/>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CC278B22-0098-DDBE-70CE-712F146B5D78}"/>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B952E5D9-5EB8-88B1-D8BC-23B62667763A}"/>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
        <p:nvSpPr>
          <p:cNvPr id="11" name="Terminator 10">
            <a:extLst>
              <a:ext uri="{FF2B5EF4-FFF2-40B4-BE49-F238E27FC236}">
                <a16:creationId xmlns:a16="http://schemas.microsoft.com/office/drawing/2014/main" id="{1EE46D0C-F0D3-DB8F-616D-5E82E148F5AF}"/>
              </a:ext>
            </a:extLst>
          </p:cNvPr>
          <p:cNvSpPr/>
          <p:nvPr/>
        </p:nvSpPr>
        <p:spPr>
          <a:xfrm>
            <a:off x="1967343" y="4859229"/>
            <a:ext cx="3108960" cy="758952"/>
          </a:xfrm>
          <a:prstGeom prst="flowChartTerminator">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latin typeface="Times New Roman" panose="02020603050405020304" pitchFamily="18" charset="0"/>
                <a:ea typeface="ADLaM Display" panose="020F0502020204030204" pitchFamily="34" charset="0"/>
                <a:cs typeface="Times New Roman" panose="02020603050405020304" pitchFamily="18" charset="0"/>
              </a:rPr>
              <a:t>COMPANY</a:t>
            </a:r>
          </a:p>
        </p:txBody>
      </p:sp>
    </p:spTree>
    <p:extLst>
      <p:ext uri="{BB962C8B-B14F-4D97-AF65-F5344CB8AC3E}">
        <p14:creationId xmlns:p14="http://schemas.microsoft.com/office/powerpoint/2010/main" val="346388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819CD8-B102-E4DC-4620-203E43C2A045}"/>
              </a:ext>
            </a:extLst>
          </p:cNvPr>
          <p:cNvSpPr>
            <a:spLocks noGrp="1"/>
          </p:cNvSpPr>
          <p:nvPr>
            <p:ph type="sldNum" sz="quarter" idx="10"/>
          </p:nvPr>
        </p:nvSpPr>
        <p:spPr/>
        <p:txBody>
          <a:bodyPr/>
          <a:lstStyle/>
          <a:p>
            <a:r>
              <a:rPr lang="en-US"/>
              <a:t>Page </a:t>
            </a:r>
            <a:fld id="{DD29D99E-69EB-AA4D-BFC5-F52CB8D29AB0}" type="slidenum">
              <a:rPr lang="en-US" smtClean="0"/>
              <a:pPr/>
              <a:t>10</a:t>
            </a:fld>
            <a:endParaRPr lang="en-US" dirty="0"/>
          </a:p>
        </p:txBody>
      </p:sp>
      <p:pic>
        <p:nvPicPr>
          <p:cNvPr id="6" name="Picture 5" descr="A logo for a company&#10;&#10;Description automatically generated">
            <a:extLst>
              <a:ext uri="{FF2B5EF4-FFF2-40B4-BE49-F238E27FC236}">
                <a16:creationId xmlns:a16="http://schemas.microsoft.com/office/drawing/2014/main" id="{E771F96A-3DCA-1F41-D0BA-D345F2572624}"/>
              </a:ext>
            </a:extLst>
          </p:cNvPr>
          <p:cNvPicPr>
            <a:picLocks noChangeAspect="1"/>
          </p:cNvPicPr>
          <p:nvPr/>
        </p:nvPicPr>
        <p:blipFill>
          <a:blip r:embed="rId2"/>
          <a:stretch>
            <a:fillRect/>
          </a:stretch>
        </p:blipFill>
        <p:spPr>
          <a:xfrm>
            <a:off x="2244639" y="1367083"/>
            <a:ext cx="6939209" cy="4350671"/>
          </a:xfrm>
          <a:prstGeom prst="rect">
            <a:avLst/>
          </a:prstGeom>
        </p:spPr>
      </p:pic>
      <p:sp>
        <p:nvSpPr>
          <p:cNvPr id="7" name="Rectangle 6">
            <a:extLst>
              <a:ext uri="{FF2B5EF4-FFF2-40B4-BE49-F238E27FC236}">
                <a16:creationId xmlns:a16="http://schemas.microsoft.com/office/drawing/2014/main" id="{E4ED96B9-BE27-2DB1-6436-E6FAA124A3CC}"/>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8" name="Graphic 18">
            <a:extLst>
              <a:ext uri="{FF2B5EF4-FFF2-40B4-BE49-F238E27FC236}">
                <a16:creationId xmlns:a16="http://schemas.microsoft.com/office/drawing/2014/main" id="{A4B07A0D-EAAC-A2BC-A380-0CFD77B9D301}"/>
              </a:ext>
            </a:extLst>
          </p:cNvPr>
          <p:cNvGrpSpPr/>
          <p:nvPr/>
        </p:nvGrpSpPr>
        <p:grpSpPr>
          <a:xfrm>
            <a:off x="10943395" y="387486"/>
            <a:ext cx="595252" cy="567563"/>
            <a:chOff x="3278459" y="1020337"/>
            <a:chExt cx="4336940" cy="4811235"/>
          </a:xfrm>
        </p:grpSpPr>
        <p:sp>
          <p:nvSpPr>
            <p:cNvPr id="9" name="Freeform 8">
              <a:extLst>
                <a:ext uri="{FF2B5EF4-FFF2-40B4-BE49-F238E27FC236}">
                  <a16:creationId xmlns:a16="http://schemas.microsoft.com/office/drawing/2014/main" id="{9A00BDB8-77B2-C8B0-0468-EC24F8028766}"/>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B9AB4A1-3805-F93E-5DFA-9C6619BE3E8E}"/>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3DC1AA04-6084-1048-4AC0-C1F680B09C87}"/>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01FFDC10-389E-1D73-D2A3-99FD7B932147}"/>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7782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BDA4A2-17E7-9C17-F1D3-20B0BCDC2426}"/>
              </a:ext>
            </a:extLst>
          </p:cNvPr>
          <p:cNvSpPr>
            <a:spLocks noGrp="1"/>
          </p:cNvSpPr>
          <p:nvPr>
            <p:ph type="sldNum" sz="quarter" idx="10"/>
          </p:nvPr>
        </p:nvSpPr>
        <p:spPr/>
        <p:txBody>
          <a:bodyPr/>
          <a:lstStyle/>
          <a:p>
            <a:r>
              <a:rPr lang="en-US"/>
              <a:t>Page </a:t>
            </a:r>
            <a:fld id="{DD29D99E-69EB-AA4D-BFC5-F52CB8D29AB0}" type="slidenum">
              <a:rPr lang="en-US" smtClean="0"/>
              <a:pPr/>
              <a:t>11</a:t>
            </a:fld>
            <a:endParaRPr lang="en-US" dirty="0"/>
          </a:p>
        </p:txBody>
      </p:sp>
      <p:pic>
        <p:nvPicPr>
          <p:cNvPr id="8" name="Picture 7" descr="A screenshot of a computer&#10;&#10;Description automatically generated">
            <a:extLst>
              <a:ext uri="{FF2B5EF4-FFF2-40B4-BE49-F238E27FC236}">
                <a16:creationId xmlns:a16="http://schemas.microsoft.com/office/drawing/2014/main" id="{3A791103-B2A2-FA0C-0C11-77EF58BC86E3}"/>
              </a:ext>
            </a:extLst>
          </p:cNvPr>
          <p:cNvPicPr>
            <a:picLocks noChangeAspect="1"/>
          </p:cNvPicPr>
          <p:nvPr/>
        </p:nvPicPr>
        <p:blipFill>
          <a:blip r:embed="rId2"/>
          <a:stretch>
            <a:fillRect/>
          </a:stretch>
        </p:blipFill>
        <p:spPr>
          <a:xfrm>
            <a:off x="682990" y="561861"/>
            <a:ext cx="9701962" cy="5894024"/>
          </a:xfrm>
          <a:prstGeom prst="rect">
            <a:avLst/>
          </a:prstGeom>
        </p:spPr>
      </p:pic>
      <p:sp>
        <p:nvSpPr>
          <p:cNvPr id="9" name="Rectangle 8">
            <a:extLst>
              <a:ext uri="{FF2B5EF4-FFF2-40B4-BE49-F238E27FC236}">
                <a16:creationId xmlns:a16="http://schemas.microsoft.com/office/drawing/2014/main" id="{1C79414B-B81D-B9FB-4F09-AA666E4DF092}"/>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10" name="Graphic 18">
            <a:extLst>
              <a:ext uri="{FF2B5EF4-FFF2-40B4-BE49-F238E27FC236}">
                <a16:creationId xmlns:a16="http://schemas.microsoft.com/office/drawing/2014/main" id="{685D3A8F-B825-BA10-AF76-1E78DC3B964D}"/>
              </a:ext>
            </a:extLst>
          </p:cNvPr>
          <p:cNvGrpSpPr/>
          <p:nvPr/>
        </p:nvGrpSpPr>
        <p:grpSpPr>
          <a:xfrm>
            <a:off x="10943395" y="387486"/>
            <a:ext cx="595252" cy="567563"/>
            <a:chOff x="3278459" y="1020337"/>
            <a:chExt cx="4336940" cy="4811235"/>
          </a:xfrm>
        </p:grpSpPr>
        <p:sp>
          <p:nvSpPr>
            <p:cNvPr id="11" name="Freeform 10">
              <a:extLst>
                <a:ext uri="{FF2B5EF4-FFF2-40B4-BE49-F238E27FC236}">
                  <a16:creationId xmlns:a16="http://schemas.microsoft.com/office/drawing/2014/main" id="{49B488DC-FC24-FB42-50F3-F273ED98B195}"/>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99146E4C-6111-0D28-DD7D-83E84DA12EB0}"/>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F679D0D0-ED54-12AD-C8CC-631981EC6932}"/>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CA4B9CD-D0F3-D4C0-4F95-DD92DAA8DF42}"/>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297547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7FE63B-CF5C-B179-9384-37560559905B}"/>
              </a:ext>
            </a:extLst>
          </p:cNvPr>
          <p:cNvSpPr>
            <a:spLocks noGrp="1"/>
          </p:cNvSpPr>
          <p:nvPr>
            <p:ph type="sldNum" sz="quarter" idx="10"/>
          </p:nvPr>
        </p:nvSpPr>
        <p:spPr/>
        <p:txBody>
          <a:bodyPr/>
          <a:lstStyle/>
          <a:p>
            <a:r>
              <a:rPr lang="en-US"/>
              <a:t>Page </a:t>
            </a:r>
            <a:fld id="{DD29D99E-69EB-AA4D-BFC5-F52CB8D29AB0}" type="slidenum">
              <a:rPr lang="en-US" smtClean="0"/>
              <a:pPr/>
              <a:t>12</a:t>
            </a:fld>
            <a:endParaRPr lang="en-US" dirty="0"/>
          </a:p>
        </p:txBody>
      </p:sp>
      <p:pic>
        <p:nvPicPr>
          <p:cNvPr id="8" name="Picture 7" descr="A screenshot of a computer&#10;&#10;Description automatically generated">
            <a:extLst>
              <a:ext uri="{FF2B5EF4-FFF2-40B4-BE49-F238E27FC236}">
                <a16:creationId xmlns:a16="http://schemas.microsoft.com/office/drawing/2014/main" id="{806771EC-00A6-4D97-EE3E-1B1C7EDF4D09}"/>
              </a:ext>
            </a:extLst>
          </p:cNvPr>
          <p:cNvPicPr>
            <a:picLocks noChangeAspect="1"/>
          </p:cNvPicPr>
          <p:nvPr/>
        </p:nvPicPr>
        <p:blipFill>
          <a:blip r:embed="rId2"/>
          <a:stretch>
            <a:fillRect/>
          </a:stretch>
        </p:blipFill>
        <p:spPr>
          <a:xfrm>
            <a:off x="802670" y="881349"/>
            <a:ext cx="9211661" cy="5562112"/>
          </a:xfrm>
          <a:prstGeom prst="rect">
            <a:avLst/>
          </a:prstGeom>
        </p:spPr>
      </p:pic>
      <p:sp>
        <p:nvSpPr>
          <p:cNvPr id="9" name="Rectangle 8">
            <a:extLst>
              <a:ext uri="{FF2B5EF4-FFF2-40B4-BE49-F238E27FC236}">
                <a16:creationId xmlns:a16="http://schemas.microsoft.com/office/drawing/2014/main" id="{258A71CC-E466-DC78-2E44-15268BB8C29B}"/>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10" name="Graphic 18">
            <a:extLst>
              <a:ext uri="{FF2B5EF4-FFF2-40B4-BE49-F238E27FC236}">
                <a16:creationId xmlns:a16="http://schemas.microsoft.com/office/drawing/2014/main" id="{F51F7EAE-2C75-31D7-A70E-41B7DAE525F7}"/>
              </a:ext>
            </a:extLst>
          </p:cNvPr>
          <p:cNvGrpSpPr/>
          <p:nvPr/>
        </p:nvGrpSpPr>
        <p:grpSpPr>
          <a:xfrm>
            <a:off x="10943395" y="387486"/>
            <a:ext cx="595252" cy="567563"/>
            <a:chOff x="3278459" y="1020337"/>
            <a:chExt cx="4336940" cy="4811235"/>
          </a:xfrm>
        </p:grpSpPr>
        <p:sp>
          <p:nvSpPr>
            <p:cNvPr id="11" name="Freeform 10">
              <a:extLst>
                <a:ext uri="{FF2B5EF4-FFF2-40B4-BE49-F238E27FC236}">
                  <a16:creationId xmlns:a16="http://schemas.microsoft.com/office/drawing/2014/main" id="{E98F0872-CFA6-D35D-4AAE-4F700481A804}"/>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798C5831-86E2-958F-AA0E-8E097B21317C}"/>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8C9E7226-08DB-187F-CBE6-0073609B4C80}"/>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25A8C52-7F6B-2EBB-812D-84C9D06CE739}"/>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1752713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FC229D-FFDE-227A-C43E-BA3454A07846}"/>
              </a:ext>
            </a:extLst>
          </p:cNvPr>
          <p:cNvSpPr>
            <a:spLocks noGrp="1"/>
          </p:cNvSpPr>
          <p:nvPr>
            <p:ph type="sldNum" sz="quarter" idx="10"/>
          </p:nvPr>
        </p:nvSpPr>
        <p:spPr/>
        <p:txBody>
          <a:bodyPr/>
          <a:lstStyle/>
          <a:p>
            <a:r>
              <a:rPr lang="en-US"/>
              <a:t>Page </a:t>
            </a:r>
            <a:fld id="{DD29D99E-69EB-AA4D-BFC5-F52CB8D29AB0}" type="slidenum">
              <a:rPr lang="en-US" smtClean="0"/>
              <a:pPr/>
              <a:t>13</a:t>
            </a:fld>
            <a:endParaRPr lang="en-US" dirty="0"/>
          </a:p>
        </p:txBody>
      </p:sp>
      <p:pic>
        <p:nvPicPr>
          <p:cNvPr id="6" name="Picture 5" descr="A screenshot of a computer&#10;&#10;Description automatically generated">
            <a:extLst>
              <a:ext uri="{FF2B5EF4-FFF2-40B4-BE49-F238E27FC236}">
                <a16:creationId xmlns:a16="http://schemas.microsoft.com/office/drawing/2014/main" id="{A6C70EC6-A2D2-E73A-5339-5D927AF987F2}"/>
              </a:ext>
            </a:extLst>
          </p:cNvPr>
          <p:cNvPicPr>
            <a:picLocks noChangeAspect="1"/>
          </p:cNvPicPr>
          <p:nvPr/>
        </p:nvPicPr>
        <p:blipFill>
          <a:blip r:embed="rId2"/>
          <a:stretch>
            <a:fillRect/>
          </a:stretch>
        </p:blipFill>
        <p:spPr>
          <a:xfrm>
            <a:off x="651324" y="1608659"/>
            <a:ext cx="10618656" cy="3640681"/>
          </a:xfrm>
          <a:prstGeom prst="rect">
            <a:avLst/>
          </a:prstGeom>
        </p:spPr>
      </p:pic>
      <p:sp>
        <p:nvSpPr>
          <p:cNvPr id="7" name="Rectangle 6">
            <a:extLst>
              <a:ext uri="{FF2B5EF4-FFF2-40B4-BE49-F238E27FC236}">
                <a16:creationId xmlns:a16="http://schemas.microsoft.com/office/drawing/2014/main" id="{E238AD54-3BEF-C864-7D48-A37C07299A92}"/>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8" name="Graphic 18">
            <a:extLst>
              <a:ext uri="{FF2B5EF4-FFF2-40B4-BE49-F238E27FC236}">
                <a16:creationId xmlns:a16="http://schemas.microsoft.com/office/drawing/2014/main" id="{1EAFC257-71D1-B59A-AFD9-8EE21AD9C3BF}"/>
              </a:ext>
            </a:extLst>
          </p:cNvPr>
          <p:cNvGrpSpPr/>
          <p:nvPr/>
        </p:nvGrpSpPr>
        <p:grpSpPr>
          <a:xfrm>
            <a:off x="10943395" y="387486"/>
            <a:ext cx="595252" cy="567563"/>
            <a:chOff x="3278459" y="1020337"/>
            <a:chExt cx="4336940" cy="4811235"/>
          </a:xfrm>
        </p:grpSpPr>
        <p:sp>
          <p:nvSpPr>
            <p:cNvPr id="9" name="Freeform 8">
              <a:extLst>
                <a:ext uri="{FF2B5EF4-FFF2-40B4-BE49-F238E27FC236}">
                  <a16:creationId xmlns:a16="http://schemas.microsoft.com/office/drawing/2014/main" id="{34199CA8-868B-78EE-4966-EEFD8F7EBB1B}"/>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84D4D93C-EF9C-9D34-4361-FD42BDAF6B35}"/>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799D1C1-E8DF-57F0-0834-F0E11CC41277}"/>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BC9FB9B5-B0C8-B43D-CAC0-AAFE88D2D85F}"/>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3262575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C9B49A-0872-DFC6-B8F1-027FF6B0F5AF}"/>
              </a:ext>
            </a:extLst>
          </p:cNvPr>
          <p:cNvSpPr>
            <a:spLocks noGrp="1"/>
          </p:cNvSpPr>
          <p:nvPr>
            <p:ph type="sldNum" sz="quarter" idx="10"/>
          </p:nvPr>
        </p:nvSpPr>
        <p:spPr/>
        <p:txBody>
          <a:bodyPr/>
          <a:lstStyle/>
          <a:p>
            <a:r>
              <a:rPr lang="en-US"/>
              <a:t>Page </a:t>
            </a:r>
            <a:fld id="{DD29D99E-69EB-AA4D-BFC5-F52CB8D29AB0}" type="slidenum">
              <a:rPr lang="en-US" smtClean="0"/>
              <a:pPr/>
              <a:t>14</a:t>
            </a:fld>
            <a:endParaRPr lang="en-US" dirty="0"/>
          </a:p>
        </p:txBody>
      </p:sp>
      <p:pic>
        <p:nvPicPr>
          <p:cNvPr id="6" name="Picture 5" descr="A screenshot of a computer&#10;&#10;Description automatically generated">
            <a:extLst>
              <a:ext uri="{FF2B5EF4-FFF2-40B4-BE49-F238E27FC236}">
                <a16:creationId xmlns:a16="http://schemas.microsoft.com/office/drawing/2014/main" id="{8D252D03-82F3-B7EE-E8FE-A9C1B7B355CB}"/>
              </a:ext>
            </a:extLst>
          </p:cNvPr>
          <p:cNvPicPr>
            <a:picLocks noChangeAspect="1"/>
          </p:cNvPicPr>
          <p:nvPr/>
        </p:nvPicPr>
        <p:blipFill>
          <a:blip r:embed="rId2"/>
          <a:stretch>
            <a:fillRect/>
          </a:stretch>
        </p:blipFill>
        <p:spPr>
          <a:xfrm>
            <a:off x="705079" y="1831359"/>
            <a:ext cx="10466196" cy="3533855"/>
          </a:xfrm>
          <a:prstGeom prst="rect">
            <a:avLst/>
          </a:prstGeom>
        </p:spPr>
      </p:pic>
      <p:sp>
        <p:nvSpPr>
          <p:cNvPr id="7" name="Rectangle 6">
            <a:extLst>
              <a:ext uri="{FF2B5EF4-FFF2-40B4-BE49-F238E27FC236}">
                <a16:creationId xmlns:a16="http://schemas.microsoft.com/office/drawing/2014/main" id="{11A4BA50-13A1-CAD2-11E9-B7C37F2274ED}"/>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8" name="Graphic 18">
            <a:extLst>
              <a:ext uri="{FF2B5EF4-FFF2-40B4-BE49-F238E27FC236}">
                <a16:creationId xmlns:a16="http://schemas.microsoft.com/office/drawing/2014/main" id="{BADF6939-BD57-BD48-6229-4B4196EC7298}"/>
              </a:ext>
            </a:extLst>
          </p:cNvPr>
          <p:cNvGrpSpPr/>
          <p:nvPr/>
        </p:nvGrpSpPr>
        <p:grpSpPr>
          <a:xfrm>
            <a:off x="10943395" y="387486"/>
            <a:ext cx="595252" cy="567563"/>
            <a:chOff x="3278459" y="1020337"/>
            <a:chExt cx="4336940" cy="4811235"/>
          </a:xfrm>
        </p:grpSpPr>
        <p:sp>
          <p:nvSpPr>
            <p:cNvPr id="9" name="Freeform 8">
              <a:extLst>
                <a:ext uri="{FF2B5EF4-FFF2-40B4-BE49-F238E27FC236}">
                  <a16:creationId xmlns:a16="http://schemas.microsoft.com/office/drawing/2014/main" id="{39A6CA14-A34B-710A-5E18-B5C6D4402578}"/>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B8C881A-4575-32EF-6A5A-78A6F6FE8809}"/>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3FF4609-13DC-0679-FFCC-56AC534BE78F}"/>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AF73D423-24A2-6C30-B477-B4B96EB39EDB}"/>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58693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8F418D-CEBC-450F-7630-30282FCAD258}"/>
              </a:ext>
            </a:extLst>
          </p:cNvPr>
          <p:cNvSpPr>
            <a:spLocks noGrp="1"/>
          </p:cNvSpPr>
          <p:nvPr>
            <p:ph type="sldNum" sz="quarter" idx="10"/>
          </p:nvPr>
        </p:nvSpPr>
        <p:spPr/>
        <p:txBody>
          <a:bodyPr/>
          <a:lstStyle/>
          <a:p>
            <a:r>
              <a:rPr lang="en-US"/>
              <a:t>Page </a:t>
            </a:r>
            <a:fld id="{DD29D99E-69EB-AA4D-BFC5-F52CB8D29AB0}" type="slidenum">
              <a:rPr lang="en-US" smtClean="0"/>
              <a:pPr/>
              <a:t>15</a:t>
            </a:fld>
            <a:endParaRPr lang="en-US" dirty="0"/>
          </a:p>
        </p:txBody>
      </p:sp>
      <p:pic>
        <p:nvPicPr>
          <p:cNvPr id="6" name="Picture 5" descr="A white cover with colorful rectangles and a line&#10;&#10;Description automatically generated">
            <a:extLst>
              <a:ext uri="{FF2B5EF4-FFF2-40B4-BE49-F238E27FC236}">
                <a16:creationId xmlns:a16="http://schemas.microsoft.com/office/drawing/2014/main" id="{FACDB9AA-FF79-5C87-3A23-7EE4DB7FF842}"/>
              </a:ext>
            </a:extLst>
          </p:cNvPr>
          <p:cNvPicPr>
            <a:picLocks noChangeAspect="1"/>
          </p:cNvPicPr>
          <p:nvPr/>
        </p:nvPicPr>
        <p:blipFill rotWithShape="1">
          <a:blip r:embed="rId2"/>
          <a:srcRect b="16980"/>
          <a:stretch/>
        </p:blipFill>
        <p:spPr>
          <a:xfrm>
            <a:off x="2622013" y="196850"/>
            <a:ext cx="6378767" cy="5904756"/>
          </a:xfrm>
          <a:prstGeom prst="rect">
            <a:avLst/>
          </a:prstGeom>
        </p:spPr>
      </p:pic>
      <p:sp>
        <p:nvSpPr>
          <p:cNvPr id="7" name="Rectangle 6">
            <a:extLst>
              <a:ext uri="{FF2B5EF4-FFF2-40B4-BE49-F238E27FC236}">
                <a16:creationId xmlns:a16="http://schemas.microsoft.com/office/drawing/2014/main" id="{AD8C5FB2-1D8A-2209-17BA-FA3ADF6FBB48}"/>
              </a:ext>
            </a:extLst>
          </p:cNvPr>
          <p:cNvSpPr/>
          <p:nvPr/>
        </p:nvSpPr>
        <p:spPr>
          <a:xfrm>
            <a:off x="3514381" y="2335575"/>
            <a:ext cx="2721166" cy="826265"/>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ysClr val="windowText" lastClr="000000"/>
                </a:solidFill>
              </a:rPr>
              <a:t>CLOSEOUT</a:t>
            </a:r>
          </a:p>
        </p:txBody>
      </p:sp>
      <p:sp>
        <p:nvSpPr>
          <p:cNvPr id="8" name="Rectangle 7">
            <a:extLst>
              <a:ext uri="{FF2B5EF4-FFF2-40B4-BE49-F238E27FC236}">
                <a16:creationId xmlns:a16="http://schemas.microsoft.com/office/drawing/2014/main" id="{B8A2C9C5-5385-76F7-1EF1-38C342546B62}"/>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9" name="Graphic 18">
            <a:extLst>
              <a:ext uri="{FF2B5EF4-FFF2-40B4-BE49-F238E27FC236}">
                <a16:creationId xmlns:a16="http://schemas.microsoft.com/office/drawing/2014/main" id="{208A700E-3736-109B-981E-DB37608CDD2D}"/>
              </a:ext>
            </a:extLst>
          </p:cNvPr>
          <p:cNvGrpSpPr/>
          <p:nvPr/>
        </p:nvGrpSpPr>
        <p:grpSpPr>
          <a:xfrm>
            <a:off x="10943395" y="387486"/>
            <a:ext cx="595252" cy="567563"/>
            <a:chOff x="3278459" y="1020337"/>
            <a:chExt cx="4336940" cy="4811235"/>
          </a:xfrm>
        </p:grpSpPr>
        <p:sp>
          <p:nvSpPr>
            <p:cNvPr id="10" name="Freeform 9">
              <a:extLst>
                <a:ext uri="{FF2B5EF4-FFF2-40B4-BE49-F238E27FC236}">
                  <a16:creationId xmlns:a16="http://schemas.microsoft.com/office/drawing/2014/main" id="{59910811-32C0-809B-9D9E-7D9DA8088FCF}"/>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01520E7E-D1D8-6CD3-16B8-6D855DCEA64E}"/>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CDC5A10-2601-183D-1789-67566A532DF1}"/>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10AD88B-EE5E-E762-2A38-D21CCEE76297}"/>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313497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a:xfrm>
            <a:off x="1663546" y="1490472"/>
            <a:ext cx="8778902" cy="1704420"/>
          </a:xfrm>
        </p:spPr>
        <p:txBody>
          <a:bodyPr/>
          <a:lstStyle/>
          <a:p>
            <a:endParaRPr lang="en-US" dirty="0"/>
          </a:p>
          <a:p>
            <a:endParaRPr lang="en-IN" dirty="0"/>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16</a:t>
            </a:fld>
            <a:endParaRPr lang="en-US" dirty="0"/>
          </a:p>
        </p:txBody>
      </p:sp>
      <p:sp>
        <p:nvSpPr>
          <p:cNvPr id="12" name="Title 1">
            <a:extLst>
              <a:ext uri="{FF2B5EF4-FFF2-40B4-BE49-F238E27FC236}">
                <a16:creationId xmlns:a16="http://schemas.microsoft.com/office/drawing/2014/main" id="{0D7C9588-DA98-BEED-6511-5995F75ED426}"/>
              </a:ext>
            </a:extLst>
          </p:cNvPr>
          <p:cNvSpPr txBox="1">
            <a:spLocks/>
          </p:cNvSpPr>
          <p:nvPr/>
        </p:nvSpPr>
        <p:spPr>
          <a:xfrm>
            <a:off x="1862254" y="155646"/>
            <a:ext cx="9802368"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300" b="1" kern="1200">
                <a:solidFill>
                  <a:srgbClr val="881C1C"/>
                </a:solidFill>
                <a:latin typeface="Arial" panose="020B0604020202020204" pitchFamily="34" charset="0"/>
                <a:ea typeface="+mj-ea"/>
                <a:cs typeface="Arial" panose="020B0604020202020204" pitchFamily="34" charset="0"/>
              </a:defRPr>
            </a:lvl1pPr>
          </a:lstStyle>
          <a:p>
            <a:r>
              <a:rPr lang="en-US" sz="4400" dirty="0">
                <a:solidFill>
                  <a:schemeClr val="tx1"/>
                </a:solidFill>
                <a:latin typeface="Times New Roman" panose="02020603050405020304" pitchFamily="18" charset="0"/>
                <a:cs typeface="Times New Roman" panose="02020603050405020304" pitchFamily="18" charset="0"/>
              </a:rPr>
              <a:t>Closeout on Information Gaps</a:t>
            </a:r>
          </a:p>
        </p:txBody>
      </p:sp>
      <p:sp>
        <p:nvSpPr>
          <p:cNvPr id="13" name="TextBox 12">
            <a:extLst>
              <a:ext uri="{FF2B5EF4-FFF2-40B4-BE49-F238E27FC236}">
                <a16:creationId xmlns:a16="http://schemas.microsoft.com/office/drawing/2014/main" id="{4CEE3C9F-CEA1-783A-99CD-07ED31C3D98A}"/>
              </a:ext>
            </a:extLst>
          </p:cNvPr>
          <p:cNvSpPr txBox="1"/>
          <p:nvPr/>
        </p:nvSpPr>
        <p:spPr>
          <a:xfrm>
            <a:off x="815248" y="1368617"/>
            <a:ext cx="8273667" cy="120032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Issue: </a:t>
            </a:r>
            <a:r>
              <a:rPr lang="en-US" i="1" dirty="0">
                <a:latin typeface="Times New Roman" panose="02020603050405020304" pitchFamily="18" charset="0"/>
                <a:cs typeface="Times New Roman" panose="02020603050405020304" pitchFamily="18" charset="0"/>
              </a:rPr>
              <a:t>Communication gap be two Business Unit Team</a:t>
            </a:r>
          </a:p>
          <a:p>
            <a:pPr algn="just"/>
            <a:r>
              <a:rPr lang="en-US" b="1" dirty="0">
                <a:latin typeface="Times New Roman" panose="02020603050405020304" pitchFamily="18" charset="0"/>
                <a:cs typeface="Times New Roman" panose="02020603050405020304" pitchFamily="18" charset="0"/>
              </a:rPr>
              <a:t>Solution: </a:t>
            </a:r>
            <a:r>
              <a:rPr lang="en-US" b="0" i="0" u="none" strike="noStrike" dirty="0">
                <a:effectLst/>
                <a:latin typeface="Times New Roman" panose="02020603050405020304" pitchFamily="18" charset="0"/>
                <a:cs typeface="Times New Roman" panose="02020603050405020304" pitchFamily="18" charset="0"/>
              </a:rPr>
              <a:t>Conduct individual meetings with Business Unit Leaders to make sure that they understand each others tool and address any concerns among them. Document their level of buy-in and create a comprehensive strategy to secure their ongoing support.</a:t>
            </a:r>
            <a:r>
              <a:rPr lang="en-US" dirty="0">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324E5FD4-F570-6CE9-321D-E1427CDD7B46}"/>
              </a:ext>
            </a:extLst>
          </p:cNvPr>
          <p:cNvSpPr txBox="1"/>
          <p:nvPr/>
        </p:nvSpPr>
        <p:spPr>
          <a:xfrm>
            <a:off x="3783280" y="3102497"/>
            <a:ext cx="8059853" cy="120032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Issue: </a:t>
            </a:r>
            <a:r>
              <a:rPr lang="en-US" i="1" dirty="0">
                <a:latin typeface="Times New Roman" panose="02020603050405020304" pitchFamily="18" charset="0"/>
                <a:cs typeface="Times New Roman" panose="02020603050405020304" pitchFamily="18" charset="0"/>
              </a:rPr>
              <a:t>A</a:t>
            </a:r>
            <a:r>
              <a:rPr lang="en-US" b="0" i="1" u="none" strike="noStrike" dirty="0">
                <a:effectLst/>
                <a:latin typeface="Times New Roman" panose="02020603050405020304" pitchFamily="18" charset="0"/>
                <a:cs typeface="Times New Roman" panose="02020603050405020304" pitchFamily="18" charset="0"/>
              </a:rPr>
              <a:t>bsence of a clearly defined framework</a:t>
            </a:r>
            <a:endParaRPr lang="en-US" i="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Solution: </a:t>
            </a:r>
            <a:r>
              <a:rPr lang="en-US" b="0" i="0" u="none" strike="noStrike" dirty="0">
                <a:effectLst/>
                <a:latin typeface="Times New Roman" panose="02020603050405020304" pitchFamily="18" charset="0"/>
                <a:cs typeface="Times New Roman" panose="02020603050405020304" pitchFamily="18" charset="0"/>
              </a:rPr>
              <a:t>Collaborate with stakeholders, especially Helen and Murat, to define a structured framework for decision-making. Document the processes and roles responsible for key decisions and approvals.</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7768F1A-A64A-1AA6-1F7C-26E83D413D07}"/>
              </a:ext>
            </a:extLst>
          </p:cNvPr>
          <p:cNvSpPr txBox="1"/>
          <p:nvPr/>
        </p:nvSpPr>
        <p:spPr>
          <a:xfrm>
            <a:off x="815248" y="4991521"/>
            <a:ext cx="8418693" cy="120032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Issue: </a:t>
            </a:r>
            <a:r>
              <a:rPr lang="en-US" i="1" dirty="0">
                <a:latin typeface="Times New Roman" panose="02020603050405020304" pitchFamily="18" charset="0"/>
                <a:cs typeface="Times New Roman" panose="02020603050405020304" pitchFamily="18" charset="0"/>
              </a:rPr>
              <a:t>Poor homework on </a:t>
            </a:r>
            <a:r>
              <a:rPr lang="en-US" i="1" u="none" strike="noStrike" dirty="0">
                <a:effectLst/>
                <a:latin typeface="Times New Roman" panose="02020603050405020304" pitchFamily="18" charset="0"/>
                <a:cs typeface="Times New Roman" panose="02020603050405020304" pitchFamily="18" charset="0"/>
              </a:rPr>
              <a:t>Personnel Layoff </a:t>
            </a:r>
            <a:endParaRPr lang="en-US" i="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Solution: </a:t>
            </a:r>
            <a:r>
              <a:rPr lang="en-US" b="0" i="0" u="none" strike="noStrike" dirty="0">
                <a:effectLst/>
                <a:latin typeface="Times New Roman" panose="02020603050405020304" pitchFamily="18" charset="0"/>
                <a:cs typeface="Times New Roman" panose="02020603050405020304" pitchFamily="18" charset="0"/>
              </a:rPr>
              <a:t>Work closely with Human Resources and Finance to assess risks and develop mitigation strategies, such as communication plans and potential incentives. Document the risk assessment and mitigation plan to ensure a smooth transition.</a:t>
            </a:r>
            <a:endParaRPr lang="en-US" dirty="0">
              <a:latin typeface="Times New Roman" panose="02020603050405020304" pitchFamily="18" charset="0"/>
              <a:cs typeface="Times New Roman" panose="02020603050405020304" pitchFamily="18" charset="0"/>
            </a:endParaRPr>
          </a:p>
        </p:txBody>
      </p:sp>
      <p:pic>
        <p:nvPicPr>
          <p:cNvPr id="19" name="Graphic 18" descr="Boardroom with solid fill">
            <a:extLst>
              <a:ext uri="{FF2B5EF4-FFF2-40B4-BE49-F238E27FC236}">
                <a16:creationId xmlns:a16="http://schemas.microsoft.com/office/drawing/2014/main" id="{698A043A-1660-DAC5-3B09-B5B1A201EC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1094" y="1268623"/>
            <a:ext cx="1528513" cy="1734811"/>
          </a:xfrm>
          <a:prstGeom prst="rect">
            <a:avLst/>
          </a:prstGeom>
        </p:spPr>
      </p:pic>
      <p:pic>
        <p:nvPicPr>
          <p:cNvPr id="21" name="Graphic 20" descr="Folder Search with solid fill">
            <a:extLst>
              <a:ext uri="{FF2B5EF4-FFF2-40B4-BE49-F238E27FC236}">
                <a16:creationId xmlns:a16="http://schemas.microsoft.com/office/drawing/2014/main" id="{AB3F2DC3-F025-B62C-C460-52CCA8214C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52669" y="2931917"/>
            <a:ext cx="1541488" cy="1541488"/>
          </a:xfrm>
          <a:prstGeom prst="rect">
            <a:avLst/>
          </a:prstGeom>
        </p:spPr>
      </p:pic>
      <p:pic>
        <p:nvPicPr>
          <p:cNvPr id="23" name="Graphic 22" descr="Radioactive with solid fill">
            <a:extLst>
              <a:ext uri="{FF2B5EF4-FFF2-40B4-BE49-F238E27FC236}">
                <a16:creationId xmlns:a16="http://schemas.microsoft.com/office/drawing/2014/main" id="{1B64865D-13ED-2851-AB81-837A00B15D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33940" y="5054172"/>
            <a:ext cx="1208507" cy="1208507"/>
          </a:xfrm>
          <a:prstGeom prst="rect">
            <a:avLst/>
          </a:prstGeom>
        </p:spPr>
      </p:pic>
      <p:sp>
        <p:nvSpPr>
          <p:cNvPr id="24" name="Rectangle 23">
            <a:extLst>
              <a:ext uri="{FF2B5EF4-FFF2-40B4-BE49-F238E27FC236}">
                <a16:creationId xmlns:a16="http://schemas.microsoft.com/office/drawing/2014/main" id="{FB8D2A65-5476-AF8E-159A-8F6E51AC8F79}"/>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25" name="Graphic 18">
            <a:extLst>
              <a:ext uri="{FF2B5EF4-FFF2-40B4-BE49-F238E27FC236}">
                <a16:creationId xmlns:a16="http://schemas.microsoft.com/office/drawing/2014/main" id="{2A9D8829-F82A-62B5-E086-95764882D93F}"/>
              </a:ext>
            </a:extLst>
          </p:cNvPr>
          <p:cNvGrpSpPr/>
          <p:nvPr/>
        </p:nvGrpSpPr>
        <p:grpSpPr>
          <a:xfrm>
            <a:off x="10943395" y="387486"/>
            <a:ext cx="595252" cy="567563"/>
            <a:chOff x="3278459" y="1020337"/>
            <a:chExt cx="4336940" cy="4811235"/>
          </a:xfrm>
        </p:grpSpPr>
        <p:sp>
          <p:nvSpPr>
            <p:cNvPr id="26" name="Freeform 25">
              <a:extLst>
                <a:ext uri="{FF2B5EF4-FFF2-40B4-BE49-F238E27FC236}">
                  <a16:creationId xmlns:a16="http://schemas.microsoft.com/office/drawing/2014/main" id="{8DA7EB46-9A5D-E4FC-AF5B-D3CEA5BBA261}"/>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AE6AA2F8-58DB-DBC5-9E8F-FFF021627390}"/>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9AA9872E-B497-5906-F9C8-9D0AB842A35D}"/>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48706D08-6D7D-48D0-895A-30B46FAFE805}"/>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3923907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7BE05-A6F6-EE02-1672-66F9D3CBB576}"/>
            </a:ext>
          </a:extLst>
        </p:cNvPr>
        <p:cNvGrpSpPr/>
        <p:nvPr/>
      </p:nvGrpSpPr>
      <p:grpSpPr>
        <a:xfrm>
          <a:off x="0" y="0"/>
          <a:ext cx="0" cy="0"/>
          <a:chOff x="0" y="0"/>
          <a:chExt cx="0" cy="0"/>
        </a:xfrm>
      </p:grpSpPr>
      <p:sp>
        <p:nvSpPr>
          <p:cNvPr id="10" name="Table Placeholder 9">
            <a:extLst>
              <a:ext uri="{FF2B5EF4-FFF2-40B4-BE49-F238E27FC236}">
                <a16:creationId xmlns:a16="http://schemas.microsoft.com/office/drawing/2014/main" id="{313615D7-D12D-F92B-6795-934EA325227C}"/>
              </a:ext>
            </a:extLst>
          </p:cNvPr>
          <p:cNvSpPr>
            <a:spLocks noGrp="1"/>
          </p:cNvSpPr>
          <p:nvPr>
            <p:ph type="tbl" sz="quarter" idx="11"/>
          </p:nvPr>
        </p:nvSpPr>
        <p:spPr>
          <a:xfrm>
            <a:off x="1663546" y="1490472"/>
            <a:ext cx="8778902" cy="1704420"/>
          </a:xfrm>
        </p:spPr>
        <p:txBody>
          <a:bodyPr/>
          <a:lstStyle/>
          <a:p>
            <a:endParaRPr lang="en-US" dirty="0"/>
          </a:p>
          <a:p>
            <a:endParaRPr lang="en-IN" dirty="0"/>
          </a:p>
        </p:txBody>
      </p:sp>
      <p:sp>
        <p:nvSpPr>
          <p:cNvPr id="2" name="Slide Number Placeholder 1">
            <a:extLst>
              <a:ext uri="{FF2B5EF4-FFF2-40B4-BE49-F238E27FC236}">
                <a16:creationId xmlns:a16="http://schemas.microsoft.com/office/drawing/2014/main" id="{55EC373F-E3A9-4EBA-A1CD-BFDA5244137E}"/>
              </a:ext>
            </a:extLst>
          </p:cNvPr>
          <p:cNvSpPr>
            <a:spLocks noGrp="1"/>
          </p:cNvSpPr>
          <p:nvPr>
            <p:ph type="sldNum" sz="quarter" idx="10"/>
          </p:nvPr>
        </p:nvSpPr>
        <p:spPr/>
        <p:txBody>
          <a:bodyPr/>
          <a:lstStyle/>
          <a:p>
            <a:r>
              <a:rPr lang="en-US"/>
              <a:t>Page </a:t>
            </a:r>
            <a:fld id="{DD29D99E-69EB-AA4D-BFC5-F52CB8D29AB0}" type="slidenum">
              <a:rPr lang="en-US" smtClean="0"/>
              <a:pPr/>
              <a:t>17</a:t>
            </a:fld>
            <a:endParaRPr lang="en-US" dirty="0"/>
          </a:p>
        </p:txBody>
      </p:sp>
      <p:sp>
        <p:nvSpPr>
          <p:cNvPr id="12" name="Title 1">
            <a:extLst>
              <a:ext uri="{FF2B5EF4-FFF2-40B4-BE49-F238E27FC236}">
                <a16:creationId xmlns:a16="http://schemas.microsoft.com/office/drawing/2014/main" id="{E671F13F-87EC-BCBE-42B3-F5707FCB4CB2}"/>
              </a:ext>
            </a:extLst>
          </p:cNvPr>
          <p:cNvSpPr txBox="1">
            <a:spLocks/>
          </p:cNvSpPr>
          <p:nvPr/>
        </p:nvSpPr>
        <p:spPr>
          <a:xfrm>
            <a:off x="1151813" y="231866"/>
            <a:ext cx="9802368"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300" b="1" kern="1200">
                <a:solidFill>
                  <a:srgbClr val="881C1C"/>
                </a:solidFill>
                <a:latin typeface="Arial" panose="020B0604020202020204" pitchFamily="34" charset="0"/>
                <a:ea typeface="+mj-ea"/>
                <a:cs typeface="Arial" panose="020B0604020202020204" pitchFamily="34" charset="0"/>
              </a:defRPr>
            </a:lvl1pPr>
          </a:lstStyle>
          <a:p>
            <a:r>
              <a:rPr lang="en-US" sz="4400" dirty="0">
                <a:solidFill>
                  <a:schemeClr val="tx1"/>
                </a:solidFill>
                <a:latin typeface="Times New Roman" panose="02020603050405020304" pitchFamily="18" charset="0"/>
                <a:cs typeface="Times New Roman" panose="02020603050405020304" pitchFamily="18" charset="0"/>
              </a:rPr>
              <a:t>Closeout on Personalities &amp; Conflicts</a:t>
            </a:r>
          </a:p>
        </p:txBody>
      </p:sp>
      <p:sp>
        <p:nvSpPr>
          <p:cNvPr id="16" name="TextBox 15">
            <a:extLst>
              <a:ext uri="{FF2B5EF4-FFF2-40B4-BE49-F238E27FC236}">
                <a16:creationId xmlns:a16="http://schemas.microsoft.com/office/drawing/2014/main" id="{76A5DBFB-DFA9-354A-184B-A7BD3B734CA0}"/>
              </a:ext>
            </a:extLst>
          </p:cNvPr>
          <p:cNvSpPr txBox="1"/>
          <p:nvPr/>
        </p:nvSpPr>
        <p:spPr>
          <a:xfrm>
            <a:off x="2863875" y="1555971"/>
            <a:ext cx="8059853" cy="175432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Issue: </a:t>
            </a:r>
            <a:r>
              <a:rPr lang="en-US" i="1" dirty="0">
                <a:latin typeface="Times New Roman" panose="02020603050405020304" pitchFamily="18" charset="0"/>
                <a:cs typeface="Times New Roman" panose="02020603050405020304" pitchFamily="18" charset="0"/>
              </a:rPr>
              <a:t>Clear-out </a:t>
            </a:r>
            <a:r>
              <a:rPr lang="en-US" i="1" u="none" strike="noStrike" dirty="0">
                <a:effectLst/>
                <a:latin typeface="Times New Roman" panose="02020603050405020304" pitchFamily="18" charset="0"/>
                <a:cs typeface="Times New Roman" panose="02020603050405020304" pitchFamily="18" charset="0"/>
              </a:rPr>
              <a:t>Historical Conflicts</a:t>
            </a:r>
            <a:endParaRPr lang="en-US" i="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Solution: </a:t>
            </a:r>
            <a:r>
              <a:rPr lang="en-US" b="0" i="0" u="none" strike="noStrike" dirty="0">
                <a:effectLst/>
                <a:latin typeface="Times New Roman" panose="02020603050405020304" pitchFamily="18" charset="0"/>
                <a:cs typeface="Times New Roman" panose="02020603050405020304" pitchFamily="18" charset="0"/>
              </a:rPr>
              <a:t>Facilitate structured discussions between Liz and Helen to address historical conflicts. From Liz's perspective, it appears that Helen has not fully handed over responsibilities, and this lack of clarity is causing frustration. Create an environment where team members can express concerns and work towards resolution. Establish ground rules for respectful communication.</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78537D9-5185-DEB6-33C8-8E1242B21095}"/>
              </a:ext>
            </a:extLst>
          </p:cNvPr>
          <p:cNvSpPr txBox="1"/>
          <p:nvPr/>
        </p:nvSpPr>
        <p:spPr>
          <a:xfrm>
            <a:off x="961091" y="4138189"/>
            <a:ext cx="8418693" cy="175432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Issue: </a:t>
            </a:r>
            <a:r>
              <a:rPr lang="en-US" i="1" dirty="0">
                <a:latin typeface="Times New Roman" panose="02020603050405020304" pitchFamily="18" charset="0"/>
                <a:cs typeface="Times New Roman" panose="02020603050405020304" pitchFamily="18" charset="0"/>
              </a:rPr>
              <a:t>Clash due to Involuntary Layoffs</a:t>
            </a:r>
          </a:p>
          <a:p>
            <a:pPr algn="just"/>
            <a:r>
              <a:rPr lang="en-US" b="1" dirty="0">
                <a:latin typeface="Times New Roman" panose="02020603050405020304" pitchFamily="18" charset="0"/>
                <a:cs typeface="Times New Roman" panose="02020603050405020304" pitchFamily="18" charset="0"/>
              </a:rPr>
              <a:t>Solution: </a:t>
            </a:r>
            <a:r>
              <a:rPr lang="en-US" b="0" i="0" u="none" strike="noStrike" dirty="0">
                <a:effectLst/>
                <a:latin typeface="Times New Roman" panose="02020603050405020304" pitchFamily="18" charset="0"/>
                <a:cs typeface="Times New Roman" panose="02020603050405020304" pitchFamily="18" charset="0"/>
              </a:rPr>
              <a:t>The realization that colleagues, friends, or team members have lost their jobs can evoke feelings of insecurity and diminish the overall morale within the workplace. The resulting atmosphere of unease can hinder productivity, collaboration, and innovation. The repercussions of such workforce reductions often create a ripple effect, causing a collective sense of uncertainty, anxiety, and demotivation</a:t>
            </a:r>
            <a:endParaRPr lang="en-US" dirty="0">
              <a:latin typeface="Times New Roman" panose="02020603050405020304" pitchFamily="18" charset="0"/>
              <a:cs typeface="Times New Roman" panose="02020603050405020304" pitchFamily="18" charset="0"/>
            </a:endParaRPr>
          </a:p>
        </p:txBody>
      </p:sp>
      <p:pic>
        <p:nvPicPr>
          <p:cNvPr id="4" name="Graphic 3" descr="Ripple with solid fill">
            <a:extLst>
              <a:ext uri="{FF2B5EF4-FFF2-40B4-BE49-F238E27FC236}">
                <a16:creationId xmlns:a16="http://schemas.microsoft.com/office/drawing/2014/main" id="{07F64DC8-A2CE-5F34-0555-5E89BE50A1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1813" y="1678058"/>
            <a:ext cx="1380744" cy="1380744"/>
          </a:xfrm>
          <a:prstGeom prst="rect">
            <a:avLst/>
          </a:prstGeom>
        </p:spPr>
      </p:pic>
      <p:pic>
        <p:nvPicPr>
          <p:cNvPr id="6" name="Graphic 5" descr="Cheers with solid fill">
            <a:extLst>
              <a:ext uri="{FF2B5EF4-FFF2-40B4-BE49-F238E27FC236}">
                <a16:creationId xmlns:a16="http://schemas.microsoft.com/office/drawing/2014/main" id="{D1C61657-6CA3-CB15-C8A9-AA92FE1586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46711" y="4431528"/>
            <a:ext cx="1321389" cy="1321389"/>
          </a:xfrm>
          <a:prstGeom prst="rect">
            <a:avLst/>
          </a:prstGeom>
        </p:spPr>
      </p:pic>
      <p:sp>
        <p:nvSpPr>
          <p:cNvPr id="14" name="Rectangle 13">
            <a:extLst>
              <a:ext uri="{FF2B5EF4-FFF2-40B4-BE49-F238E27FC236}">
                <a16:creationId xmlns:a16="http://schemas.microsoft.com/office/drawing/2014/main" id="{13883700-B214-A057-2022-8F03E7184EDD}"/>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15" name="Graphic 18">
            <a:extLst>
              <a:ext uri="{FF2B5EF4-FFF2-40B4-BE49-F238E27FC236}">
                <a16:creationId xmlns:a16="http://schemas.microsoft.com/office/drawing/2014/main" id="{19B1FC15-621D-7AE7-118E-989F8EE6C92D}"/>
              </a:ext>
            </a:extLst>
          </p:cNvPr>
          <p:cNvGrpSpPr/>
          <p:nvPr/>
        </p:nvGrpSpPr>
        <p:grpSpPr>
          <a:xfrm>
            <a:off x="10943395" y="387486"/>
            <a:ext cx="595252" cy="567563"/>
            <a:chOff x="3278459" y="1020337"/>
            <a:chExt cx="4336940" cy="4811235"/>
          </a:xfrm>
        </p:grpSpPr>
        <p:sp>
          <p:nvSpPr>
            <p:cNvPr id="18" name="Freeform 17">
              <a:extLst>
                <a:ext uri="{FF2B5EF4-FFF2-40B4-BE49-F238E27FC236}">
                  <a16:creationId xmlns:a16="http://schemas.microsoft.com/office/drawing/2014/main" id="{07841C15-57FD-CCD9-B010-809EAA18408F}"/>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77BFAAAF-9ED8-322E-D21D-D6CB81ED9315}"/>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5C973133-2AFE-6695-C08E-11D79343DA5F}"/>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38F82C94-E31D-0866-7BE5-A49392A91672}"/>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3604213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35602-57B1-B6CD-055E-DB03CF13F5CA}"/>
            </a:ext>
          </a:extLst>
        </p:cNvPr>
        <p:cNvGrpSpPr/>
        <p:nvPr/>
      </p:nvGrpSpPr>
      <p:grpSpPr>
        <a:xfrm>
          <a:off x="0" y="0"/>
          <a:ext cx="0" cy="0"/>
          <a:chOff x="0" y="0"/>
          <a:chExt cx="0" cy="0"/>
        </a:xfrm>
      </p:grpSpPr>
      <p:sp>
        <p:nvSpPr>
          <p:cNvPr id="10" name="Table Placeholder 9">
            <a:extLst>
              <a:ext uri="{FF2B5EF4-FFF2-40B4-BE49-F238E27FC236}">
                <a16:creationId xmlns:a16="http://schemas.microsoft.com/office/drawing/2014/main" id="{FA795936-2F71-98F0-F58B-6B5637E3A4B4}"/>
              </a:ext>
            </a:extLst>
          </p:cNvPr>
          <p:cNvSpPr>
            <a:spLocks noGrp="1"/>
          </p:cNvSpPr>
          <p:nvPr>
            <p:ph type="tbl" sz="quarter" idx="11"/>
          </p:nvPr>
        </p:nvSpPr>
        <p:spPr>
          <a:xfrm>
            <a:off x="1663546" y="1490472"/>
            <a:ext cx="8778902" cy="1704420"/>
          </a:xfrm>
        </p:spPr>
        <p:txBody>
          <a:bodyPr/>
          <a:lstStyle/>
          <a:p>
            <a:endParaRPr lang="en-US" dirty="0"/>
          </a:p>
          <a:p>
            <a:endParaRPr lang="en-IN" dirty="0"/>
          </a:p>
        </p:txBody>
      </p:sp>
      <p:sp>
        <p:nvSpPr>
          <p:cNvPr id="2" name="Slide Number Placeholder 1">
            <a:extLst>
              <a:ext uri="{FF2B5EF4-FFF2-40B4-BE49-F238E27FC236}">
                <a16:creationId xmlns:a16="http://schemas.microsoft.com/office/drawing/2014/main" id="{F103395B-AA8F-7F6B-A19A-0D8158C54FF1}"/>
              </a:ext>
            </a:extLst>
          </p:cNvPr>
          <p:cNvSpPr>
            <a:spLocks noGrp="1"/>
          </p:cNvSpPr>
          <p:nvPr>
            <p:ph type="sldNum" sz="quarter" idx="10"/>
          </p:nvPr>
        </p:nvSpPr>
        <p:spPr/>
        <p:txBody>
          <a:bodyPr/>
          <a:lstStyle/>
          <a:p>
            <a:r>
              <a:rPr lang="en-US"/>
              <a:t>Page </a:t>
            </a:r>
            <a:fld id="{DD29D99E-69EB-AA4D-BFC5-F52CB8D29AB0}" type="slidenum">
              <a:rPr lang="en-US" smtClean="0"/>
              <a:pPr/>
              <a:t>18</a:t>
            </a:fld>
            <a:endParaRPr lang="en-US" dirty="0"/>
          </a:p>
        </p:txBody>
      </p:sp>
      <p:sp>
        <p:nvSpPr>
          <p:cNvPr id="12" name="Title 1">
            <a:extLst>
              <a:ext uri="{FF2B5EF4-FFF2-40B4-BE49-F238E27FC236}">
                <a16:creationId xmlns:a16="http://schemas.microsoft.com/office/drawing/2014/main" id="{1672B016-C0BE-4D5C-06C8-F375DC477AD8}"/>
              </a:ext>
            </a:extLst>
          </p:cNvPr>
          <p:cNvSpPr txBox="1">
            <a:spLocks/>
          </p:cNvSpPr>
          <p:nvPr/>
        </p:nvSpPr>
        <p:spPr>
          <a:xfrm>
            <a:off x="1151813" y="387386"/>
            <a:ext cx="9802368" cy="8961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300" b="1" kern="1200">
                <a:solidFill>
                  <a:srgbClr val="881C1C"/>
                </a:solidFill>
                <a:latin typeface="Arial" panose="020B0604020202020204" pitchFamily="34" charset="0"/>
                <a:ea typeface="+mj-ea"/>
                <a:cs typeface="Arial" panose="020B0604020202020204" pitchFamily="34" charset="0"/>
              </a:defRPr>
            </a:lvl1pPr>
          </a:lstStyle>
          <a:p>
            <a:pPr algn="ctr"/>
            <a:r>
              <a:rPr lang="en-US" sz="4400" dirty="0">
                <a:solidFill>
                  <a:schemeClr val="tx1"/>
                </a:solidFill>
                <a:latin typeface="Times New Roman" panose="02020603050405020304" pitchFamily="18" charset="0"/>
                <a:cs typeface="Times New Roman" panose="02020603050405020304" pitchFamily="18" charset="0"/>
              </a:rPr>
              <a:t>Closeout on Roles and </a:t>
            </a:r>
          </a:p>
          <a:p>
            <a:pPr algn="ctr"/>
            <a:r>
              <a:rPr lang="en-US" sz="4400" dirty="0">
                <a:solidFill>
                  <a:schemeClr val="tx1"/>
                </a:solidFill>
                <a:latin typeface="Times New Roman" panose="02020603050405020304" pitchFamily="18" charset="0"/>
                <a:cs typeface="Times New Roman" panose="02020603050405020304" pitchFamily="18" charset="0"/>
              </a:rPr>
              <a:t>Organization Structure</a:t>
            </a:r>
          </a:p>
        </p:txBody>
      </p:sp>
      <p:sp>
        <p:nvSpPr>
          <p:cNvPr id="16" name="TextBox 15">
            <a:extLst>
              <a:ext uri="{FF2B5EF4-FFF2-40B4-BE49-F238E27FC236}">
                <a16:creationId xmlns:a16="http://schemas.microsoft.com/office/drawing/2014/main" id="{FEC5B7B4-7FC7-AB25-DE43-39FB93855F3A}"/>
              </a:ext>
            </a:extLst>
          </p:cNvPr>
          <p:cNvSpPr txBox="1"/>
          <p:nvPr/>
        </p:nvSpPr>
        <p:spPr>
          <a:xfrm>
            <a:off x="3210127" y="1995306"/>
            <a:ext cx="8059853" cy="147732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Issue: </a:t>
            </a:r>
            <a:r>
              <a:rPr lang="en-US" i="1" u="none" strike="noStrike" dirty="0">
                <a:effectLst/>
                <a:latin typeface="Times New Roman" panose="02020603050405020304" pitchFamily="18" charset="0"/>
                <a:cs typeface="Times New Roman" panose="02020603050405020304" pitchFamily="18" charset="0"/>
              </a:rPr>
              <a:t>Undefined Roles and Responsibilities</a:t>
            </a:r>
            <a:endParaRPr lang="en-US" i="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Solution: </a:t>
            </a:r>
            <a:r>
              <a:rPr lang="en-US" b="0" i="0" u="none" strike="noStrike" dirty="0">
                <a:effectLst/>
                <a:latin typeface="Times New Roman" panose="02020603050405020304" pitchFamily="18" charset="0"/>
                <a:cs typeface="Times New Roman" panose="02020603050405020304" pitchFamily="18" charset="0"/>
              </a:rPr>
              <a:t>Gather everyone in the team for a meeting to make sure everyone knows exactly what they're supposed to do. Talk about each person's job, what they're responsible for, and who they report to. Clearly define the boundaries of each role and encourage collaboration through regular communication channels</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0F4DF55-DE7E-089D-990F-05E1166FD0AB}"/>
              </a:ext>
            </a:extLst>
          </p:cNvPr>
          <p:cNvSpPr txBox="1"/>
          <p:nvPr/>
        </p:nvSpPr>
        <p:spPr>
          <a:xfrm>
            <a:off x="890199" y="4254262"/>
            <a:ext cx="8418693" cy="175432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Issue: </a:t>
            </a:r>
            <a:r>
              <a:rPr lang="en-US" i="1" u="none" strike="noStrike" dirty="0">
                <a:effectLst/>
                <a:latin typeface="Times New Roman" panose="02020603050405020304" pitchFamily="18" charset="0"/>
                <a:cs typeface="Times New Roman" panose="02020603050405020304" pitchFamily="18" charset="0"/>
              </a:rPr>
              <a:t>Lack of Flexibility in Organizational Structure</a:t>
            </a:r>
            <a:endParaRPr lang="en-US" i="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Solution: </a:t>
            </a:r>
            <a:r>
              <a:rPr lang="en-US" dirty="0">
                <a:latin typeface="Times New Roman" panose="02020603050405020304" pitchFamily="18" charset="0"/>
                <a:cs typeface="Times New Roman" panose="02020603050405020304" pitchFamily="18" charset="0"/>
              </a:rPr>
              <a:t>Provide that leverage to the co-workers where they can bring forth any creative suggestions or any disagreement they have. </a:t>
            </a:r>
            <a:r>
              <a:rPr lang="en-US" b="0" i="0" u="none" strike="noStrike" dirty="0">
                <a:effectLst/>
                <a:latin typeface="Times New Roman" panose="02020603050405020304" pitchFamily="18" charset="0"/>
                <a:cs typeface="Times New Roman" panose="02020603050405020304" pitchFamily="18" charset="0"/>
              </a:rPr>
              <a:t>Take a look at the way the organization is set up and make it more flexible to better handle the changing needs of the project. Let team members have more say in making decisions about their areas of work. Make decisions faster and more flexibly to avoid delays.</a:t>
            </a:r>
            <a:endParaRPr lang="en-US" dirty="0">
              <a:latin typeface="Times New Roman" panose="02020603050405020304" pitchFamily="18" charset="0"/>
              <a:cs typeface="Times New Roman" panose="02020603050405020304" pitchFamily="18" charset="0"/>
            </a:endParaRPr>
          </a:p>
        </p:txBody>
      </p:sp>
      <p:pic>
        <p:nvPicPr>
          <p:cNvPr id="11" name="Graphic 10" descr="Hierarchy with solid fill">
            <a:extLst>
              <a:ext uri="{FF2B5EF4-FFF2-40B4-BE49-F238E27FC236}">
                <a16:creationId xmlns:a16="http://schemas.microsoft.com/office/drawing/2014/main" id="{E0AB6445-E195-D6CF-BEC3-483960C536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7545" y="4414954"/>
            <a:ext cx="1316636" cy="1316636"/>
          </a:xfrm>
          <a:prstGeom prst="rect">
            <a:avLst/>
          </a:prstGeom>
        </p:spPr>
      </p:pic>
      <p:pic>
        <p:nvPicPr>
          <p:cNvPr id="15" name="Graphic 14" descr="Remote work with solid fill">
            <a:extLst>
              <a:ext uri="{FF2B5EF4-FFF2-40B4-BE49-F238E27FC236}">
                <a16:creationId xmlns:a16="http://schemas.microsoft.com/office/drawing/2014/main" id="{6AAAEF4C-EB1E-4EA9-8827-EBDF10FD76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6386" y="1995306"/>
            <a:ext cx="1282462" cy="1282462"/>
          </a:xfrm>
          <a:prstGeom prst="rect">
            <a:avLst/>
          </a:prstGeom>
        </p:spPr>
      </p:pic>
      <p:sp>
        <p:nvSpPr>
          <p:cNvPr id="18" name="Rectangle 17">
            <a:extLst>
              <a:ext uri="{FF2B5EF4-FFF2-40B4-BE49-F238E27FC236}">
                <a16:creationId xmlns:a16="http://schemas.microsoft.com/office/drawing/2014/main" id="{B32B4498-979E-7CBD-FA7D-F60B8DBFCB35}"/>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20" name="Graphic 18">
            <a:extLst>
              <a:ext uri="{FF2B5EF4-FFF2-40B4-BE49-F238E27FC236}">
                <a16:creationId xmlns:a16="http://schemas.microsoft.com/office/drawing/2014/main" id="{F89DB100-BFEF-E4E8-7C76-DBB70E0944E7}"/>
              </a:ext>
            </a:extLst>
          </p:cNvPr>
          <p:cNvGrpSpPr/>
          <p:nvPr/>
        </p:nvGrpSpPr>
        <p:grpSpPr>
          <a:xfrm>
            <a:off x="10943395" y="387486"/>
            <a:ext cx="595252" cy="567563"/>
            <a:chOff x="3278459" y="1020337"/>
            <a:chExt cx="4336940" cy="4811235"/>
          </a:xfrm>
        </p:grpSpPr>
        <p:sp>
          <p:nvSpPr>
            <p:cNvPr id="22" name="Freeform 21">
              <a:extLst>
                <a:ext uri="{FF2B5EF4-FFF2-40B4-BE49-F238E27FC236}">
                  <a16:creationId xmlns:a16="http://schemas.microsoft.com/office/drawing/2014/main" id="{C628FC49-309D-90AB-AF94-591E92C3B4A5}"/>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F1207755-E9C3-72E2-E6BA-B14FBC7F68BC}"/>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A680494A-3672-3F62-F0CE-41AB7B3FDC77}"/>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5022E0FA-0D36-12B9-FAB8-02AA592CFEF7}"/>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2875243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B46B13-64B0-1E25-217C-FBD0FD9E96FC}"/>
              </a:ext>
            </a:extLst>
          </p:cNvPr>
          <p:cNvSpPr>
            <a:spLocks noGrp="1"/>
          </p:cNvSpPr>
          <p:nvPr>
            <p:ph type="body" sz="quarter" idx="10"/>
          </p:nvPr>
        </p:nvSpPr>
        <p:spPr>
          <a:xfrm>
            <a:off x="0" y="2680841"/>
            <a:ext cx="11582400" cy="1280160"/>
          </a:xfrm>
        </p:spPr>
        <p:txBody>
          <a:bodyPr/>
          <a:lstStyle/>
          <a:p>
            <a:r>
              <a:rPr lang="en-US" sz="8000" b="1" dirty="0">
                <a:latin typeface="Times New Roman" panose="02020603050405020304" pitchFamily="18" charset="0"/>
                <a:cs typeface="Times New Roman" panose="02020603050405020304" pitchFamily="18" charset="0"/>
              </a:rPr>
              <a:t>THANK YOU</a:t>
            </a:r>
          </a:p>
        </p:txBody>
      </p:sp>
      <p:sp>
        <p:nvSpPr>
          <p:cNvPr id="8" name="Terminator 7">
            <a:extLst>
              <a:ext uri="{FF2B5EF4-FFF2-40B4-BE49-F238E27FC236}">
                <a16:creationId xmlns:a16="http://schemas.microsoft.com/office/drawing/2014/main" id="{B96A47EA-5BE7-055C-C0A2-B0D435F18188}"/>
              </a:ext>
            </a:extLst>
          </p:cNvPr>
          <p:cNvSpPr/>
          <p:nvPr/>
        </p:nvSpPr>
        <p:spPr>
          <a:xfrm>
            <a:off x="4177805" y="5188724"/>
            <a:ext cx="4006685" cy="1097280"/>
          </a:xfrm>
          <a:prstGeom prst="flowChartTerminator">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latin typeface="Times New Roman" panose="02020603050405020304" pitchFamily="18" charset="0"/>
                <a:ea typeface="ADLaM Display" panose="020F0502020204030204" pitchFamily="34" charset="0"/>
                <a:cs typeface="Times New Roman" panose="02020603050405020304" pitchFamily="18" charset="0"/>
              </a:rPr>
              <a:t>COMPANY</a:t>
            </a:r>
          </a:p>
        </p:txBody>
      </p:sp>
      <p:grpSp>
        <p:nvGrpSpPr>
          <p:cNvPr id="9" name="Graphic 18">
            <a:extLst>
              <a:ext uri="{FF2B5EF4-FFF2-40B4-BE49-F238E27FC236}">
                <a16:creationId xmlns:a16="http://schemas.microsoft.com/office/drawing/2014/main" id="{F324F112-1670-941F-2476-750CEE46575A}"/>
              </a:ext>
            </a:extLst>
          </p:cNvPr>
          <p:cNvGrpSpPr/>
          <p:nvPr/>
        </p:nvGrpSpPr>
        <p:grpSpPr>
          <a:xfrm>
            <a:off x="2864553" y="5173865"/>
            <a:ext cx="1250336" cy="1097944"/>
            <a:chOff x="3278459" y="1020337"/>
            <a:chExt cx="4811235" cy="4811235"/>
          </a:xfrm>
        </p:grpSpPr>
        <p:sp>
          <p:nvSpPr>
            <p:cNvPr id="10" name="Freeform 9">
              <a:extLst>
                <a:ext uri="{FF2B5EF4-FFF2-40B4-BE49-F238E27FC236}">
                  <a16:creationId xmlns:a16="http://schemas.microsoft.com/office/drawing/2014/main" id="{6FDCFFDF-3E5F-23FA-E114-0047B565216B}"/>
                </a:ext>
              </a:extLst>
            </p:cNvPr>
            <p:cNvSpPr/>
            <p:nvPr/>
          </p:nvSpPr>
          <p:spPr>
            <a:xfrm>
              <a:off x="3278459" y="1020337"/>
              <a:ext cx="481123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3419DBF0-F50B-6090-4219-BD606694ABB5}"/>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E1A322F7-AA90-F878-17F0-92628E3AA40E}"/>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D42A198-6810-FE80-8D9C-2372D6B773C1}"/>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grpSp>
        <p:nvGrpSpPr>
          <p:cNvPr id="14" name="Graphic 18">
            <a:extLst>
              <a:ext uri="{FF2B5EF4-FFF2-40B4-BE49-F238E27FC236}">
                <a16:creationId xmlns:a16="http://schemas.microsoft.com/office/drawing/2014/main" id="{0F42E484-DCD3-AF3B-4389-4033B866AB51}"/>
              </a:ext>
            </a:extLst>
          </p:cNvPr>
          <p:cNvGrpSpPr/>
          <p:nvPr/>
        </p:nvGrpSpPr>
        <p:grpSpPr>
          <a:xfrm>
            <a:off x="8247406" y="5173865"/>
            <a:ext cx="1250336" cy="1097944"/>
            <a:chOff x="3278459" y="1020337"/>
            <a:chExt cx="4811235" cy="4811235"/>
          </a:xfrm>
        </p:grpSpPr>
        <p:sp>
          <p:nvSpPr>
            <p:cNvPr id="15" name="Freeform 14">
              <a:extLst>
                <a:ext uri="{FF2B5EF4-FFF2-40B4-BE49-F238E27FC236}">
                  <a16:creationId xmlns:a16="http://schemas.microsoft.com/office/drawing/2014/main" id="{0BD4C8DE-FCDE-2F44-63FE-8223628DB946}"/>
                </a:ext>
              </a:extLst>
            </p:cNvPr>
            <p:cNvSpPr/>
            <p:nvPr/>
          </p:nvSpPr>
          <p:spPr>
            <a:xfrm>
              <a:off x="3278459" y="1020337"/>
              <a:ext cx="481123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68AC403F-B8DB-3622-52CC-875ACE06988C}"/>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7CE81365-3A82-F42E-EFCD-FEA9B4E564AA}"/>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7A8544A8-745F-6673-6D6B-B4EAA36A34A5}"/>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371616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0C2BEA-251A-2967-AD0F-24180FB6CF74}"/>
              </a:ext>
            </a:extLst>
          </p:cNvPr>
          <p:cNvSpPr/>
          <p:nvPr/>
        </p:nvSpPr>
        <p:spPr>
          <a:xfrm>
            <a:off x="1633018" y="1603758"/>
            <a:ext cx="9500834"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prstClr val="black"/>
                </a:solidFill>
                <a:latin typeface="Times New Roman" panose="02020603050405020304" pitchFamily="18" charset="0"/>
                <a:cs typeface="Times New Roman" panose="02020603050405020304" pitchFamily="18" charset="0"/>
              </a:rPr>
              <a:t>Recalling first discussion…!</a:t>
            </a:r>
            <a:endPar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06E0A54-A175-A99A-C225-8C40CD10DFF7}"/>
              </a:ext>
            </a:extLst>
          </p:cNvPr>
          <p:cNvSpPr>
            <a:spLocks noGrp="1"/>
          </p:cNvSpPr>
          <p:nvPr>
            <p:ph type="title"/>
          </p:nvPr>
        </p:nvSpPr>
        <p:spPr>
          <a:xfrm>
            <a:off x="786446" y="503022"/>
            <a:ext cx="9802368" cy="896112"/>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Agenda</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071D356-58E1-FDCE-A67C-FCA429D4B35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Page </a:t>
            </a:r>
            <a:fld id="{DD29D99E-69EB-AA4D-BFC5-F52CB8D29AB0}" type="slidenum">
              <a:rPr kumimoji="0" lang="en-US" sz="2000" b="0" i="0" u="none" strike="noStrike" kern="1200" cap="none" spc="0" normalizeH="0" baseline="0" noProof="0" smtClean="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2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2B1AC4A8-7CE7-F06A-24C9-28AA7012DC62}"/>
              </a:ext>
            </a:extLst>
          </p:cNvPr>
          <p:cNvSpPr/>
          <p:nvPr/>
        </p:nvSpPr>
        <p:spPr>
          <a:xfrm>
            <a:off x="1633018" y="2784495"/>
            <a:ext cx="9500834"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How will a PM measure the success of a bigger goal?</a:t>
            </a:r>
            <a:endPar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650AD35-3995-0358-A630-36516C53B9D4}"/>
              </a:ext>
            </a:extLst>
          </p:cNvPr>
          <p:cNvSpPr/>
          <p:nvPr/>
        </p:nvSpPr>
        <p:spPr>
          <a:xfrm>
            <a:off x="1633018" y="3358680"/>
            <a:ext cx="9500835"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What is </a:t>
            </a:r>
            <a:r>
              <a:rPr lang="en-US" sz="2000" b="1" dirty="0">
                <a:solidFill>
                  <a:srgbClr val="000000"/>
                </a:solidFill>
                <a:latin typeface="Times New Roman" panose="02020603050405020304" pitchFamily="18" charset="0"/>
                <a:cs typeface="Times New Roman" panose="02020603050405020304" pitchFamily="18" charset="0"/>
              </a:rPr>
              <a:t>PMs</a:t>
            </a: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new Fee Structure on base of Bonus?</a:t>
            </a:r>
            <a:endPar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3E5F2EB6-048B-4647-F1A5-24FB316E3F90}"/>
              </a:ext>
            </a:extLst>
          </p:cNvPr>
          <p:cNvSpPr/>
          <p:nvPr/>
        </p:nvSpPr>
        <p:spPr>
          <a:xfrm>
            <a:off x="1633018" y="4554115"/>
            <a:ext cx="9500834"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MS Project</a:t>
            </a:r>
            <a:endPar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5" name="Arrow: Pentagon 14">
            <a:extLst>
              <a:ext uri="{FF2B5EF4-FFF2-40B4-BE49-F238E27FC236}">
                <a16:creationId xmlns:a16="http://schemas.microsoft.com/office/drawing/2014/main" id="{DE626212-4E8A-8D1E-7F15-1EAC998EBB8E}"/>
              </a:ext>
            </a:extLst>
          </p:cNvPr>
          <p:cNvSpPr/>
          <p:nvPr/>
        </p:nvSpPr>
        <p:spPr>
          <a:xfrm>
            <a:off x="772812" y="4693871"/>
            <a:ext cx="702129" cy="306599"/>
          </a:xfrm>
          <a:prstGeom prst="homePlat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388C0C98-120E-933A-C593-5400321E1718}"/>
              </a:ext>
            </a:extLst>
          </p:cNvPr>
          <p:cNvSpPr/>
          <p:nvPr/>
        </p:nvSpPr>
        <p:spPr>
          <a:xfrm>
            <a:off x="1633018" y="2202655"/>
            <a:ext cx="9500834"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How can a PM lead the different roles in IT?</a:t>
            </a:r>
            <a:endPar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E0F26DC-4E23-1DF3-5438-5796F5415770}"/>
              </a:ext>
            </a:extLst>
          </p:cNvPr>
          <p:cNvSpPr/>
          <p:nvPr/>
        </p:nvSpPr>
        <p:spPr>
          <a:xfrm>
            <a:off x="1633018" y="5281183"/>
            <a:ext cx="9500834"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Close out on Information gaps, Personalities and conflicts</a:t>
            </a:r>
            <a:r>
              <a:rPr lang="en-US" sz="2000" b="1" dirty="0">
                <a:solidFill>
                  <a:prstClr val="black"/>
                </a:solidFill>
                <a:latin typeface="Times New Roman" panose="02020603050405020304" pitchFamily="18" charset="0"/>
                <a:cs typeface="Times New Roman" panose="02020603050405020304" pitchFamily="18" charset="0"/>
              </a:rPr>
              <a:t>, and roles and organization structure</a:t>
            </a:r>
            <a:endPar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 name="Arrow: Pentagon 2">
            <a:extLst>
              <a:ext uri="{FF2B5EF4-FFF2-40B4-BE49-F238E27FC236}">
                <a16:creationId xmlns:a16="http://schemas.microsoft.com/office/drawing/2014/main" id="{C11D63BD-DAF1-B892-405C-434701826D62}"/>
              </a:ext>
            </a:extLst>
          </p:cNvPr>
          <p:cNvSpPr/>
          <p:nvPr/>
        </p:nvSpPr>
        <p:spPr>
          <a:xfrm>
            <a:off x="772812" y="1750363"/>
            <a:ext cx="702129" cy="306599"/>
          </a:xfrm>
          <a:prstGeom prst="homePlat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9" name="Arrow: Pentagon 18">
            <a:extLst>
              <a:ext uri="{FF2B5EF4-FFF2-40B4-BE49-F238E27FC236}">
                <a16:creationId xmlns:a16="http://schemas.microsoft.com/office/drawing/2014/main" id="{FE95E8A9-C16B-73FC-FD12-886F0F3171D4}"/>
              </a:ext>
            </a:extLst>
          </p:cNvPr>
          <p:cNvSpPr/>
          <p:nvPr/>
        </p:nvSpPr>
        <p:spPr>
          <a:xfrm>
            <a:off x="772812" y="2366106"/>
            <a:ext cx="702129" cy="306599"/>
          </a:xfrm>
          <a:prstGeom prst="homePlat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0" name="Arrow: Pentagon 19">
            <a:extLst>
              <a:ext uri="{FF2B5EF4-FFF2-40B4-BE49-F238E27FC236}">
                <a16:creationId xmlns:a16="http://schemas.microsoft.com/office/drawing/2014/main" id="{1E8D926A-5F14-4A79-2B11-E012B25850CA}"/>
              </a:ext>
            </a:extLst>
          </p:cNvPr>
          <p:cNvSpPr/>
          <p:nvPr/>
        </p:nvSpPr>
        <p:spPr>
          <a:xfrm>
            <a:off x="772812" y="2936780"/>
            <a:ext cx="702129" cy="306599"/>
          </a:xfrm>
          <a:prstGeom prst="homePlat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1" name="Arrow: Pentagon 20">
            <a:extLst>
              <a:ext uri="{FF2B5EF4-FFF2-40B4-BE49-F238E27FC236}">
                <a16:creationId xmlns:a16="http://schemas.microsoft.com/office/drawing/2014/main" id="{B81DCE84-4D04-BB7E-114A-FCE805CA59EE}"/>
              </a:ext>
            </a:extLst>
          </p:cNvPr>
          <p:cNvSpPr/>
          <p:nvPr/>
        </p:nvSpPr>
        <p:spPr>
          <a:xfrm>
            <a:off x="772812" y="3507454"/>
            <a:ext cx="702129" cy="306599"/>
          </a:xfrm>
          <a:prstGeom prst="homePlat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2" name="Arrow: Pentagon 21">
            <a:extLst>
              <a:ext uri="{FF2B5EF4-FFF2-40B4-BE49-F238E27FC236}">
                <a16:creationId xmlns:a16="http://schemas.microsoft.com/office/drawing/2014/main" id="{8D605B9E-BF1A-9540-87A4-4A3370975A4B}"/>
              </a:ext>
            </a:extLst>
          </p:cNvPr>
          <p:cNvSpPr/>
          <p:nvPr/>
        </p:nvSpPr>
        <p:spPr>
          <a:xfrm>
            <a:off x="772812" y="4078128"/>
            <a:ext cx="702129" cy="306599"/>
          </a:xfrm>
          <a:prstGeom prst="homePlat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23" name="Arrow: Pentagon 22">
            <a:extLst>
              <a:ext uri="{FF2B5EF4-FFF2-40B4-BE49-F238E27FC236}">
                <a16:creationId xmlns:a16="http://schemas.microsoft.com/office/drawing/2014/main" id="{AD4234F6-D1F1-E705-9862-FB071E017D74}"/>
              </a:ext>
            </a:extLst>
          </p:cNvPr>
          <p:cNvSpPr/>
          <p:nvPr/>
        </p:nvSpPr>
        <p:spPr>
          <a:xfrm>
            <a:off x="772812" y="5281183"/>
            <a:ext cx="702129" cy="306599"/>
          </a:xfrm>
          <a:prstGeom prst="homePlat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CC5648E-56CB-B1EA-BAB6-D36C2AEDB4D1}"/>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7" name="Graphic 18">
            <a:extLst>
              <a:ext uri="{FF2B5EF4-FFF2-40B4-BE49-F238E27FC236}">
                <a16:creationId xmlns:a16="http://schemas.microsoft.com/office/drawing/2014/main" id="{725CC9B9-06E1-FC66-A2F9-6406ACECB7B3}"/>
              </a:ext>
            </a:extLst>
          </p:cNvPr>
          <p:cNvGrpSpPr/>
          <p:nvPr/>
        </p:nvGrpSpPr>
        <p:grpSpPr>
          <a:xfrm>
            <a:off x="10943395" y="387486"/>
            <a:ext cx="595252" cy="567563"/>
            <a:chOff x="3278459" y="1020337"/>
            <a:chExt cx="4336940" cy="4811235"/>
          </a:xfrm>
        </p:grpSpPr>
        <p:sp>
          <p:nvSpPr>
            <p:cNvPr id="8" name="Freeform 7">
              <a:extLst>
                <a:ext uri="{FF2B5EF4-FFF2-40B4-BE49-F238E27FC236}">
                  <a16:creationId xmlns:a16="http://schemas.microsoft.com/office/drawing/2014/main" id="{4D8F7839-7CFD-F346-5DC3-121775249130}"/>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sz="2000">
                <a:latin typeface="Times New Roman" panose="02020603050405020304" pitchFamily="18" charset="0"/>
                <a:cs typeface="Times New Roman" panose="02020603050405020304" pitchFamily="18" charset="0"/>
              </a:endParaRPr>
            </a:p>
          </p:txBody>
        </p:sp>
        <p:sp>
          <p:nvSpPr>
            <p:cNvPr id="9" name="Freeform 8">
              <a:extLst>
                <a:ext uri="{FF2B5EF4-FFF2-40B4-BE49-F238E27FC236}">
                  <a16:creationId xmlns:a16="http://schemas.microsoft.com/office/drawing/2014/main" id="{32DC33ED-C590-8120-D48D-75ABD6A642F8}"/>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sz="2000">
                <a:latin typeface="Times New Roman" panose="02020603050405020304" pitchFamily="18" charset="0"/>
                <a:cs typeface="Times New Roman" panose="02020603050405020304" pitchFamily="18" charset="0"/>
              </a:endParaRPr>
            </a:p>
          </p:txBody>
        </p:sp>
        <p:sp>
          <p:nvSpPr>
            <p:cNvPr id="10" name="Freeform 9">
              <a:extLst>
                <a:ext uri="{FF2B5EF4-FFF2-40B4-BE49-F238E27FC236}">
                  <a16:creationId xmlns:a16="http://schemas.microsoft.com/office/drawing/2014/main" id="{418CF248-4EB7-2A18-1CB6-EBF2877CE4BC}"/>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sz="2000">
                <a:latin typeface="Times New Roman" panose="02020603050405020304" pitchFamily="18" charset="0"/>
                <a:cs typeface="Times New Roman" panose="02020603050405020304" pitchFamily="18" charset="0"/>
              </a:endParaRPr>
            </a:p>
          </p:txBody>
        </p:sp>
        <p:sp>
          <p:nvSpPr>
            <p:cNvPr id="17" name="Freeform 16">
              <a:extLst>
                <a:ext uri="{FF2B5EF4-FFF2-40B4-BE49-F238E27FC236}">
                  <a16:creationId xmlns:a16="http://schemas.microsoft.com/office/drawing/2014/main" id="{B16BB588-952B-C394-CAA8-4863A054195B}"/>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sz="2000">
                <a:latin typeface="Times New Roman" panose="02020603050405020304" pitchFamily="18" charset="0"/>
                <a:cs typeface="Times New Roman" panose="02020603050405020304" pitchFamily="18" charset="0"/>
              </a:endParaRPr>
            </a:p>
          </p:txBody>
        </p:sp>
      </p:grpSp>
      <p:sp>
        <p:nvSpPr>
          <p:cNvPr id="24" name="Rectangle 23">
            <a:extLst>
              <a:ext uri="{FF2B5EF4-FFF2-40B4-BE49-F238E27FC236}">
                <a16:creationId xmlns:a16="http://schemas.microsoft.com/office/drawing/2014/main" id="{92C1519B-2632-161E-1922-D9448C7E0A07}"/>
              </a:ext>
            </a:extLst>
          </p:cNvPr>
          <p:cNvSpPr/>
          <p:nvPr/>
        </p:nvSpPr>
        <p:spPr>
          <a:xfrm>
            <a:off x="1633018" y="3913024"/>
            <a:ext cx="9500835"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Can a PM handle the project with 500K$ fee?</a:t>
            </a:r>
            <a:endPar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7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3150035" y="173267"/>
            <a:ext cx="10864378" cy="629157"/>
          </a:xfrm>
        </p:spPr>
        <p:txBody>
          <a:bodyPr>
            <a:noAutofit/>
          </a:bodyPr>
          <a:lstStyle/>
          <a:p>
            <a:br>
              <a:rPr lang="en-US" sz="4400" dirty="0">
                <a:solidFill>
                  <a:schemeClr val="tx1"/>
                </a:solidFill>
                <a:latin typeface="Times New Roman" panose="02020603050405020304" pitchFamily="18" charset="0"/>
                <a:cs typeface="Times New Roman" panose="02020603050405020304" pitchFamily="18" charset="0"/>
              </a:rPr>
            </a:br>
            <a:r>
              <a:rPr lang="en-US" sz="4400" dirty="0">
                <a:solidFill>
                  <a:schemeClr val="tx1"/>
                </a:solidFill>
                <a:latin typeface="Times New Roman" panose="02020603050405020304" pitchFamily="18" charset="0"/>
                <a:cs typeface="Times New Roman" panose="02020603050405020304" pitchFamily="18" charset="0"/>
              </a:rPr>
              <a:t>  Let's Recall…!!!</a:t>
            </a:r>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solidFill>
                  <a:schemeClr val="tx1">
                    <a:lumMod val="95000"/>
                    <a:lumOff val="5000"/>
                  </a:schemeClr>
                </a:solidFill>
              </a:rPr>
              <a:t>Page </a:t>
            </a:r>
            <a:fld id="{DD29D99E-69EB-AA4D-BFC5-F52CB8D29AB0}" type="slidenum">
              <a:rPr lang="en-US" smtClean="0">
                <a:solidFill>
                  <a:schemeClr val="tx1">
                    <a:lumMod val="95000"/>
                    <a:lumOff val="5000"/>
                  </a:schemeClr>
                </a:solidFill>
              </a:rPr>
              <a:pPr/>
              <a:t>3</a:t>
            </a:fld>
            <a:endParaRPr lang="en-US" dirty="0">
              <a:solidFill>
                <a:schemeClr val="tx1">
                  <a:lumMod val="95000"/>
                  <a:lumOff val="5000"/>
                </a:schemeClr>
              </a:solidFill>
            </a:endParaRPr>
          </a:p>
        </p:txBody>
      </p:sp>
      <p:sp>
        <p:nvSpPr>
          <p:cNvPr id="3" name="Rectangle 2">
            <a:extLst>
              <a:ext uri="{FF2B5EF4-FFF2-40B4-BE49-F238E27FC236}">
                <a16:creationId xmlns:a16="http://schemas.microsoft.com/office/drawing/2014/main" id="{30A84108-4496-074C-962C-83BB358D4CB5}"/>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95000"/>
                  <a:lumOff val="5000"/>
                </a:schemeClr>
              </a:solidFill>
              <a:latin typeface="Baloo Bhaijaan" panose="03080902040302020200" pitchFamily="66" charset="-78"/>
              <a:cs typeface="Baloo Bhaijaan" panose="03080902040302020200" pitchFamily="66" charset="-78"/>
            </a:endParaRPr>
          </a:p>
        </p:txBody>
      </p:sp>
      <p:sp>
        <p:nvSpPr>
          <p:cNvPr id="6" name="Rounded Rectangle 5">
            <a:extLst>
              <a:ext uri="{FF2B5EF4-FFF2-40B4-BE49-F238E27FC236}">
                <a16:creationId xmlns:a16="http://schemas.microsoft.com/office/drawing/2014/main" id="{B3637C55-5825-7AB3-3E4E-23517BE674A7}"/>
              </a:ext>
            </a:extLst>
          </p:cNvPr>
          <p:cNvSpPr/>
          <p:nvPr/>
        </p:nvSpPr>
        <p:spPr>
          <a:xfrm>
            <a:off x="6006047" y="2040672"/>
            <a:ext cx="5257800" cy="548640"/>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Project Management Tool – Agile</a:t>
            </a:r>
          </a:p>
        </p:txBody>
      </p:sp>
      <p:sp>
        <p:nvSpPr>
          <p:cNvPr id="8" name="Rounded Rectangle 7">
            <a:extLst>
              <a:ext uri="{FF2B5EF4-FFF2-40B4-BE49-F238E27FC236}">
                <a16:creationId xmlns:a16="http://schemas.microsoft.com/office/drawing/2014/main" id="{2EB6AF1D-BEF9-553D-B59A-70E395864CFD}"/>
              </a:ext>
            </a:extLst>
          </p:cNvPr>
          <p:cNvSpPr/>
          <p:nvPr/>
        </p:nvSpPr>
        <p:spPr>
          <a:xfrm>
            <a:off x="521135" y="3805024"/>
            <a:ext cx="5257800" cy="548640"/>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Contract Type – Time and Materials</a:t>
            </a:r>
          </a:p>
        </p:txBody>
      </p:sp>
      <p:sp>
        <p:nvSpPr>
          <p:cNvPr id="11" name="Rounded Rectangle 10">
            <a:extLst>
              <a:ext uri="{FF2B5EF4-FFF2-40B4-BE49-F238E27FC236}">
                <a16:creationId xmlns:a16="http://schemas.microsoft.com/office/drawing/2014/main" id="{BCE1DF6E-CC97-DDA2-37D0-9C0F4B2CA713}"/>
              </a:ext>
            </a:extLst>
          </p:cNvPr>
          <p:cNvSpPr/>
          <p:nvPr/>
        </p:nvSpPr>
        <p:spPr>
          <a:xfrm>
            <a:off x="521135" y="2707074"/>
            <a:ext cx="5257800" cy="548640"/>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Industry Expert Opinions considered</a:t>
            </a:r>
          </a:p>
        </p:txBody>
      </p:sp>
      <p:sp>
        <p:nvSpPr>
          <p:cNvPr id="12" name="Rounded Rectangle 11">
            <a:extLst>
              <a:ext uri="{FF2B5EF4-FFF2-40B4-BE49-F238E27FC236}">
                <a16:creationId xmlns:a16="http://schemas.microsoft.com/office/drawing/2014/main" id="{B27AE25F-8CEA-D44D-A83D-245F6DBACD08}"/>
              </a:ext>
            </a:extLst>
          </p:cNvPr>
          <p:cNvSpPr/>
          <p:nvPr/>
        </p:nvSpPr>
        <p:spPr>
          <a:xfrm>
            <a:off x="6006047" y="4353664"/>
            <a:ext cx="5257800" cy="548640"/>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Measured Key Performance Indicators</a:t>
            </a:r>
          </a:p>
        </p:txBody>
      </p:sp>
      <p:sp>
        <p:nvSpPr>
          <p:cNvPr id="13" name="Rounded Rectangle 12">
            <a:extLst>
              <a:ext uri="{FF2B5EF4-FFF2-40B4-BE49-F238E27FC236}">
                <a16:creationId xmlns:a16="http://schemas.microsoft.com/office/drawing/2014/main" id="{AE328098-204B-6C12-EC5A-285CB8D57CE9}"/>
              </a:ext>
            </a:extLst>
          </p:cNvPr>
          <p:cNvSpPr/>
          <p:nvPr/>
        </p:nvSpPr>
        <p:spPr>
          <a:xfrm>
            <a:off x="521135" y="4902304"/>
            <a:ext cx="5257800" cy="548640"/>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Conducted Project Pre-Mortem</a:t>
            </a:r>
          </a:p>
        </p:txBody>
      </p:sp>
      <p:sp>
        <p:nvSpPr>
          <p:cNvPr id="14" name="Rounded Rectangle 13">
            <a:extLst>
              <a:ext uri="{FF2B5EF4-FFF2-40B4-BE49-F238E27FC236}">
                <a16:creationId xmlns:a16="http://schemas.microsoft.com/office/drawing/2014/main" id="{10035C52-ED32-DB1B-4BF2-606D1A5BC977}"/>
              </a:ext>
            </a:extLst>
          </p:cNvPr>
          <p:cNvSpPr/>
          <p:nvPr/>
        </p:nvSpPr>
        <p:spPr>
          <a:xfrm>
            <a:off x="521135" y="1496562"/>
            <a:ext cx="5257800" cy="548640"/>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Established True Goal of AI-2025</a:t>
            </a:r>
            <a:endParaRPr lang="en-US" sz="2000" b="0" i="0" u="none" strike="noStrike" dirty="0">
              <a:solidFill>
                <a:schemeClr val="tx1"/>
              </a:solidFill>
              <a:effectLst/>
              <a:latin typeface="Times New Roman" panose="02020603050405020304" pitchFamily="18" charset="0"/>
              <a:cs typeface="Times New Roman" panose="02020603050405020304" pitchFamily="18" charset="0"/>
            </a:endParaRPr>
          </a:p>
        </p:txBody>
      </p:sp>
      <p:sp>
        <p:nvSpPr>
          <p:cNvPr id="15" name="Rounded Rectangle 14">
            <a:extLst>
              <a:ext uri="{FF2B5EF4-FFF2-40B4-BE49-F238E27FC236}">
                <a16:creationId xmlns:a16="http://schemas.microsoft.com/office/drawing/2014/main" id="{14FABA48-7F04-1B85-145D-B62A1B76F7D6}"/>
              </a:ext>
            </a:extLst>
          </p:cNvPr>
          <p:cNvSpPr/>
          <p:nvPr/>
        </p:nvSpPr>
        <p:spPr>
          <a:xfrm>
            <a:off x="6006047" y="3256384"/>
            <a:ext cx="5257800" cy="548640"/>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Key Stakeholders’ Goals &amp; Motivations</a:t>
            </a:r>
            <a:endParaRPr lang="en-US" sz="2000" b="0" i="0" u="none" strike="noStrike"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16" name="Rounded Rectangle 15">
            <a:extLst>
              <a:ext uri="{FF2B5EF4-FFF2-40B4-BE49-F238E27FC236}">
                <a16:creationId xmlns:a16="http://schemas.microsoft.com/office/drawing/2014/main" id="{AC31B762-4EAA-7651-BC00-485523988274}"/>
              </a:ext>
            </a:extLst>
          </p:cNvPr>
          <p:cNvSpPr/>
          <p:nvPr/>
        </p:nvSpPr>
        <p:spPr>
          <a:xfrm>
            <a:off x="6006047" y="5458968"/>
            <a:ext cx="5257800" cy="548640"/>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0" i="0" u="none" strike="noStrike" dirty="0">
                <a:solidFill>
                  <a:schemeClr val="tx1"/>
                </a:solidFill>
                <a:effectLst/>
                <a:latin typeface="Times New Roman" panose="02020603050405020304" pitchFamily="18" charset="0"/>
                <a:cs typeface="Times New Roman" panose="02020603050405020304" pitchFamily="18" charset="0"/>
              </a:rPr>
              <a:t>Designed the Project Charter</a:t>
            </a:r>
          </a:p>
        </p:txBody>
      </p:sp>
      <p:grpSp>
        <p:nvGrpSpPr>
          <p:cNvPr id="17" name="Graphic 18">
            <a:extLst>
              <a:ext uri="{FF2B5EF4-FFF2-40B4-BE49-F238E27FC236}">
                <a16:creationId xmlns:a16="http://schemas.microsoft.com/office/drawing/2014/main" id="{92D86D2A-D816-2693-C372-DCA85D92AF86}"/>
              </a:ext>
            </a:extLst>
          </p:cNvPr>
          <p:cNvGrpSpPr/>
          <p:nvPr/>
        </p:nvGrpSpPr>
        <p:grpSpPr>
          <a:xfrm>
            <a:off x="10943395" y="387486"/>
            <a:ext cx="595252" cy="567563"/>
            <a:chOff x="3278459" y="1020337"/>
            <a:chExt cx="4336940" cy="4811235"/>
          </a:xfrm>
        </p:grpSpPr>
        <p:sp>
          <p:nvSpPr>
            <p:cNvPr id="18" name="Freeform 17">
              <a:extLst>
                <a:ext uri="{FF2B5EF4-FFF2-40B4-BE49-F238E27FC236}">
                  <a16:creationId xmlns:a16="http://schemas.microsoft.com/office/drawing/2014/main" id="{BAF670B8-7719-4CA3-4E95-49F114A3679E}"/>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B5600264-F111-28F3-1881-600BE4015D74}"/>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FBFC7A9-3FF8-43BF-4B6B-F7932CA385C2}"/>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100D8D70-5053-222D-6942-E73B1232A069}"/>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322727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974983-8379-BE5E-8237-65F4B69EF5D6}"/>
              </a:ext>
            </a:extLst>
          </p:cNvPr>
          <p:cNvSpPr>
            <a:spLocks noGrp="1"/>
          </p:cNvSpPr>
          <p:nvPr>
            <p:ph type="sldNum" sz="quarter" idx="10"/>
          </p:nvPr>
        </p:nvSpPr>
        <p:spPr/>
        <p:txBody>
          <a:bodyPr/>
          <a:lstStyle/>
          <a:p>
            <a:r>
              <a:rPr lang="en-US"/>
              <a:t>Page </a:t>
            </a:r>
            <a:fld id="{DD29D99E-69EB-AA4D-BFC5-F52CB8D29AB0}" type="slidenum">
              <a:rPr lang="en-US" smtClean="0"/>
              <a:pPr/>
              <a:t>4</a:t>
            </a:fld>
            <a:endParaRPr lang="en-US" dirty="0"/>
          </a:p>
        </p:txBody>
      </p:sp>
      <p:pic>
        <p:nvPicPr>
          <p:cNvPr id="6" name="Picture 5">
            <a:extLst>
              <a:ext uri="{FF2B5EF4-FFF2-40B4-BE49-F238E27FC236}">
                <a16:creationId xmlns:a16="http://schemas.microsoft.com/office/drawing/2014/main" id="{C1BC4992-E4CF-15B7-678F-39585F39E59E}"/>
              </a:ext>
            </a:extLst>
          </p:cNvPr>
          <p:cNvPicPr>
            <a:picLocks noChangeAspect="1"/>
          </p:cNvPicPr>
          <p:nvPr/>
        </p:nvPicPr>
        <p:blipFill>
          <a:blip r:embed="rId2"/>
          <a:stretch>
            <a:fillRect/>
          </a:stretch>
        </p:blipFill>
        <p:spPr>
          <a:xfrm>
            <a:off x="2300588" y="955049"/>
            <a:ext cx="7772400" cy="5173503"/>
          </a:xfrm>
          <a:prstGeom prst="rect">
            <a:avLst/>
          </a:prstGeom>
        </p:spPr>
      </p:pic>
      <p:sp>
        <p:nvSpPr>
          <p:cNvPr id="7" name="Rectangle 6">
            <a:extLst>
              <a:ext uri="{FF2B5EF4-FFF2-40B4-BE49-F238E27FC236}">
                <a16:creationId xmlns:a16="http://schemas.microsoft.com/office/drawing/2014/main" id="{2B925325-1974-B169-ADAA-E66AC334B655}"/>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95000"/>
                  <a:lumOff val="5000"/>
                </a:schemeClr>
              </a:solidFill>
              <a:latin typeface="Baloo Bhaijaan" panose="03080902040302020200" pitchFamily="66" charset="-78"/>
              <a:cs typeface="Baloo Bhaijaan" panose="03080902040302020200" pitchFamily="66" charset="-78"/>
            </a:endParaRPr>
          </a:p>
        </p:txBody>
      </p:sp>
      <p:grpSp>
        <p:nvGrpSpPr>
          <p:cNvPr id="8" name="Graphic 18">
            <a:extLst>
              <a:ext uri="{FF2B5EF4-FFF2-40B4-BE49-F238E27FC236}">
                <a16:creationId xmlns:a16="http://schemas.microsoft.com/office/drawing/2014/main" id="{F85A49B8-F999-962D-4EF1-2B268D3D1D3B}"/>
              </a:ext>
            </a:extLst>
          </p:cNvPr>
          <p:cNvGrpSpPr/>
          <p:nvPr/>
        </p:nvGrpSpPr>
        <p:grpSpPr>
          <a:xfrm>
            <a:off x="10943395" y="387486"/>
            <a:ext cx="595252" cy="567563"/>
            <a:chOff x="3278459" y="1020337"/>
            <a:chExt cx="4336940" cy="4811235"/>
          </a:xfrm>
        </p:grpSpPr>
        <p:sp>
          <p:nvSpPr>
            <p:cNvPr id="9" name="Freeform 8">
              <a:extLst>
                <a:ext uri="{FF2B5EF4-FFF2-40B4-BE49-F238E27FC236}">
                  <a16:creationId xmlns:a16="http://schemas.microsoft.com/office/drawing/2014/main" id="{A8D8FFFF-C125-74FC-31E8-64014F445672}"/>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6E3DC3DB-E86B-CBE3-4C0E-FE9F26D26EE0}"/>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CD07F555-03C7-646F-1528-7F7911B7E060}"/>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BDC809DD-2F8A-7999-BA12-0F88DA2D87DB}"/>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2048044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5</a:t>
            </a:fld>
            <a:endParaRPr lang="en-US" dirty="0"/>
          </a:p>
        </p:txBody>
      </p:sp>
      <p:sp>
        <p:nvSpPr>
          <p:cNvPr id="5" name="Oval 4">
            <a:extLst>
              <a:ext uri="{FF2B5EF4-FFF2-40B4-BE49-F238E27FC236}">
                <a16:creationId xmlns:a16="http://schemas.microsoft.com/office/drawing/2014/main" id="{AB94572D-2AAE-A945-762A-FF2A0E3B7CE0}"/>
              </a:ext>
            </a:extLst>
          </p:cNvPr>
          <p:cNvSpPr/>
          <p:nvPr/>
        </p:nvSpPr>
        <p:spPr>
          <a:xfrm>
            <a:off x="4459061" y="2604127"/>
            <a:ext cx="2103120" cy="21031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b="1" i="1" dirty="0">
                <a:latin typeface="Times New Roman" panose="02020603050405020304" pitchFamily="18" charset="0"/>
                <a:cs typeface="Times New Roman" panose="02020603050405020304" pitchFamily="18" charset="0"/>
              </a:rPr>
              <a:t>ROLES IN IT</a:t>
            </a:r>
          </a:p>
        </p:txBody>
      </p:sp>
      <p:sp>
        <p:nvSpPr>
          <p:cNvPr id="6" name="Oval 5">
            <a:extLst>
              <a:ext uri="{FF2B5EF4-FFF2-40B4-BE49-F238E27FC236}">
                <a16:creationId xmlns:a16="http://schemas.microsoft.com/office/drawing/2014/main" id="{7BFB7F99-A74B-3961-B3A6-1A9D2CAE416E}"/>
              </a:ext>
            </a:extLst>
          </p:cNvPr>
          <p:cNvSpPr/>
          <p:nvPr/>
        </p:nvSpPr>
        <p:spPr>
          <a:xfrm>
            <a:off x="4814538" y="1156187"/>
            <a:ext cx="1371600" cy="1371600"/>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FC3AEBF1-EBBE-1748-79CF-04690A0E1058}"/>
              </a:ext>
            </a:extLst>
          </p:cNvPr>
          <p:cNvSpPr>
            <a:spLocks noGrp="1"/>
          </p:cNvSpPr>
          <p:nvPr>
            <p:ph type="title"/>
          </p:nvPr>
        </p:nvSpPr>
        <p:spPr>
          <a:xfrm>
            <a:off x="1499616" y="49736"/>
            <a:ext cx="9802368" cy="896112"/>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PM’s lead on different roles in IT</a:t>
            </a:r>
          </a:p>
        </p:txBody>
      </p:sp>
      <p:sp>
        <p:nvSpPr>
          <p:cNvPr id="11" name="Oval 10">
            <a:extLst>
              <a:ext uri="{FF2B5EF4-FFF2-40B4-BE49-F238E27FC236}">
                <a16:creationId xmlns:a16="http://schemas.microsoft.com/office/drawing/2014/main" id="{A3EF1A5C-7B66-7FF7-7EF1-B45DB924DC55}"/>
              </a:ext>
            </a:extLst>
          </p:cNvPr>
          <p:cNvSpPr/>
          <p:nvPr/>
        </p:nvSpPr>
        <p:spPr>
          <a:xfrm>
            <a:off x="6369204" y="1964706"/>
            <a:ext cx="1371600" cy="1371600"/>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378FA1B-DC65-302D-1080-D14AF96D4517}"/>
              </a:ext>
            </a:extLst>
          </p:cNvPr>
          <p:cNvSpPr/>
          <p:nvPr/>
        </p:nvSpPr>
        <p:spPr>
          <a:xfrm>
            <a:off x="3211552" y="2040710"/>
            <a:ext cx="1371600" cy="1371600"/>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04C552C4-A4E2-F4BD-DF45-D30E53D39509}"/>
              </a:ext>
            </a:extLst>
          </p:cNvPr>
          <p:cNvSpPr/>
          <p:nvPr/>
        </p:nvSpPr>
        <p:spPr>
          <a:xfrm>
            <a:off x="6400800" y="3923419"/>
            <a:ext cx="1371600" cy="1371600"/>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02CD10E-8E16-A874-53C9-3F287FF733BA}"/>
              </a:ext>
            </a:extLst>
          </p:cNvPr>
          <p:cNvSpPr/>
          <p:nvPr/>
        </p:nvSpPr>
        <p:spPr>
          <a:xfrm>
            <a:off x="3179956" y="3969946"/>
            <a:ext cx="1371600" cy="1371600"/>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4E728FA-4D60-7F73-9BB4-07472B0B89E9}"/>
              </a:ext>
            </a:extLst>
          </p:cNvPr>
          <p:cNvSpPr/>
          <p:nvPr/>
        </p:nvSpPr>
        <p:spPr>
          <a:xfrm>
            <a:off x="4790378" y="4876847"/>
            <a:ext cx="1371600" cy="1371600"/>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2DB54CF-41E1-BDF5-EA13-493FA9F03381}"/>
              </a:ext>
            </a:extLst>
          </p:cNvPr>
          <p:cNvSpPr txBox="1"/>
          <p:nvPr/>
        </p:nvSpPr>
        <p:spPr>
          <a:xfrm>
            <a:off x="4918315" y="1464399"/>
            <a:ext cx="1210589" cy="954107"/>
          </a:xfrm>
          <a:prstGeom prst="rect">
            <a:avLst/>
          </a:prstGeom>
          <a:noFill/>
        </p:spPr>
        <p:txBody>
          <a:bodyPr wrap="none" rtlCol="0">
            <a:spAutoFit/>
          </a:bodyPr>
          <a:lstStyle/>
          <a:p>
            <a:pPr algn="ctr"/>
            <a:r>
              <a:rPr lang="en-US" sz="1400" b="1" dirty="0">
                <a:latin typeface="Times New Roman" panose="02020603050405020304" pitchFamily="18" charset="0"/>
                <a:cs typeface="Times New Roman" panose="02020603050405020304" pitchFamily="18" charset="0"/>
              </a:rPr>
              <a:t>Requirement</a:t>
            </a:r>
          </a:p>
          <a:p>
            <a:pPr algn="ctr"/>
            <a:r>
              <a:rPr lang="en-US" sz="1400" b="1" dirty="0">
                <a:latin typeface="Times New Roman" panose="02020603050405020304" pitchFamily="18" charset="0"/>
                <a:cs typeface="Times New Roman" panose="02020603050405020304" pitchFamily="18" charset="0"/>
              </a:rPr>
              <a:t>Gathering &amp; </a:t>
            </a:r>
          </a:p>
          <a:p>
            <a:pPr algn="ctr"/>
            <a:r>
              <a:rPr lang="en-US" sz="1400" b="1" dirty="0">
                <a:latin typeface="Times New Roman" panose="02020603050405020304" pitchFamily="18" charset="0"/>
                <a:cs typeface="Times New Roman" panose="02020603050405020304" pitchFamily="18" charset="0"/>
              </a:rPr>
              <a:t>Analysis</a:t>
            </a:r>
          </a:p>
          <a:p>
            <a:pPr algn="ctr"/>
            <a:endParaRPr lang="en-US" sz="14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1E231E5B-89D3-9FBC-FD06-6312B6F2600E}"/>
              </a:ext>
            </a:extLst>
          </p:cNvPr>
          <p:cNvSpPr txBox="1"/>
          <p:nvPr/>
        </p:nvSpPr>
        <p:spPr>
          <a:xfrm>
            <a:off x="6445591" y="2290227"/>
            <a:ext cx="1200842" cy="954107"/>
          </a:xfrm>
          <a:prstGeom prst="rect">
            <a:avLst/>
          </a:prstGeom>
          <a:noFill/>
        </p:spPr>
        <p:txBody>
          <a:bodyPr wrap="none" rtlCol="0">
            <a:spAutoFit/>
          </a:bodyPr>
          <a:lstStyle/>
          <a:p>
            <a:pPr algn="ctr"/>
            <a:r>
              <a:rPr lang="en-US" sz="1400" b="1" dirty="0">
                <a:latin typeface="Times New Roman" panose="02020603050405020304" pitchFamily="18" charset="0"/>
                <a:cs typeface="Times New Roman" panose="02020603050405020304" pitchFamily="18" charset="0"/>
              </a:rPr>
              <a:t>Application </a:t>
            </a:r>
          </a:p>
          <a:p>
            <a:pPr algn="ctr"/>
            <a:r>
              <a:rPr lang="en-US" sz="1400" b="1" dirty="0">
                <a:latin typeface="Times New Roman" panose="02020603050405020304" pitchFamily="18" charset="0"/>
                <a:cs typeface="Times New Roman" panose="02020603050405020304" pitchFamily="18" charset="0"/>
              </a:rPr>
              <a:t>Architecture </a:t>
            </a:r>
          </a:p>
          <a:p>
            <a:pPr algn="ctr"/>
            <a:r>
              <a:rPr lang="en-US" sz="1400" b="1" dirty="0">
                <a:latin typeface="Times New Roman" panose="02020603050405020304" pitchFamily="18" charset="0"/>
                <a:cs typeface="Times New Roman" panose="02020603050405020304" pitchFamily="18" charset="0"/>
              </a:rPr>
              <a:t>&amp; Design</a:t>
            </a:r>
          </a:p>
          <a:p>
            <a:pPr algn="ctr"/>
            <a:endParaRPr lang="en-US" sz="14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804E2F7-D8C6-36D5-376D-3D10100644E5}"/>
              </a:ext>
            </a:extLst>
          </p:cNvPr>
          <p:cNvSpPr txBox="1"/>
          <p:nvPr/>
        </p:nvSpPr>
        <p:spPr>
          <a:xfrm>
            <a:off x="6468482" y="4239887"/>
            <a:ext cx="1236236" cy="738664"/>
          </a:xfrm>
          <a:prstGeom prst="rect">
            <a:avLst/>
          </a:prstGeom>
          <a:noFill/>
        </p:spPr>
        <p:txBody>
          <a:bodyPr wrap="none" rtlCol="0">
            <a:spAutoFit/>
          </a:bodyPr>
          <a:lstStyle/>
          <a:p>
            <a:pPr algn="ctr"/>
            <a:r>
              <a:rPr lang="en-US" sz="1400" b="1" dirty="0">
                <a:latin typeface="Times New Roman" panose="02020603050405020304" pitchFamily="18" charset="0"/>
                <a:cs typeface="Times New Roman" panose="02020603050405020304" pitchFamily="18" charset="0"/>
              </a:rPr>
              <a:t>Development </a:t>
            </a:r>
          </a:p>
          <a:p>
            <a:pPr algn="ctr"/>
            <a:r>
              <a:rPr lang="en-US" sz="1400" b="1" dirty="0">
                <a:latin typeface="Times New Roman" panose="02020603050405020304" pitchFamily="18" charset="0"/>
                <a:cs typeface="Times New Roman" panose="02020603050405020304" pitchFamily="18" charset="0"/>
              </a:rPr>
              <a:t>&amp; </a:t>
            </a:r>
          </a:p>
          <a:p>
            <a:pPr algn="ctr"/>
            <a:r>
              <a:rPr lang="en-US" sz="1400" b="1" dirty="0">
                <a:latin typeface="Times New Roman" panose="02020603050405020304" pitchFamily="18" charset="0"/>
                <a:cs typeface="Times New Roman" panose="02020603050405020304" pitchFamily="18" charset="0"/>
              </a:rPr>
              <a:t>Coding</a:t>
            </a:r>
          </a:p>
        </p:txBody>
      </p:sp>
      <p:sp>
        <p:nvSpPr>
          <p:cNvPr id="19" name="TextBox 18">
            <a:extLst>
              <a:ext uri="{FF2B5EF4-FFF2-40B4-BE49-F238E27FC236}">
                <a16:creationId xmlns:a16="http://schemas.microsoft.com/office/drawing/2014/main" id="{5BCCACE9-9B4A-0A5F-D5B6-63D781B397F2}"/>
              </a:ext>
            </a:extLst>
          </p:cNvPr>
          <p:cNvSpPr txBox="1"/>
          <p:nvPr/>
        </p:nvSpPr>
        <p:spPr>
          <a:xfrm>
            <a:off x="4974877" y="5193315"/>
            <a:ext cx="984565" cy="738664"/>
          </a:xfrm>
          <a:prstGeom prst="rect">
            <a:avLst/>
          </a:prstGeom>
          <a:noFill/>
        </p:spPr>
        <p:txBody>
          <a:bodyPr wrap="none" rtlCol="0">
            <a:spAutoFit/>
          </a:bodyPr>
          <a:lstStyle/>
          <a:p>
            <a:pPr algn="ctr"/>
            <a:r>
              <a:rPr lang="en-US" sz="1400" b="1" i="0" u="none" strike="noStrike" dirty="0">
                <a:effectLst/>
                <a:latin typeface="Times New Roman" panose="02020603050405020304" pitchFamily="18" charset="0"/>
                <a:cs typeface="Times New Roman" panose="02020603050405020304" pitchFamily="18" charset="0"/>
              </a:rPr>
              <a:t>Testing &amp;</a:t>
            </a:r>
          </a:p>
          <a:p>
            <a:pPr algn="ctr"/>
            <a:r>
              <a:rPr lang="en-US" sz="1400" b="1" i="0" u="none" strike="noStrike" dirty="0">
                <a:effectLst/>
                <a:latin typeface="Times New Roman" panose="02020603050405020304" pitchFamily="18" charset="0"/>
                <a:cs typeface="Times New Roman" panose="02020603050405020304" pitchFamily="18" charset="0"/>
              </a:rPr>
              <a:t> Quality </a:t>
            </a:r>
          </a:p>
          <a:p>
            <a:pPr algn="ctr"/>
            <a:r>
              <a:rPr lang="en-US" sz="1400" b="1" i="0" u="none" strike="noStrike" dirty="0">
                <a:effectLst/>
                <a:latin typeface="Times New Roman" panose="02020603050405020304" pitchFamily="18" charset="0"/>
                <a:cs typeface="Times New Roman" panose="02020603050405020304" pitchFamily="18" charset="0"/>
              </a:rPr>
              <a:t>Assurance</a:t>
            </a:r>
            <a:endParaRPr lang="en-US" sz="1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ED858475-C436-F649-513A-058BF36DFA33}"/>
              </a:ext>
            </a:extLst>
          </p:cNvPr>
          <p:cNvSpPr txBox="1"/>
          <p:nvPr/>
        </p:nvSpPr>
        <p:spPr>
          <a:xfrm>
            <a:off x="3142805" y="4308680"/>
            <a:ext cx="1454245" cy="738664"/>
          </a:xfrm>
          <a:prstGeom prst="rect">
            <a:avLst/>
          </a:prstGeom>
          <a:noFill/>
        </p:spPr>
        <p:txBody>
          <a:bodyPr wrap="none" rtlCol="0">
            <a:spAutoFit/>
          </a:bodyPr>
          <a:lstStyle/>
          <a:p>
            <a:pPr algn="ctr"/>
            <a:r>
              <a:rPr lang="en-US" sz="1400" b="1" i="0" u="none" strike="noStrike" dirty="0">
                <a:effectLst/>
                <a:latin typeface="Times New Roman" panose="02020603050405020304" pitchFamily="18" charset="0"/>
                <a:cs typeface="Times New Roman" panose="02020603050405020304" pitchFamily="18" charset="0"/>
              </a:rPr>
              <a:t>Implementation </a:t>
            </a:r>
          </a:p>
          <a:p>
            <a:pPr algn="ctr"/>
            <a:r>
              <a:rPr lang="en-US" sz="1400" b="1" i="0" u="none" strike="noStrike" dirty="0">
                <a:effectLst/>
                <a:latin typeface="Times New Roman" panose="02020603050405020304" pitchFamily="18" charset="0"/>
                <a:cs typeface="Times New Roman" panose="02020603050405020304" pitchFamily="18" charset="0"/>
              </a:rPr>
              <a:t>&amp; </a:t>
            </a:r>
          </a:p>
          <a:p>
            <a:pPr algn="ctr"/>
            <a:r>
              <a:rPr lang="en-US" sz="1400" b="1" i="0" u="none" strike="noStrike" dirty="0">
                <a:effectLst/>
                <a:latin typeface="Times New Roman" panose="02020603050405020304" pitchFamily="18" charset="0"/>
                <a:cs typeface="Times New Roman" panose="02020603050405020304" pitchFamily="18" charset="0"/>
              </a:rPr>
              <a:t>Deployment</a:t>
            </a:r>
            <a:endParaRPr lang="en-US" sz="1400"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CEBF7A11-C40B-8F7B-125F-D15780E6F419}"/>
              </a:ext>
            </a:extLst>
          </p:cNvPr>
          <p:cNvSpPr txBox="1"/>
          <p:nvPr/>
        </p:nvSpPr>
        <p:spPr>
          <a:xfrm>
            <a:off x="3235603" y="2370959"/>
            <a:ext cx="1226619" cy="738664"/>
          </a:xfrm>
          <a:prstGeom prst="rect">
            <a:avLst/>
          </a:prstGeom>
          <a:noFill/>
        </p:spPr>
        <p:txBody>
          <a:bodyPr wrap="none" rtlCol="0">
            <a:spAutoFit/>
          </a:bodyPr>
          <a:lstStyle/>
          <a:p>
            <a:pPr algn="ctr"/>
            <a:r>
              <a:rPr lang="en-US" sz="1400" b="1" i="0" u="none" strike="noStrike" dirty="0">
                <a:effectLst/>
                <a:latin typeface="Times New Roman" panose="02020603050405020304" pitchFamily="18" charset="0"/>
                <a:cs typeface="Times New Roman" panose="02020603050405020304" pitchFamily="18" charset="0"/>
              </a:rPr>
              <a:t>Maintenance </a:t>
            </a:r>
          </a:p>
          <a:p>
            <a:pPr algn="ctr"/>
            <a:r>
              <a:rPr lang="en-US" sz="1400" b="1" i="0" u="none" strike="noStrike" dirty="0">
                <a:effectLst/>
                <a:latin typeface="Times New Roman" panose="02020603050405020304" pitchFamily="18" charset="0"/>
                <a:cs typeface="Times New Roman" panose="02020603050405020304" pitchFamily="18" charset="0"/>
              </a:rPr>
              <a:t>&amp;</a:t>
            </a:r>
          </a:p>
          <a:p>
            <a:pPr algn="ctr"/>
            <a:r>
              <a:rPr lang="en-US" sz="1400" b="1" i="0" u="none" strike="noStrike" dirty="0">
                <a:effectLst/>
                <a:latin typeface="Times New Roman" panose="02020603050405020304" pitchFamily="18" charset="0"/>
                <a:cs typeface="Times New Roman" panose="02020603050405020304" pitchFamily="18" charset="0"/>
              </a:rPr>
              <a:t> Support</a:t>
            </a:r>
            <a:endParaRPr lang="en-US" sz="14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F9DF3C3E-1CEB-E0FC-EB01-45988E0C6A7D}"/>
              </a:ext>
            </a:extLst>
          </p:cNvPr>
          <p:cNvSpPr/>
          <p:nvPr/>
        </p:nvSpPr>
        <p:spPr>
          <a:xfrm>
            <a:off x="8158375" y="2491880"/>
            <a:ext cx="2641210" cy="111306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u="none" strike="noStrike" dirty="0">
                <a:solidFill>
                  <a:schemeClr val="tx1"/>
                </a:solidFill>
                <a:effectLst/>
                <a:latin typeface="Times New Roman" panose="02020603050405020304" pitchFamily="18" charset="0"/>
                <a:cs typeface="Times New Roman" panose="02020603050405020304" pitchFamily="18" charset="0"/>
              </a:rPr>
              <a:t>Action: </a:t>
            </a:r>
            <a:r>
              <a:rPr lang="en-US" sz="1400" b="0" i="0" u="none" strike="noStrike" dirty="0">
                <a:solidFill>
                  <a:sysClr val="windowText" lastClr="000000"/>
                </a:solidFill>
                <a:effectLst/>
                <a:latin typeface="Times New Roman" panose="02020603050405020304" pitchFamily="18" charset="0"/>
                <a:cs typeface="Times New Roman" panose="02020603050405020304" pitchFamily="18" charset="0"/>
              </a:rPr>
              <a:t>Collaborate closely with the design team to understand the user experience goals, and ensure they have necessary design tools</a:t>
            </a:r>
            <a:endParaRPr lang="en-US" sz="1400" dirty="0">
              <a:solidFill>
                <a:sysClr val="windowText" lastClr="000000"/>
              </a:solidFill>
              <a:latin typeface="Times New Roman" panose="02020603050405020304" pitchFamily="18" charset="0"/>
              <a:cs typeface="Times New Roman" panose="02020603050405020304" pitchFamily="18" charset="0"/>
            </a:endParaRPr>
          </a:p>
        </p:txBody>
      </p:sp>
      <p:sp>
        <p:nvSpPr>
          <p:cNvPr id="28" name="Right Arrow 27">
            <a:extLst>
              <a:ext uri="{FF2B5EF4-FFF2-40B4-BE49-F238E27FC236}">
                <a16:creationId xmlns:a16="http://schemas.microsoft.com/office/drawing/2014/main" id="{FD6CE3E8-4F0A-BE4B-47AA-7EB0C13C2118}"/>
              </a:ext>
            </a:extLst>
          </p:cNvPr>
          <p:cNvSpPr/>
          <p:nvPr/>
        </p:nvSpPr>
        <p:spPr>
          <a:xfrm>
            <a:off x="7772400" y="2752559"/>
            <a:ext cx="323199" cy="198723"/>
          </a:xfrm>
          <a:prstGeom prst="righ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a:extLst>
              <a:ext uri="{FF2B5EF4-FFF2-40B4-BE49-F238E27FC236}">
                <a16:creationId xmlns:a16="http://schemas.microsoft.com/office/drawing/2014/main" id="{BB3D7D60-9665-4D16-FE8D-78A19B1626AE}"/>
              </a:ext>
            </a:extLst>
          </p:cNvPr>
          <p:cNvSpPr/>
          <p:nvPr/>
        </p:nvSpPr>
        <p:spPr>
          <a:xfrm>
            <a:off x="7835176" y="4509857"/>
            <a:ext cx="323199" cy="198723"/>
          </a:xfrm>
          <a:prstGeom prst="righ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74F11AB-3D56-6CF5-B9EC-AA2DCD7BF8FB}"/>
              </a:ext>
            </a:extLst>
          </p:cNvPr>
          <p:cNvSpPr/>
          <p:nvPr/>
        </p:nvSpPr>
        <p:spPr>
          <a:xfrm>
            <a:off x="8180090" y="4271835"/>
            <a:ext cx="2641210" cy="98205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u="none" strike="noStrike" dirty="0">
                <a:solidFill>
                  <a:schemeClr val="tx1"/>
                </a:solidFill>
                <a:effectLst/>
                <a:latin typeface="Times New Roman" panose="02020603050405020304" pitchFamily="18" charset="0"/>
                <a:cs typeface="Times New Roman" panose="02020603050405020304" pitchFamily="18" charset="0"/>
              </a:rPr>
              <a:t>Action: </a:t>
            </a:r>
            <a:r>
              <a:rPr lang="en-US" sz="1400" b="0" i="0" u="none" strike="noStrike" dirty="0">
                <a:solidFill>
                  <a:schemeClr val="tx1"/>
                </a:solidFill>
                <a:effectLst/>
                <a:latin typeface="Times New Roman" panose="02020603050405020304" pitchFamily="18" charset="0"/>
                <a:cs typeface="Times New Roman" panose="02020603050405020304" pitchFamily="18" charset="0"/>
              </a:rPr>
              <a:t>Identify and allocate resources based on team members' skills and project requirements.</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34" name="Curved Connector 33">
            <a:extLst>
              <a:ext uri="{FF2B5EF4-FFF2-40B4-BE49-F238E27FC236}">
                <a16:creationId xmlns:a16="http://schemas.microsoft.com/office/drawing/2014/main" id="{63301084-BFF3-E501-18F7-2D3364E4CBE6}"/>
              </a:ext>
            </a:extLst>
          </p:cNvPr>
          <p:cNvCxnSpPr>
            <a:cxnSpLocks/>
          </p:cNvCxnSpPr>
          <p:nvPr/>
        </p:nvCxnSpPr>
        <p:spPr>
          <a:xfrm>
            <a:off x="6208627" y="1908637"/>
            <a:ext cx="345316" cy="200866"/>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Curved Connector 35">
            <a:extLst>
              <a:ext uri="{FF2B5EF4-FFF2-40B4-BE49-F238E27FC236}">
                <a16:creationId xmlns:a16="http://schemas.microsoft.com/office/drawing/2014/main" id="{CDB07A7A-88DF-D883-A40B-824665026FF9}"/>
              </a:ext>
            </a:extLst>
          </p:cNvPr>
          <p:cNvCxnSpPr>
            <a:cxnSpLocks/>
          </p:cNvCxnSpPr>
          <p:nvPr/>
        </p:nvCxnSpPr>
        <p:spPr>
          <a:xfrm rot="5400000">
            <a:off x="6840643" y="3638332"/>
            <a:ext cx="498418" cy="6505"/>
          </a:xfrm>
          <a:prstGeom prst="curved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Curved Connector 41">
            <a:extLst>
              <a:ext uri="{FF2B5EF4-FFF2-40B4-BE49-F238E27FC236}">
                <a16:creationId xmlns:a16="http://schemas.microsoft.com/office/drawing/2014/main" id="{8FFED390-EBBA-AF0C-EA34-F4D44A9B8171}"/>
              </a:ext>
            </a:extLst>
          </p:cNvPr>
          <p:cNvCxnSpPr>
            <a:cxnSpLocks/>
          </p:cNvCxnSpPr>
          <p:nvPr/>
        </p:nvCxnSpPr>
        <p:spPr>
          <a:xfrm rot="10800000">
            <a:off x="4239218" y="5253891"/>
            <a:ext cx="439688" cy="421967"/>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Curved Connector 42">
            <a:extLst>
              <a:ext uri="{FF2B5EF4-FFF2-40B4-BE49-F238E27FC236}">
                <a16:creationId xmlns:a16="http://schemas.microsoft.com/office/drawing/2014/main" id="{2B197BBB-08C4-6AE9-93E6-1C7BB4DCCDB7}"/>
              </a:ext>
            </a:extLst>
          </p:cNvPr>
          <p:cNvCxnSpPr>
            <a:cxnSpLocks/>
          </p:cNvCxnSpPr>
          <p:nvPr/>
        </p:nvCxnSpPr>
        <p:spPr>
          <a:xfrm rot="16200000" flipV="1">
            <a:off x="3602955" y="3694313"/>
            <a:ext cx="498418" cy="6505"/>
          </a:xfrm>
          <a:prstGeom prst="curved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Curved Connector 43">
            <a:extLst>
              <a:ext uri="{FF2B5EF4-FFF2-40B4-BE49-F238E27FC236}">
                <a16:creationId xmlns:a16="http://schemas.microsoft.com/office/drawing/2014/main" id="{F95BCA86-D623-D036-3129-F3DCD43DC8BA}"/>
              </a:ext>
            </a:extLst>
          </p:cNvPr>
          <p:cNvCxnSpPr>
            <a:cxnSpLocks/>
          </p:cNvCxnSpPr>
          <p:nvPr/>
        </p:nvCxnSpPr>
        <p:spPr>
          <a:xfrm rot="16200000">
            <a:off x="4374553" y="1813933"/>
            <a:ext cx="439688" cy="421967"/>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Curved Connector 52">
            <a:extLst>
              <a:ext uri="{FF2B5EF4-FFF2-40B4-BE49-F238E27FC236}">
                <a16:creationId xmlns:a16="http://schemas.microsoft.com/office/drawing/2014/main" id="{30741255-D6BC-4885-A9AA-6649EBB712CA}"/>
              </a:ext>
            </a:extLst>
          </p:cNvPr>
          <p:cNvCxnSpPr>
            <a:cxnSpLocks/>
            <a:stCxn id="13" idx="4"/>
          </p:cNvCxnSpPr>
          <p:nvPr/>
        </p:nvCxnSpPr>
        <p:spPr>
          <a:xfrm rot="5400000">
            <a:off x="6431314" y="5020573"/>
            <a:ext cx="380841" cy="929732"/>
          </a:xfrm>
          <a:prstGeom prst="curved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77" name="Right Arrow 76">
            <a:extLst>
              <a:ext uri="{FF2B5EF4-FFF2-40B4-BE49-F238E27FC236}">
                <a16:creationId xmlns:a16="http://schemas.microsoft.com/office/drawing/2014/main" id="{6C2E3FE2-43A3-A821-51A3-81BB717E2F87}"/>
              </a:ext>
            </a:extLst>
          </p:cNvPr>
          <p:cNvSpPr/>
          <p:nvPr/>
        </p:nvSpPr>
        <p:spPr>
          <a:xfrm>
            <a:off x="6186137" y="1449062"/>
            <a:ext cx="1463040" cy="198723"/>
          </a:xfrm>
          <a:prstGeom prst="righ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37002F1-98B4-034D-8E5A-804A3B8D5E3B}"/>
              </a:ext>
            </a:extLst>
          </p:cNvPr>
          <p:cNvSpPr/>
          <p:nvPr/>
        </p:nvSpPr>
        <p:spPr>
          <a:xfrm>
            <a:off x="7699404" y="1156187"/>
            <a:ext cx="3121895" cy="82296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u="none" strike="noStrike" dirty="0">
                <a:solidFill>
                  <a:schemeClr val="tx1"/>
                </a:solidFill>
                <a:effectLst/>
                <a:latin typeface="Times New Roman" panose="02020603050405020304" pitchFamily="18" charset="0"/>
                <a:cs typeface="Times New Roman" panose="02020603050405020304" pitchFamily="18" charset="0"/>
              </a:rPr>
              <a:t>Action: </a:t>
            </a:r>
            <a:r>
              <a:rPr lang="en-US" sz="1400" b="0" i="0" u="none" strike="noStrike" dirty="0">
                <a:solidFill>
                  <a:schemeClr val="tx1"/>
                </a:solidFill>
                <a:effectLst/>
                <a:latin typeface="Times New Roman" panose="02020603050405020304" pitchFamily="18" charset="0"/>
                <a:cs typeface="Times New Roman" panose="02020603050405020304" pitchFamily="18" charset="0"/>
              </a:rPr>
              <a:t>Facilitate and support the business analysts in gathering, documenting, and validating project requirements</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81" name="Right Arrow 80">
            <a:extLst>
              <a:ext uri="{FF2B5EF4-FFF2-40B4-BE49-F238E27FC236}">
                <a16:creationId xmlns:a16="http://schemas.microsoft.com/office/drawing/2014/main" id="{E712DABF-830D-41B6-B33B-6DA744EC446B}"/>
              </a:ext>
            </a:extLst>
          </p:cNvPr>
          <p:cNvSpPr/>
          <p:nvPr/>
        </p:nvSpPr>
        <p:spPr>
          <a:xfrm rot="10800000">
            <a:off x="3400741" y="5789359"/>
            <a:ext cx="1371600" cy="198723"/>
          </a:xfrm>
          <a:prstGeom prst="righ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Arrow 81">
            <a:extLst>
              <a:ext uri="{FF2B5EF4-FFF2-40B4-BE49-F238E27FC236}">
                <a16:creationId xmlns:a16="http://schemas.microsoft.com/office/drawing/2014/main" id="{96BECA9A-919C-14F6-FAC8-BA1430641A37}"/>
              </a:ext>
            </a:extLst>
          </p:cNvPr>
          <p:cNvSpPr/>
          <p:nvPr/>
        </p:nvSpPr>
        <p:spPr>
          <a:xfrm rot="10800000">
            <a:off x="2838401" y="2548032"/>
            <a:ext cx="323199" cy="198723"/>
          </a:xfrm>
          <a:prstGeom prst="righ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ight Arrow 82">
            <a:extLst>
              <a:ext uri="{FF2B5EF4-FFF2-40B4-BE49-F238E27FC236}">
                <a16:creationId xmlns:a16="http://schemas.microsoft.com/office/drawing/2014/main" id="{F6427489-CEEA-0E20-A78E-093898E82B6B}"/>
              </a:ext>
            </a:extLst>
          </p:cNvPr>
          <p:cNvSpPr/>
          <p:nvPr/>
        </p:nvSpPr>
        <p:spPr>
          <a:xfrm rot="10800000">
            <a:off x="2838181" y="4249578"/>
            <a:ext cx="323199" cy="198723"/>
          </a:xfrm>
          <a:prstGeom prst="righ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5BF24D63-C643-4D9A-7933-C27F254338E5}"/>
              </a:ext>
            </a:extLst>
          </p:cNvPr>
          <p:cNvSpPr/>
          <p:nvPr/>
        </p:nvSpPr>
        <p:spPr>
          <a:xfrm>
            <a:off x="646770" y="5400647"/>
            <a:ext cx="2688403" cy="117286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u="none" strike="noStrike" dirty="0">
                <a:solidFill>
                  <a:schemeClr val="tx1"/>
                </a:solidFill>
                <a:effectLst/>
                <a:latin typeface="Times New Roman" panose="02020603050405020304" pitchFamily="18" charset="0"/>
                <a:cs typeface="Times New Roman" panose="02020603050405020304" pitchFamily="18" charset="0"/>
              </a:rPr>
              <a:t>Action: </a:t>
            </a:r>
            <a:r>
              <a:rPr lang="en-US" sz="1400" b="0" i="0" u="none" strike="noStrike" dirty="0">
                <a:solidFill>
                  <a:sysClr val="windowText" lastClr="000000"/>
                </a:solidFill>
                <a:effectLst/>
                <a:latin typeface="Times New Roman" panose="02020603050405020304" pitchFamily="18" charset="0"/>
                <a:cs typeface="Times New Roman" panose="02020603050405020304" pitchFamily="18" charset="0"/>
              </a:rPr>
              <a:t>Collaborate with the testing team to develop risk mitigation strategies and contingency plans to address potential issues.</a:t>
            </a:r>
            <a:endParaRPr lang="en-US" sz="1400" dirty="0">
              <a:solidFill>
                <a:sysClr val="windowText" lastClr="000000"/>
              </a:solidFill>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id="{C9121633-B71F-D872-BC5A-B651CFB78445}"/>
              </a:ext>
            </a:extLst>
          </p:cNvPr>
          <p:cNvSpPr/>
          <p:nvPr/>
        </p:nvSpPr>
        <p:spPr>
          <a:xfrm>
            <a:off x="302019" y="3713921"/>
            <a:ext cx="2514446" cy="117286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u="none" strike="noStrike" dirty="0">
                <a:solidFill>
                  <a:schemeClr val="tx1"/>
                </a:solidFill>
                <a:effectLst/>
                <a:latin typeface="Times New Roman" panose="02020603050405020304" pitchFamily="18" charset="0"/>
                <a:cs typeface="Times New Roman" panose="02020603050405020304" pitchFamily="18" charset="0"/>
              </a:rPr>
              <a:t>Action: </a:t>
            </a:r>
            <a:r>
              <a:rPr lang="en-US" sz="1400" b="0" i="0" u="none" strike="noStrike" dirty="0">
                <a:solidFill>
                  <a:schemeClr val="tx1"/>
                </a:solidFill>
                <a:effectLst/>
                <a:latin typeface="Times New Roman" panose="02020603050405020304" pitchFamily="18" charset="0"/>
                <a:cs typeface="Times New Roman" panose="02020603050405020304" pitchFamily="18" charset="0"/>
              </a:rPr>
              <a:t>Ensure that all aspects of the deployment, including software, hardware, and configurations, are thoroughly planned and documented.</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86" name="Rectangle 85">
            <a:extLst>
              <a:ext uri="{FF2B5EF4-FFF2-40B4-BE49-F238E27FC236}">
                <a16:creationId xmlns:a16="http://schemas.microsoft.com/office/drawing/2014/main" id="{3D2F1F12-F4ED-D0F5-B993-F6D14E9F80AC}"/>
              </a:ext>
            </a:extLst>
          </p:cNvPr>
          <p:cNvSpPr/>
          <p:nvPr/>
        </p:nvSpPr>
        <p:spPr>
          <a:xfrm>
            <a:off x="302018" y="1908637"/>
            <a:ext cx="2484493" cy="117286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u="none" strike="noStrike" dirty="0">
                <a:solidFill>
                  <a:schemeClr val="tx1"/>
                </a:solidFill>
                <a:effectLst/>
                <a:latin typeface="Times New Roman" panose="02020603050405020304" pitchFamily="18" charset="0"/>
                <a:cs typeface="Times New Roman" panose="02020603050405020304" pitchFamily="18" charset="0"/>
              </a:rPr>
              <a:t>Action: </a:t>
            </a:r>
            <a:r>
              <a:rPr lang="en-US" sz="1400" b="0" i="0" u="none" strike="noStrike" dirty="0">
                <a:solidFill>
                  <a:schemeClr val="tx1"/>
                </a:solidFill>
                <a:effectLst/>
                <a:latin typeface="Times New Roman" panose="02020603050405020304" pitchFamily="18" charset="0"/>
                <a:cs typeface="Times New Roman" panose="02020603050405020304" pitchFamily="18" charset="0"/>
              </a:rPr>
              <a:t>Keep the team informed about ongoing maintenance activities, priorities, and any changes that may impact their work.</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id="{9D277366-3D7B-4198-071E-2A519755F842}"/>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95000"/>
                  <a:lumOff val="5000"/>
                </a:schemeClr>
              </a:solidFill>
              <a:latin typeface="Baloo Bhaijaan" panose="03080902040302020200" pitchFamily="66" charset="-78"/>
              <a:cs typeface="Baloo Bhaijaan" panose="03080902040302020200" pitchFamily="66" charset="-78"/>
            </a:endParaRPr>
          </a:p>
        </p:txBody>
      </p:sp>
      <p:grpSp>
        <p:nvGrpSpPr>
          <p:cNvPr id="88" name="Graphic 18">
            <a:extLst>
              <a:ext uri="{FF2B5EF4-FFF2-40B4-BE49-F238E27FC236}">
                <a16:creationId xmlns:a16="http://schemas.microsoft.com/office/drawing/2014/main" id="{7A2F95A2-3BB6-46AA-324C-F087DF599A7F}"/>
              </a:ext>
            </a:extLst>
          </p:cNvPr>
          <p:cNvGrpSpPr/>
          <p:nvPr/>
        </p:nvGrpSpPr>
        <p:grpSpPr>
          <a:xfrm>
            <a:off x="10943395" y="387486"/>
            <a:ext cx="595252" cy="567563"/>
            <a:chOff x="3278459" y="1020337"/>
            <a:chExt cx="4336940" cy="4811235"/>
          </a:xfrm>
        </p:grpSpPr>
        <p:sp>
          <p:nvSpPr>
            <p:cNvPr id="89" name="Freeform 88">
              <a:extLst>
                <a:ext uri="{FF2B5EF4-FFF2-40B4-BE49-F238E27FC236}">
                  <a16:creationId xmlns:a16="http://schemas.microsoft.com/office/drawing/2014/main" id="{BC8AF9E0-E030-4CA3-C68A-9560C7C69EB8}"/>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0AB67225-400B-3002-0170-706A2664A6A3}"/>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A4105F68-2DC4-9352-FE4C-1FFC5C085D9E}"/>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3A94EC63-1A89-44DE-62CA-8380767D9D0B}"/>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27753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74956C-229C-3C0A-E31F-A15DD747A9AC}"/>
              </a:ext>
            </a:extLst>
          </p:cNvPr>
          <p:cNvSpPr>
            <a:spLocks noGrp="1"/>
          </p:cNvSpPr>
          <p:nvPr>
            <p:ph type="sldNum" sz="quarter" idx="10"/>
          </p:nvPr>
        </p:nvSpPr>
        <p:spPr>
          <a:xfrm>
            <a:off x="10579608" y="1124712"/>
            <a:ext cx="1380744" cy="365125"/>
          </a:xfrm>
        </p:spPr>
        <p:txBody>
          <a:bodyPr anchor="ctr">
            <a:normAutofit/>
          </a:bodyPr>
          <a:lstStyle/>
          <a:p>
            <a:pPr>
              <a:spcAft>
                <a:spcPts val="600"/>
              </a:spcAft>
            </a:pPr>
            <a:r>
              <a:rPr lang="en-US"/>
              <a:t>Page </a:t>
            </a:r>
            <a:fld id="{DD29D99E-69EB-AA4D-BFC5-F52CB8D29AB0}" type="slidenum">
              <a:rPr lang="en-US" smtClean="0"/>
              <a:pPr>
                <a:spcAft>
                  <a:spcPts val="600"/>
                </a:spcAft>
              </a:pPr>
              <a:t>6</a:t>
            </a:fld>
            <a:endParaRPr lang="en-US"/>
          </a:p>
        </p:txBody>
      </p:sp>
      <p:pic>
        <p:nvPicPr>
          <p:cNvPr id="12" name="Graphic 11" descr="High voltage with solid fill">
            <a:extLst>
              <a:ext uri="{FF2B5EF4-FFF2-40B4-BE49-F238E27FC236}">
                <a16:creationId xmlns:a16="http://schemas.microsoft.com/office/drawing/2014/main" id="{ECB793F3-4425-A47D-4001-C732B7D032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14890" y="2491761"/>
            <a:ext cx="780546" cy="780546"/>
          </a:xfrm>
          <a:prstGeom prst="rect">
            <a:avLst/>
          </a:prstGeom>
        </p:spPr>
      </p:pic>
      <p:pic>
        <p:nvPicPr>
          <p:cNvPr id="15" name="Graphic 14" descr="Badge Unfollow with solid fill">
            <a:extLst>
              <a:ext uri="{FF2B5EF4-FFF2-40B4-BE49-F238E27FC236}">
                <a16:creationId xmlns:a16="http://schemas.microsoft.com/office/drawing/2014/main" id="{3B70E7E0-19D9-58FF-739F-9786BFE678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52384" y="5360843"/>
            <a:ext cx="914400" cy="914400"/>
          </a:xfrm>
          <a:prstGeom prst="rect">
            <a:avLst/>
          </a:prstGeom>
        </p:spPr>
      </p:pic>
      <p:pic>
        <p:nvPicPr>
          <p:cNvPr id="22" name="Graphic 21" descr="Group of women with solid fill">
            <a:extLst>
              <a:ext uri="{FF2B5EF4-FFF2-40B4-BE49-F238E27FC236}">
                <a16:creationId xmlns:a16="http://schemas.microsoft.com/office/drawing/2014/main" id="{05F3B6F3-9EA6-4CB4-E14A-E3BB658445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3964102"/>
            <a:ext cx="914400" cy="914400"/>
          </a:xfrm>
          <a:prstGeom prst="rect">
            <a:avLst/>
          </a:prstGeom>
        </p:spPr>
      </p:pic>
      <p:pic>
        <p:nvPicPr>
          <p:cNvPr id="24" name="Graphic 23" descr="Steering Wheel with solid fill">
            <a:extLst>
              <a:ext uri="{FF2B5EF4-FFF2-40B4-BE49-F238E27FC236}">
                <a16:creationId xmlns:a16="http://schemas.microsoft.com/office/drawing/2014/main" id="{4D05834A-5744-B072-EE6B-8E0F11C325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59095" y="2470084"/>
            <a:ext cx="780546" cy="780546"/>
          </a:xfrm>
          <a:prstGeom prst="rect">
            <a:avLst/>
          </a:prstGeom>
        </p:spPr>
      </p:pic>
      <p:pic>
        <p:nvPicPr>
          <p:cNvPr id="26" name="Graphic 25" descr="Head with gears with solid fill">
            <a:extLst>
              <a:ext uri="{FF2B5EF4-FFF2-40B4-BE49-F238E27FC236}">
                <a16:creationId xmlns:a16="http://schemas.microsoft.com/office/drawing/2014/main" id="{007052D9-EB7F-9C76-9462-D338A4746A4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92168" y="3885641"/>
            <a:ext cx="914400" cy="914400"/>
          </a:xfrm>
          <a:prstGeom prst="rect">
            <a:avLst/>
          </a:prstGeom>
        </p:spPr>
      </p:pic>
      <p:sp>
        <p:nvSpPr>
          <p:cNvPr id="27" name="TextBox 26">
            <a:extLst>
              <a:ext uri="{FF2B5EF4-FFF2-40B4-BE49-F238E27FC236}">
                <a16:creationId xmlns:a16="http://schemas.microsoft.com/office/drawing/2014/main" id="{ED1D6BFA-D925-5A6D-EC6E-698C9C8C05BF}"/>
              </a:ext>
            </a:extLst>
          </p:cNvPr>
          <p:cNvSpPr txBox="1"/>
          <p:nvPr/>
        </p:nvSpPr>
        <p:spPr>
          <a:xfrm>
            <a:off x="3104340" y="1399550"/>
            <a:ext cx="5394960" cy="457200"/>
          </a:xfrm>
          <a:custGeom>
            <a:avLst/>
            <a:gdLst>
              <a:gd name="connsiteX0" fmla="*/ 0 w 5394960"/>
              <a:gd name="connsiteY0" fmla="*/ 0 h 457200"/>
              <a:gd name="connsiteX1" fmla="*/ 545490 w 5394960"/>
              <a:gd name="connsiteY1" fmla="*/ 0 h 457200"/>
              <a:gd name="connsiteX2" fmla="*/ 983082 w 5394960"/>
              <a:gd name="connsiteY2" fmla="*/ 0 h 457200"/>
              <a:gd name="connsiteX3" fmla="*/ 1690421 w 5394960"/>
              <a:gd name="connsiteY3" fmla="*/ 0 h 457200"/>
              <a:gd name="connsiteX4" fmla="*/ 2235911 w 5394960"/>
              <a:gd name="connsiteY4" fmla="*/ 0 h 457200"/>
              <a:gd name="connsiteX5" fmla="*/ 2781402 w 5394960"/>
              <a:gd name="connsiteY5" fmla="*/ 0 h 457200"/>
              <a:gd name="connsiteX6" fmla="*/ 3488741 w 5394960"/>
              <a:gd name="connsiteY6" fmla="*/ 0 h 457200"/>
              <a:gd name="connsiteX7" fmla="*/ 3980282 w 5394960"/>
              <a:gd name="connsiteY7" fmla="*/ 0 h 457200"/>
              <a:gd name="connsiteX8" fmla="*/ 4687621 w 5394960"/>
              <a:gd name="connsiteY8" fmla="*/ 0 h 457200"/>
              <a:gd name="connsiteX9" fmla="*/ 5394960 w 5394960"/>
              <a:gd name="connsiteY9" fmla="*/ 0 h 457200"/>
              <a:gd name="connsiteX10" fmla="*/ 5394960 w 5394960"/>
              <a:gd name="connsiteY10" fmla="*/ 457200 h 457200"/>
              <a:gd name="connsiteX11" fmla="*/ 4795520 w 5394960"/>
              <a:gd name="connsiteY11" fmla="*/ 457200 h 457200"/>
              <a:gd name="connsiteX12" fmla="*/ 4250030 w 5394960"/>
              <a:gd name="connsiteY12" fmla="*/ 457200 h 457200"/>
              <a:gd name="connsiteX13" fmla="*/ 3542690 w 5394960"/>
              <a:gd name="connsiteY13" fmla="*/ 457200 h 457200"/>
              <a:gd name="connsiteX14" fmla="*/ 2835351 w 5394960"/>
              <a:gd name="connsiteY14" fmla="*/ 457200 h 457200"/>
              <a:gd name="connsiteX15" fmla="*/ 2343810 w 5394960"/>
              <a:gd name="connsiteY15" fmla="*/ 457200 h 457200"/>
              <a:gd name="connsiteX16" fmla="*/ 1744370 w 5394960"/>
              <a:gd name="connsiteY16" fmla="*/ 457200 h 457200"/>
              <a:gd name="connsiteX17" fmla="*/ 1037031 w 5394960"/>
              <a:gd name="connsiteY17" fmla="*/ 457200 h 457200"/>
              <a:gd name="connsiteX18" fmla="*/ 0 w 5394960"/>
              <a:gd name="connsiteY18" fmla="*/ 457200 h 457200"/>
              <a:gd name="connsiteX19" fmla="*/ 0 w 5394960"/>
              <a:gd name="connsiteY19"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94960" h="457200" extrusionOk="0">
                <a:moveTo>
                  <a:pt x="0" y="0"/>
                </a:moveTo>
                <a:cubicBezTo>
                  <a:pt x="205391" y="-41481"/>
                  <a:pt x="303685" y="16536"/>
                  <a:pt x="545490" y="0"/>
                </a:cubicBezTo>
                <a:cubicBezTo>
                  <a:pt x="787295" y="-16536"/>
                  <a:pt x="793004" y="51584"/>
                  <a:pt x="983082" y="0"/>
                </a:cubicBezTo>
                <a:cubicBezTo>
                  <a:pt x="1173160" y="-51584"/>
                  <a:pt x="1434076" y="72744"/>
                  <a:pt x="1690421" y="0"/>
                </a:cubicBezTo>
                <a:cubicBezTo>
                  <a:pt x="1946766" y="-72744"/>
                  <a:pt x="2125911" y="20029"/>
                  <a:pt x="2235911" y="0"/>
                </a:cubicBezTo>
                <a:cubicBezTo>
                  <a:pt x="2345911" y="-20029"/>
                  <a:pt x="2557136" y="47158"/>
                  <a:pt x="2781402" y="0"/>
                </a:cubicBezTo>
                <a:cubicBezTo>
                  <a:pt x="3005668" y="-47158"/>
                  <a:pt x="3188634" y="20538"/>
                  <a:pt x="3488741" y="0"/>
                </a:cubicBezTo>
                <a:cubicBezTo>
                  <a:pt x="3788848" y="-20538"/>
                  <a:pt x="3764888" y="32930"/>
                  <a:pt x="3980282" y="0"/>
                </a:cubicBezTo>
                <a:cubicBezTo>
                  <a:pt x="4195676" y="-32930"/>
                  <a:pt x="4530259" y="15612"/>
                  <a:pt x="4687621" y="0"/>
                </a:cubicBezTo>
                <a:cubicBezTo>
                  <a:pt x="4844983" y="-15612"/>
                  <a:pt x="5142298" y="60498"/>
                  <a:pt x="5394960" y="0"/>
                </a:cubicBezTo>
                <a:cubicBezTo>
                  <a:pt x="5443763" y="142465"/>
                  <a:pt x="5375589" y="333030"/>
                  <a:pt x="5394960" y="457200"/>
                </a:cubicBezTo>
                <a:cubicBezTo>
                  <a:pt x="5129416" y="497685"/>
                  <a:pt x="5010908" y="438507"/>
                  <a:pt x="4795520" y="457200"/>
                </a:cubicBezTo>
                <a:cubicBezTo>
                  <a:pt x="4580132" y="475893"/>
                  <a:pt x="4475373" y="438166"/>
                  <a:pt x="4250030" y="457200"/>
                </a:cubicBezTo>
                <a:cubicBezTo>
                  <a:pt x="4024687" y="476234"/>
                  <a:pt x="3843514" y="388439"/>
                  <a:pt x="3542690" y="457200"/>
                </a:cubicBezTo>
                <a:cubicBezTo>
                  <a:pt x="3241866" y="525961"/>
                  <a:pt x="3173372" y="408123"/>
                  <a:pt x="2835351" y="457200"/>
                </a:cubicBezTo>
                <a:cubicBezTo>
                  <a:pt x="2497330" y="506277"/>
                  <a:pt x="2484551" y="433417"/>
                  <a:pt x="2343810" y="457200"/>
                </a:cubicBezTo>
                <a:cubicBezTo>
                  <a:pt x="2203069" y="480983"/>
                  <a:pt x="1963396" y="419651"/>
                  <a:pt x="1744370" y="457200"/>
                </a:cubicBezTo>
                <a:cubicBezTo>
                  <a:pt x="1525344" y="494749"/>
                  <a:pt x="1348705" y="432046"/>
                  <a:pt x="1037031" y="457200"/>
                </a:cubicBezTo>
                <a:cubicBezTo>
                  <a:pt x="725357" y="482354"/>
                  <a:pt x="244532" y="361942"/>
                  <a:pt x="0" y="457200"/>
                </a:cubicBezTo>
                <a:cubicBezTo>
                  <a:pt x="-30653" y="353717"/>
                  <a:pt x="48673" y="197690"/>
                  <a:pt x="0" y="0"/>
                </a:cubicBezTo>
                <a:close/>
              </a:path>
            </a:pathLst>
          </a:custGeom>
          <a:noFill/>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none" rtlCol="0">
            <a:spAutoFit/>
          </a:bodyPr>
          <a:lstStyle/>
          <a:p>
            <a:pPr algn="l" rtl="0"/>
            <a:r>
              <a:rPr lang="en-US" sz="2000" b="1" i="1" dirty="0">
                <a:latin typeface="Times New Roman" panose="02020603050405020304" pitchFamily="18" charset="0"/>
                <a:cs typeface="Times New Roman" panose="02020603050405020304" pitchFamily="18" charset="0"/>
              </a:rPr>
              <a:t>True Goal of AI-2025: </a:t>
            </a:r>
            <a:r>
              <a:rPr lang="en-US" sz="2000" b="1" i="1" dirty="0">
                <a:solidFill>
                  <a:srgbClr val="000000"/>
                </a:solidFill>
                <a:latin typeface="Times New Roman" panose="02020603050405020304" pitchFamily="18" charset="0"/>
                <a:cs typeface="Times New Roman" panose="02020603050405020304" pitchFamily="18" charset="0"/>
              </a:rPr>
              <a:t>I</a:t>
            </a:r>
            <a:r>
              <a:rPr lang="en-US" sz="2000" b="1" i="1" dirty="0">
                <a:solidFill>
                  <a:srgbClr val="000000"/>
                </a:solidFill>
                <a:effectLst/>
                <a:latin typeface="Times New Roman" panose="02020603050405020304" pitchFamily="18" charset="0"/>
                <a:cs typeface="Times New Roman" panose="02020603050405020304" pitchFamily="18" charset="0"/>
              </a:rPr>
              <a:t>ncreased stock valuation.</a:t>
            </a:r>
          </a:p>
          <a:p>
            <a:br>
              <a:rPr lang="en-US" sz="2000" b="1" i="1" dirty="0">
                <a:latin typeface="Times New Roman" panose="02020603050405020304" pitchFamily="18" charset="0"/>
                <a:cs typeface="Times New Roman" panose="02020603050405020304" pitchFamily="18" charset="0"/>
              </a:rPr>
            </a:br>
            <a:endParaRPr lang="en-US" sz="2000" b="1" i="1"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F4E46D14-F1EC-F888-298D-BEBF0CF06E09}"/>
              </a:ext>
            </a:extLst>
          </p:cNvPr>
          <p:cNvSpPr txBox="1"/>
          <p:nvPr/>
        </p:nvSpPr>
        <p:spPr>
          <a:xfrm>
            <a:off x="7066601" y="2345747"/>
            <a:ext cx="4608954" cy="1097280"/>
          </a:xfrm>
          <a:prstGeom prst="rect">
            <a:avLst/>
          </a:prstGeom>
          <a:noFill/>
          <a:ln>
            <a:solidFill>
              <a:schemeClr val="tx1"/>
            </a:solidFill>
            <a:prstDash val="dash"/>
          </a:ln>
        </p:spPr>
        <p:txBody>
          <a:bodyPr wrap="none" rtlCol="0">
            <a:spAutoFit/>
          </a:bodyPr>
          <a:lstStyle/>
          <a:p>
            <a:pPr algn="ctr"/>
            <a:r>
              <a:rPr lang="en-US" b="1" i="1" u="sng" strike="noStrike" dirty="0">
                <a:effectLst/>
                <a:latin typeface="Times New Roman" panose="02020603050405020304" pitchFamily="18" charset="0"/>
                <a:cs typeface="Times New Roman" panose="02020603050405020304" pitchFamily="18" charset="0"/>
              </a:rPr>
              <a:t>Positive Impact on Forecasts &amp; Sales Revenue</a:t>
            </a:r>
          </a:p>
          <a:p>
            <a:pPr algn="ctr"/>
            <a:r>
              <a:rPr lang="en-US" sz="1800" b="1" dirty="0">
                <a:latin typeface="Times New Roman" panose="02020603050405020304" pitchFamily="18" charset="0"/>
                <a:cs typeface="Times New Roman" panose="02020603050405020304" pitchFamily="18" charset="0"/>
              </a:rPr>
              <a:t>Action: </a:t>
            </a:r>
            <a:r>
              <a:rPr lang="en-US" sz="1600" b="0" i="0" u="none" strike="noStrike" dirty="0">
                <a:effectLst/>
                <a:latin typeface="Times New Roman" panose="02020603050405020304" pitchFamily="18" charset="0"/>
                <a:cs typeface="Times New Roman" panose="02020603050405020304" pitchFamily="18" charset="0"/>
              </a:rPr>
              <a:t>Collaborate with Business Unit Leaders </a:t>
            </a:r>
          </a:p>
          <a:p>
            <a:pPr algn="ctr"/>
            <a:r>
              <a:rPr lang="en-US" sz="1600" b="0" i="0" u="none" strike="noStrike" dirty="0">
                <a:effectLst/>
                <a:latin typeface="Times New Roman" panose="02020603050405020304" pitchFamily="18" charset="0"/>
                <a:cs typeface="Times New Roman" panose="02020603050405020304" pitchFamily="18" charset="0"/>
              </a:rPr>
              <a:t>and analyze the impact of AI implementation on </a:t>
            </a:r>
          </a:p>
          <a:p>
            <a:pPr algn="ctr"/>
            <a:r>
              <a:rPr lang="en-US" sz="1600" b="0" i="0" u="none" strike="noStrike" dirty="0">
                <a:effectLst/>
                <a:latin typeface="Times New Roman" panose="02020603050405020304" pitchFamily="18" charset="0"/>
                <a:cs typeface="Times New Roman" panose="02020603050405020304" pitchFamily="18" charset="0"/>
              </a:rPr>
              <a:t>sales revenue.</a:t>
            </a:r>
          </a:p>
          <a:p>
            <a:pPr algn="ctr"/>
            <a:endParaRPr lang="en-US" b="1" i="1" u="sng"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AEEFC6D1-0623-638D-3945-719EE2904BE9}"/>
              </a:ext>
            </a:extLst>
          </p:cNvPr>
          <p:cNvSpPr txBox="1"/>
          <p:nvPr/>
        </p:nvSpPr>
        <p:spPr>
          <a:xfrm>
            <a:off x="156116" y="2266467"/>
            <a:ext cx="4297680" cy="1005840"/>
          </a:xfrm>
          <a:prstGeom prst="rect">
            <a:avLst/>
          </a:prstGeom>
          <a:noFill/>
          <a:ln>
            <a:solidFill>
              <a:schemeClr val="tx1"/>
            </a:solidFill>
            <a:prstDash val="dash"/>
          </a:ln>
        </p:spPr>
        <p:txBody>
          <a:bodyPr wrap="square" rtlCol="0">
            <a:spAutoFit/>
          </a:bodyPr>
          <a:lstStyle/>
          <a:p>
            <a:pPr algn="ctr"/>
            <a:r>
              <a:rPr lang="en-US" b="1" i="1" u="sng" strike="noStrike" dirty="0">
                <a:effectLst/>
                <a:latin typeface="Times New Roman" panose="02020603050405020304" pitchFamily="18" charset="0"/>
                <a:cs typeface="Times New Roman" panose="02020603050405020304" pitchFamily="18" charset="0"/>
              </a:rPr>
              <a:t>Effective Leadership and Communication</a:t>
            </a:r>
          </a:p>
          <a:p>
            <a:pPr algn="ctr"/>
            <a:r>
              <a:rPr lang="en-US" b="1" i="1" dirty="0">
                <a:latin typeface="Times New Roman" panose="02020603050405020304" pitchFamily="18" charset="0"/>
                <a:cs typeface="Times New Roman" panose="02020603050405020304" pitchFamily="18" charset="0"/>
              </a:rPr>
              <a:t>Action: </a:t>
            </a:r>
            <a:r>
              <a:rPr lang="en-US" sz="1600" b="0" i="0" u="none" strike="noStrike" dirty="0">
                <a:effectLst/>
                <a:latin typeface="Times New Roman" panose="02020603050405020304" pitchFamily="18" charset="0"/>
                <a:cs typeface="Times New Roman" panose="02020603050405020304" pitchFamily="18" charset="0"/>
              </a:rPr>
              <a:t>Confirm that the AI system aligns with</a:t>
            </a:r>
          </a:p>
          <a:p>
            <a:pPr algn="ctr"/>
            <a:r>
              <a:rPr lang="en-US" sz="1600" b="0" i="0" u="none" strike="noStrike" dirty="0">
                <a:effectLst/>
                <a:latin typeface="Times New Roman" panose="02020603050405020304" pitchFamily="18" charset="0"/>
                <a:cs typeface="Times New Roman" panose="02020603050405020304" pitchFamily="18" charset="0"/>
              </a:rPr>
              <a:t>Company's broader goals and strategic objectives.</a:t>
            </a:r>
          </a:p>
          <a:p>
            <a:pPr algn="ctr"/>
            <a:endParaRPr lang="en-US" sz="1600" b="1" i="1" u="sng" strike="noStrike" dirty="0">
              <a:effectLst/>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pic>
        <p:nvPicPr>
          <p:cNvPr id="31" name="Graphic 30" descr="Hourglass 90% with solid fill">
            <a:extLst>
              <a:ext uri="{FF2B5EF4-FFF2-40B4-BE49-F238E27FC236}">
                <a16:creationId xmlns:a16="http://schemas.microsoft.com/office/drawing/2014/main" id="{9F79E345-9845-31B5-3709-3441DA4FB69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152201" y="5399577"/>
            <a:ext cx="914400" cy="914400"/>
          </a:xfrm>
          <a:prstGeom prst="rect">
            <a:avLst/>
          </a:prstGeom>
        </p:spPr>
      </p:pic>
      <p:sp>
        <p:nvSpPr>
          <p:cNvPr id="32" name="TextBox 31">
            <a:extLst>
              <a:ext uri="{FF2B5EF4-FFF2-40B4-BE49-F238E27FC236}">
                <a16:creationId xmlns:a16="http://schemas.microsoft.com/office/drawing/2014/main" id="{79A8F1A1-158D-5DC7-968A-30419BE91677}"/>
              </a:ext>
            </a:extLst>
          </p:cNvPr>
          <p:cNvSpPr txBox="1"/>
          <p:nvPr/>
        </p:nvSpPr>
        <p:spPr>
          <a:xfrm>
            <a:off x="7092249" y="5310297"/>
            <a:ext cx="4557658" cy="1188720"/>
          </a:xfrm>
          <a:prstGeom prst="rect">
            <a:avLst/>
          </a:prstGeom>
          <a:noFill/>
          <a:ln>
            <a:solidFill>
              <a:schemeClr val="tx1"/>
            </a:solidFill>
            <a:prstDash val="dash"/>
          </a:ln>
        </p:spPr>
        <p:txBody>
          <a:bodyPr wrap="none" rtlCol="0">
            <a:spAutoFit/>
          </a:bodyPr>
          <a:lstStyle/>
          <a:p>
            <a:pPr algn="ctr"/>
            <a:r>
              <a:rPr lang="en-US" b="1" i="1" u="sng" strike="noStrike" dirty="0">
                <a:effectLst/>
                <a:latin typeface="Times New Roman" panose="02020603050405020304" pitchFamily="18" charset="0"/>
                <a:cs typeface="Times New Roman" panose="02020603050405020304" pitchFamily="18" charset="0"/>
              </a:rPr>
              <a:t>Adherence to Budget and Timeline</a:t>
            </a:r>
          </a:p>
          <a:p>
            <a:pPr algn="ctr"/>
            <a:r>
              <a:rPr lang="en-US" sz="1800" b="1" dirty="0">
                <a:latin typeface="Times New Roman" panose="02020603050405020304" pitchFamily="18" charset="0"/>
                <a:cs typeface="Times New Roman" panose="02020603050405020304" pitchFamily="18" charset="0"/>
              </a:rPr>
              <a:t>Action: </a:t>
            </a:r>
            <a:r>
              <a:rPr lang="en-US" sz="1600" b="0" i="0" u="none" strike="noStrike" dirty="0">
                <a:effectLst/>
                <a:latin typeface="Times New Roman" panose="02020603050405020304" pitchFamily="18" charset="0"/>
                <a:cs typeface="Times New Roman" panose="02020603050405020304" pitchFamily="18" charset="0"/>
              </a:rPr>
              <a:t>Ensure that the project is completed within </a:t>
            </a:r>
          </a:p>
          <a:p>
            <a:pPr algn="ctr"/>
            <a:r>
              <a:rPr lang="en-US" sz="1600" b="0" i="0" u="none" strike="noStrike" dirty="0">
                <a:effectLst/>
                <a:latin typeface="Times New Roman" panose="02020603050405020304" pitchFamily="18" charset="0"/>
                <a:cs typeface="Times New Roman" panose="02020603050405020304" pitchFamily="18" charset="0"/>
              </a:rPr>
              <a:t>the allocated budget and that any deviations are </a:t>
            </a:r>
          </a:p>
          <a:p>
            <a:pPr algn="ctr"/>
            <a:r>
              <a:rPr lang="en-US" sz="1600" b="0" i="0" u="none" strike="noStrike" dirty="0">
                <a:effectLst/>
                <a:latin typeface="Times New Roman" panose="02020603050405020304" pitchFamily="18" charset="0"/>
                <a:cs typeface="Times New Roman" panose="02020603050405020304" pitchFamily="18" charset="0"/>
              </a:rPr>
              <a:t>justifiable and necessary.</a:t>
            </a:r>
          </a:p>
          <a:p>
            <a:pPr algn="ctr"/>
            <a:endParaRPr lang="en-US" b="1" i="1" u="sng"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E09C74DD-8B61-592F-C9B6-F4A9FED88D50}"/>
              </a:ext>
            </a:extLst>
          </p:cNvPr>
          <p:cNvSpPr txBox="1"/>
          <p:nvPr/>
        </p:nvSpPr>
        <p:spPr>
          <a:xfrm>
            <a:off x="618418" y="5352961"/>
            <a:ext cx="3856493" cy="1188720"/>
          </a:xfrm>
          <a:prstGeom prst="rect">
            <a:avLst/>
          </a:prstGeom>
          <a:noFill/>
          <a:ln>
            <a:solidFill>
              <a:schemeClr val="tx1"/>
            </a:solidFill>
            <a:prstDash val="dash"/>
          </a:ln>
        </p:spPr>
        <p:txBody>
          <a:bodyPr wrap="square" rtlCol="0">
            <a:spAutoFit/>
          </a:bodyPr>
          <a:lstStyle/>
          <a:p>
            <a:r>
              <a:rPr lang="en-US" b="1" i="1" u="sng" strike="noStrike" dirty="0">
                <a:effectLst/>
                <a:latin typeface="Times New Roman" panose="02020603050405020304" pitchFamily="18" charset="0"/>
                <a:cs typeface="Times New Roman" panose="02020603050405020304" pitchFamily="18" charset="0"/>
              </a:rPr>
              <a:t>Personnel Cost Savings</a:t>
            </a:r>
          </a:p>
          <a:p>
            <a:pPr algn="ctr"/>
            <a:r>
              <a:rPr lang="en-US" sz="1800" b="1" dirty="0">
                <a:latin typeface="Times New Roman" panose="02020603050405020304" pitchFamily="18" charset="0"/>
                <a:cs typeface="Times New Roman" panose="02020603050405020304" pitchFamily="18" charset="0"/>
              </a:rPr>
              <a:t>Action: </a:t>
            </a:r>
            <a:r>
              <a:rPr lang="en-US" sz="1600" b="0" i="0" u="none" strike="noStrike" dirty="0">
                <a:effectLst/>
                <a:latin typeface="Times New Roman" panose="02020603050405020304" pitchFamily="18" charset="0"/>
                <a:cs typeface="Times New Roman" panose="02020603050405020304" pitchFamily="18" charset="0"/>
              </a:rPr>
              <a:t>Monitor and quantify the actual personnel cost savings achieved through the implementation of the AI system.</a:t>
            </a:r>
          </a:p>
          <a:p>
            <a:endParaRPr lang="en-US" b="1" i="1" u="sng"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320AEDBA-05BD-F33D-9092-304F8F43B267}"/>
              </a:ext>
            </a:extLst>
          </p:cNvPr>
          <p:cNvSpPr txBox="1"/>
          <p:nvPr/>
        </p:nvSpPr>
        <p:spPr>
          <a:xfrm>
            <a:off x="338996" y="3870299"/>
            <a:ext cx="4114800" cy="892552"/>
          </a:xfrm>
          <a:prstGeom prst="rect">
            <a:avLst/>
          </a:prstGeom>
          <a:noFill/>
          <a:ln>
            <a:solidFill>
              <a:schemeClr val="tx1"/>
            </a:solidFill>
            <a:prstDash val="dash"/>
          </a:ln>
        </p:spPr>
        <p:txBody>
          <a:bodyPr wrap="none" rtlCol="0">
            <a:spAutoFit/>
          </a:bodyPr>
          <a:lstStyle/>
          <a:p>
            <a:r>
              <a:rPr lang="en-US" b="1" i="1" u="sng" strike="noStrike" dirty="0">
                <a:effectLst/>
                <a:latin typeface="Times New Roman" panose="02020603050405020304" pitchFamily="18" charset="0"/>
                <a:cs typeface="Times New Roman" panose="02020603050405020304" pitchFamily="18" charset="0"/>
              </a:rPr>
              <a:t>Mitigation of Risks and Challenges</a:t>
            </a:r>
          </a:p>
          <a:p>
            <a:r>
              <a:rPr lang="en-US" sz="1800" b="1" dirty="0">
                <a:latin typeface="Times New Roman" panose="02020603050405020304" pitchFamily="18" charset="0"/>
                <a:cs typeface="Times New Roman" panose="02020603050405020304" pitchFamily="18" charset="0"/>
              </a:rPr>
              <a:t>Action: </a:t>
            </a:r>
            <a:r>
              <a:rPr lang="en-US" sz="1600" b="0" i="0" u="none" strike="noStrike" dirty="0">
                <a:effectLst/>
                <a:latin typeface="Times New Roman" panose="02020603050405020304" pitchFamily="18" charset="0"/>
                <a:cs typeface="Times New Roman" panose="02020603050405020304" pitchFamily="18" charset="0"/>
              </a:rPr>
              <a:t>Implement strategies to mitigate </a:t>
            </a:r>
          </a:p>
          <a:p>
            <a:r>
              <a:rPr lang="en-US" sz="1600" b="0" i="0" u="none" strike="noStrike" dirty="0">
                <a:effectLst/>
                <a:latin typeface="Times New Roman" panose="02020603050405020304" pitchFamily="18" charset="0"/>
                <a:cs typeface="Times New Roman" panose="02020603050405020304" pitchFamily="18" charset="0"/>
              </a:rPr>
              <a:t>resource-related risks and prevent project delays.</a:t>
            </a:r>
            <a:endParaRPr lang="en-US" sz="1600" b="1" i="1" u="sng"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D98B904B-9030-BE43-7B80-7F440FA49FC4}"/>
              </a:ext>
            </a:extLst>
          </p:cNvPr>
          <p:cNvSpPr txBox="1"/>
          <p:nvPr/>
        </p:nvSpPr>
        <p:spPr>
          <a:xfrm>
            <a:off x="7066601" y="3903587"/>
            <a:ext cx="4658391" cy="923330"/>
          </a:xfrm>
          <a:prstGeom prst="rect">
            <a:avLst/>
          </a:prstGeom>
          <a:noFill/>
          <a:ln>
            <a:solidFill>
              <a:schemeClr val="tx1"/>
            </a:solidFill>
            <a:prstDash val="dash"/>
          </a:ln>
        </p:spPr>
        <p:txBody>
          <a:bodyPr wrap="none" rtlCol="0">
            <a:spAutoFit/>
          </a:bodyPr>
          <a:lstStyle/>
          <a:p>
            <a:pPr algn="ctr"/>
            <a:r>
              <a:rPr lang="en-US" b="1" i="1" u="sng" strike="noStrike" dirty="0">
                <a:effectLst/>
                <a:latin typeface="Times New Roman" panose="02020603050405020304" pitchFamily="18" charset="0"/>
                <a:cs typeface="Times New Roman" panose="02020603050405020304" pitchFamily="18" charset="0"/>
              </a:rPr>
              <a:t>Manage resource and their mental well-being</a:t>
            </a:r>
          </a:p>
          <a:p>
            <a:pPr algn="ctr"/>
            <a:r>
              <a:rPr lang="en-US" sz="1800" b="1" dirty="0">
                <a:latin typeface="Times New Roman" panose="02020603050405020304" pitchFamily="18" charset="0"/>
                <a:cs typeface="Times New Roman" panose="02020603050405020304" pitchFamily="18" charset="0"/>
              </a:rPr>
              <a:t>Action: </a:t>
            </a:r>
            <a:r>
              <a:rPr lang="en-US" sz="1600" b="0" i="0" u="none" strike="noStrike" dirty="0">
                <a:effectLst/>
                <a:latin typeface="Times New Roman" panose="02020603050405020304" pitchFamily="18" charset="0"/>
                <a:cs typeface="Times New Roman" panose="02020603050405020304" pitchFamily="18" charset="0"/>
              </a:rPr>
              <a:t>Assign tasks to team members based </a:t>
            </a:r>
          </a:p>
          <a:p>
            <a:pPr algn="ctr"/>
            <a:r>
              <a:rPr lang="en-US" sz="1600" b="0" i="0" u="none" strike="noStrike" dirty="0">
                <a:effectLst/>
                <a:latin typeface="Times New Roman" panose="02020603050405020304" pitchFamily="18" charset="0"/>
                <a:cs typeface="Times New Roman" panose="02020603050405020304" pitchFamily="18" charset="0"/>
              </a:rPr>
              <a:t>on their skills, expertise, and workload capacity.</a:t>
            </a:r>
            <a:endParaRPr lang="en-US" sz="1600" b="1" i="1" u="sng" dirty="0">
              <a:latin typeface="Times New Roman" panose="02020603050405020304" pitchFamily="18" charset="0"/>
              <a:cs typeface="Times New Roman" panose="02020603050405020304" pitchFamily="18" charset="0"/>
            </a:endParaRPr>
          </a:p>
        </p:txBody>
      </p:sp>
      <p:sp>
        <p:nvSpPr>
          <p:cNvPr id="37" name="Title 1">
            <a:extLst>
              <a:ext uri="{FF2B5EF4-FFF2-40B4-BE49-F238E27FC236}">
                <a16:creationId xmlns:a16="http://schemas.microsoft.com/office/drawing/2014/main" id="{CE971DD4-09B7-30F7-3479-DA1CB8D9C849}"/>
              </a:ext>
            </a:extLst>
          </p:cNvPr>
          <p:cNvSpPr>
            <a:spLocks noGrp="1"/>
          </p:cNvSpPr>
          <p:nvPr>
            <p:ph type="title"/>
          </p:nvPr>
        </p:nvSpPr>
        <p:spPr>
          <a:xfrm>
            <a:off x="2783121" y="247692"/>
            <a:ext cx="9802368" cy="896112"/>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PM’s Success Measure</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D74E589E-C970-952B-B2E2-E358C442CCC2}"/>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95000"/>
                  <a:lumOff val="5000"/>
                </a:schemeClr>
              </a:solidFill>
              <a:latin typeface="Baloo Bhaijaan" panose="03080902040302020200" pitchFamily="66" charset="-78"/>
              <a:cs typeface="Baloo Bhaijaan" panose="03080902040302020200" pitchFamily="66" charset="-78"/>
            </a:endParaRPr>
          </a:p>
        </p:txBody>
      </p:sp>
      <p:grpSp>
        <p:nvGrpSpPr>
          <p:cNvPr id="39" name="Graphic 18">
            <a:extLst>
              <a:ext uri="{FF2B5EF4-FFF2-40B4-BE49-F238E27FC236}">
                <a16:creationId xmlns:a16="http://schemas.microsoft.com/office/drawing/2014/main" id="{4ABB570C-F8B6-45C9-8F86-CC5FD7DC4C16}"/>
              </a:ext>
            </a:extLst>
          </p:cNvPr>
          <p:cNvGrpSpPr/>
          <p:nvPr/>
        </p:nvGrpSpPr>
        <p:grpSpPr>
          <a:xfrm>
            <a:off x="10943395" y="387486"/>
            <a:ext cx="595252" cy="567563"/>
            <a:chOff x="3278459" y="1020337"/>
            <a:chExt cx="4336940" cy="4811235"/>
          </a:xfrm>
        </p:grpSpPr>
        <p:sp>
          <p:nvSpPr>
            <p:cNvPr id="40" name="Freeform 39">
              <a:extLst>
                <a:ext uri="{FF2B5EF4-FFF2-40B4-BE49-F238E27FC236}">
                  <a16:creationId xmlns:a16="http://schemas.microsoft.com/office/drawing/2014/main" id="{584C3232-338A-3D36-383C-25C9227452ED}"/>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EADDF2E4-4794-6A71-2AB1-EC03C044C498}"/>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F226D2D4-5390-BB65-0412-E2A52D485E5F}"/>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69B86345-A2F8-BF0D-4B58-151E5891FC32}"/>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56550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2863-7549-8F18-58EE-60DE4C3F9864}"/>
              </a:ext>
            </a:extLst>
          </p:cNvPr>
          <p:cNvSpPr>
            <a:spLocks noGrp="1"/>
          </p:cNvSpPr>
          <p:nvPr>
            <p:ph type="title"/>
          </p:nvPr>
        </p:nvSpPr>
        <p:spPr>
          <a:xfrm>
            <a:off x="1862254" y="155646"/>
            <a:ext cx="9802368" cy="896112"/>
          </a:xfrm>
        </p:spPr>
        <p:txBody>
          <a:bodyPr>
            <a:normAutofit/>
          </a:bodyPr>
          <a:lstStyle/>
          <a:p>
            <a:r>
              <a:rPr lang="en-US" sz="4400" dirty="0">
                <a:solidFill>
                  <a:schemeClr val="tx1"/>
                </a:solidFill>
                <a:latin typeface="Times New Roman" panose="02020603050405020304" pitchFamily="18" charset="0"/>
                <a:cs typeface="Times New Roman" panose="02020603050405020304" pitchFamily="18" charset="0"/>
              </a:rPr>
              <a:t>Documenting Information gaps</a:t>
            </a:r>
          </a:p>
        </p:txBody>
      </p:sp>
      <p:sp>
        <p:nvSpPr>
          <p:cNvPr id="5" name="Slide Number Placeholder 4">
            <a:extLst>
              <a:ext uri="{FF2B5EF4-FFF2-40B4-BE49-F238E27FC236}">
                <a16:creationId xmlns:a16="http://schemas.microsoft.com/office/drawing/2014/main" id="{23A6F4C4-2B3B-6AB3-53D9-7F041ECB1DC4}"/>
              </a:ext>
            </a:extLst>
          </p:cNvPr>
          <p:cNvSpPr>
            <a:spLocks noGrp="1"/>
          </p:cNvSpPr>
          <p:nvPr>
            <p:ph type="sldNum" sz="quarter" idx="10"/>
          </p:nvPr>
        </p:nvSpPr>
        <p:spPr/>
        <p:txBody>
          <a:bodyPr/>
          <a:lstStyle/>
          <a:p>
            <a:r>
              <a:rPr lang="en-US"/>
              <a:t>Page </a:t>
            </a:r>
            <a:fld id="{DD29D99E-69EB-AA4D-BFC5-F52CB8D29AB0}" type="slidenum">
              <a:rPr lang="en-US" smtClean="0"/>
              <a:pPr/>
              <a:t>7</a:t>
            </a:fld>
            <a:endParaRPr lang="en-US" dirty="0"/>
          </a:p>
        </p:txBody>
      </p:sp>
      <p:sp>
        <p:nvSpPr>
          <p:cNvPr id="7" name="Oval 6">
            <a:extLst>
              <a:ext uri="{FF2B5EF4-FFF2-40B4-BE49-F238E27FC236}">
                <a16:creationId xmlns:a16="http://schemas.microsoft.com/office/drawing/2014/main" id="{E0724A81-5936-E34D-93DE-8195F0F85BCB}"/>
              </a:ext>
            </a:extLst>
          </p:cNvPr>
          <p:cNvSpPr/>
          <p:nvPr/>
        </p:nvSpPr>
        <p:spPr>
          <a:xfrm>
            <a:off x="769433" y="1448576"/>
            <a:ext cx="1554480" cy="15544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Missing buy-in from BU Leaders</a:t>
            </a:r>
          </a:p>
        </p:txBody>
      </p:sp>
      <p:sp>
        <p:nvSpPr>
          <p:cNvPr id="8" name="Stored Data 7">
            <a:extLst>
              <a:ext uri="{FF2B5EF4-FFF2-40B4-BE49-F238E27FC236}">
                <a16:creationId xmlns:a16="http://schemas.microsoft.com/office/drawing/2014/main" id="{975CEC54-082C-4B05-8516-6FD7C574C3E4}"/>
              </a:ext>
            </a:extLst>
          </p:cNvPr>
          <p:cNvSpPr/>
          <p:nvPr/>
        </p:nvSpPr>
        <p:spPr>
          <a:xfrm flipH="1" flipV="1">
            <a:off x="1862254" y="1489834"/>
            <a:ext cx="3566160" cy="1463040"/>
          </a:xfrm>
          <a:prstGeom prst="flowChartOnlineStorag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B78C173-03C7-9C3A-1763-611856D3E936}"/>
              </a:ext>
            </a:extLst>
          </p:cNvPr>
          <p:cNvSpPr/>
          <p:nvPr/>
        </p:nvSpPr>
        <p:spPr>
          <a:xfrm>
            <a:off x="769433" y="3686254"/>
            <a:ext cx="1554480" cy="15544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Closure on Font-end and Back-end tools</a:t>
            </a:r>
          </a:p>
        </p:txBody>
      </p:sp>
      <p:sp>
        <p:nvSpPr>
          <p:cNvPr id="10" name="Stored Data 9">
            <a:extLst>
              <a:ext uri="{FF2B5EF4-FFF2-40B4-BE49-F238E27FC236}">
                <a16:creationId xmlns:a16="http://schemas.microsoft.com/office/drawing/2014/main" id="{FB11D3C7-BEA2-488B-F8C3-D6F1EB377544}"/>
              </a:ext>
            </a:extLst>
          </p:cNvPr>
          <p:cNvSpPr/>
          <p:nvPr/>
        </p:nvSpPr>
        <p:spPr>
          <a:xfrm flipH="1" flipV="1">
            <a:off x="1862254" y="3727514"/>
            <a:ext cx="3334214" cy="1471961"/>
          </a:xfrm>
          <a:prstGeom prst="flowChartOnlineStorag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648439E-CB33-D8BF-3748-291D7F96547F}"/>
              </a:ext>
            </a:extLst>
          </p:cNvPr>
          <p:cNvSpPr/>
          <p:nvPr/>
        </p:nvSpPr>
        <p:spPr>
          <a:xfrm>
            <a:off x="9471588" y="1439078"/>
            <a:ext cx="1554480" cy="15544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Absence of Fixed Time Schedule</a:t>
            </a:r>
          </a:p>
        </p:txBody>
      </p:sp>
      <p:sp>
        <p:nvSpPr>
          <p:cNvPr id="14" name="Stored Data 13">
            <a:extLst>
              <a:ext uri="{FF2B5EF4-FFF2-40B4-BE49-F238E27FC236}">
                <a16:creationId xmlns:a16="http://schemas.microsoft.com/office/drawing/2014/main" id="{00E98AFA-15C9-7FA5-181E-4400F363253C}"/>
              </a:ext>
            </a:extLst>
          </p:cNvPr>
          <p:cNvSpPr/>
          <p:nvPr/>
        </p:nvSpPr>
        <p:spPr>
          <a:xfrm flipV="1">
            <a:off x="6260448" y="1469158"/>
            <a:ext cx="3657600" cy="1463040"/>
          </a:xfrm>
          <a:prstGeom prst="flowChartOnlineStorag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A588E18D-E634-106B-F452-D440BE6285C3}"/>
              </a:ext>
            </a:extLst>
          </p:cNvPr>
          <p:cNvSpPr/>
          <p:nvPr/>
        </p:nvSpPr>
        <p:spPr>
          <a:xfrm flipH="1">
            <a:off x="9761500" y="3677888"/>
            <a:ext cx="1554480" cy="159574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Handling Personnel Layoffs</a:t>
            </a:r>
          </a:p>
        </p:txBody>
      </p:sp>
      <p:sp>
        <p:nvSpPr>
          <p:cNvPr id="16" name="Stored Data 15">
            <a:extLst>
              <a:ext uri="{FF2B5EF4-FFF2-40B4-BE49-F238E27FC236}">
                <a16:creationId xmlns:a16="http://schemas.microsoft.com/office/drawing/2014/main" id="{9E9EB167-88CC-4EE1-93DF-5E10F8012442}"/>
              </a:ext>
            </a:extLst>
          </p:cNvPr>
          <p:cNvSpPr/>
          <p:nvPr/>
        </p:nvSpPr>
        <p:spPr>
          <a:xfrm flipV="1">
            <a:off x="5954750" y="3665381"/>
            <a:ext cx="4374995" cy="1600436"/>
          </a:xfrm>
          <a:prstGeom prst="flowChartOnlineStorag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F58FA02F-CD65-66C4-2D35-4F0572A2CE67}"/>
              </a:ext>
            </a:extLst>
          </p:cNvPr>
          <p:cNvSpPr txBox="1"/>
          <p:nvPr/>
        </p:nvSpPr>
        <p:spPr>
          <a:xfrm>
            <a:off x="2430500" y="3837459"/>
            <a:ext cx="2659380" cy="1169551"/>
          </a:xfrm>
          <a:prstGeom prst="rect">
            <a:avLst/>
          </a:prstGeom>
          <a:noFill/>
        </p:spPr>
        <p:txBody>
          <a:bodyPr wrap="square" rtlCol="0">
            <a:spAutoFit/>
          </a:bodyPr>
          <a:lstStyle/>
          <a:p>
            <a:r>
              <a:rPr lang="en-US" sz="1400" b="1" i="0" u="none" strike="noStrike" dirty="0">
                <a:effectLst/>
                <a:latin typeface="Times New Roman" panose="02020603050405020304" pitchFamily="18" charset="0"/>
                <a:cs typeface="Times New Roman" panose="02020603050405020304" pitchFamily="18" charset="0"/>
              </a:rPr>
              <a:t>Action</a:t>
            </a:r>
            <a:r>
              <a:rPr lang="en-US" sz="1400" b="0" i="0" u="none" strike="noStrike" dirty="0">
                <a:effectLst/>
                <a:latin typeface="Times New Roman" panose="02020603050405020304" pitchFamily="18" charset="0"/>
                <a:cs typeface="Times New Roman" panose="02020603050405020304" pitchFamily="18" charset="0"/>
              </a:rPr>
              <a:t>: </a:t>
            </a:r>
          </a:p>
          <a:p>
            <a:r>
              <a:rPr lang="en-US" sz="1400" b="0" i="0" u="none" strike="noStrike" dirty="0">
                <a:effectLst/>
                <a:latin typeface="Times New Roman" panose="02020603050405020304" pitchFamily="18" charset="0"/>
                <a:cs typeface="Times New Roman" panose="02020603050405020304" pitchFamily="18" charset="0"/>
              </a:rPr>
              <a:t>Consider factors such </a:t>
            </a:r>
            <a:r>
              <a:rPr lang="en-US" sz="1400" dirty="0">
                <a:latin typeface="Times New Roman" panose="02020603050405020304" pitchFamily="18" charset="0"/>
                <a:cs typeface="Times New Roman" panose="02020603050405020304" pitchFamily="18" charset="0"/>
              </a:rPr>
              <a:t>as </a:t>
            </a:r>
            <a:r>
              <a:rPr lang="en-US" sz="1400" b="0" i="0" u="none" strike="noStrike" dirty="0">
                <a:effectLst/>
                <a:latin typeface="Times New Roman" panose="02020603050405020304" pitchFamily="18" charset="0"/>
                <a:cs typeface="Times New Roman" panose="02020603050405020304" pitchFamily="18" charset="0"/>
              </a:rPr>
              <a:t>functionality, ease of use, </a:t>
            </a:r>
          </a:p>
          <a:p>
            <a:r>
              <a:rPr lang="en-US" sz="1400" b="0" i="0" u="none" strike="noStrike" dirty="0">
                <a:effectLst/>
                <a:latin typeface="Times New Roman" panose="02020603050405020304" pitchFamily="18" charset="0"/>
                <a:cs typeface="Times New Roman" panose="02020603050405020304" pitchFamily="18" charset="0"/>
              </a:rPr>
              <a:t>scalability, cost, and compatibility with existing systems.  </a:t>
            </a:r>
            <a:endParaRPr lang="en-US" sz="1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ACB63E8-D41B-3E40-B166-F65C093A802D}"/>
              </a:ext>
            </a:extLst>
          </p:cNvPr>
          <p:cNvSpPr txBox="1"/>
          <p:nvPr/>
        </p:nvSpPr>
        <p:spPr>
          <a:xfrm>
            <a:off x="2430500" y="1567879"/>
            <a:ext cx="2895664" cy="1384995"/>
          </a:xfrm>
          <a:prstGeom prst="rect">
            <a:avLst/>
          </a:prstGeom>
          <a:noFill/>
        </p:spPr>
        <p:txBody>
          <a:bodyPr wrap="square" rtlCol="0">
            <a:spAutoFit/>
          </a:bodyPr>
          <a:lstStyle/>
          <a:p>
            <a:r>
              <a:rPr lang="en-US" sz="1400" b="1" i="0" u="none" strike="noStrike" dirty="0">
                <a:effectLst/>
                <a:latin typeface="Times New Roman" panose="02020603050405020304" pitchFamily="18" charset="0"/>
                <a:cs typeface="Times New Roman" panose="02020603050405020304" pitchFamily="18" charset="0"/>
              </a:rPr>
              <a:t>Action</a:t>
            </a:r>
            <a:r>
              <a:rPr lang="en-US" sz="1400" b="0" i="0" u="none" strike="noStrike" dirty="0">
                <a:effectLst/>
                <a:latin typeface="Times New Roman" panose="02020603050405020304" pitchFamily="18" charset="0"/>
                <a:cs typeface="Times New Roman" panose="02020603050405020304" pitchFamily="18" charset="0"/>
              </a:rPr>
              <a:t>: </a:t>
            </a:r>
          </a:p>
          <a:p>
            <a:r>
              <a:rPr lang="en-US" sz="1400" b="0" i="0" u="none" strike="noStrike" dirty="0">
                <a:effectLst/>
                <a:latin typeface="Times New Roman" panose="02020603050405020304" pitchFamily="18" charset="0"/>
                <a:cs typeface="Times New Roman" panose="02020603050405020304" pitchFamily="18" charset="0"/>
              </a:rPr>
              <a:t>Schedule meetings with each Business Unit Leader to discuss the model, understand their expectations, and address any concerns they may have.</a:t>
            </a:r>
            <a:endParaRPr lang="en-US" sz="1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3C0D3E7-F849-A4DA-BCF1-46023C054AF4}"/>
              </a:ext>
            </a:extLst>
          </p:cNvPr>
          <p:cNvSpPr txBox="1"/>
          <p:nvPr/>
        </p:nvSpPr>
        <p:spPr>
          <a:xfrm>
            <a:off x="6601321" y="1489834"/>
            <a:ext cx="2659380" cy="1384995"/>
          </a:xfrm>
          <a:prstGeom prst="rect">
            <a:avLst/>
          </a:prstGeom>
          <a:noFill/>
        </p:spPr>
        <p:txBody>
          <a:bodyPr wrap="square" rtlCol="0">
            <a:spAutoFit/>
          </a:bodyPr>
          <a:lstStyle/>
          <a:p>
            <a:r>
              <a:rPr lang="en-US" sz="1400" b="1" i="0" u="none" strike="noStrike" dirty="0">
                <a:effectLst/>
                <a:latin typeface="Times New Roman" panose="02020603050405020304" pitchFamily="18" charset="0"/>
                <a:cs typeface="Times New Roman" panose="02020603050405020304" pitchFamily="18" charset="0"/>
              </a:rPr>
              <a:t>Action</a:t>
            </a:r>
            <a:r>
              <a:rPr lang="en-US" sz="1400" b="0" i="0" u="none" strike="noStrike" dirty="0">
                <a:effectLst/>
                <a:latin typeface="Times New Roman" panose="02020603050405020304" pitchFamily="18" charset="0"/>
                <a:cs typeface="Times New Roman" panose="02020603050405020304" pitchFamily="18" charset="0"/>
              </a:rPr>
              <a:t>: </a:t>
            </a:r>
          </a:p>
          <a:p>
            <a:r>
              <a:rPr lang="en-US" sz="1400" b="0" i="0" u="none" strike="noStrike" dirty="0">
                <a:effectLst/>
                <a:latin typeface="Times New Roman" panose="02020603050405020304" pitchFamily="18" charset="0"/>
                <a:cs typeface="Times New Roman" panose="02020603050405020304" pitchFamily="18" charset="0"/>
              </a:rPr>
              <a:t>Coordinate with Helen and TPZ to clarify the timeline for the media announcement and ensure it aligns with the Company's overall strategy.</a:t>
            </a:r>
            <a:endParaRPr lang="en-US" sz="1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3A6FDA34-B53B-14DE-0B03-22A0C7782247}"/>
              </a:ext>
            </a:extLst>
          </p:cNvPr>
          <p:cNvSpPr txBox="1"/>
          <p:nvPr/>
        </p:nvSpPr>
        <p:spPr>
          <a:xfrm>
            <a:off x="6425144" y="3682778"/>
            <a:ext cx="3434206" cy="1600438"/>
          </a:xfrm>
          <a:prstGeom prst="rect">
            <a:avLst/>
          </a:prstGeom>
          <a:noFill/>
        </p:spPr>
        <p:txBody>
          <a:bodyPr wrap="square" rtlCol="0">
            <a:spAutoFit/>
          </a:bodyPr>
          <a:lstStyle/>
          <a:p>
            <a:r>
              <a:rPr lang="en-US" sz="1400" b="1" i="0" u="none" strike="noStrike" dirty="0">
                <a:effectLst/>
                <a:latin typeface="Times New Roman" panose="02020603050405020304" pitchFamily="18" charset="0"/>
                <a:cs typeface="Times New Roman" panose="02020603050405020304" pitchFamily="18" charset="0"/>
              </a:rPr>
              <a:t>Action</a:t>
            </a:r>
            <a:r>
              <a:rPr lang="en-US" sz="1400" b="0" i="0" u="none" strike="noStrike" dirty="0">
                <a:effectLst/>
                <a:latin typeface="Times New Roman" panose="02020603050405020304" pitchFamily="18" charset="0"/>
                <a:cs typeface="Times New Roman" panose="02020603050405020304" pitchFamily="18" charset="0"/>
              </a:rPr>
              <a:t>: </a:t>
            </a:r>
          </a:p>
          <a:p>
            <a:r>
              <a:rPr lang="en-US" sz="1400" b="0" i="0" u="none" strike="noStrike" dirty="0">
                <a:effectLst/>
                <a:latin typeface="Times New Roman" panose="02020603050405020304" pitchFamily="18" charset="0"/>
                <a:cs typeface="Times New Roman" panose="02020603050405020304" pitchFamily="18" charset="0"/>
              </a:rPr>
              <a:t>Work closely with HR and Finance to view the risks associated with personnel layoffs. Develop mitigation strategies, such as communication plans and potential incentives, to minimize the impact on existing teams.</a:t>
            </a:r>
            <a:endParaRPr lang="en-US" sz="1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F6F56B82-B4D8-5266-FE8A-C34266505A3A}"/>
              </a:ext>
            </a:extLst>
          </p:cNvPr>
          <p:cNvSpPr txBox="1"/>
          <p:nvPr/>
        </p:nvSpPr>
        <p:spPr>
          <a:xfrm>
            <a:off x="2747846" y="5596897"/>
            <a:ext cx="6696308" cy="923330"/>
          </a:xfrm>
          <a:prstGeom prst="rect">
            <a:avLst/>
          </a:prstGeom>
          <a:noFill/>
          <a:ln>
            <a:solidFill>
              <a:schemeClr val="tx1"/>
            </a:solidFill>
            <a:prstDash val="sysDot"/>
          </a:ln>
        </p:spPr>
        <p:txBody>
          <a:bodyPr wrap="square">
            <a:spAutoFit/>
          </a:bodyPr>
          <a:lstStyle/>
          <a:p>
            <a:pPr algn="ctr"/>
            <a:r>
              <a:rPr lang="en-US" b="1" i="1" u="none" strike="noStrike" dirty="0">
                <a:effectLst/>
                <a:latin typeface="Times New Roman" panose="02020603050405020304" pitchFamily="18" charset="0"/>
                <a:cs typeface="Times New Roman" panose="02020603050405020304" pitchFamily="18" charset="0"/>
              </a:rPr>
              <a:t>Addressing these information gaps through clear documentation and communication will contribute to a more informed and successful AI implementation project</a:t>
            </a:r>
            <a:endParaRPr lang="en-US" b="1" i="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7829AD5-0D89-B3C6-B1D9-80570F6DF2C1}"/>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 name="Graphic 18">
            <a:extLst>
              <a:ext uri="{FF2B5EF4-FFF2-40B4-BE49-F238E27FC236}">
                <a16:creationId xmlns:a16="http://schemas.microsoft.com/office/drawing/2014/main" id="{B7C1EFB8-E363-3DCF-C27E-7A625469576C}"/>
              </a:ext>
            </a:extLst>
          </p:cNvPr>
          <p:cNvGrpSpPr/>
          <p:nvPr/>
        </p:nvGrpSpPr>
        <p:grpSpPr>
          <a:xfrm>
            <a:off x="10943395" y="387486"/>
            <a:ext cx="595252" cy="567563"/>
            <a:chOff x="3278459" y="1020337"/>
            <a:chExt cx="4336940" cy="4811235"/>
          </a:xfrm>
        </p:grpSpPr>
        <p:sp>
          <p:nvSpPr>
            <p:cNvPr id="6" name="Freeform 5">
              <a:extLst>
                <a:ext uri="{FF2B5EF4-FFF2-40B4-BE49-F238E27FC236}">
                  <a16:creationId xmlns:a16="http://schemas.microsoft.com/office/drawing/2014/main" id="{31E7CFA5-DB3B-5153-CEE2-85C2AEB175BB}"/>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5FE0E912-D6CD-A2DB-7A9D-0956E7A78B76}"/>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11029182-82BB-805B-E963-A8AA2499EDC4}"/>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8B47C3C-AA77-BBE3-5BC0-98FAEE6A3167}"/>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176047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1123077" y="149944"/>
            <a:ext cx="9802368" cy="896112"/>
          </a:xfrm>
        </p:spPr>
        <p:txBody>
          <a:bodyPr>
            <a:noAutofit/>
          </a:bodyPr>
          <a:lstStyle/>
          <a:p>
            <a:r>
              <a:rPr lang="en-US" sz="4400" dirty="0">
                <a:solidFill>
                  <a:schemeClr val="tx1"/>
                </a:solidFill>
                <a:latin typeface="Times New Roman" panose="02020603050405020304" pitchFamily="18" charset="0"/>
                <a:cs typeface="Times New Roman" panose="02020603050405020304" pitchFamily="18" charset="0"/>
              </a:rPr>
              <a:t>New Fee Structure Based on Incentive</a:t>
            </a:r>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8</a:t>
            </a:fld>
            <a:endParaRPr lang="en-US" dirty="0"/>
          </a:p>
        </p:txBody>
      </p:sp>
      <p:sp>
        <p:nvSpPr>
          <p:cNvPr id="12" name="TextBox 11">
            <a:extLst>
              <a:ext uri="{FF2B5EF4-FFF2-40B4-BE49-F238E27FC236}">
                <a16:creationId xmlns:a16="http://schemas.microsoft.com/office/drawing/2014/main" id="{DE6B03E8-014B-1BC4-39B1-C43381C37978}"/>
              </a:ext>
            </a:extLst>
          </p:cNvPr>
          <p:cNvSpPr txBox="1"/>
          <p:nvPr/>
        </p:nvSpPr>
        <p:spPr>
          <a:xfrm>
            <a:off x="1261495" y="1247588"/>
            <a:ext cx="8091825" cy="923330"/>
          </a:xfrm>
          <a:prstGeom prst="rect">
            <a:avLst/>
          </a:prstGeom>
          <a:noFill/>
        </p:spPr>
        <p:txBody>
          <a:bodyPr wrap="square" rtlCol="0">
            <a:spAutoFit/>
          </a:bodyPr>
          <a:lstStyle/>
          <a:p>
            <a:pPr algn="ctr"/>
            <a:r>
              <a:rPr lang="en-US" b="1" i="1" dirty="0">
                <a:latin typeface="Times New Roman" panose="02020603050405020304" pitchFamily="18" charset="0"/>
                <a:cs typeface="Times New Roman" panose="02020603050405020304" pitchFamily="18" charset="0"/>
              </a:rPr>
              <a:t>Assuming Q1 is reserved for Analysis and Planning phase and Implementation phase (Development, Testing and Deployment) phase happening in Q2 and Q3, with GO-LIVE in Q4; below is the Direct Cost for my Team:</a:t>
            </a:r>
          </a:p>
        </p:txBody>
      </p:sp>
      <p:sp>
        <p:nvSpPr>
          <p:cNvPr id="14" name="TextBox 13">
            <a:extLst>
              <a:ext uri="{FF2B5EF4-FFF2-40B4-BE49-F238E27FC236}">
                <a16:creationId xmlns:a16="http://schemas.microsoft.com/office/drawing/2014/main" id="{0598478B-2F51-3FAA-2E89-4BEB849132BD}"/>
              </a:ext>
            </a:extLst>
          </p:cNvPr>
          <p:cNvSpPr txBox="1"/>
          <p:nvPr/>
        </p:nvSpPr>
        <p:spPr>
          <a:xfrm>
            <a:off x="1261496" y="4380098"/>
            <a:ext cx="6406306"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Approximating </a:t>
            </a:r>
            <a:r>
              <a:rPr lang="en-US" sz="1600" b="1" dirty="0">
                <a:latin typeface="Times New Roman" panose="02020603050405020304" pitchFamily="18" charset="0"/>
                <a:cs typeface="Times New Roman" panose="02020603050405020304" pitchFamily="18" charset="0"/>
              </a:rPr>
              <a:t>Team Resource cost</a:t>
            </a:r>
            <a:r>
              <a:rPr lang="en-US" sz="1600" dirty="0">
                <a:latin typeface="Times New Roman" panose="02020603050405020304" pitchFamily="18" charset="0"/>
                <a:cs typeface="Times New Roman" panose="02020603050405020304" pitchFamily="18" charset="0"/>
              </a:rPr>
              <a:t> : 370000$</a:t>
            </a:r>
          </a:p>
          <a:p>
            <a:pPr marL="285750" indent="-285750">
              <a:buFont typeface="Arial" panose="020B0604020202020204" pitchFamily="34" charset="0"/>
              <a:buChar char="•"/>
            </a:pPr>
            <a:r>
              <a:rPr lang="en-US" sz="1600" b="1" i="0" u="none" strike="noStrike" dirty="0">
                <a:effectLst/>
                <a:latin typeface="Times New Roman" panose="02020603050405020304" pitchFamily="18" charset="0"/>
                <a:cs typeface="Times New Roman" panose="02020603050405020304" pitchFamily="18" charset="0"/>
              </a:rPr>
              <a:t>Go-Live Incentive promised</a:t>
            </a:r>
            <a:r>
              <a:rPr lang="en-US" sz="1600" dirty="0">
                <a:latin typeface="Times New Roman" panose="02020603050405020304" pitchFamily="18" charset="0"/>
                <a:cs typeface="Times New Roman" panose="02020603050405020304" pitchFamily="18" charset="0"/>
              </a:rPr>
              <a:t> to meet KPIs: Bonus: 50000$</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Variable costs </a:t>
            </a:r>
            <a:r>
              <a:rPr lang="en-US" sz="1600" dirty="0">
                <a:latin typeface="Times New Roman" panose="02020603050405020304" pitchFamily="18" charset="0"/>
                <a:cs typeface="Times New Roman" panose="02020603050405020304" pitchFamily="18" charset="0"/>
              </a:rPr>
              <a:t>which might arise due to future change requests: 20000$</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Opportunity costs </a:t>
            </a:r>
            <a:r>
              <a:rPr lang="en-US" sz="1600" dirty="0">
                <a:latin typeface="Times New Roman" panose="02020603050405020304" pitchFamily="18" charset="0"/>
                <a:cs typeface="Times New Roman" panose="02020603050405020304" pitchFamily="18" charset="0"/>
              </a:rPr>
              <a:t>when chosen alternative path: 10000$</a:t>
            </a:r>
          </a:p>
        </p:txBody>
      </p:sp>
      <p:sp>
        <p:nvSpPr>
          <p:cNvPr id="16" name="TextBox 15">
            <a:extLst>
              <a:ext uri="{FF2B5EF4-FFF2-40B4-BE49-F238E27FC236}">
                <a16:creationId xmlns:a16="http://schemas.microsoft.com/office/drawing/2014/main" id="{0700E827-D3FE-EEF4-316B-7F99B2C67A4E}"/>
              </a:ext>
            </a:extLst>
          </p:cNvPr>
          <p:cNvSpPr txBox="1"/>
          <p:nvPr/>
        </p:nvSpPr>
        <p:spPr>
          <a:xfrm>
            <a:off x="1584838" y="5789726"/>
            <a:ext cx="8994770" cy="646331"/>
          </a:xfrm>
          <a:prstGeom prst="rect">
            <a:avLst/>
          </a:prstGeom>
          <a:noFill/>
          <a:ln w="28575">
            <a:solidFill>
              <a:schemeClr val="tx1"/>
            </a:solidFill>
            <a:prstDash val="sysDash"/>
          </a:ln>
        </p:spPr>
        <p:txBody>
          <a:bodyPr wrap="none" rtlCol="0">
            <a:spAutoFit/>
          </a:bodyPr>
          <a:lstStyle/>
          <a:p>
            <a:r>
              <a:rPr lang="en-US" b="1" i="0" u="none" strike="noStrike" dirty="0">
                <a:effectLst/>
                <a:latin typeface="Times New Roman" panose="02020603050405020304" pitchFamily="18" charset="0"/>
                <a:cs typeface="Times New Roman" panose="02020603050405020304" pitchFamily="18" charset="0"/>
              </a:rPr>
              <a:t>By linking bonuses to key success factors, </a:t>
            </a:r>
            <a:r>
              <a:rPr lang="en-US" b="1" dirty="0">
                <a:latin typeface="Times New Roman" panose="02020603050405020304" pitchFamily="18" charset="0"/>
                <a:cs typeface="Times New Roman" panose="02020603050405020304" pitchFamily="18" charset="0"/>
              </a:rPr>
              <a:t>we contribute to </a:t>
            </a:r>
            <a:r>
              <a:rPr lang="en-US" b="1" i="0" u="none" strike="noStrike" dirty="0">
                <a:effectLst/>
                <a:latin typeface="Times New Roman" panose="02020603050405020304" pitchFamily="18" charset="0"/>
                <a:cs typeface="Times New Roman" panose="02020603050405020304" pitchFamily="18" charset="0"/>
              </a:rPr>
              <a:t>on-point goals of the company </a:t>
            </a:r>
          </a:p>
          <a:p>
            <a:r>
              <a:rPr lang="en-US" b="1" i="0" u="none" strike="noStrike" dirty="0">
                <a:effectLst/>
                <a:latin typeface="Times New Roman" panose="02020603050405020304" pitchFamily="18" charset="0"/>
                <a:cs typeface="Times New Roman" panose="02020603050405020304" pitchFamily="18" charset="0"/>
              </a:rPr>
              <a:t>such as personnel cost savings and positive market perception.</a:t>
            </a:r>
            <a:endParaRPr lang="en-US" b="1"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E2814AD4-C71A-5022-0FEE-E790491F6D36}"/>
              </a:ext>
            </a:extLst>
          </p:cNvPr>
          <p:cNvPicPr>
            <a:picLocks noChangeAspect="1"/>
          </p:cNvPicPr>
          <p:nvPr/>
        </p:nvPicPr>
        <p:blipFill>
          <a:blip r:embed="rId3"/>
          <a:stretch>
            <a:fillRect/>
          </a:stretch>
        </p:blipFill>
        <p:spPr>
          <a:xfrm>
            <a:off x="1123077" y="2283479"/>
            <a:ext cx="9038123" cy="1799965"/>
          </a:xfrm>
          <a:prstGeom prst="rect">
            <a:avLst/>
          </a:prstGeom>
        </p:spPr>
      </p:pic>
      <p:sp>
        <p:nvSpPr>
          <p:cNvPr id="23" name="Right Brace 22">
            <a:extLst>
              <a:ext uri="{FF2B5EF4-FFF2-40B4-BE49-F238E27FC236}">
                <a16:creationId xmlns:a16="http://schemas.microsoft.com/office/drawing/2014/main" id="{B3BF30C6-07F2-6A98-E34F-D8271BF3236D}"/>
              </a:ext>
            </a:extLst>
          </p:cNvPr>
          <p:cNvSpPr/>
          <p:nvPr/>
        </p:nvSpPr>
        <p:spPr>
          <a:xfrm>
            <a:off x="7560527" y="4380098"/>
            <a:ext cx="825190" cy="107721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Explosion 1 23">
            <a:extLst>
              <a:ext uri="{FF2B5EF4-FFF2-40B4-BE49-F238E27FC236}">
                <a16:creationId xmlns:a16="http://schemas.microsoft.com/office/drawing/2014/main" id="{E9505875-2206-33BC-B4DB-7FF13B8F1DC0}"/>
              </a:ext>
            </a:extLst>
          </p:cNvPr>
          <p:cNvSpPr/>
          <p:nvPr/>
        </p:nvSpPr>
        <p:spPr>
          <a:xfrm>
            <a:off x="8385717" y="4170564"/>
            <a:ext cx="2308302" cy="1496286"/>
          </a:xfrm>
          <a:prstGeom prst="irregularSeal1">
            <a:avLst/>
          </a:prstGeom>
          <a:solidFill>
            <a:schemeClr val="bg1">
              <a:lumMod val="50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500K$</a:t>
            </a:r>
          </a:p>
        </p:txBody>
      </p:sp>
      <p:sp>
        <p:nvSpPr>
          <p:cNvPr id="3" name="Rectangle 2">
            <a:extLst>
              <a:ext uri="{FF2B5EF4-FFF2-40B4-BE49-F238E27FC236}">
                <a16:creationId xmlns:a16="http://schemas.microsoft.com/office/drawing/2014/main" id="{F29F35EC-105B-EEB9-ED1E-F5B3A665458E}"/>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4" name="Graphic 18">
            <a:extLst>
              <a:ext uri="{FF2B5EF4-FFF2-40B4-BE49-F238E27FC236}">
                <a16:creationId xmlns:a16="http://schemas.microsoft.com/office/drawing/2014/main" id="{90826C92-D1B3-F87F-E3A4-3B834133F56D}"/>
              </a:ext>
            </a:extLst>
          </p:cNvPr>
          <p:cNvGrpSpPr/>
          <p:nvPr/>
        </p:nvGrpSpPr>
        <p:grpSpPr>
          <a:xfrm>
            <a:off x="10943395" y="387486"/>
            <a:ext cx="595252" cy="567563"/>
            <a:chOff x="3278459" y="1020337"/>
            <a:chExt cx="4336940" cy="4811235"/>
          </a:xfrm>
        </p:grpSpPr>
        <p:sp>
          <p:nvSpPr>
            <p:cNvPr id="5" name="Freeform 4">
              <a:extLst>
                <a:ext uri="{FF2B5EF4-FFF2-40B4-BE49-F238E27FC236}">
                  <a16:creationId xmlns:a16="http://schemas.microsoft.com/office/drawing/2014/main" id="{8A7B12D8-5092-5434-9BBC-6609D6DE987E}"/>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BAC70429-DC5B-E243-6F13-1849F13F5F2C}"/>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7AA184A0-DA23-5403-1CD0-97A038E3C9CA}"/>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8740BB6-215D-662D-1166-47C89D0499A2}"/>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7024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06D11B-2A58-B947-5327-8918CA565694}"/>
              </a:ext>
            </a:extLst>
          </p:cNvPr>
          <p:cNvSpPr>
            <a:spLocks noGrp="1"/>
          </p:cNvSpPr>
          <p:nvPr>
            <p:ph type="sldNum" sz="quarter" idx="10"/>
          </p:nvPr>
        </p:nvSpPr>
        <p:spPr/>
        <p:txBody>
          <a:bodyPr/>
          <a:lstStyle/>
          <a:p>
            <a:r>
              <a:rPr lang="en-US"/>
              <a:t>Page </a:t>
            </a:r>
            <a:fld id="{DD29D99E-69EB-AA4D-BFC5-F52CB8D29AB0}" type="slidenum">
              <a:rPr lang="en-US" smtClean="0"/>
              <a:pPr/>
              <a:t>9</a:t>
            </a:fld>
            <a:endParaRPr lang="en-US" dirty="0"/>
          </a:p>
        </p:txBody>
      </p:sp>
      <p:pic>
        <p:nvPicPr>
          <p:cNvPr id="6" name="Picture 5">
            <a:extLst>
              <a:ext uri="{FF2B5EF4-FFF2-40B4-BE49-F238E27FC236}">
                <a16:creationId xmlns:a16="http://schemas.microsoft.com/office/drawing/2014/main" id="{FF9D5F26-0766-558B-2A6E-7EB1CD70218A}"/>
              </a:ext>
            </a:extLst>
          </p:cNvPr>
          <p:cNvPicPr>
            <a:picLocks noChangeAspect="1"/>
          </p:cNvPicPr>
          <p:nvPr/>
        </p:nvPicPr>
        <p:blipFill>
          <a:blip r:embed="rId2"/>
          <a:stretch>
            <a:fillRect/>
          </a:stretch>
        </p:blipFill>
        <p:spPr>
          <a:xfrm>
            <a:off x="616944" y="3175550"/>
            <a:ext cx="7744858" cy="720993"/>
          </a:xfrm>
          <a:prstGeom prst="rect">
            <a:avLst/>
          </a:prstGeom>
        </p:spPr>
      </p:pic>
      <p:sp>
        <p:nvSpPr>
          <p:cNvPr id="7" name="Title 1">
            <a:extLst>
              <a:ext uri="{FF2B5EF4-FFF2-40B4-BE49-F238E27FC236}">
                <a16:creationId xmlns:a16="http://schemas.microsoft.com/office/drawing/2014/main" id="{E52E0A3B-7346-475F-BE68-B1DDBE70BD44}"/>
              </a:ext>
            </a:extLst>
          </p:cNvPr>
          <p:cNvSpPr txBox="1">
            <a:spLocks/>
          </p:cNvSpPr>
          <p:nvPr/>
        </p:nvSpPr>
        <p:spPr>
          <a:xfrm>
            <a:off x="1467612" y="8507"/>
            <a:ext cx="9802368" cy="8961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300" b="1" kern="1200">
                <a:solidFill>
                  <a:srgbClr val="881C1C"/>
                </a:solidFill>
                <a:latin typeface="Arial" panose="020B0604020202020204" pitchFamily="34" charset="0"/>
                <a:ea typeface="+mj-ea"/>
                <a:cs typeface="Arial" panose="020B0604020202020204" pitchFamily="34" charset="0"/>
              </a:defRPr>
            </a:lvl1pPr>
          </a:lstStyle>
          <a:p>
            <a:r>
              <a:rPr lang="en-US" sz="4400" dirty="0">
                <a:solidFill>
                  <a:schemeClr val="tx1"/>
                </a:solidFill>
                <a:latin typeface="Times New Roman" panose="02020603050405020304" pitchFamily="18" charset="0"/>
                <a:cs typeface="Times New Roman" panose="02020603050405020304" pitchFamily="18" charset="0"/>
              </a:rPr>
              <a:t>Is $500,000 is enough fee? </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96968D7-3788-D39A-A778-E577CB8B65E9}"/>
              </a:ext>
            </a:extLst>
          </p:cNvPr>
          <p:cNvSpPr/>
          <p:nvPr/>
        </p:nvSpPr>
        <p:spPr>
          <a:xfrm>
            <a:off x="616944" y="1080920"/>
            <a:ext cx="7744858" cy="1828800"/>
          </a:xfrm>
          <a:prstGeom prst="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600" b="1" i="0" u="none" strike="noStrike" dirty="0">
              <a:solidFill>
                <a:schemeClr val="tx1"/>
              </a:solidFill>
              <a:effectLst/>
              <a:latin typeface="Times New Roman" panose="02020603050405020304" pitchFamily="18" charset="0"/>
              <a:cs typeface="Times New Roman" panose="02020603050405020304" pitchFamily="18" charset="0"/>
            </a:endParaRPr>
          </a:p>
          <a:p>
            <a:pPr algn="just"/>
            <a:r>
              <a:rPr lang="en-US" sz="1600" b="1" i="0" u="none" strike="noStrike" dirty="0">
                <a:solidFill>
                  <a:schemeClr val="tx1"/>
                </a:solidFill>
                <a:effectLst/>
                <a:latin typeface="Times New Roman" panose="02020603050405020304" pitchFamily="18" charset="0"/>
                <a:cs typeface="Times New Roman" panose="02020603050405020304" pitchFamily="18" charset="0"/>
              </a:rPr>
              <a:t>If things go as planned:</a:t>
            </a:r>
          </a:p>
          <a:p>
            <a:pPr algn="just"/>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Considering the budget allocation and the incorporation of Key Performance Indicator (KPI) incentives, the </a:t>
            </a:r>
            <a:r>
              <a:rPr lang="en-US" sz="1600" i="0" u="none" strike="noStrike" dirty="0">
                <a:solidFill>
                  <a:schemeClr val="tx1"/>
                </a:solidFill>
                <a:effectLst/>
                <a:latin typeface="Times New Roman" panose="02020603050405020304" pitchFamily="18" charset="0"/>
                <a:cs typeface="Times New Roman" panose="02020603050405020304" pitchFamily="18" charset="0"/>
              </a:rPr>
              <a:t>$500,000 budget appears sufficient.</a:t>
            </a:r>
          </a:p>
          <a:p>
            <a:pPr marL="285750" indent="-285750" algn="just">
              <a:buFont typeface="Wingdings" pitchFamily="2" charset="2"/>
              <a:buChar char="Ø"/>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Collaborative decision-making and open communication channels between project managers, finance teams, and relevant stakeholders contribute to a more effective budget management strategy.</a:t>
            </a:r>
            <a:endParaRPr lang="en-US" sz="1600" i="0" u="none" strike="noStrike" dirty="0">
              <a:solidFill>
                <a:schemeClr val="tx1"/>
              </a:solidFill>
              <a:effectLst/>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7425879-462C-7F57-7B9F-CDB576388AA2}"/>
              </a:ext>
            </a:extLst>
          </p:cNvPr>
          <p:cNvSpPr/>
          <p:nvPr/>
        </p:nvSpPr>
        <p:spPr>
          <a:xfrm>
            <a:off x="2513017" y="4172573"/>
            <a:ext cx="8756963" cy="237744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600" b="1" dirty="0">
              <a:solidFill>
                <a:schemeClr val="tx1"/>
              </a:solidFill>
              <a:latin typeface="Times New Roman" panose="02020603050405020304" pitchFamily="18" charset="0"/>
              <a:cs typeface="Times New Roman" panose="02020603050405020304" pitchFamily="18" charset="0"/>
            </a:endParaRPr>
          </a:p>
          <a:p>
            <a:pPr algn="just"/>
            <a:r>
              <a:rPr lang="en-US" sz="1600" b="1" dirty="0">
                <a:solidFill>
                  <a:schemeClr val="tx1"/>
                </a:solidFill>
                <a:latin typeface="Times New Roman" panose="02020603050405020304" pitchFamily="18" charset="0"/>
                <a:cs typeface="Times New Roman" panose="02020603050405020304" pitchFamily="18" charset="0"/>
              </a:rPr>
              <a:t>Incase of any deviations:</a:t>
            </a:r>
          </a:p>
          <a:p>
            <a:pPr algn="just"/>
            <a:endParaRPr lang="en-US" sz="1600" b="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r>
              <a:rPr lang="en-US" sz="1600" b="0" dirty="0">
                <a:solidFill>
                  <a:schemeClr val="tx1"/>
                </a:solidFill>
                <a:latin typeface="Times New Roman" panose="02020603050405020304" pitchFamily="18" charset="0"/>
                <a:cs typeface="Times New Roman" panose="02020603050405020304" pitchFamily="18" charset="0"/>
              </a:rPr>
              <a:t>Considering the Project Charter draft, a </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comprehensive evaluation of potential risks and uncertainties should be undertaken. This aims to identify if additional funds might be required to guarantee the successful completion of the project without compromising quality or objectives.</a:t>
            </a:r>
          </a:p>
          <a:p>
            <a:pPr marL="285750" indent="-285750" algn="just">
              <a:buFont typeface="Wingdings" pitchFamily="2" charset="2"/>
              <a:buChar char="Ø"/>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In cases where a Change request pops-in or the project scope or requirements experience significant expansion, it may be justified to request additional funds to adapt to these changes effectively.</a:t>
            </a:r>
          </a:p>
          <a:p>
            <a:pPr marL="285750" indent="-285750" algn="just">
              <a:buFont typeface="Wingdings" pitchFamily="2" charset="2"/>
              <a:buChar char="Ø"/>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Keeping an eye on the possibility of fluctuations in the economic or market conditions is crucial, as these external factors may impact the overall project budget.</a:t>
            </a:r>
          </a:p>
          <a:p>
            <a:pPr algn="ctr"/>
            <a:endParaRPr lang="en-US" sz="1600" dirty="0">
              <a:solidFill>
                <a:schemeClr val="tx1"/>
              </a:solidFill>
            </a:endParaRPr>
          </a:p>
        </p:txBody>
      </p:sp>
      <p:pic>
        <p:nvPicPr>
          <p:cNvPr id="13" name="Graphic 12" descr="Dollar with solid fill">
            <a:extLst>
              <a:ext uri="{FF2B5EF4-FFF2-40B4-BE49-F238E27FC236}">
                <a16:creationId xmlns:a16="http://schemas.microsoft.com/office/drawing/2014/main" id="{9F16E2F0-6576-C67B-6AB0-19AE421D76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56305" y="2081496"/>
            <a:ext cx="914400" cy="914400"/>
          </a:xfrm>
          <a:prstGeom prst="rect">
            <a:avLst/>
          </a:prstGeom>
        </p:spPr>
      </p:pic>
      <p:pic>
        <p:nvPicPr>
          <p:cNvPr id="17" name="Graphic 16" descr="Money with solid fill">
            <a:extLst>
              <a:ext uri="{FF2B5EF4-FFF2-40B4-BE49-F238E27FC236}">
                <a16:creationId xmlns:a16="http://schemas.microsoft.com/office/drawing/2014/main" id="{3FE763C8-6E1B-00F4-2FD2-349226EE40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70705" y="2109931"/>
            <a:ext cx="914400" cy="914400"/>
          </a:xfrm>
          <a:prstGeom prst="rect">
            <a:avLst/>
          </a:prstGeom>
        </p:spPr>
      </p:pic>
      <p:sp>
        <p:nvSpPr>
          <p:cNvPr id="18" name="Rectangle 17">
            <a:extLst>
              <a:ext uri="{FF2B5EF4-FFF2-40B4-BE49-F238E27FC236}">
                <a16:creationId xmlns:a16="http://schemas.microsoft.com/office/drawing/2014/main" id="{4A5A5312-4FC2-AA20-2353-71CD25099A60}"/>
              </a:ext>
            </a:extLst>
          </p:cNvPr>
          <p:cNvSpPr/>
          <p:nvPr/>
        </p:nvSpPr>
        <p:spPr>
          <a:xfrm>
            <a:off x="10569699" y="327328"/>
            <a:ext cx="1400561" cy="698141"/>
          </a:xfrm>
          <a:custGeom>
            <a:avLst/>
            <a:gdLst>
              <a:gd name="connsiteX0" fmla="*/ 0 w 1400561"/>
              <a:gd name="connsiteY0" fmla="*/ 0 h 698141"/>
              <a:gd name="connsiteX1" fmla="*/ 452848 w 1400561"/>
              <a:gd name="connsiteY1" fmla="*/ 0 h 698141"/>
              <a:gd name="connsiteX2" fmla="*/ 919702 w 1400561"/>
              <a:gd name="connsiteY2" fmla="*/ 0 h 698141"/>
              <a:gd name="connsiteX3" fmla="*/ 1400561 w 1400561"/>
              <a:gd name="connsiteY3" fmla="*/ 0 h 698141"/>
              <a:gd name="connsiteX4" fmla="*/ 1400561 w 1400561"/>
              <a:gd name="connsiteY4" fmla="*/ 349071 h 698141"/>
              <a:gd name="connsiteX5" fmla="*/ 1400561 w 1400561"/>
              <a:gd name="connsiteY5" fmla="*/ 698141 h 698141"/>
              <a:gd name="connsiteX6" fmla="*/ 933707 w 1400561"/>
              <a:gd name="connsiteY6" fmla="*/ 698141 h 698141"/>
              <a:gd name="connsiteX7" fmla="*/ 494865 w 1400561"/>
              <a:gd name="connsiteY7" fmla="*/ 698141 h 698141"/>
              <a:gd name="connsiteX8" fmla="*/ 0 w 1400561"/>
              <a:gd name="connsiteY8" fmla="*/ 698141 h 698141"/>
              <a:gd name="connsiteX9" fmla="*/ 0 w 1400561"/>
              <a:gd name="connsiteY9" fmla="*/ 356052 h 698141"/>
              <a:gd name="connsiteX10" fmla="*/ 0 w 1400561"/>
              <a:gd name="connsiteY10" fmla="*/ 0 h 69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561" h="698141" fill="none" extrusionOk="0">
                <a:moveTo>
                  <a:pt x="0" y="0"/>
                </a:moveTo>
                <a:cubicBezTo>
                  <a:pt x="189524" y="-8823"/>
                  <a:pt x="294142" y="23400"/>
                  <a:pt x="452848" y="0"/>
                </a:cubicBezTo>
                <a:cubicBezTo>
                  <a:pt x="611554" y="-23400"/>
                  <a:pt x="776456" y="24238"/>
                  <a:pt x="919702" y="0"/>
                </a:cubicBezTo>
                <a:cubicBezTo>
                  <a:pt x="1062948" y="-24238"/>
                  <a:pt x="1168537" y="6001"/>
                  <a:pt x="1400561" y="0"/>
                </a:cubicBezTo>
                <a:cubicBezTo>
                  <a:pt x="1412295" y="168366"/>
                  <a:pt x="1391679" y="204444"/>
                  <a:pt x="1400561" y="349071"/>
                </a:cubicBezTo>
                <a:cubicBezTo>
                  <a:pt x="1409443" y="493698"/>
                  <a:pt x="1398945" y="586974"/>
                  <a:pt x="1400561" y="698141"/>
                </a:cubicBezTo>
                <a:cubicBezTo>
                  <a:pt x="1244089" y="748661"/>
                  <a:pt x="1078873" y="694122"/>
                  <a:pt x="933707" y="698141"/>
                </a:cubicBezTo>
                <a:cubicBezTo>
                  <a:pt x="788541" y="702160"/>
                  <a:pt x="627554" y="688995"/>
                  <a:pt x="494865" y="698141"/>
                </a:cubicBezTo>
                <a:cubicBezTo>
                  <a:pt x="362176" y="707287"/>
                  <a:pt x="227965" y="647841"/>
                  <a:pt x="0" y="698141"/>
                </a:cubicBezTo>
                <a:cubicBezTo>
                  <a:pt x="-10981" y="612938"/>
                  <a:pt x="25262" y="462110"/>
                  <a:pt x="0" y="356052"/>
                </a:cubicBezTo>
                <a:cubicBezTo>
                  <a:pt x="-25262" y="249994"/>
                  <a:pt x="15228" y="98722"/>
                  <a:pt x="0" y="0"/>
                </a:cubicBezTo>
                <a:close/>
              </a:path>
              <a:path w="1400561" h="698141" stroke="0" extrusionOk="0">
                <a:moveTo>
                  <a:pt x="0" y="0"/>
                </a:moveTo>
                <a:cubicBezTo>
                  <a:pt x="143221" y="-41811"/>
                  <a:pt x="262911" y="51635"/>
                  <a:pt x="452848" y="0"/>
                </a:cubicBezTo>
                <a:cubicBezTo>
                  <a:pt x="642785" y="-51635"/>
                  <a:pt x="696770" y="27028"/>
                  <a:pt x="877685" y="0"/>
                </a:cubicBezTo>
                <a:cubicBezTo>
                  <a:pt x="1058600" y="-27028"/>
                  <a:pt x="1177563" y="10213"/>
                  <a:pt x="1400561" y="0"/>
                </a:cubicBezTo>
                <a:cubicBezTo>
                  <a:pt x="1424975" y="92524"/>
                  <a:pt x="1363959" y="186419"/>
                  <a:pt x="1400561" y="342089"/>
                </a:cubicBezTo>
                <a:cubicBezTo>
                  <a:pt x="1437163" y="497759"/>
                  <a:pt x="1374084" y="561366"/>
                  <a:pt x="1400561" y="698141"/>
                </a:cubicBezTo>
                <a:cubicBezTo>
                  <a:pt x="1257624" y="713306"/>
                  <a:pt x="1148589" y="685857"/>
                  <a:pt x="961719" y="698141"/>
                </a:cubicBezTo>
                <a:cubicBezTo>
                  <a:pt x="774849" y="710425"/>
                  <a:pt x="722120" y="676885"/>
                  <a:pt x="522876" y="698141"/>
                </a:cubicBezTo>
                <a:cubicBezTo>
                  <a:pt x="323632" y="719397"/>
                  <a:pt x="164447" y="673787"/>
                  <a:pt x="0" y="698141"/>
                </a:cubicBezTo>
                <a:cubicBezTo>
                  <a:pt x="-13535" y="564020"/>
                  <a:pt x="16851" y="533006"/>
                  <a:pt x="0" y="370015"/>
                </a:cubicBezTo>
                <a:cubicBezTo>
                  <a:pt x="-16851" y="207024"/>
                  <a:pt x="103" y="140964"/>
                  <a:pt x="0" y="0"/>
                </a:cubicBezTo>
                <a:close/>
              </a:path>
            </a:pathLst>
          </a:custGeom>
          <a:solidFill>
            <a:schemeClr val="bg1"/>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19" name="Graphic 18">
            <a:extLst>
              <a:ext uri="{FF2B5EF4-FFF2-40B4-BE49-F238E27FC236}">
                <a16:creationId xmlns:a16="http://schemas.microsoft.com/office/drawing/2014/main" id="{559DF923-9D17-9C39-5ACE-418754620509}"/>
              </a:ext>
            </a:extLst>
          </p:cNvPr>
          <p:cNvGrpSpPr/>
          <p:nvPr/>
        </p:nvGrpSpPr>
        <p:grpSpPr>
          <a:xfrm>
            <a:off x="10943395" y="387486"/>
            <a:ext cx="595252" cy="567563"/>
            <a:chOff x="3278459" y="1020337"/>
            <a:chExt cx="4336940" cy="4811235"/>
          </a:xfrm>
        </p:grpSpPr>
        <p:sp>
          <p:nvSpPr>
            <p:cNvPr id="20" name="Freeform 19">
              <a:extLst>
                <a:ext uri="{FF2B5EF4-FFF2-40B4-BE49-F238E27FC236}">
                  <a16:creationId xmlns:a16="http://schemas.microsoft.com/office/drawing/2014/main" id="{AA03DE15-8616-4AB3-6D56-6757E4DFAF0B}"/>
                </a:ext>
              </a:extLst>
            </p:cNvPr>
            <p:cNvSpPr/>
            <p:nvPr/>
          </p:nvSpPr>
          <p:spPr>
            <a:xfrm>
              <a:off x="3278459" y="1020337"/>
              <a:ext cx="3862645" cy="4811235"/>
            </a:xfrm>
            <a:custGeom>
              <a:avLst/>
              <a:gdLst>
                <a:gd name="connsiteX0" fmla="*/ 0 w 4811235"/>
                <a:gd name="connsiteY0" fmla="*/ 0 h 4811235"/>
                <a:gd name="connsiteX1" fmla="*/ 4811236 w 4811235"/>
                <a:gd name="connsiteY1" fmla="*/ 0 h 4811235"/>
                <a:gd name="connsiteX2" fmla="*/ 4811236 w 4811235"/>
                <a:gd name="connsiteY2" fmla="*/ 4811236 h 4811235"/>
                <a:gd name="connsiteX3" fmla="*/ 0 w 4811235"/>
                <a:gd name="connsiteY3" fmla="*/ 4811236 h 4811235"/>
                <a:gd name="connsiteX4" fmla="*/ 0 w 4811235"/>
                <a:gd name="connsiteY4" fmla="*/ 0 h 4811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1235" h="4811235">
                  <a:moveTo>
                    <a:pt x="0" y="0"/>
                  </a:moveTo>
                  <a:lnTo>
                    <a:pt x="4811236" y="0"/>
                  </a:lnTo>
                  <a:lnTo>
                    <a:pt x="4811236" y="4811236"/>
                  </a:lnTo>
                  <a:lnTo>
                    <a:pt x="0" y="4811236"/>
                  </a:lnTo>
                  <a:lnTo>
                    <a:pt x="0" y="0"/>
                  </a:lnTo>
                  <a:close/>
                </a:path>
              </a:pathLst>
            </a:custGeom>
            <a:solidFill>
              <a:srgbClr val="FFFFFF"/>
            </a:solidFill>
            <a:ln w="2492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3475C46A-7A4F-77EB-5BC4-236DD2737F21}"/>
                </a:ext>
              </a:extLst>
            </p:cNvPr>
            <p:cNvSpPr/>
            <p:nvPr/>
          </p:nvSpPr>
          <p:spPr>
            <a:xfrm>
              <a:off x="4202237" y="4402099"/>
              <a:ext cx="2943211" cy="1111454"/>
            </a:xfrm>
            <a:custGeom>
              <a:avLst/>
              <a:gdLst>
                <a:gd name="connsiteX0" fmla="*/ 2943212 w 2943211"/>
                <a:gd name="connsiteY0" fmla="*/ 0 h 1111454"/>
                <a:gd name="connsiteX1" fmla="*/ 1471606 w 2943211"/>
                <a:gd name="connsiteY1" fmla="*/ 1111455 h 1111454"/>
                <a:gd name="connsiteX2" fmla="*/ 0 w 2943211"/>
                <a:gd name="connsiteY2" fmla="*/ 0 h 1111454"/>
                <a:gd name="connsiteX3" fmla="*/ 1471606 w 2943211"/>
                <a:gd name="connsiteY3" fmla="*/ 811408 h 1111454"/>
                <a:gd name="connsiteX4" fmla="*/ 2943212 w 2943211"/>
                <a:gd name="connsiteY4" fmla="*/ 0 h 11114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3211" h="1111454">
                  <a:moveTo>
                    <a:pt x="2943212" y="0"/>
                  </a:moveTo>
                  <a:cubicBezTo>
                    <a:pt x="2724510" y="647119"/>
                    <a:pt x="2146880" y="1111455"/>
                    <a:pt x="1471606" y="1111455"/>
                  </a:cubicBezTo>
                  <a:cubicBezTo>
                    <a:pt x="796332" y="1111455"/>
                    <a:pt x="218677" y="647094"/>
                    <a:pt x="0" y="0"/>
                  </a:cubicBezTo>
                  <a:cubicBezTo>
                    <a:pt x="302668" y="485851"/>
                    <a:pt x="849497" y="811408"/>
                    <a:pt x="1471606" y="811408"/>
                  </a:cubicBezTo>
                  <a:cubicBezTo>
                    <a:pt x="2093690" y="811408"/>
                    <a:pt x="2640519" y="485851"/>
                    <a:pt x="2943212" y="0"/>
                  </a:cubicBezTo>
                  <a:close/>
                </a:path>
              </a:pathLst>
            </a:custGeom>
            <a:solidFill>
              <a:srgbClr val="000000"/>
            </a:solidFill>
            <a:ln w="2492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505064C-7311-7236-3760-0FAA90DAEAB1}"/>
                </a:ext>
              </a:extLst>
            </p:cNvPr>
            <p:cNvSpPr/>
            <p:nvPr/>
          </p:nvSpPr>
          <p:spPr>
            <a:xfrm>
              <a:off x="4686433" y="1267593"/>
              <a:ext cx="1959261" cy="3707194"/>
            </a:xfrm>
            <a:custGeom>
              <a:avLst/>
              <a:gdLst>
                <a:gd name="connsiteX0" fmla="*/ 281559 w 1959261"/>
                <a:gd name="connsiteY0" fmla="*/ 2840650 h 3707194"/>
                <a:gd name="connsiteX1" fmla="*/ 365001 w 1959261"/>
                <a:gd name="connsiteY1" fmla="*/ 2350606 h 3707194"/>
                <a:gd name="connsiteX2" fmla="*/ 971684 w 1959261"/>
                <a:gd name="connsiteY2" fmla="*/ 681989 h 3707194"/>
                <a:gd name="connsiteX3" fmla="*/ 1536410 w 1959261"/>
                <a:gd name="connsiteY3" fmla="*/ 1763516 h 3707194"/>
                <a:gd name="connsiteX4" fmla="*/ 1686471 w 1959261"/>
                <a:gd name="connsiteY4" fmla="*/ 1811265 h 3707194"/>
                <a:gd name="connsiteX5" fmla="*/ 944378 w 1959261"/>
                <a:gd name="connsiteY5" fmla="*/ 0 h 3707194"/>
                <a:gd name="connsiteX6" fmla="*/ 42864 w 1959261"/>
                <a:gd name="connsiteY6" fmla="*/ 2479600 h 3707194"/>
                <a:gd name="connsiteX7" fmla="*/ 8743 w 1959261"/>
                <a:gd name="connsiteY7" fmla="*/ 2984271 h 3707194"/>
                <a:gd name="connsiteX8" fmla="*/ 983990 w 1959261"/>
                <a:gd name="connsiteY8" fmla="*/ 3707194 h 3707194"/>
                <a:gd name="connsiteX9" fmla="*/ 1959262 w 1959261"/>
                <a:gd name="connsiteY9" fmla="*/ 2984271 h 3707194"/>
                <a:gd name="connsiteX10" fmla="*/ 1938744 w 1959261"/>
                <a:gd name="connsiteY10" fmla="*/ 2836706 h 3707194"/>
                <a:gd name="connsiteX11" fmla="*/ 1938794 w 1959261"/>
                <a:gd name="connsiteY11" fmla="*/ 2840650 h 3707194"/>
                <a:gd name="connsiteX12" fmla="*/ 1110189 w 1959261"/>
                <a:gd name="connsiteY12" fmla="*/ 3454847 h 3707194"/>
                <a:gd name="connsiteX13" fmla="*/ 281559 w 1959261"/>
                <a:gd name="connsiteY13" fmla="*/ 2840650 h 3707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59261" h="3707194">
                  <a:moveTo>
                    <a:pt x="281559" y="2840650"/>
                  </a:moveTo>
                  <a:cubicBezTo>
                    <a:pt x="269054" y="2677285"/>
                    <a:pt x="323742" y="2513920"/>
                    <a:pt x="365001" y="2350606"/>
                  </a:cubicBezTo>
                  <a:lnTo>
                    <a:pt x="971684" y="681989"/>
                  </a:lnTo>
                  <a:lnTo>
                    <a:pt x="1536410" y="1763516"/>
                  </a:lnTo>
                  <a:lnTo>
                    <a:pt x="1686471" y="1811265"/>
                  </a:lnTo>
                  <a:lnTo>
                    <a:pt x="944378" y="0"/>
                  </a:lnTo>
                  <a:lnTo>
                    <a:pt x="42864" y="2479600"/>
                  </a:lnTo>
                  <a:cubicBezTo>
                    <a:pt x="31482" y="2647832"/>
                    <a:pt x="-20335" y="2759330"/>
                    <a:pt x="8743" y="2984271"/>
                  </a:cubicBezTo>
                  <a:cubicBezTo>
                    <a:pt x="16856" y="3382462"/>
                    <a:pt x="446845" y="3707194"/>
                    <a:pt x="983990" y="3707194"/>
                  </a:cubicBezTo>
                  <a:cubicBezTo>
                    <a:pt x="1521134" y="3707194"/>
                    <a:pt x="1959262" y="3382462"/>
                    <a:pt x="1959262" y="2984271"/>
                  </a:cubicBezTo>
                  <a:cubicBezTo>
                    <a:pt x="1959262" y="2933777"/>
                    <a:pt x="1952148" y="2884380"/>
                    <a:pt x="1938744" y="2836706"/>
                  </a:cubicBezTo>
                  <a:lnTo>
                    <a:pt x="1938794" y="2840650"/>
                  </a:lnTo>
                  <a:cubicBezTo>
                    <a:pt x="1938794" y="3178936"/>
                    <a:pt x="1566587" y="3454847"/>
                    <a:pt x="1110189" y="3454847"/>
                  </a:cubicBezTo>
                  <a:cubicBezTo>
                    <a:pt x="653791" y="3454847"/>
                    <a:pt x="281559" y="3178936"/>
                    <a:pt x="281559" y="2840650"/>
                  </a:cubicBezTo>
                  <a:close/>
                </a:path>
              </a:pathLst>
            </a:custGeom>
            <a:solidFill>
              <a:srgbClr val="000000"/>
            </a:solidFill>
            <a:ln w="24923"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D369D666-F313-96EC-4EA3-4E60C6B70598}"/>
                </a:ext>
              </a:extLst>
            </p:cNvPr>
            <p:cNvSpPr/>
            <p:nvPr/>
          </p:nvSpPr>
          <p:spPr>
            <a:xfrm>
              <a:off x="3752753" y="3092485"/>
              <a:ext cx="3862646" cy="1237379"/>
            </a:xfrm>
            <a:custGeom>
              <a:avLst/>
              <a:gdLst>
                <a:gd name="connsiteX0" fmla="*/ 1921090 w 3862646"/>
                <a:gd name="connsiteY0" fmla="*/ 0 h 1237379"/>
                <a:gd name="connsiteX1" fmla="*/ 3862647 w 3862646"/>
                <a:gd name="connsiteY1" fmla="*/ 1197019 h 1237379"/>
                <a:gd name="connsiteX2" fmla="*/ 1921090 w 3862646"/>
                <a:gd name="connsiteY2" fmla="*/ 366791 h 1237379"/>
                <a:gd name="connsiteX3" fmla="*/ 1487930 w 3862646"/>
                <a:gd name="connsiteY3" fmla="*/ 404631 h 1237379"/>
                <a:gd name="connsiteX4" fmla="*/ 1625086 w 3862646"/>
                <a:gd name="connsiteY4" fmla="*/ 22639 h 1237379"/>
                <a:gd name="connsiteX5" fmla="*/ 1921090 w 3862646"/>
                <a:gd name="connsiteY5" fmla="*/ 0 h 1237379"/>
                <a:gd name="connsiteX6" fmla="*/ 860255 w 3862646"/>
                <a:gd name="connsiteY6" fmla="*/ 606634 h 1237379"/>
                <a:gd name="connsiteX7" fmla="*/ 0 w 3862646"/>
                <a:gd name="connsiteY7" fmla="*/ 1237379 h 1237379"/>
                <a:gd name="connsiteX8" fmla="*/ 992544 w 3862646"/>
                <a:gd name="connsiteY8" fmla="*/ 238221 h 1237379"/>
                <a:gd name="connsiteX9" fmla="*/ 860255 w 3862646"/>
                <a:gd name="connsiteY9" fmla="*/ 606634 h 1237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2646" h="1237379">
                  <a:moveTo>
                    <a:pt x="1921090" y="0"/>
                  </a:moveTo>
                  <a:cubicBezTo>
                    <a:pt x="2740210" y="0"/>
                    <a:pt x="3425293" y="466133"/>
                    <a:pt x="3862647" y="1197019"/>
                  </a:cubicBezTo>
                  <a:cubicBezTo>
                    <a:pt x="3357252" y="676697"/>
                    <a:pt x="2695806" y="366791"/>
                    <a:pt x="1921090" y="366791"/>
                  </a:cubicBezTo>
                  <a:cubicBezTo>
                    <a:pt x="1771728" y="366791"/>
                    <a:pt x="1627333" y="379845"/>
                    <a:pt x="1487930" y="404631"/>
                  </a:cubicBezTo>
                  <a:lnTo>
                    <a:pt x="1625086" y="22639"/>
                  </a:lnTo>
                  <a:cubicBezTo>
                    <a:pt x="1723028" y="7511"/>
                    <a:pt x="1821988" y="-57"/>
                    <a:pt x="1921090" y="0"/>
                  </a:cubicBezTo>
                  <a:close/>
                  <a:moveTo>
                    <a:pt x="860255" y="606634"/>
                  </a:moveTo>
                  <a:cubicBezTo>
                    <a:pt x="539715" y="759266"/>
                    <a:pt x="252897" y="977044"/>
                    <a:pt x="0" y="1237379"/>
                  </a:cubicBezTo>
                  <a:cubicBezTo>
                    <a:pt x="257165" y="807589"/>
                    <a:pt x="592980" y="455475"/>
                    <a:pt x="992544" y="238221"/>
                  </a:cubicBezTo>
                  <a:lnTo>
                    <a:pt x="860255" y="606634"/>
                  </a:lnTo>
                  <a:close/>
                </a:path>
              </a:pathLst>
            </a:custGeom>
            <a:solidFill>
              <a:srgbClr val="000000"/>
            </a:solidFill>
            <a:ln w="24923" cap="flat">
              <a:noFill/>
              <a:prstDash val="solid"/>
              <a:miter/>
            </a:ln>
          </p:spPr>
          <p:txBody>
            <a:bodyPr rtlCol="0" anchor="ctr"/>
            <a:lstStyle/>
            <a:p>
              <a:endParaRPr lang="en-US"/>
            </a:p>
          </p:txBody>
        </p:sp>
      </p:grpSp>
    </p:spTree>
    <p:extLst>
      <p:ext uri="{BB962C8B-B14F-4D97-AF65-F5344CB8AC3E}">
        <p14:creationId xmlns:p14="http://schemas.microsoft.com/office/powerpoint/2010/main" val="2256214375"/>
      </p:ext>
    </p:extLst>
  </p:cSld>
  <p:clrMapOvr>
    <a:masterClrMapping/>
  </p:clrMapOvr>
</p:sld>
</file>

<file path=ppt/theme/theme1.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3 UMA PowerPoint Template-A" id="{A4E3EEF7-D5F7-9446-82F9-33C79B8FFD83}" vid="{ECBE5A15-78C2-DB4F-8FFC-0EEC4B7DE65B}"/>
    </a:ext>
  </a:extLst>
</a:theme>
</file>

<file path=ppt/theme/theme2.xml><?xml version="1.0" encoding="utf-8"?>
<a:theme xmlns:a="http://schemas.openxmlformats.org/drawingml/2006/main" name="1_Title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3 UMA PowerPoint Template-A" id="{A4E3EEF7-D5F7-9446-82F9-33C79B8FFD83}" vid="{D290371C-162F-804D-9F53-76ACB45CF51D}"/>
    </a:ext>
  </a:extLst>
</a:theme>
</file>

<file path=ppt/theme/theme3.xml><?xml version="1.0" encoding="utf-8"?>
<a:theme xmlns:a="http://schemas.openxmlformats.org/drawingml/2006/main" name="Content pag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3 UMA PowerPoint Template-A" id="{A4E3EEF7-D5F7-9446-82F9-33C79B8FFD83}" vid="{9E770800-2268-184C-8A7B-8649C348F87D}"/>
    </a:ext>
  </a:extLst>
</a:theme>
</file>

<file path=ppt/theme/theme4.xml><?xml version="1.0" encoding="utf-8"?>
<a:theme xmlns:a="http://schemas.openxmlformats.org/drawingml/2006/main" name="Divider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3 UMA PowerPoint Template-A" id="{A4E3EEF7-D5F7-9446-82F9-33C79B8FFD83}" vid="{4A497716-F4B0-2D41-94B7-10D85AC0DB52}"/>
    </a:ext>
  </a:extLst>
</a:theme>
</file>

<file path=ppt/theme/theme5.xml><?xml version="1.0" encoding="utf-8"?>
<a:theme xmlns:a="http://schemas.openxmlformats.org/drawingml/2006/main" name="Closing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3 UMA PowerPoint Template-A" id="{A4E3EEF7-D5F7-9446-82F9-33C79B8FFD83}" vid="{18192E3B-209E-1E40-8804-E28DEF5F6DF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8068F7A8923C4EBB6B183FD6A71AC8" ma:contentTypeVersion="13" ma:contentTypeDescription="Create a new document." ma:contentTypeScope="" ma:versionID="2078f0cdb3a2f6466e7977d01c6f6e7e">
  <xsd:schema xmlns:xsd="http://www.w3.org/2001/XMLSchema" xmlns:xs="http://www.w3.org/2001/XMLSchema" xmlns:p="http://schemas.microsoft.com/office/2006/metadata/properties" xmlns:ns3="16a4c5d9-5d24-4239-b30c-85a5d922192c" xmlns:ns4="f32be6a6-0e3c-4b01-9bea-eb67e151b5ca" targetNamespace="http://schemas.microsoft.com/office/2006/metadata/properties" ma:root="true" ma:fieldsID="9182cfa9aa8647721e5289d7eb1e04e7" ns3:_="" ns4:_="">
    <xsd:import namespace="16a4c5d9-5d24-4239-b30c-85a5d922192c"/>
    <xsd:import namespace="f32be6a6-0e3c-4b01-9bea-eb67e151b5ca"/>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a4c5d9-5d24-4239-b30c-85a5d92219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2be6a6-0e3c-4b01-9bea-eb67e151b5c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6a4c5d9-5d24-4239-b30c-85a5d922192c" xsi:nil="true"/>
  </documentManagement>
</p:properties>
</file>

<file path=customXml/itemProps1.xml><?xml version="1.0" encoding="utf-8"?>
<ds:datastoreItem xmlns:ds="http://schemas.openxmlformats.org/officeDocument/2006/customXml" ds:itemID="{A5311C4E-A033-4CD6-A024-ED58435F61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a4c5d9-5d24-4239-b30c-85a5d922192c"/>
    <ds:schemaRef ds:uri="f32be6a6-0e3c-4b01-9bea-eb67e151b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48AA63-47FF-45BD-9EA1-5A9420478E52}">
  <ds:schemaRefs>
    <ds:schemaRef ds:uri="http://schemas.microsoft.com/sharepoint/v3/contenttype/forms"/>
  </ds:schemaRefs>
</ds:datastoreItem>
</file>

<file path=customXml/itemProps3.xml><?xml version="1.0" encoding="utf-8"?>
<ds:datastoreItem xmlns:ds="http://schemas.openxmlformats.org/officeDocument/2006/customXml" ds:itemID="{66268440-DC3B-43C6-8954-BC6028BE0F25}">
  <ds:schemaRefs>
    <ds:schemaRef ds:uri="http://purl.org/dc/terms/"/>
    <ds:schemaRef ds:uri="http://schemas.openxmlformats.org/package/2006/metadata/core-properties"/>
    <ds:schemaRef ds:uri="16a4c5d9-5d24-4239-b30c-85a5d922192c"/>
    <ds:schemaRef ds:uri="http://schemas.microsoft.com/office/2006/documentManagement/types"/>
    <ds:schemaRef ds:uri="http://schemas.microsoft.com/office/infopath/2007/PartnerControls"/>
    <ds:schemaRef ds:uri="http://purl.org/dc/elements/1.1/"/>
    <ds:schemaRef ds:uri="http://schemas.microsoft.com/office/2006/metadata/properties"/>
    <ds:schemaRef ds:uri="f32be6a6-0e3c-4b01-9bea-eb67e151b5c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FY23 UMA PowerPoint Template-A</Template>
  <TotalTime>7698</TotalTime>
  <Words>1342</Words>
  <Application>Microsoft Macintosh PowerPoint</Application>
  <PresentationFormat>Widescreen</PresentationFormat>
  <Paragraphs>152</Paragraphs>
  <Slides>19</Slides>
  <Notes>8</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19</vt:i4>
      </vt:variant>
    </vt:vector>
  </HeadingPairs>
  <TitlesOfParts>
    <vt:vector size="29" baseType="lpstr">
      <vt:lpstr>Arial</vt:lpstr>
      <vt:lpstr>Baloo Bhaijaan</vt:lpstr>
      <vt:lpstr>Calibri</vt:lpstr>
      <vt:lpstr>Times New Roman</vt:lpstr>
      <vt:lpstr>Wingdings</vt:lpstr>
      <vt:lpstr>Title Slide</vt:lpstr>
      <vt:lpstr>1_Title Slide</vt:lpstr>
      <vt:lpstr>Content pages</vt:lpstr>
      <vt:lpstr>Divider Slide</vt:lpstr>
      <vt:lpstr>Closing Slide</vt:lpstr>
      <vt:lpstr>Implementation and Delivery plan of AI-2025</vt:lpstr>
      <vt:lpstr>Agenda</vt:lpstr>
      <vt:lpstr>   Let's Recall…!!!</vt:lpstr>
      <vt:lpstr>PowerPoint Presentation</vt:lpstr>
      <vt:lpstr>PM’s lead on different roles in IT</vt:lpstr>
      <vt:lpstr>PM’s Success Measure</vt:lpstr>
      <vt:lpstr>Documenting Information gaps</vt:lpstr>
      <vt:lpstr>New Fee Structure Based on Incentive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–Ransomeware</dc:title>
  <dc:creator>Vijayasree Choudary</dc:creator>
  <cp:lastModifiedBy>Prajwal Hemmakki Rathnakar</cp:lastModifiedBy>
  <cp:revision>26</cp:revision>
  <dcterms:created xsi:type="dcterms:W3CDTF">2023-10-22T13:56:35Z</dcterms:created>
  <dcterms:modified xsi:type="dcterms:W3CDTF">2024-02-02T22:20:43Z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0x0101002B8068F7A8923C4EBB6B183FD6A71AC8</vt:lpwstr>
  </property>
</Properties>
</file>