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2CDD-9DC2-C144-9B80-91D855609FF5}" type="datetimeFigureOut">
              <a:rPr lang="en-US" smtClean="0"/>
              <a:t>01/07/14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1374-8046-CE46-B5F6-1B0B962E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quantum-espresso.org/wp-content/uploads/Doc/INPUT_PW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091" y="288643"/>
            <a:ext cx="7966364" cy="606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MASTANI 2014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DAY 2 – exercise </a:t>
            </a:r>
            <a:r>
              <a:rPr lang="en-US" sz="2800" dirty="0" smtClean="0"/>
              <a:t>3</a:t>
            </a:r>
            <a:endParaRPr lang="en-US" sz="2800" dirty="0"/>
          </a:p>
          <a:p>
            <a:pPr algn="ctr"/>
            <a:r>
              <a:rPr lang="en-US" sz="2800" dirty="0" err="1" smtClean="0"/>
              <a:t>scf</a:t>
            </a:r>
            <a:r>
              <a:rPr lang="en-US" sz="2800" dirty="0" smtClean="0"/>
              <a:t> and band structure calculations for Cu</a:t>
            </a:r>
            <a:r>
              <a:rPr lang="en-US" sz="2800" dirty="0"/>
              <a:t> </a:t>
            </a:r>
            <a:r>
              <a:rPr lang="en-US" sz="2800" dirty="0" smtClean="0"/>
              <a:t>(metal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Madhura </a:t>
            </a:r>
            <a:r>
              <a:rPr lang="en-US" sz="2800" dirty="0" err="1" smtClean="0"/>
              <a:t>Marathe</a:t>
            </a:r>
            <a:endParaRPr lang="en-US" sz="2800" dirty="0" smtClean="0"/>
          </a:p>
          <a:p>
            <a:pPr algn="ctr"/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 input files available, but should be generated for practice.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Next two slides explain where changes need to be done for </a:t>
            </a:r>
            <a:r>
              <a:rPr lang="en-US" sz="2400" dirty="0" err="1" smtClean="0"/>
              <a:t>scf</a:t>
            </a:r>
            <a:r>
              <a:rPr lang="en-US" sz="2400" dirty="0" smtClean="0"/>
              <a:t> calculations.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Follow the similar procedure to find dos and band structure for Cu.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Refer to </a:t>
            </a:r>
            <a:r>
              <a:rPr lang="en-US" sz="2400" dirty="0">
                <a:hlinkClick r:id="rId2"/>
              </a:rPr>
              <a:t>http://www.quantum-espresso.org/wp-content/uploads/Doc/</a:t>
            </a:r>
            <a:r>
              <a:rPr lang="en-US" sz="2400" dirty="0" smtClean="0">
                <a:hlinkClick r:id="rId2"/>
              </a:rPr>
              <a:t>INPUT_PW.html</a:t>
            </a:r>
            <a:r>
              <a:rPr lang="en-US" sz="2400" dirty="0" smtClean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6219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01 at 06.31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115453"/>
            <a:ext cx="4130964" cy="62940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2673" y="115453"/>
            <a:ext cx="4130964" cy="154709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673" y="3812306"/>
            <a:ext cx="4130964" cy="48260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46727" y="865910"/>
            <a:ext cx="2113200" cy="234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33637" y="841678"/>
            <a:ext cx="1674090" cy="516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33637" y="3440545"/>
            <a:ext cx="1570181" cy="596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7364" y="1454735"/>
            <a:ext cx="3001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Not system dependent!</a:t>
            </a:r>
          </a:p>
          <a:p>
            <a:r>
              <a:rPr lang="en-US" sz="2000" dirty="0" smtClean="0"/>
              <a:t>- “</a:t>
            </a:r>
            <a:r>
              <a:rPr lang="en-US" sz="2000" dirty="0" smtClean="0">
                <a:solidFill>
                  <a:srgbClr val="FF0000"/>
                </a:solidFill>
              </a:rPr>
              <a:t>prefix</a:t>
            </a:r>
            <a:r>
              <a:rPr lang="en-US" sz="2000" dirty="0" smtClean="0"/>
              <a:t>” should be changed preferably to avoid overwriting of </a:t>
            </a:r>
            <a:r>
              <a:rPr lang="en-US" sz="2000" dirty="0" err="1" smtClean="0"/>
              <a:t>wavefunctions</a:t>
            </a:r>
            <a:r>
              <a:rPr lang="en-US" sz="2000" dirty="0" smtClean="0"/>
              <a:t> and  charge density.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3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01 at 06.31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115453"/>
            <a:ext cx="4130964" cy="62940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2673" y="115453"/>
            <a:ext cx="4130964" cy="154709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673" y="3812306"/>
            <a:ext cx="4130964" cy="48260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46727" y="865910"/>
            <a:ext cx="2113200" cy="234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673" y="1736438"/>
            <a:ext cx="4130964" cy="191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37725" y="1367106"/>
            <a:ext cx="379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What is the </a:t>
            </a:r>
            <a:r>
              <a:rPr lang="en-US" dirty="0" smtClean="0">
                <a:solidFill>
                  <a:srgbClr val="FF0000"/>
                </a:solidFill>
              </a:rPr>
              <a:t>crystal structure for Cu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0" y="1662545"/>
            <a:ext cx="2886364" cy="3733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46400" y="2035855"/>
            <a:ext cx="2560782" cy="213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7182" y="1808023"/>
            <a:ext cx="331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Cu experimental </a:t>
            </a:r>
            <a:r>
              <a:rPr lang="en-US" dirty="0" smtClean="0">
                <a:solidFill>
                  <a:srgbClr val="FF0000"/>
                </a:solidFill>
              </a:rPr>
              <a:t>lattice constant</a:t>
            </a:r>
            <a:r>
              <a:rPr lang="en-US" dirty="0" smtClean="0"/>
              <a:t> as a starting point?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2586182"/>
            <a:ext cx="2851725" cy="84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2008913" y="2372588"/>
            <a:ext cx="265545" cy="3675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72364" y="2583663"/>
            <a:ext cx="376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Number of atoms </a:t>
            </a:r>
            <a:r>
              <a:rPr lang="en-US" dirty="0" smtClean="0"/>
              <a:t>in the unit cell?</a:t>
            </a:r>
          </a:p>
          <a:p>
            <a:r>
              <a:rPr lang="en-US" dirty="0" smtClean="0"/>
              <a:t>4. How many </a:t>
            </a:r>
            <a:r>
              <a:rPr lang="en-US" dirty="0" smtClean="0">
                <a:solidFill>
                  <a:srgbClr val="FF0000"/>
                </a:solidFill>
              </a:rPr>
              <a:t>different types of elements?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3200" y="2757129"/>
            <a:ext cx="2113200" cy="234000"/>
          </a:xfrm>
          <a:prstGeom prst="ellipse">
            <a:avLst/>
          </a:prstGeom>
          <a:noFill/>
          <a:ln w="2540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3200" y="3389993"/>
            <a:ext cx="2113200" cy="234000"/>
          </a:xfrm>
          <a:prstGeom prst="ellipse">
            <a:avLst/>
          </a:prstGeom>
          <a:noFill/>
          <a:ln w="2540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9144" y="5784272"/>
            <a:ext cx="2457255" cy="625267"/>
          </a:xfrm>
          <a:prstGeom prst="ellipse">
            <a:avLst/>
          </a:prstGeom>
          <a:noFill/>
          <a:ln w="2540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72364" y="5294870"/>
            <a:ext cx="3359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Convergence tests required for the new </a:t>
            </a:r>
            <a:r>
              <a:rPr lang="en-US" sz="2000" dirty="0" err="1" smtClean="0">
                <a:solidFill>
                  <a:srgbClr val="000090"/>
                </a:solidFill>
              </a:rPr>
              <a:t>pseudopotential</a:t>
            </a:r>
            <a:r>
              <a:rPr lang="en-US" sz="2000" dirty="0" smtClean="0">
                <a:solidFill>
                  <a:srgbClr val="000090"/>
                </a:solidFill>
              </a:rPr>
              <a:t>!!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2673" y="4618180"/>
            <a:ext cx="2999509" cy="1119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02182" y="4826000"/>
            <a:ext cx="2032000" cy="312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34182" y="3800912"/>
            <a:ext cx="32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specify </a:t>
            </a:r>
            <a:r>
              <a:rPr lang="en-US" dirty="0" smtClean="0">
                <a:solidFill>
                  <a:srgbClr val="FF0000"/>
                </a:solidFill>
              </a:rPr>
              <a:t>which element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which </a:t>
            </a:r>
            <a:r>
              <a:rPr lang="en-US" dirty="0" err="1" smtClean="0">
                <a:solidFill>
                  <a:srgbClr val="FF0000"/>
                </a:solidFill>
              </a:rPr>
              <a:t>pseudopotential</a:t>
            </a:r>
            <a:r>
              <a:rPr lang="en-US" dirty="0" smtClean="0"/>
              <a:t>,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atomic positions correct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909" y="6467266"/>
            <a:ext cx="639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NOTE – Cu </a:t>
            </a:r>
            <a:r>
              <a:rPr lang="en-US" u="sng" dirty="0" err="1" smtClean="0"/>
              <a:t>pseudopotential</a:t>
            </a:r>
            <a:r>
              <a:rPr lang="en-US" u="sng" dirty="0" smtClean="0"/>
              <a:t> available in day2/pseudo directory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8886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</dc:creator>
  <cp:lastModifiedBy>Madhura</cp:lastModifiedBy>
  <cp:revision>12</cp:revision>
  <dcterms:created xsi:type="dcterms:W3CDTF">2014-06-30T04:00:50Z</dcterms:created>
  <dcterms:modified xsi:type="dcterms:W3CDTF">2014-07-01T05:39:01Z</dcterms:modified>
</cp:coreProperties>
</file>