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2.png" ContentType="image/png"/>
  <Override PartName="/ppt/media/image14.png" ContentType="image/png"/>
  <Override PartName="/ppt/media/image9.png" ContentType="image/png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10.png" ContentType="image/png"/>
  <Override PartName="/ppt/media/image6.jpeg" ContentType="image/jpeg"/>
  <Override PartName="/ppt/media/image8.png" ContentType="image/png"/>
  <Override PartName="/ppt/media/image13.png" ContentType="image/png"/>
  <Override PartName="/ppt/media/image7.jpeg" ContentType="image/jpeg"/>
  <Override PartName="/ppt/media/image11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78080" y="360"/>
            <a:ext cx="226080" cy="68554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478080" y="360"/>
            <a:ext cx="226080" cy="68554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584000" y="1368000"/>
            <a:ext cx="9598680" cy="39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89000"/>
              </a:lnSpc>
            </a:pPr>
            <a:r>
              <a:rPr b="1" lang="en-IN" sz="8000" spc="-1" strike="noStrike">
                <a:solidFill>
                  <a:srgbClr val="92d050"/>
                </a:solidFill>
                <a:latin typeface="Arial"/>
                <a:ea typeface="DejaVu Sans"/>
              </a:rPr>
              <a:t>FANTASY CRICKET PREDICTOR</a:t>
            </a:r>
            <a:endParaRPr b="0" lang="en-IN" sz="80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6602400" y="5781240"/>
            <a:ext cx="9597240" cy="91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1488600" y="342360"/>
            <a:ext cx="9597240" cy="156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89000"/>
              </a:lnSpc>
            </a:pPr>
            <a:r>
              <a:rPr b="1" lang="en-IN" sz="4400" spc="-1" strike="noStrike">
                <a:solidFill>
                  <a:srgbClr val="92d050"/>
                </a:solidFill>
                <a:latin typeface="Arial Black"/>
                <a:ea typeface="DejaVu Sans"/>
              </a:rPr>
              <a:t>PROBLEM STATEMENT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1438200" y="1356840"/>
            <a:ext cx="9647280" cy="50706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haroni"/>
                <a:ea typeface="DejaVu Sans"/>
              </a:rPr>
              <a:t>Select the team of 11 players out of the pool of 30 players that would get the maximum total points in an IPL match under Fantasy Sport Game constraints.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488600" y="342360"/>
            <a:ext cx="9597240" cy="156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89000"/>
              </a:lnSpc>
            </a:pPr>
            <a:r>
              <a:rPr b="1" lang="en-IN" sz="4400" spc="-1" strike="noStrike">
                <a:solidFill>
                  <a:srgbClr val="92d050"/>
                </a:solidFill>
                <a:latin typeface="Arial Black"/>
                <a:ea typeface="DejaVu Sans"/>
              </a:rPr>
              <a:t>RAW DATA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720000" y="1150200"/>
            <a:ext cx="11470320" cy="5616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488600" y="342360"/>
            <a:ext cx="9597240" cy="156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89000"/>
              </a:lnSpc>
            </a:pPr>
            <a:r>
              <a:rPr b="1" lang="en-IN" sz="4400" spc="-1" strike="noStrike">
                <a:solidFill>
                  <a:srgbClr val="92d050"/>
                </a:solidFill>
                <a:latin typeface="Arial Black"/>
                <a:ea typeface="DejaVu Sans"/>
              </a:rPr>
              <a:t>WHAT IS FANTASY CRICKET?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1438200" y="1356840"/>
            <a:ext cx="9647280" cy="50706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haroni"/>
                <a:ea typeface="DejaVu Sans"/>
              </a:rPr>
              <a:t> </a:t>
            </a:r>
            <a:endParaRPr b="0" lang="en-IN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br/>
            <a:endParaRPr b="0" lang="en-IN" sz="2800" spc="-1" strike="noStrike"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696240" y="0"/>
            <a:ext cx="11494440" cy="6840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1488600" y="342360"/>
            <a:ext cx="9597240" cy="80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89000"/>
              </a:lnSpc>
            </a:pPr>
            <a:r>
              <a:rPr b="1" lang="en-IN" sz="4400" spc="-1" strike="noStrike">
                <a:solidFill>
                  <a:srgbClr val="92d050"/>
                </a:solidFill>
                <a:latin typeface="Arial Black"/>
                <a:ea typeface="DejaVu Sans"/>
              </a:rPr>
              <a:t>TECHNOLOGY USED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1438200" y="1356840"/>
            <a:ext cx="9647280" cy="50706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haroni"/>
                <a:ea typeface="DejaVu Sans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latin typeface="Aharoni"/>
                <a:ea typeface="DejaVu Sans"/>
              </a:rPr>
              <a:t>- PYTHON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haroni"/>
                <a:ea typeface="DejaVu Sans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latin typeface="Aharoni"/>
                <a:ea typeface="DejaVu Sans"/>
              </a:rPr>
              <a:t>- DJANGO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haroni"/>
                <a:ea typeface="DejaVu Sans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latin typeface="Aharoni"/>
                <a:ea typeface="DejaVu Sans"/>
              </a:rPr>
              <a:t>- HTML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haroni"/>
                <a:ea typeface="DejaVu Sans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latin typeface="Aharoni"/>
                <a:ea typeface="DejaVu Sans"/>
              </a:rPr>
              <a:t>- CSS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1488600" y="342360"/>
            <a:ext cx="9597240" cy="80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89000"/>
              </a:lnSpc>
            </a:pPr>
            <a:r>
              <a:rPr b="1" lang="en-IN" sz="4400" spc="-1" strike="noStrike">
                <a:solidFill>
                  <a:srgbClr val="92d050"/>
                </a:solidFill>
                <a:latin typeface="Arial Black"/>
                <a:ea typeface="DejaVu Sans"/>
              </a:rPr>
              <a:t>METHODS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1438200" y="1356840"/>
            <a:ext cx="9647280" cy="50706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haroni"/>
                <a:ea typeface="DejaVu Sans"/>
              </a:rPr>
              <a:t>- Exponentially Weighted Average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haroni"/>
                <a:ea typeface="DejaVu Sans"/>
              </a:rPr>
              <a:t>- Linear Programming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488600" y="342360"/>
            <a:ext cx="9597240" cy="80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89000"/>
              </a:lnSpc>
            </a:pPr>
            <a:r>
              <a:rPr b="1" lang="en-IN" sz="4400" spc="-1" strike="noStrike">
                <a:solidFill>
                  <a:srgbClr val="92d050"/>
                </a:solidFill>
                <a:latin typeface="Arial Black"/>
                <a:ea typeface="DejaVu Sans"/>
              </a:rPr>
              <a:t>CONSTRAINTS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936000" y="1562400"/>
            <a:ext cx="10943280" cy="4988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488600" y="342360"/>
            <a:ext cx="9597240" cy="73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89000"/>
              </a:lnSpc>
            </a:pPr>
            <a:r>
              <a:rPr b="1" lang="en-IN" sz="4400" spc="-1" strike="noStrike">
                <a:solidFill>
                  <a:srgbClr val="92d050"/>
                </a:solidFill>
                <a:latin typeface="Arial Black"/>
                <a:ea typeface="DejaVu Sans"/>
              </a:rPr>
              <a:t>RESULT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1438200" y="1356840"/>
            <a:ext cx="9647280" cy="50706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haroni"/>
                <a:ea typeface="DejaVu Sans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latin typeface="Aharoni"/>
                <a:ea typeface="DejaVu Sans"/>
              </a:rPr>
              <a:t>- The algorithm is completely automated and </a:t>
            </a:r>
            <a:r>
              <a:rPr b="1" lang="en-US" sz="2800" spc="-1" strike="noStrike">
                <a:solidFill>
                  <a:srgbClr val="000000"/>
                </a:solidFill>
                <a:latin typeface="Aharoni"/>
                <a:ea typeface="DejaVu Sans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Aharoni"/>
                <a:ea typeface="DejaVu Sans"/>
              </a:rPr>
              <a:t>	</a:t>
            </a:r>
            <a:r>
              <a:rPr b="1" lang="en-US" sz="2800" spc="-1" strike="noStrike">
                <a:solidFill>
                  <a:srgbClr val="000000"/>
                </a:solidFill>
                <a:latin typeface="Aharoni"/>
                <a:ea typeface="DejaVu Sans"/>
              </a:rPr>
              <a:t>gives the top 11 Players from two teams            that maximizes the probability of scoring          the highest points.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190680" cy="6856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190680" cy="6856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190680" cy="6856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488600" y="342360"/>
            <a:ext cx="9597240" cy="156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89000"/>
              </a:lnSpc>
            </a:pPr>
            <a:r>
              <a:rPr b="1" lang="en-IN" sz="4400" spc="-1" strike="noStrike">
                <a:solidFill>
                  <a:srgbClr val="92d050"/>
                </a:solidFill>
                <a:latin typeface="Arial Black"/>
                <a:ea typeface="DejaVu Sans"/>
              </a:rPr>
              <a:t>WHAT IS FANTASY CRICKET?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438200" y="1356840"/>
            <a:ext cx="9647280" cy="507060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Aharoni"/>
                <a:ea typeface="DejaVu Sans"/>
              </a:rPr>
              <a:t> </a:t>
            </a:r>
            <a:endParaRPr b="0" lang="en-IN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000000"/>
                </a:solidFill>
                <a:latin typeface="Aharoni"/>
                <a:ea typeface="DejaVu Sans"/>
              </a:rPr>
              <a:t>Fantasy Sports is a new and exciting game where players can select fantasy teams from real-world professional sports. The aim is to build a team that can score the most points compared to another team. </a:t>
            </a:r>
            <a:r>
              <a:rPr b="1" lang="en-GB" sz="2800" spc="-1" strike="noStrike">
                <a:solidFill>
                  <a:srgbClr val="000000"/>
                </a:solidFill>
                <a:latin typeface="Aharoni"/>
                <a:ea typeface="DejaVu Sans"/>
              </a:rPr>
              <a:t>Fantasy sports </a:t>
            </a:r>
            <a:r>
              <a:rPr b="1" lang="en-US" sz="2800" spc="-1" strike="noStrike">
                <a:solidFill>
                  <a:srgbClr val="000000"/>
                </a:solidFill>
                <a:latin typeface="Aharoni"/>
                <a:ea typeface="DejaVu Sans"/>
              </a:rPr>
              <a:t>allow users </a:t>
            </a:r>
            <a:r>
              <a:rPr b="1" lang="en-GB" sz="2800" spc="-1" strike="noStrike">
                <a:solidFill>
                  <a:srgbClr val="000000"/>
                </a:solidFill>
                <a:latin typeface="Aharoni"/>
                <a:ea typeface="DejaVu Sans"/>
              </a:rPr>
              <a:t>to make the best use of their sports knowledge and earn real cash by taking part in fantasy sports leagues. </a:t>
            </a:r>
            <a:endParaRPr b="0" lang="en-IN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br/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190680" cy="6856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089720" y="326880"/>
            <a:ext cx="10513080" cy="97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89000"/>
              </a:lnSpc>
            </a:pPr>
            <a:r>
              <a:rPr b="1" lang="en-IN" sz="4000" spc="-1" strike="noStrike">
                <a:solidFill>
                  <a:srgbClr val="92d050"/>
                </a:solidFill>
                <a:latin typeface="Arial"/>
                <a:ea typeface="DejaVu Sans"/>
              </a:rPr>
              <a:t>HOW TO PLAY FANTASY SPORTS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167120" y="3270240"/>
            <a:ext cx="5004000" cy="1935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000000"/>
                </a:solidFill>
                <a:latin typeface="Aldhabi"/>
                <a:ea typeface="Aldhabi"/>
              </a:rPr>
              <a:t> </a:t>
            </a:r>
            <a:r>
              <a:rPr b="1" lang="en-IN" sz="4400" spc="-1" strike="noStrike">
                <a:solidFill>
                  <a:srgbClr val="000000"/>
                </a:solidFill>
                <a:latin typeface="Aldhabi"/>
                <a:ea typeface="Aldhabi"/>
              </a:rPr>
              <a:t>Fantasy Game </a:t>
            </a:r>
            <a:r>
              <a:rPr b="1" lang="en-US" sz="4400" spc="-1" strike="noStrike">
                <a:solidFill>
                  <a:srgbClr val="000000"/>
                </a:solidFill>
                <a:latin typeface="Aldhabi"/>
                <a:ea typeface="Aldhabi"/>
              </a:rPr>
              <a:t>Dashboard 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84" name="Picture 6" descr=""/>
          <p:cNvPicPr/>
          <p:nvPr/>
        </p:nvPicPr>
        <p:blipFill>
          <a:blip r:embed="rId1"/>
          <a:stretch/>
        </p:blipFill>
        <p:spPr>
          <a:xfrm>
            <a:off x="7408080" y="924120"/>
            <a:ext cx="4019400" cy="5672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1332360" y="2732040"/>
            <a:ext cx="4647960" cy="2069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000000"/>
                </a:solidFill>
                <a:latin typeface="Aldhabi"/>
                <a:ea typeface="Aldhabi"/>
              </a:rPr>
              <a:t>Create a team 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86" name="Picture 5" descr=""/>
          <p:cNvPicPr/>
          <p:nvPr/>
        </p:nvPicPr>
        <p:blipFill>
          <a:blip r:embed="rId1"/>
          <a:stretch/>
        </p:blipFill>
        <p:spPr>
          <a:xfrm>
            <a:off x="7557480" y="524160"/>
            <a:ext cx="4143240" cy="5416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388160" y="2722320"/>
            <a:ext cx="4905000" cy="2054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000000"/>
                </a:solidFill>
                <a:latin typeface="Aldhabi"/>
                <a:ea typeface="Aldhabi"/>
              </a:rPr>
              <a:t>Pick  Wicket Keeper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88" name="Picture 5" descr=""/>
          <p:cNvPicPr/>
          <p:nvPr/>
        </p:nvPicPr>
        <p:blipFill>
          <a:blip r:embed="rId1"/>
          <a:stretch/>
        </p:blipFill>
        <p:spPr>
          <a:xfrm>
            <a:off x="7680960" y="585360"/>
            <a:ext cx="3960000" cy="5416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457280" y="2539800"/>
            <a:ext cx="4892760" cy="1776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000000"/>
                </a:solidFill>
                <a:latin typeface="Aldhabi"/>
                <a:ea typeface="Aldhabi"/>
              </a:rPr>
              <a:t>Pick Batsmen</a:t>
            </a:r>
            <a:r>
              <a:rPr b="0" lang="en-IN" sz="1800" spc="-1" strike="noStrike">
                <a:solidFill>
                  <a:srgbClr val="000000"/>
                </a:solidFill>
                <a:latin typeface="Franklin Gothic Book"/>
                <a:ea typeface="Aldhabi"/>
              </a:rPr>
              <a:t> 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90" name="Picture 5" descr=""/>
          <p:cNvPicPr/>
          <p:nvPr/>
        </p:nvPicPr>
        <p:blipFill>
          <a:blip r:embed="rId1"/>
          <a:stretch/>
        </p:blipFill>
        <p:spPr>
          <a:xfrm>
            <a:off x="7668360" y="1000800"/>
            <a:ext cx="3979440" cy="5416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1230840" y="2233440"/>
            <a:ext cx="5379840" cy="187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000000"/>
                </a:solidFill>
                <a:latin typeface="Aldhabi"/>
                <a:ea typeface="Aldhabi"/>
              </a:rPr>
              <a:t>Pick  All Rounder(s)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92" name="Picture 5" descr=""/>
          <p:cNvPicPr/>
          <p:nvPr/>
        </p:nvPicPr>
        <p:blipFill>
          <a:blip r:embed="rId1"/>
          <a:stretch/>
        </p:blipFill>
        <p:spPr>
          <a:xfrm>
            <a:off x="7416720" y="719640"/>
            <a:ext cx="3934440" cy="5416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634400" y="2404440"/>
            <a:ext cx="4695480" cy="1847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000000"/>
                </a:solidFill>
                <a:latin typeface="Aldhabi"/>
                <a:ea typeface="Aldhabi"/>
              </a:rPr>
              <a:t>Pick Bowlers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94" name="Picture 5" descr=""/>
          <p:cNvPicPr/>
          <p:nvPr/>
        </p:nvPicPr>
        <p:blipFill>
          <a:blip r:embed="rId1"/>
          <a:stretch/>
        </p:blipFill>
        <p:spPr>
          <a:xfrm>
            <a:off x="7251120" y="809640"/>
            <a:ext cx="3927240" cy="5416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444320" y="2219400"/>
            <a:ext cx="4982400" cy="1612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000000"/>
                </a:solidFill>
                <a:latin typeface="Aldhabi"/>
                <a:ea typeface="Aldhabi"/>
              </a:rPr>
              <a:t>Final step,  Join a  League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96" name="Picture 5" descr=""/>
          <p:cNvPicPr/>
          <p:nvPr/>
        </p:nvPicPr>
        <p:blipFill>
          <a:blip r:embed="rId1"/>
          <a:stretch/>
        </p:blipFill>
        <p:spPr>
          <a:xfrm>
            <a:off x="7055280" y="1008720"/>
            <a:ext cx="4082400" cy="5416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</TotalTime>
  <Application>LibreOffice/6.4.7.2$Linux_X86_64 LibreOffice_project/40$Build-2</Application>
  <Words>1051</Words>
  <Paragraphs>72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2020-12-23T14:16:03Z</dcterms:created>
  <dc:creator/>
  <dc:description/>
  <dc:language>en-IN</dc:language>
  <cp:lastModifiedBy/>
  <dcterms:modified xsi:type="dcterms:W3CDTF">2022-12-23T13:42:55Z</dcterms:modified>
  <cp:revision>25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20</vt:i4>
  </property>
</Properties>
</file>