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D16A0C8-BFF5-4356-B34C-CA13D7B86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parking space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D8A1312-B206-45FB-9D27-91F29A60A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19-02-2021 01:37:19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atewise">
            <a:extLst>
              <a:ext uri="{FF2B5EF4-FFF2-40B4-BE49-F238E27FC236}">
                <a16:creationId xmlns:a16="http://schemas.microsoft.com/office/drawing/2014/main" id="{85E32FC8-8791-4C23-AF9B-75713A23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88" y="440326"/>
            <a:ext cx="8740412" cy="60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perty Type">
            <a:extLst>
              <a:ext uri="{FF2B5EF4-FFF2-40B4-BE49-F238E27FC236}">
                <a16:creationId xmlns:a16="http://schemas.microsoft.com/office/drawing/2014/main" id="{0038E76F-40EB-4B2D-8C53-ACFD321C5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4" y="940526"/>
            <a:ext cx="9049159" cy="53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uilding Status">
            <a:extLst>
              <a:ext uri="{FF2B5EF4-FFF2-40B4-BE49-F238E27FC236}">
                <a16:creationId xmlns:a16="http://schemas.microsoft.com/office/drawing/2014/main" id="{A8827FCE-C071-42F3-84EB-57CD43C1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" y="699432"/>
            <a:ext cx="2951661" cy="5486239"/>
          </a:xfrm>
          <a:prstGeom prst="rect">
            <a:avLst/>
          </a:prstGeom>
        </p:spPr>
      </p:pic>
      <p:pic>
        <p:nvPicPr>
          <p:cNvPr id="3" name="slide7" descr="status">
            <a:extLst>
              <a:ext uri="{FF2B5EF4-FFF2-40B4-BE49-F238E27FC236}">
                <a16:creationId xmlns:a16="http://schemas.microsoft.com/office/drawing/2014/main" id="{A4CFAA06-F876-401D-A3BD-AE433756A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1" y="699432"/>
            <a:ext cx="4898572" cy="5074351"/>
          </a:xfrm>
          <a:prstGeom prst="rect">
            <a:avLst/>
          </a:prstGeom>
        </p:spPr>
      </p:pic>
      <p:pic>
        <p:nvPicPr>
          <p:cNvPr id="4" name="slide5" descr="PT and OvL">
            <a:extLst>
              <a:ext uri="{FF2B5EF4-FFF2-40B4-BE49-F238E27FC236}">
                <a16:creationId xmlns:a16="http://schemas.microsoft.com/office/drawing/2014/main" id="{6538B6E5-C563-41AA-808D-CD450F9DB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699431"/>
            <a:ext cx="2991394" cy="53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ecomisioned bldc">
            <a:extLst>
              <a:ext uri="{FF2B5EF4-FFF2-40B4-BE49-F238E27FC236}">
                <a16:creationId xmlns:a16="http://schemas.microsoft.com/office/drawing/2014/main" id="{C144F18D-B9BD-4899-BF0E-553DE4A2F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" y="531222"/>
            <a:ext cx="2300968" cy="6135915"/>
          </a:xfrm>
          <a:prstGeom prst="rect">
            <a:avLst/>
          </a:prstGeom>
        </p:spPr>
      </p:pic>
      <p:pic>
        <p:nvPicPr>
          <p:cNvPr id="3" name="slide9" descr="Excess ptype">
            <a:extLst>
              <a:ext uri="{FF2B5EF4-FFF2-40B4-BE49-F238E27FC236}">
                <a16:creationId xmlns:a16="http://schemas.microsoft.com/office/drawing/2014/main" id="{E7E1EF62-938F-4881-9A27-A47245AE6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04" y="531222"/>
            <a:ext cx="1711234" cy="5347065"/>
          </a:xfrm>
          <a:prstGeom prst="rect">
            <a:avLst/>
          </a:prstGeom>
        </p:spPr>
      </p:pic>
      <p:pic>
        <p:nvPicPr>
          <p:cNvPr id="4" name="slide11" descr="Sheet 11">
            <a:extLst>
              <a:ext uri="{FF2B5EF4-FFF2-40B4-BE49-F238E27FC236}">
                <a16:creationId xmlns:a16="http://schemas.microsoft.com/office/drawing/2014/main" id="{D682DD03-82E4-4489-8568-C39C2DF06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3" y="531222"/>
            <a:ext cx="4200525" cy="58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heet 13">
            <a:extLst>
              <a:ext uri="{FF2B5EF4-FFF2-40B4-BE49-F238E27FC236}">
                <a16:creationId xmlns:a16="http://schemas.microsoft.com/office/drawing/2014/main" id="{8CAB2023-7825-44D3-990B-A797E382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1514475"/>
            <a:ext cx="11325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ates -leased/owned">
            <a:extLst>
              <a:ext uri="{FF2B5EF4-FFF2-40B4-BE49-F238E27FC236}">
                <a16:creationId xmlns:a16="http://schemas.microsoft.com/office/drawing/2014/main" id="{8AFFB4B2-1A8D-4870-83AC-DB93DD6D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519237"/>
            <a:ext cx="10763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1">
            <a:extLst>
              <a:ext uri="{FF2B5EF4-FFF2-40B4-BE49-F238E27FC236}">
                <a16:creationId xmlns:a16="http://schemas.microsoft.com/office/drawing/2014/main" id="{C864093C-0DDD-4BD4-80CE-AD49481C2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parking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space</dc:title>
  <dc:creator/>
  <cp:lastModifiedBy>Pranav</cp:lastModifiedBy>
  <cp:revision>1</cp:revision>
  <dcterms:created xsi:type="dcterms:W3CDTF">2021-02-18T20:07:23Z</dcterms:created>
  <dcterms:modified xsi:type="dcterms:W3CDTF">2021-02-18T20:13:01Z</dcterms:modified>
</cp:coreProperties>
</file>