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3" r:id="rId2"/>
    <p:sldId id="303" r:id="rId3"/>
    <p:sldId id="342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B9BD5"/>
    <a:srgbClr val="5B33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63" autoAdjust="0"/>
    <p:restoredTop sz="94660"/>
  </p:normalViewPr>
  <p:slideViewPr>
    <p:cSldViewPr snapToGrid="0">
      <p:cViewPr>
        <p:scale>
          <a:sx n="72" d="100"/>
          <a:sy n="72" d="100"/>
        </p:scale>
        <p:origin x="-139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Sheet1!$H$3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Sheet1!$G$4:$G$10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Sheet1!$H$4:$H$10</c:f>
              <c:numCache>
                <c:formatCode>0</c:formatCode>
                <c:ptCount val="7"/>
                <c:pt idx="0">
                  <c:v>3.07</c:v>
                </c:pt>
                <c:pt idx="1">
                  <c:v>7.76</c:v>
                </c:pt>
                <c:pt idx="2">
                  <c:v>6.37</c:v>
                </c:pt>
                <c:pt idx="3">
                  <c:v>15.26</c:v>
                </c:pt>
                <c:pt idx="4">
                  <c:v>39.879999999999995</c:v>
                </c:pt>
                <c:pt idx="5">
                  <c:v>40.86</c:v>
                </c:pt>
                <c:pt idx="6">
                  <c:v>51.64</c:v>
                </c:pt>
              </c:numCache>
            </c:numRef>
          </c:val>
        </c:ser>
        <c:gapWidth val="126"/>
        <c:axId val="83403904"/>
        <c:axId val="83405440"/>
      </c:barChart>
      <c:catAx>
        <c:axId val="834039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05440"/>
        <c:crosses val="autoZero"/>
        <c:auto val="1"/>
        <c:lblAlgn val="ctr"/>
        <c:lblOffset val="100"/>
      </c:catAx>
      <c:valAx>
        <c:axId val="83405440"/>
        <c:scaling>
          <c:orientation val="minMax"/>
        </c:scaling>
        <c:delete val="1"/>
        <c:axPos val="l"/>
        <c:numFmt formatCode="0" sourceLinked="1"/>
        <c:majorTickMark val="none"/>
        <c:tickLblPos val="nextTo"/>
        <c:crossAx val="8340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 w="25400">
          <a:noFill/>
        </a:ln>
        <a:effectLst/>
        <a:sp3d/>
      </c:spPr>
    </c:sideWall>
    <c:backWall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Sheet1!$H$3</c:f>
              <c:strCache>
                <c:ptCount val="1"/>
                <c:pt idx="0">
                  <c:v>Sales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Sheet1!$G$4:$G$10</c:f>
              <c:strCache>
                <c:ptCount val="7"/>
                <c:pt idx="0">
                  <c:v>2010-11</c:v>
                </c:pt>
                <c:pt idx="1">
                  <c:v>2011-12</c:v>
                </c:pt>
                <c:pt idx="2">
                  <c:v>2012-13</c:v>
                </c:pt>
                <c:pt idx="3">
                  <c:v>2013-14</c:v>
                </c:pt>
                <c:pt idx="4">
                  <c:v>2014-15</c:v>
                </c:pt>
                <c:pt idx="5">
                  <c:v>2015-16</c:v>
                </c:pt>
                <c:pt idx="6">
                  <c:v>2016-17</c:v>
                </c:pt>
              </c:strCache>
            </c:strRef>
          </c:cat>
          <c:val>
            <c:numRef>
              <c:f>Sheet1!$H$4:$H$10</c:f>
              <c:numCache>
                <c:formatCode>0</c:formatCode>
                <c:ptCount val="7"/>
                <c:pt idx="0">
                  <c:v>3.07</c:v>
                </c:pt>
                <c:pt idx="1">
                  <c:v>7.76</c:v>
                </c:pt>
                <c:pt idx="2">
                  <c:v>6.37</c:v>
                </c:pt>
                <c:pt idx="3">
                  <c:v>15.26</c:v>
                </c:pt>
                <c:pt idx="4">
                  <c:v>39.879999999999995</c:v>
                </c:pt>
                <c:pt idx="5">
                  <c:v>40.86</c:v>
                </c:pt>
                <c:pt idx="6">
                  <c:v>51.64</c:v>
                </c:pt>
              </c:numCache>
            </c:numRef>
          </c:val>
        </c:ser>
        <c:gapDepth val="0"/>
        <c:shape val="box"/>
        <c:axId val="84029440"/>
        <c:axId val="84030976"/>
        <c:axId val="0"/>
      </c:bar3DChart>
      <c:catAx>
        <c:axId val="840294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30976"/>
        <c:crosses val="autoZero"/>
        <c:auto val="1"/>
        <c:lblAlgn val="ctr"/>
        <c:lblOffset val="100"/>
      </c:catAx>
      <c:valAx>
        <c:axId val="84030976"/>
        <c:scaling>
          <c:orientation val="minMax"/>
        </c:scaling>
        <c:delete val="1"/>
        <c:axPos val="l"/>
        <c:numFmt formatCode="0" sourceLinked="1"/>
        <c:majorTickMark val="none"/>
        <c:tickLblPos val="nextTo"/>
        <c:crossAx val="8402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9F339-97EA-41B8-9CA8-BD26226E64EF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A2CE-AF62-4E66-97EA-53D71DED4F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71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C0580-0AD1-C548-A7DA-417D2C2843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98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09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43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560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D9870-FEB8-47EF-9B7B-8E3A249D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3E60C6-E651-4472-8F66-E77269F3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FFB044-2AB8-450D-AFAD-BC57243D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50AEC0-E10B-4C36-BCDE-946208F8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6886094-DB92-4092-9BD5-20A6534EA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716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515FC-E741-452F-8B3C-5A0B4E36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94D9FC-3299-4D28-91D8-C3F158B1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060CFF-BBA1-45A5-903B-615BFBEE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963363-FCB0-4212-9383-2F9E5B02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70C6B2F-E5A1-48CA-8B33-0984105D0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6989535" y="242390"/>
            <a:ext cx="1551155" cy="804672"/>
            <a:chOff x="141167" y="187036"/>
            <a:chExt cx="1687633" cy="900733"/>
          </a:xfrm>
        </p:grpSpPr>
        <p:pic>
          <p:nvPicPr>
            <p:cNvPr id="9" name="Picture 3" descr="E:\Divine Technozone (P) Ltd\FY 17-18\Projects\Safe Towers Pvt. Ltd\Company Presentation\Pictures Data\safe-towers-private-limited-120x120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7036"/>
              <a:ext cx="685800" cy="66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1167" y="795901"/>
              <a:ext cx="1687633" cy="291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 smtClean="0">
                  <a:solidFill>
                    <a:srgbClr val="FF9900"/>
                  </a:solidFill>
                </a:rPr>
                <a:t>SAFE TOWERS</a:t>
              </a:r>
              <a:endParaRPr lang="en-IN" sz="1050" dirty="0">
                <a:solidFill>
                  <a:srgbClr val="FF99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0784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Confidentiality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3F002A-77C1-814F-B6A2-E57B21788A63}" type="datetime1">
              <a:rPr lang="en-IN" smtClean="0"/>
              <a:pPr/>
              <a:t>10-05-2018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DAED-E0C9-400C-90AA-A1F0159FFAD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28600" y="1752600"/>
            <a:ext cx="8458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966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5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852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0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2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307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33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60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02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26FD-3820-45D2-92DE-D1D30AC9A81D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42CD-0F1E-41A5-9DE1-8D761E7B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07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5" Type="http://schemas.openxmlformats.org/officeDocument/2006/relationships/image" Target="../media/image25.gif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95596340"/>
              </p:ext>
            </p:extLst>
          </p:nvPr>
        </p:nvGraphicFramePr>
        <p:xfrm>
          <a:off x="5789167" y="3736541"/>
          <a:ext cx="3336785" cy="1910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57560" y="5840058"/>
            <a:ext cx="1495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Turnover in INR Cr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7363BC-2207-4AF9-95CC-819F80490D2A}"/>
              </a:ext>
            </a:extLst>
          </p:cNvPr>
          <p:cNvSpPr txBox="1"/>
          <p:nvPr/>
        </p:nvSpPr>
        <p:spPr>
          <a:xfrm>
            <a:off x="1587689" y="367939"/>
            <a:ext cx="6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Safe Towers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gray">
          <a:xfrm>
            <a:off x="5172075" y="2436665"/>
            <a:ext cx="3757613" cy="1263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tIns="91440"/>
          <a:lstStyle/>
          <a:p>
            <a:pPr marL="119063" indent="-119063">
              <a:spcBef>
                <a:spcPct val="0"/>
              </a:spcBef>
            </a:pPr>
            <a:endParaRPr lang="en-US" altLang="zh-HK" sz="1600" b="1" u="sng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gray">
          <a:xfrm>
            <a:off x="205895" y="3679847"/>
            <a:ext cx="4855645" cy="23497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tIns="91440"/>
          <a:lstStyle/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RANGE:</a:t>
            </a: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Structures: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Radar Navigation 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Monopole-Roof Top and Ground Based 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Smart Poles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Towers</a:t>
            </a:r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Hybrid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Towers</a:t>
            </a:r>
          </a:p>
          <a:p>
            <a:pPr algn="just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Outdoor Structure &amp; Solar: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Media Bill Boards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Street Light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Poles</a:t>
            </a:r>
          </a:p>
          <a:p>
            <a:pPr>
              <a:defRPr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Solar Photovoltaic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gray">
          <a:xfrm>
            <a:off x="5172075" y="3792241"/>
            <a:ext cx="3743325" cy="21738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119063" indent="-119063" algn="l" eaLnBrk="1" hangingPunct="1">
              <a:spcBef>
                <a:spcPct val="0"/>
              </a:spcBef>
              <a:buSzTx/>
              <a:buFontTx/>
              <a:buNone/>
            </a:pPr>
            <a:endParaRPr lang="en-US" sz="14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197145" y="1354140"/>
            <a:ext cx="8718255" cy="9985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 TOWERS PVT LTD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Specialize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Designing and Manufacturing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of Communication, Media &amp; Electrical Structures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Affiliated </a:t>
            </a:r>
          </a:p>
          <a:p>
            <a:pPr algn="just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company was formed in 2010 and is located at Muradnagar &amp;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Morta (Ghaziabad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Uttar Pradesh)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250+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E:\Divine Technozone (P) Ltd\ADMIN\Logo Design\ISO Logo\images.png">
            <a:extLst>
              <a:ext uri="{FF2B5EF4-FFF2-40B4-BE49-F238E27FC236}">
                <a16:creationId xmlns="" xmlns:a16="http://schemas.microsoft.com/office/drawing/2014/main" id="{1ACA094B-3614-2940-B723-985B6BB56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36726" y="2614431"/>
            <a:ext cx="807531" cy="7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83912220"/>
              </p:ext>
            </p:extLst>
          </p:nvPr>
        </p:nvGraphicFramePr>
        <p:xfrm>
          <a:off x="5042830" y="3621314"/>
          <a:ext cx="4212236" cy="229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3" descr="E:\Divine Technozone (P) Ltd\FY 17-18\Projects\Safe Towers Pvt. Ltd\Company Presentation\Pictures Data\images01.png">
            <a:extLst>
              <a:ext uri="{FF2B5EF4-FFF2-40B4-BE49-F238E27FC236}">
                <a16:creationId xmlns="" xmlns:a16="http://schemas.microsoft.com/office/drawing/2014/main" id="{9F31C05C-AB96-B543-8779-A9298ECC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26415" y="2586148"/>
            <a:ext cx="811295" cy="7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9"/>
          <p:cNvSpPr>
            <a:spLocks noChangeArrowheads="1"/>
          </p:cNvSpPr>
          <p:nvPr/>
        </p:nvSpPr>
        <p:spPr bwMode="gray">
          <a:xfrm>
            <a:off x="232332" y="2436665"/>
            <a:ext cx="4829208" cy="1179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tIns="91440"/>
          <a:lstStyle/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Base </a:t>
            </a:r>
          </a:p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PAN India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Seychelles ■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Bangladesh ■ Bhutan ■ Brazil ■ Kuwait ■ Myanmar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Nepal ■ Oman ■ Qatar ■ Saudi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■ UAE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67068" y="5806717"/>
            <a:ext cx="1495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Turnover in INR Cr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5179856" y="375601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9063" indent="-119063">
              <a:spcBef>
                <a:spcPct val="0"/>
              </a:spcBef>
            </a:pPr>
            <a:r>
              <a:rPr lang="en-US" altLang="zh-HK" b="1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Sales</a:t>
            </a:r>
            <a:endParaRPr lang="en-US" altLang="zh-HK" sz="2000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0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ivine Technozone (P) Ltd\Snaps 17-18\Safe Tower Presentation\Pictures\100EOS5D\SELECTED\Product\E85A9667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1180" y="1325280"/>
            <a:ext cx="2784734" cy="18288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 rot="5400000">
            <a:off x="6712315" y="886601"/>
            <a:ext cx="1815367" cy="27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C:\Users\lenove\Pictures\FB_IMG_1457943102730 (2)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6200000">
            <a:off x="6708188" y="3329364"/>
            <a:ext cx="1839915" cy="268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E:\Divine Technozone (P) Ltd\Snaps 17-18\Safe Tower Presentation\Pictures\100EOS5D\SELECTED\Product\IMG-20171204-WA0009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1180" y="3752859"/>
            <a:ext cx="2799409" cy="183991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052" name="Picture 4" descr="E:\Divine Technozone (P) Ltd\Snaps 17-18\Safe Tower Presentation\Pictures\100EOS5D\SELECTED\Product\IMG-20171204-WA0040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87938" y="3752859"/>
            <a:ext cx="2799407" cy="183991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87938" y="1325280"/>
            <a:ext cx="2784731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32353" y="3253629"/>
            <a:ext cx="23006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/>
              <a:t>FAST TRACK TOWER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762" y="3224859"/>
            <a:ext cx="22870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/>
              <a:t>HYBRID TOWER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353" y="5641879"/>
            <a:ext cx="2417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/>
              <a:t>CAMOUFLAGE MONOPOLE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7121" y="5641879"/>
            <a:ext cx="23231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/>
              <a:t>MONOPOLE TOWER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1581" y="3273493"/>
            <a:ext cx="22768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MEDIA DISPLAY BILL BOARD</a:t>
            </a:r>
            <a:endParaRPr lang="en-IN" sz="13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81581" y="5641879"/>
            <a:ext cx="2346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50" b="1" dirty="0"/>
              <a:t>HIGH MAST TOWER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66518" y="1218147"/>
            <a:ext cx="0" cy="461668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77289" y="1245370"/>
            <a:ext cx="0" cy="461668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1180" y="3602818"/>
            <a:ext cx="8696641" cy="3608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17363BC-2207-4AF9-95CC-819F80490D2A}"/>
              </a:ext>
            </a:extLst>
          </p:cNvPr>
          <p:cNvSpPr txBox="1"/>
          <p:nvPr/>
        </p:nvSpPr>
        <p:spPr>
          <a:xfrm>
            <a:off x="1587689" y="367939"/>
            <a:ext cx="6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Portfolio</a:t>
            </a:r>
          </a:p>
        </p:txBody>
      </p:sp>
    </p:spTree>
    <p:extLst>
      <p:ext uri="{BB962C8B-B14F-4D97-AF65-F5344CB8AC3E}">
        <p14:creationId xmlns:p14="http://schemas.microsoft.com/office/powerpoint/2010/main" xmlns="" val="5638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 descr="Image result for tele com operators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8896" y="1622777"/>
            <a:ext cx="1811054" cy="1950749"/>
          </a:xfrm>
          <a:prstGeom prst="rect">
            <a:avLst/>
          </a:prstGeom>
          <a:noFill/>
        </p:spPr>
      </p:pic>
      <p:sp>
        <p:nvSpPr>
          <p:cNvPr id="39944" name="AutoShape 8" descr="Image result for solar terra logo brazil"/>
          <p:cNvSpPr>
            <a:spLocks noChangeAspect="1" noChangeArrowheads="1"/>
          </p:cNvSpPr>
          <p:nvPr/>
        </p:nvSpPr>
        <p:spPr bwMode="auto">
          <a:xfrm>
            <a:off x="1594304" y="754064"/>
            <a:ext cx="217715" cy="217715"/>
          </a:xfrm>
          <a:prstGeom prst="rect">
            <a:avLst/>
          </a:prstGeom>
          <a:noFill/>
        </p:spPr>
        <p:txBody>
          <a:bodyPr vert="horz" wrap="square" lIns="65315" tIns="32657" rIns="65315" bIns="32657" numCol="1" anchor="t" anchorCtr="0" compatLnSpc="1">
            <a:prstTxWarp prst="textNoShape">
              <a:avLst/>
            </a:prstTxWarp>
          </a:bodyPr>
          <a:lstStyle/>
          <a:p>
            <a:endParaRPr lang="en-US" sz="1286"/>
          </a:p>
        </p:txBody>
      </p:sp>
      <p:sp>
        <p:nvSpPr>
          <p:cNvPr id="4" name="Rectangle 3"/>
          <p:cNvSpPr/>
          <p:nvPr/>
        </p:nvSpPr>
        <p:spPr>
          <a:xfrm>
            <a:off x="270902" y="1562258"/>
            <a:ext cx="3876325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72053" y="1562258"/>
            <a:ext cx="3877056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DOMESTIC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17363BC-2207-4AF9-95CC-819F80490D2A}"/>
              </a:ext>
            </a:extLst>
          </p:cNvPr>
          <p:cNvSpPr txBox="1"/>
          <p:nvPr/>
        </p:nvSpPr>
        <p:spPr>
          <a:xfrm>
            <a:off x="1587689" y="367939"/>
            <a:ext cx="6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Major Customers</a:t>
            </a:r>
            <a:endParaRPr lang="en-AU" sz="2400" dirty="0">
              <a:solidFill>
                <a:srgbClr val="007A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12" descr="Image result for elcome international UA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813" y="2127195"/>
            <a:ext cx="1192319" cy="861120"/>
          </a:xfrm>
          <a:prstGeom prst="rect">
            <a:avLst/>
          </a:prstGeom>
          <a:noFill/>
        </p:spPr>
      </p:pic>
      <p:pic>
        <p:nvPicPr>
          <p:cNvPr id="28" name="Picture 20" descr="Image result for ericsson ua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0384" y="2127195"/>
            <a:ext cx="1005206" cy="775231"/>
          </a:xfrm>
          <a:prstGeom prst="rect">
            <a:avLst/>
          </a:prstGeom>
          <a:noFill/>
        </p:spPr>
      </p:pic>
      <p:pic>
        <p:nvPicPr>
          <p:cNvPr id="30" name="Picture 24" descr="Image result for grameenphone bangladesh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006" y="3284483"/>
            <a:ext cx="1875836" cy="764420"/>
          </a:xfrm>
          <a:prstGeom prst="rect">
            <a:avLst/>
          </a:prstGeom>
          <a:noFill/>
        </p:spPr>
      </p:pic>
      <p:pic>
        <p:nvPicPr>
          <p:cNvPr id="31" name="Picture 16" descr="Image result for irrawaddy green tower 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48152" y="2142678"/>
            <a:ext cx="1265986" cy="830153"/>
          </a:xfrm>
          <a:prstGeom prst="rect">
            <a:avLst/>
          </a:prstGeom>
          <a:noFill/>
        </p:spPr>
      </p:pic>
      <p:pic>
        <p:nvPicPr>
          <p:cNvPr id="32" name="Picture 31" descr="download (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492" y="3284483"/>
            <a:ext cx="1311646" cy="859355"/>
          </a:xfrm>
          <a:prstGeom prst="rect">
            <a:avLst/>
          </a:prstGeom>
        </p:spPr>
      </p:pic>
      <p:pic>
        <p:nvPicPr>
          <p:cNvPr id="43" name="Picture 42" descr="downloa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55" y="4169093"/>
            <a:ext cx="1510498" cy="949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Picture 34" descr="Image result for NSN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93014" y="4324237"/>
            <a:ext cx="1821124" cy="825328"/>
          </a:xfrm>
          <a:prstGeom prst="rect">
            <a:avLst/>
          </a:prstGeom>
          <a:noFill/>
        </p:spPr>
      </p:pic>
      <p:pic>
        <p:nvPicPr>
          <p:cNvPr id="45" name="Picture 18" descr="Image result for mizan group bangladesh log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38165" y="5213396"/>
            <a:ext cx="1970900" cy="947305"/>
          </a:xfrm>
          <a:prstGeom prst="rect">
            <a:avLst/>
          </a:prstGeom>
          <a:noFill/>
        </p:spPr>
      </p:pic>
      <p:pic>
        <p:nvPicPr>
          <p:cNvPr id="47" name="Picture 10" descr="Image result for sultan telecom kuwait 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40835" y="5329964"/>
            <a:ext cx="1573303" cy="830737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>
            <a:off x="4643438" y="1400175"/>
            <a:ext cx="57150" cy="4760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 descr="Image result for tele com operators log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68393" y="2162884"/>
            <a:ext cx="931202" cy="825431"/>
          </a:xfrm>
          <a:prstGeom prst="rect">
            <a:avLst/>
          </a:prstGeom>
          <a:noFill/>
        </p:spPr>
      </p:pic>
      <p:pic>
        <p:nvPicPr>
          <p:cNvPr id="49" name="Picture 12" descr="Image result for ascend towers 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22700" y="3070237"/>
            <a:ext cx="1533745" cy="1192912"/>
          </a:xfrm>
          <a:prstGeom prst="rect">
            <a:avLst/>
          </a:prstGeom>
          <a:noFill/>
        </p:spPr>
      </p:pic>
      <p:pic>
        <p:nvPicPr>
          <p:cNvPr id="52" name="Picture 51" descr="download (3)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4753" y="3432733"/>
            <a:ext cx="1386040" cy="841530"/>
          </a:xfrm>
          <a:prstGeom prst="rect">
            <a:avLst/>
          </a:prstGeom>
        </p:spPr>
      </p:pic>
      <p:pic>
        <p:nvPicPr>
          <p:cNvPr id="53" name="Picture 8" descr="Image result for isro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09032" y="3432684"/>
            <a:ext cx="1304626" cy="103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4" descr="Image result for times of india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020779" y="4790524"/>
            <a:ext cx="1051207" cy="876000"/>
          </a:xfrm>
          <a:prstGeom prst="rect">
            <a:avLst/>
          </a:prstGeom>
          <a:noFill/>
        </p:spPr>
      </p:pic>
      <p:pic>
        <p:nvPicPr>
          <p:cNvPr id="55" name="Picture 54" descr="Philips shield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92249" y="4762632"/>
            <a:ext cx="669545" cy="966871"/>
          </a:xfrm>
          <a:prstGeom prst="rect">
            <a:avLst/>
          </a:prstGeom>
        </p:spPr>
      </p:pic>
      <p:pic>
        <p:nvPicPr>
          <p:cNvPr id="56" name="Picture 2" descr="Image result for tele com operators logo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513658" y="4823673"/>
            <a:ext cx="1397662" cy="838591"/>
          </a:xfrm>
          <a:prstGeom prst="rect">
            <a:avLst/>
          </a:prstGeom>
          <a:noFill/>
        </p:spPr>
      </p:pic>
      <p:pic>
        <p:nvPicPr>
          <p:cNvPr id="57" name="Picture 20" descr="Image result for ericsson ua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2768" y="2162884"/>
            <a:ext cx="1005206" cy="775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071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A81675C-EBAB-8A4B-8BC9-BD311EB6B0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95877" y="1773872"/>
            <a:ext cx="5511891" cy="37062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50271" y="1433447"/>
            <a:ext cx="8843457" cy="4797296"/>
          </a:xfrm>
          <a:solidFill>
            <a:schemeClr val="bg1">
              <a:alpha val="67000"/>
            </a:schemeClr>
          </a:solidFill>
        </p:spPr>
        <p:txBody>
          <a:bodyPr>
            <a:noAutofit/>
          </a:bodyPr>
          <a:lstStyle/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उन्नयन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Upgradation Program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launched by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INDUS TOWERS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omprising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senior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Management Systems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Process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Experts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supporting partners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Holistic Gap Assessment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Partners in defining Appropriate Solutions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Class Practices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Handholding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Partners in Implementing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1412">
            <a:extLst>
              <a:ext uri="{FF2B5EF4-FFF2-40B4-BE49-F238E27FC236}">
                <a16:creationId xmlns="" xmlns:a16="http://schemas.microsoft.com/office/drawing/2014/main" id="{D88ACC41-66F1-8A41-AF64-C3321E30C2AF}"/>
              </a:ext>
            </a:extLst>
          </p:cNvPr>
          <p:cNvGrpSpPr/>
          <p:nvPr/>
        </p:nvGrpSpPr>
        <p:grpSpPr>
          <a:xfrm>
            <a:off x="3582731" y="3556782"/>
            <a:ext cx="814388" cy="550626"/>
            <a:chOff x="0" y="0"/>
            <a:chExt cx="818926" cy="816346"/>
          </a:xfrm>
          <a:solidFill>
            <a:srgbClr val="FFC000"/>
          </a:solidFill>
        </p:grpSpPr>
        <p:sp>
          <p:nvSpPr>
            <p:cNvPr id="8" name="Shape 1409">
              <a:extLst>
                <a:ext uri="{FF2B5EF4-FFF2-40B4-BE49-F238E27FC236}">
                  <a16:creationId xmlns="" xmlns:a16="http://schemas.microsoft.com/office/drawing/2014/main" id="{798DEE18-9AC3-BE43-8F0F-E61193717E19}"/>
                </a:ext>
              </a:extLst>
            </p:cNvPr>
            <p:cNvSpPr/>
            <p:nvPr/>
          </p:nvSpPr>
          <p:spPr>
            <a:xfrm>
              <a:off x="0" y="0"/>
              <a:ext cx="818927" cy="81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18" y="1672"/>
                  </a:moveTo>
                  <a:lnTo>
                    <a:pt x="8028" y="1774"/>
                  </a:lnTo>
                  <a:lnTo>
                    <a:pt x="6837" y="2082"/>
                  </a:lnTo>
                  <a:lnTo>
                    <a:pt x="5749" y="2525"/>
                  </a:lnTo>
                  <a:lnTo>
                    <a:pt x="4796" y="3139"/>
                  </a:lnTo>
                  <a:lnTo>
                    <a:pt x="3912" y="3924"/>
                  </a:lnTo>
                  <a:lnTo>
                    <a:pt x="3163" y="4777"/>
                  </a:lnTo>
                  <a:lnTo>
                    <a:pt x="2517" y="5767"/>
                  </a:lnTo>
                  <a:lnTo>
                    <a:pt x="2075" y="6859"/>
                  </a:lnTo>
                  <a:lnTo>
                    <a:pt x="1803" y="7985"/>
                  </a:lnTo>
                  <a:lnTo>
                    <a:pt x="1701" y="9213"/>
                  </a:lnTo>
                  <a:lnTo>
                    <a:pt x="1803" y="10442"/>
                  </a:lnTo>
                  <a:lnTo>
                    <a:pt x="2075" y="11602"/>
                  </a:lnTo>
                  <a:lnTo>
                    <a:pt x="2517" y="12694"/>
                  </a:lnTo>
                  <a:lnTo>
                    <a:pt x="3163" y="13683"/>
                  </a:lnTo>
                  <a:lnTo>
                    <a:pt x="3912" y="14571"/>
                  </a:lnTo>
                  <a:lnTo>
                    <a:pt x="4796" y="15321"/>
                  </a:lnTo>
                  <a:lnTo>
                    <a:pt x="5749" y="15901"/>
                  </a:lnTo>
                  <a:lnTo>
                    <a:pt x="6837" y="16379"/>
                  </a:lnTo>
                  <a:lnTo>
                    <a:pt x="8028" y="16652"/>
                  </a:lnTo>
                  <a:lnTo>
                    <a:pt x="9218" y="16755"/>
                  </a:lnTo>
                  <a:lnTo>
                    <a:pt x="10409" y="16652"/>
                  </a:lnTo>
                  <a:lnTo>
                    <a:pt x="11599" y="16379"/>
                  </a:lnTo>
                  <a:lnTo>
                    <a:pt x="12688" y="15901"/>
                  </a:lnTo>
                  <a:lnTo>
                    <a:pt x="13640" y="15321"/>
                  </a:lnTo>
                  <a:lnTo>
                    <a:pt x="14525" y="14571"/>
                  </a:lnTo>
                  <a:lnTo>
                    <a:pt x="15273" y="13683"/>
                  </a:lnTo>
                  <a:lnTo>
                    <a:pt x="15919" y="12694"/>
                  </a:lnTo>
                  <a:lnTo>
                    <a:pt x="16362" y="11602"/>
                  </a:lnTo>
                  <a:lnTo>
                    <a:pt x="16634" y="10442"/>
                  </a:lnTo>
                  <a:lnTo>
                    <a:pt x="16736" y="9213"/>
                  </a:lnTo>
                  <a:lnTo>
                    <a:pt x="16634" y="7985"/>
                  </a:lnTo>
                  <a:lnTo>
                    <a:pt x="16362" y="6859"/>
                  </a:lnTo>
                  <a:lnTo>
                    <a:pt x="15919" y="5767"/>
                  </a:lnTo>
                  <a:lnTo>
                    <a:pt x="15273" y="4777"/>
                  </a:lnTo>
                  <a:lnTo>
                    <a:pt x="14525" y="3924"/>
                  </a:lnTo>
                  <a:lnTo>
                    <a:pt x="13640" y="3139"/>
                  </a:lnTo>
                  <a:lnTo>
                    <a:pt x="12688" y="2525"/>
                  </a:lnTo>
                  <a:lnTo>
                    <a:pt x="11599" y="2082"/>
                  </a:lnTo>
                  <a:lnTo>
                    <a:pt x="10409" y="1774"/>
                  </a:lnTo>
                  <a:lnTo>
                    <a:pt x="9218" y="1672"/>
                  </a:lnTo>
                  <a:close/>
                  <a:moveTo>
                    <a:pt x="9218" y="0"/>
                  </a:moveTo>
                  <a:lnTo>
                    <a:pt x="10579" y="102"/>
                  </a:lnTo>
                  <a:lnTo>
                    <a:pt x="11871" y="409"/>
                  </a:lnTo>
                  <a:lnTo>
                    <a:pt x="13096" y="853"/>
                  </a:lnTo>
                  <a:lnTo>
                    <a:pt x="14253" y="1501"/>
                  </a:lnTo>
                  <a:lnTo>
                    <a:pt x="15239" y="2286"/>
                  </a:lnTo>
                  <a:lnTo>
                    <a:pt x="16157" y="3173"/>
                  </a:lnTo>
                  <a:lnTo>
                    <a:pt x="16940" y="4197"/>
                  </a:lnTo>
                  <a:lnTo>
                    <a:pt x="17586" y="5357"/>
                  </a:lnTo>
                  <a:lnTo>
                    <a:pt x="18028" y="6552"/>
                  </a:lnTo>
                  <a:lnTo>
                    <a:pt x="18334" y="7848"/>
                  </a:lnTo>
                  <a:lnTo>
                    <a:pt x="18437" y="9213"/>
                  </a:lnTo>
                  <a:lnTo>
                    <a:pt x="18369" y="10339"/>
                  </a:lnTo>
                  <a:lnTo>
                    <a:pt x="18164" y="11431"/>
                  </a:lnTo>
                  <a:lnTo>
                    <a:pt x="17824" y="12455"/>
                  </a:lnTo>
                  <a:lnTo>
                    <a:pt x="17382" y="13410"/>
                  </a:lnTo>
                  <a:lnTo>
                    <a:pt x="20784" y="16755"/>
                  </a:lnTo>
                  <a:lnTo>
                    <a:pt x="21192" y="17300"/>
                  </a:lnTo>
                  <a:lnTo>
                    <a:pt x="21464" y="17846"/>
                  </a:lnTo>
                  <a:lnTo>
                    <a:pt x="21600" y="18461"/>
                  </a:lnTo>
                  <a:lnTo>
                    <a:pt x="21600" y="19075"/>
                  </a:lnTo>
                  <a:lnTo>
                    <a:pt x="21464" y="19689"/>
                  </a:lnTo>
                  <a:lnTo>
                    <a:pt x="21192" y="20269"/>
                  </a:lnTo>
                  <a:lnTo>
                    <a:pt x="20784" y="20781"/>
                  </a:lnTo>
                  <a:lnTo>
                    <a:pt x="20341" y="21156"/>
                  </a:lnTo>
                  <a:lnTo>
                    <a:pt x="19831" y="21395"/>
                  </a:lnTo>
                  <a:lnTo>
                    <a:pt x="19321" y="21566"/>
                  </a:lnTo>
                  <a:lnTo>
                    <a:pt x="18811" y="21600"/>
                  </a:lnTo>
                  <a:lnTo>
                    <a:pt x="18232" y="21566"/>
                  </a:lnTo>
                  <a:lnTo>
                    <a:pt x="17722" y="21395"/>
                  </a:lnTo>
                  <a:lnTo>
                    <a:pt x="17246" y="21156"/>
                  </a:lnTo>
                  <a:lnTo>
                    <a:pt x="16804" y="20781"/>
                  </a:lnTo>
                  <a:lnTo>
                    <a:pt x="13402" y="17437"/>
                  </a:lnTo>
                  <a:lnTo>
                    <a:pt x="12416" y="17881"/>
                  </a:lnTo>
                  <a:lnTo>
                    <a:pt x="11429" y="18188"/>
                  </a:lnTo>
                  <a:lnTo>
                    <a:pt x="10341" y="18392"/>
                  </a:lnTo>
                  <a:lnTo>
                    <a:pt x="9218" y="18427"/>
                  </a:lnTo>
                  <a:lnTo>
                    <a:pt x="7858" y="18358"/>
                  </a:lnTo>
                  <a:lnTo>
                    <a:pt x="6565" y="18051"/>
                  </a:lnTo>
                  <a:lnTo>
                    <a:pt x="5340" y="17573"/>
                  </a:lnTo>
                  <a:lnTo>
                    <a:pt x="4184" y="16959"/>
                  </a:lnTo>
                  <a:lnTo>
                    <a:pt x="3197" y="16209"/>
                  </a:lnTo>
                  <a:lnTo>
                    <a:pt x="2279" y="15287"/>
                  </a:lnTo>
                  <a:lnTo>
                    <a:pt x="1497" y="14229"/>
                  </a:lnTo>
                  <a:lnTo>
                    <a:pt x="850" y="13137"/>
                  </a:lnTo>
                  <a:lnTo>
                    <a:pt x="408" y="11909"/>
                  </a:lnTo>
                  <a:lnTo>
                    <a:pt x="136" y="10612"/>
                  </a:lnTo>
                  <a:lnTo>
                    <a:pt x="0" y="9213"/>
                  </a:lnTo>
                  <a:lnTo>
                    <a:pt x="136" y="7848"/>
                  </a:lnTo>
                  <a:lnTo>
                    <a:pt x="408" y="6552"/>
                  </a:lnTo>
                  <a:lnTo>
                    <a:pt x="850" y="5357"/>
                  </a:lnTo>
                  <a:lnTo>
                    <a:pt x="1497" y="4197"/>
                  </a:lnTo>
                  <a:lnTo>
                    <a:pt x="2279" y="3173"/>
                  </a:lnTo>
                  <a:lnTo>
                    <a:pt x="3197" y="2286"/>
                  </a:lnTo>
                  <a:lnTo>
                    <a:pt x="4184" y="1501"/>
                  </a:lnTo>
                  <a:lnTo>
                    <a:pt x="5340" y="853"/>
                  </a:lnTo>
                  <a:lnTo>
                    <a:pt x="6565" y="409"/>
                  </a:lnTo>
                  <a:lnTo>
                    <a:pt x="7858" y="102"/>
                  </a:lnTo>
                  <a:lnTo>
                    <a:pt x="9218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9" name="Shape 1410">
              <a:extLst>
                <a:ext uri="{FF2B5EF4-FFF2-40B4-BE49-F238E27FC236}">
                  <a16:creationId xmlns="" xmlns:a16="http://schemas.microsoft.com/office/drawing/2014/main" id="{8360466E-FC3C-E94E-9B62-48A411AD888D}"/>
                </a:ext>
              </a:extLst>
            </p:cNvPr>
            <p:cNvSpPr/>
            <p:nvPr/>
          </p:nvSpPr>
          <p:spPr>
            <a:xfrm>
              <a:off x="184419" y="323701"/>
              <a:ext cx="330151" cy="25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53" y="0"/>
                  </a:moveTo>
                  <a:lnTo>
                    <a:pt x="9113" y="0"/>
                  </a:lnTo>
                  <a:lnTo>
                    <a:pt x="9197" y="1309"/>
                  </a:lnTo>
                  <a:lnTo>
                    <a:pt x="9450" y="2073"/>
                  </a:lnTo>
                  <a:lnTo>
                    <a:pt x="9619" y="2509"/>
                  </a:lnTo>
                  <a:lnTo>
                    <a:pt x="9956" y="2727"/>
                  </a:lnTo>
                  <a:lnTo>
                    <a:pt x="9872" y="2945"/>
                  </a:lnTo>
                  <a:lnTo>
                    <a:pt x="9619" y="3709"/>
                  </a:lnTo>
                  <a:lnTo>
                    <a:pt x="9450" y="4909"/>
                  </a:lnTo>
                  <a:lnTo>
                    <a:pt x="9281" y="6327"/>
                  </a:lnTo>
                  <a:lnTo>
                    <a:pt x="9028" y="8073"/>
                  </a:lnTo>
                  <a:lnTo>
                    <a:pt x="8859" y="9709"/>
                  </a:lnTo>
                  <a:lnTo>
                    <a:pt x="8775" y="11236"/>
                  </a:lnTo>
                  <a:lnTo>
                    <a:pt x="8606" y="12655"/>
                  </a:lnTo>
                  <a:lnTo>
                    <a:pt x="8775" y="13745"/>
                  </a:lnTo>
                  <a:lnTo>
                    <a:pt x="8944" y="14618"/>
                  </a:lnTo>
                  <a:lnTo>
                    <a:pt x="9619" y="16582"/>
                  </a:lnTo>
                  <a:lnTo>
                    <a:pt x="10125" y="17455"/>
                  </a:lnTo>
                  <a:lnTo>
                    <a:pt x="10800" y="17782"/>
                  </a:lnTo>
                  <a:lnTo>
                    <a:pt x="11306" y="17455"/>
                  </a:lnTo>
                  <a:lnTo>
                    <a:pt x="11897" y="16691"/>
                  </a:lnTo>
                  <a:lnTo>
                    <a:pt x="12319" y="15600"/>
                  </a:lnTo>
                  <a:lnTo>
                    <a:pt x="12572" y="14618"/>
                  </a:lnTo>
                  <a:lnTo>
                    <a:pt x="12909" y="13745"/>
                  </a:lnTo>
                  <a:lnTo>
                    <a:pt x="12994" y="12545"/>
                  </a:lnTo>
                  <a:lnTo>
                    <a:pt x="12994" y="10909"/>
                  </a:lnTo>
                  <a:lnTo>
                    <a:pt x="12909" y="9164"/>
                  </a:lnTo>
                  <a:lnTo>
                    <a:pt x="12656" y="7200"/>
                  </a:lnTo>
                  <a:lnTo>
                    <a:pt x="12487" y="5455"/>
                  </a:lnTo>
                  <a:lnTo>
                    <a:pt x="12234" y="4036"/>
                  </a:lnTo>
                  <a:lnTo>
                    <a:pt x="12150" y="3055"/>
                  </a:lnTo>
                  <a:lnTo>
                    <a:pt x="12066" y="2727"/>
                  </a:lnTo>
                  <a:lnTo>
                    <a:pt x="12487" y="1964"/>
                  </a:lnTo>
                  <a:lnTo>
                    <a:pt x="12741" y="1200"/>
                  </a:lnTo>
                  <a:lnTo>
                    <a:pt x="12909" y="436"/>
                  </a:lnTo>
                  <a:lnTo>
                    <a:pt x="12909" y="0"/>
                  </a:lnTo>
                  <a:lnTo>
                    <a:pt x="16031" y="0"/>
                  </a:lnTo>
                  <a:lnTo>
                    <a:pt x="17466" y="218"/>
                  </a:lnTo>
                  <a:lnTo>
                    <a:pt x="18900" y="873"/>
                  </a:lnTo>
                  <a:lnTo>
                    <a:pt x="20166" y="1855"/>
                  </a:lnTo>
                  <a:lnTo>
                    <a:pt x="21094" y="3164"/>
                  </a:lnTo>
                  <a:lnTo>
                    <a:pt x="21600" y="4691"/>
                  </a:lnTo>
                  <a:lnTo>
                    <a:pt x="21600" y="6545"/>
                  </a:lnTo>
                  <a:lnTo>
                    <a:pt x="20841" y="17673"/>
                  </a:lnTo>
                  <a:lnTo>
                    <a:pt x="18562" y="19309"/>
                  </a:lnTo>
                  <a:lnTo>
                    <a:pt x="16200" y="20618"/>
                  </a:lnTo>
                  <a:lnTo>
                    <a:pt x="13500" y="21382"/>
                  </a:lnTo>
                  <a:lnTo>
                    <a:pt x="10884" y="21600"/>
                  </a:lnTo>
                  <a:lnTo>
                    <a:pt x="8100" y="21382"/>
                  </a:lnTo>
                  <a:lnTo>
                    <a:pt x="5400" y="20509"/>
                  </a:lnTo>
                  <a:lnTo>
                    <a:pt x="3038" y="19309"/>
                  </a:lnTo>
                  <a:lnTo>
                    <a:pt x="759" y="17673"/>
                  </a:lnTo>
                  <a:lnTo>
                    <a:pt x="0" y="6655"/>
                  </a:lnTo>
                  <a:lnTo>
                    <a:pt x="0" y="4800"/>
                  </a:lnTo>
                  <a:lnTo>
                    <a:pt x="591" y="3273"/>
                  </a:lnTo>
                  <a:lnTo>
                    <a:pt x="1434" y="1855"/>
                  </a:lnTo>
                  <a:lnTo>
                    <a:pt x="2700" y="873"/>
                  </a:lnTo>
                  <a:lnTo>
                    <a:pt x="4134" y="218"/>
                  </a:lnTo>
                  <a:lnTo>
                    <a:pt x="5653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0" name="Shape 1411">
              <a:extLst>
                <a:ext uri="{FF2B5EF4-FFF2-40B4-BE49-F238E27FC236}">
                  <a16:creationId xmlns="" xmlns:a16="http://schemas.microsoft.com/office/drawing/2014/main" id="{57AF64F1-EC0F-D24B-A167-C14AC84F0343}"/>
                </a:ext>
              </a:extLst>
            </p:cNvPr>
            <p:cNvSpPr/>
            <p:nvPr/>
          </p:nvSpPr>
          <p:spPr>
            <a:xfrm>
              <a:off x="261798" y="118647"/>
              <a:ext cx="175393" cy="17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9" y="0"/>
                  </a:moveTo>
                  <a:lnTo>
                    <a:pt x="13659" y="315"/>
                  </a:lnTo>
                  <a:lnTo>
                    <a:pt x="16200" y="1419"/>
                  </a:lnTo>
                  <a:lnTo>
                    <a:pt x="18582" y="2996"/>
                  </a:lnTo>
                  <a:lnTo>
                    <a:pt x="20171" y="5203"/>
                  </a:lnTo>
                  <a:lnTo>
                    <a:pt x="21282" y="7883"/>
                  </a:lnTo>
                  <a:lnTo>
                    <a:pt x="21600" y="10721"/>
                  </a:lnTo>
                  <a:lnTo>
                    <a:pt x="21282" y="13717"/>
                  </a:lnTo>
                  <a:lnTo>
                    <a:pt x="20171" y="16239"/>
                  </a:lnTo>
                  <a:lnTo>
                    <a:pt x="18582" y="18289"/>
                  </a:lnTo>
                  <a:lnTo>
                    <a:pt x="16200" y="20023"/>
                  </a:lnTo>
                  <a:lnTo>
                    <a:pt x="13659" y="21285"/>
                  </a:lnTo>
                  <a:lnTo>
                    <a:pt x="10959" y="21600"/>
                  </a:lnTo>
                  <a:lnTo>
                    <a:pt x="7941" y="21285"/>
                  </a:lnTo>
                  <a:lnTo>
                    <a:pt x="5400" y="20023"/>
                  </a:lnTo>
                  <a:lnTo>
                    <a:pt x="3176" y="18289"/>
                  </a:lnTo>
                  <a:lnTo>
                    <a:pt x="1429" y="16239"/>
                  </a:lnTo>
                  <a:lnTo>
                    <a:pt x="318" y="13717"/>
                  </a:lnTo>
                  <a:lnTo>
                    <a:pt x="0" y="10721"/>
                  </a:lnTo>
                  <a:lnTo>
                    <a:pt x="318" y="7883"/>
                  </a:lnTo>
                  <a:lnTo>
                    <a:pt x="1429" y="5203"/>
                  </a:lnTo>
                  <a:lnTo>
                    <a:pt x="3176" y="2996"/>
                  </a:lnTo>
                  <a:lnTo>
                    <a:pt x="5400" y="1419"/>
                  </a:lnTo>
                  <a:lnTo>
                    <a:pt x="7941" y="315"/>
                  </a:lnTo>
                  <a:lnTo>
                    <a:pt x="10959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</p:grpSp>
      <p:grpSp>
        <p:nvGrpSpPr>
          <p:cNvPr id="11" name="Group 1604">
            <a:extLst>
              <a:ext uri="{FF2B5EF4-FFF2-40B4-BE49-F238E27FC236}">
                <a16:creationId xmlns="" xmlns:a16="http://schemas.microsoft.com/office/drawing/2014/main" id="{5F738A28-E20F-C346-A8F3-AC20A9979076}"/>
              </a:ext>
            </a:extLst>
          </p:cNvPr>
          <p:cNvGrpSpPr/>
          <p:nvPr/>
        </p:nvGrpSpPr>
        <p:grpSpPr>
          <a:xfrm>
            <a:off x="8463297" y="4107409"/>
            <a:ext cx="740021" cy="545123"/>
            <a:chOff x="0" y="0"/>
            <a:chExt cx="828726" cy="758196"/>
          </a:xfrm>
          <a:solidFill>
            <a:srgbClr val="FFC000"/>
          </a:solidFill>
        </p:grpSpPr>
        <p:sp>
          <p:nvSpPr>
            <p:cNvPr id="12" name="Shape 1596">
              <a:extLst>
                <a:ext uri="{FF2B5EF4-FFF2-40B4-BE49-F238E27FC236}">
                  <a16:creationId xmlns="" xmlns:a16="http://schemas.microsoft.com/office/drawing/2014/main" id="{6A91F453-6EC9-2649-BF9A-8F8E9D03B28F}"/>
                </a:ext>
              </a:extLst>
            </p:cNvPr>
            <p:cNvSpPr/>
            <p:nvPr/>
          </p:nvSpPr>
          <p:spPr>
            <a:xfrm>
              <a:off x="576833" y="324941"/>
              <a:ext cx="251894" cy="43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7" y="0"/>
                  </a:moveTo>
                  <a:lnTo>
                    <a:pt x="3009" y="0"/>
                  </a:lnTo>
                  <a:lnTo>
                    <a:pt x="3331" y="250"/>
                  </a:lnTo>
                  <a:lnTo>
                    <a:pt x="3976" y="562"/>
                  </a:lnTo>
                  <a:lnTo>
                    <a:pt x="4836" y="1498"/>
                  </a:lnTo>
                  <a:lnTo>
                    <a:pt x="5803" y="2372"/>
                  </a:lnTo>
                  <a:lnTo>
                    <a:pt x="6018" y="2372"/>
                  </a:lnTo>
                  <a:lnTo>
                    <a:pt x="6878" y="3371"/>
                  </a:lnTo>
                  <a:lnTo>
                    <a:pt x="9457" y="5743"/>
                  </a:lnTo>
                  <a:lnTo>
                    <a:pt x="10746" y="4432"/>
                  </a:lnTo>
                  <a:lnTo>
                    <a:pt x="12251" y="5743"/>
                  </a:lnTo>
                  <a:lnTo>
                    <a:pt x="14722" y="3371"/>
                  </a:lnTo>
                  <a:lnTo>
                    <a:pt x="15797" y="2372"/>
                  </a:lnTo>
                  <a:lnTo>
                    <a:pt x="16764" y="1498"/>
                  </a:lnTo>
                  <a:lnTo>
                    <a:pt x="17839" y="562"/>
                  </a:lnTo>
                  <a:lnTo>
                    <a:pt x="18269" y="250"/>
                  </a:lnTo>
                  <a:lnTo>
                    <a:pt x="18806" y="0"/>
                  </a:lnTo>
                  <a:lnTo>
                    <a:pt x="20096" y="0"/>
                  </a:lnTo>
                  <a:lnTo>
                    <a:pt x="20633" y="125"/>
                  </a:lnTo>
                  <a:lnTo>
                    <a:pt x="21170" y="312"/>
                  </a:lnTo>
                  <a:lnTo>
                    <a:pt x="21600" y="687"/>
                  </a:lnTo>
                  <a:lnTo>
                    <a:pt x="21600" y="1436"/>
                  </a:lnTo>
                  <a:lnTo>
                    <a:pt x="21385" y="1873"/>
                  </a:lnTo>
                  <a:lnTo>
                    <a:pt x="20310" y="2684"/>
                  </a:lnTo>
                  <a:lnTo>
                    <a:pt x="16979" y="5868"/>
                  </a:lnTo>
                  <a:lnTo>
                    <a:pt x="16012" y="6805"/>
                  </a:lnTo>
                  <a:lnTo>
                    <a:pt x="15797" y="6929"/>
                  </a:lnTo>
                  <a:lnTo>
                    <a:pt x="15797" y="20601"/>
                  </a:lnTo>
                  <a:lnTo>
                    <a:pt x="15475" y="21038"/>
                  </a:lnTo>
                  <a:lnTo>
                    <a:pt x="14937" y="21288"/>
                  </a:lnTo>
                  <a:lnTo>
                    <a:pt x="14293" y="21475"/>
                  </a:lnTo>
                  <a:lnTo>
                    <a:pt x="13540" y="21600"/>
                  </a:lnTo>
                  <a:lnTo>
                    <a:pt x="12896" y="21475"/>
                  </a:lnTo>
                  <a:lnTo>
                    <a:pt x="12251" y="21288"/>
                  </a:lnTo>
                  <a:lnTo>
                    <a:pt x="11713" y="21038"/>
                  </a:lnTo>
                  <a:lnTo>
                    <a:pt x="11391" y="20601"/>
                  </a:lnTo>
                  <a:lnTo>
                    <a:pt x="11391" y="12735"/>
                  </a:lnTo>
                  <a:lnTo>
                    <a:pt x="10424" y="12735"/>
                  </a:lnTo>
                  <a:lnTo>
                    <a:pt x="10424" y="20164"/>
                  </a:lnTo>
                  <a:lnTo>
                    <a:pt x="10209" y="20601"/>
                  </a:lnTo>
                  <a:lnTo>
                    <a:pt x="10101" y="20976"/>
                  </a:lnTo>
                  <a:lnTo>
                    <a:pt x="9457" y="21288"/>
                  </a:lnTo>
                  <a:lnTo>
                    <a:pt x="8919" y="21475"/>
                  </a:lnTo>
                  <a:lnTo>
                    <a:pt x="8167" y="21600"/>
                  </a:lnTo>
                  <a:lnTo>
                    <a:pt x="7415" y="21475"/>
                  </a:lnTo>
                  <a:lnTo>
                    <a:pt x="6663" y="21288"/>
                  </a:lnTo>
                  <a:lnTo>
                    <a:pt x="6340" y="20976"/>
                  </a:lnTo>
                  <a:lnTo>
                    <a:pt x="6018" y="20601"/>
                  </a:lnTo>
                  <a:lnTo>
                    <a:pt x="5803" y="20164"/>
                  </a:lnTo>
                  <a:lnTo>
                    <a:pt x="5803" y="6805"/>
                  </a:lnTo>
                  <a:lnTo>
                    <a:pt x="5588" y="6805"/>
                  </a:lnTo>
                  <a:lnTo>
                    <a:pt x="4621" y="5868"/>
                  </a:lnTo>
                  <a:lnTo>
                    <a:pt x="1290" y="2684"/>
                  </a:lnTo>
                  <a:lnTo>
                    <a:pt x="430" y="1873"/>
                  </a:lnTo>
                  <a:lnTo>
                    <a:pt x="0" y="1436"/>
                  </a:lnTo>
                  <a:lnTo>
                    <a:pt x="0" y="1124"/>
                  </a:lnTo>
                  <a:lnTo>
                    <a:pt x="215" y="687"/>
                  </a:lnTo>
                  <a:lnTo>
                    <a:pt x="537" y="312"/>
                  </a:lnTo>
                  <a:lnTo>
                    <a:pt x="967" y="125"/>
                  </a:lnTo>
                  <a:lnTo>
                    <a:pt x="1719" y="0"/>
                  </a:lnTo>
                  <a:lnTo>
                    <a:pt x="2257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3" name="Shape 1597">
              <a:extLst>
                <a:ext uri="{FF2B5EF4-FFF2-40B4-BE49-F238E27FC236}">
                  <a16:creationId xmlns="" xmlns:a16="http://schemas.microsoft.com/office/drawing/2014/main" id="{D74A093F-0837-F445-BD96-37BA0C9BCEA5}"/>
                </a:ext>
              </a:extLst>
            </p:cNvPr>
            <p:cNvSpPr/>
            <p:nvPr/>
          </p:nvSpPr>
          <p:spPr>
            <a:xfrm>
              <a:off x="662478" y="322421"/>
              <a:ext cx="85644" cy="8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16" y="0"/>
                  </a:moveTo>
                  <a:lnTo>
                    <a:pt x="16119" y="1565"/>
                  </a:lnTo>
                  <a:lnTo>
                    <a:pt x="20633" y="5322"/>
                  </a:lnTo>
                  <a:lnTo>
                    <a:pt x="21600" y="10643"/>
                  </a:lnTo>
                  <a:lnTo>
                    <a:pt x="20633" y="15965"/>
                  </a:lnTo>
                  <a:lnTo>
                    <a:pt x="16119" y="19722"/>
                  </a:lnTo>
                  <a:lnTo>
                    <a:pt x="10316" y="21600"/>
                  </a:lnTo>
                  <a:lnTo>
                    <a:pt x="4836" y="19722"/>
                  </a:lnTo>
                  <a:lnTo>
                    <a:pt x="967" y="15965"/>
                  </a:lnTo>
                  <a:lnTo>
                    <a:pt x="0" y="10643"/>
                  </a:lnTo>
                  <a:lnTo>
                    <a:pt x="967" y="5322"/>
                  </a:lnTo>
                  <a:lnTo>
                    <a:pt x="4836" y="1565"/>
                  </a:lnTo>
                  <a:lnTo>
                    <a:pt x="10316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4" name="Shape 1598">
              <a:extLst>
                <a:ext uri="{FF2B5EF4-FFF2-40B4-BE49-F238E27FC236}">
                  <a16:creationId xmlns="" xmlns:a16="http://schemas.microsoft.com/office/drawing/2014/main" id="{0E3EFA58-E97E-EE44-BD1C-4BA754F1CC51}"/>
                </a:ext>
              </a:extLst>
            </p:cNvPr>
            <p:cNvSpPr/>
            <p:nvPr/>
          </p:nvSpPr>
          <p:spPr>
            <a:xfrm>
              <a:off x="-1" y="324941"/>
              <a:ext cx="251894" cy="43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7" y="0"/>
                  </a:moveTo>
                  <a:lnTo>
                    <a:pt x="2794" y="0"/>
                  </a:lnTo>
                  <a:lnTo>
                    <a:pt x="3331" y="250"/>
                  </a:lnTo>
                  <a:lnTo>
                    <a:pt x="3761" y="562"/>
                  </a:lnTo>
                  <a:lnTo>
                    <a:pt x="4836" y="1498"/>
                  </a:lnTo>
                  <a:lnTo>
                    <a:pt x="5803" y="2372"/>
                  </a:lnTo>
                  <a:lnTo>
                    <a:pt x="6878" y="3371"/>
                  </a:lnTo>
                  <a:lnTo>
                    <a:pt x="9349" y="5743"/>
                  </a:lnTo>
                  <a:lnTo>
                    <a:pt x="10854" y="4432"/>
                  </a:lnTo>
                  <a:lnTo>
                    <a:pt x="12143" y="5743"/>
                  </a:lnTo>
                  <a:lnTo>
                    <a:pt x="14722" y="3371"/>
                  </a:lnTo>
                  <a:lnTo>
                    <a:pt x="15690" y="2372"/>
                  </a:lnTo>
                  <a:lnTo>
                    <a:pt x="15797" y="2372"/>
                  </a:lnTo>
                  <a:lnTo>
                    <a:pt x="16764" y="1498"/>
                  </a:lnTo>
                  <a:lnTo>
                    <a:pt x="18054" y="250"/>
                  </a:lnTo>
                  <a:lnTo>
                    <a:pt x="18591" y="0"/>
                  </a:lnTo>
                  <a:lnTo>
                    <a:pt x="19881" y="0"/>
                  </a:lnTo>
                  <a:lnTo>
                    <a:pt x="20633" y="125"/>
                  </a:lnTo>
                  <a:lnTo>
                    <a:pt x="21063" y="312"/>
                  </a:lnTo>
                  <a:lnTo>
                    <a:pt x="21385" y="687"/>
                  </a:lnTo>
                  <a:lnTo>
                    <a:pt x="21600" y="1124"/>
                  </a:lnTo>
                  <a:lnTo>
                    <a:pt x="21385" y="1436"/>
                  </a:lnTo>
                  <a:lnTo>
                    <a:pt x="21170" y="1873"/>
                  </a:lnTo>
                  <a:lnTo>
                    <a:pt x="20310" y="2684"/>
                  </a:lnTo>
                  <a:lnTo>
                    <a:pt x="16979" y="5868"/>
                  </a:lnTo>
                  <a:lnTo>
                    <a:pt x="15797" y="6805"/>
                  </a:lnTo>
                  <a:lnTo>
                    <a:pt x="15797" y="20164"/>
                  </a:lnTo>
                  <a:lnTo>
                    <a:pt x="15690" y="20601"/>
                  </a:lnTo>
                  <a:lnTo>
                    <a:pt x="15475" y="21038"/>
                  </a:lnTo>
                  <a:lnTo>
                    <a:pt x="14937" y="21288"/>
                  </a:lnTo>
                  <a:lnTo>
                    <a:pt x="14185" y="21475"/>
                  </a:lnTo>
                  <a:lnTo>
                    <a:pt x="13540" y="21600"/>
                  </a:lnTo>
                  <a:lnTo>
                    <a:pt x="12896" y="21475"/>
                  </a:lnTo>
                  <a:lnTo>
                    <a:pt x="12143" y="21288"/>
                  </a:lnTo>
                  <a:lnTo>
                    <a:pt x="11713" y="21038"/>
                  </a:lnTo>
                  <a:lnTo>
                    <a:pt x="11391" y="20601"/>
                  </a:lnTo>
                  <a:lnTo>
                    <a:pt x="11176" y="20164"/>
                  </a:lnTo>
                  <a:lnTo>
                    <a:pt x="11176" y="12735"/>
                  </a:lnTo>
                  <a:lnTo>
                    <a:pt x="10424" y="12735"/>
                  </a:lnTo>
                  <a:lnTo>
                    <a:pt x="10424" y="20164"/>
                  </a:lnTo>
                  <a:lnTo>
                    <a:pt x="10209" y="20601"/>
                  </a:lnTo>
                  <a:lnTo>
                    <a:pt x="9887" y="20976"/>
                  </a:lnTo>
                  <a:lnTo>
                    <a:pt x="9457" y="21288"/>
                  </a:lnTo>
                  <a:lnTo>
                    <a:pt x="8812" y="21475"/>
                  </a:lnTo>
                  <a:lnTo>
                    <a:pt x="8060" y="21600"/>
                  </a:lnTo>
                  <a:lnTo>
                    <a:pt x="7307" y="21475"/>
                  </a:lnTo>
                  <a:lnTo>
                    <a:pt x="6770" y="21288"/>
                  </a:lnTo>
                  <a:lnTo>
                    <a:pt x="6125" y="20976"/>
                  </a:lnTo>
                  <a:lnTo>
                    <a:pt x="5803" y="20601"/>
                  </a:lnTo>
                  <a:lnTo>
                    <a:pt x="5803" y="6929"/>
                  </a:lnTo>
                  <a:lnTo>
                    <a:pt x="5588" y="6805"/>
                  </a:lnTo>
                  <a:lnTo>
                    <a:pt x="4728" y="5868"/>
                  </a:lnTo>
                  <a:lnTo>
                    <a:pt x="1290" y="2684"/>
                  </a:lnTo>
                  <a:lnTo>
                    <a:pt x="215" y="1873"/>
                  </a:lnTo>
                  <a:lnTo>
                    <a:pt x="0" y="1436"/>
                  </a:lnTo>
                  <a:lnTo>
                    <a:pt x="0" y="687"/>
                  </a:lnTo>
                  <a:lnTo>
                    <a:pt x="430" y="312"/>
                  </a:lnTo>
                  <a:lnTo>
                    <a:pt x="967" y="125"/>
                  </a:lnTo>
                  <a:lnTo>
                    <a:pt x="1504" y="0"/>
                  </a:lnTo>
                  <a:lnTo>
                    <a:pt x="2257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5" name="Shape 1599">
              <a:extLst>
                <a:ext uri="{FF2B5EF4-FFF2-40B4-BE49-F238E27FC236}">
                  <a16:creationId xmlns="" xmlns:a16="http://schemas.microsoft.com/office/drawing/2014/main" id="{942692E8-682A-9240-B06F-7D74961C2BDB}"/>
                </a:ext>
              </a:extLst>
            </p:cNvPr>
            <p:cNvSpPr/>
            <p:nvPr/>
          </p:nvSpPr>
          <p:spPr>
            <a:xfrm>
              <a:off x="83125" y="322421"/>
              <a:ext cx="88164" cy="8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7" y="0"/>
                  </a:moveTo>
                  <a:lnTo>
                    <a:pt x="16278" y="1565"/>
                  </a:lnTo>
                  <a:lnTo>
                    <a:pt x="20035" y="5322"/>
                  </a:lnTo>
                  <a:lnTo>
                    <a:pt x="21600" y="10643"/>
                  </a:lnTo>
                  <a:lnTo>
                    <a:pt x="20035" y="15965"/>
                  </a:lnTo>
                  <a:lnTo>
                    <a:pt x="16278" y="19722"/>
                  </a:lnTo>
                  <a:lnTo>
                    <a:pt x="10957" y="21600"/>
                  </a:lnTo>
                  <a:lnTo>
                    <a:pt x="5322" y="19722"/>
                  </a:lnTo>
                  <a:lnTo>
                    <a:pt x="1565" y="15965"/>
                  </a:lnTo>
                  <a:lnTo>
                    <a:pt x="0" y="10643"/>
                  </a:lnTo>
                  <a:lnTo>
                    <a:pt x="1565" y="5322"/>
                  </a:lnTo>
                  <a:lnTo>
                    <a:pt x="5322" y="1565"/>
                  </a:lnTo>
                  <a:lnTo>
                    <a:pt x="10957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6" name="Shape 1600">
              <a:extLst>
                <a:ext uri="{FF2B5EF4-FFF2-40B4-BE49-F238E27FC236}">
                  <a16:creationId xmlns="" xmlns:a16="http://schemas.microsoft.com/office/drawing/2014/main" id="{689AF5AA-6169-4C4F-A74F-9983849D41B6}"/>
                </a:ext>
              </a:extLst>
            </p:cNvPr>
            <p:cNvSpPr/>
            <p:nvPr/>
          </p:nvSpPr>
          <p:spPr>
            <a:xfrm>
              <a:off x="254411" y="211589"/>
              <a:ext cx="317386" cy="546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" y="0"/>
                  </a:moveTo>
                  <a:lnTo>
                    <a:pt x="3086" y="198"/>
                  </a:lnTo>
                  <a:lnTo>
                    <a:pt x="3771" y="644"/>
                  </a:lnTo>
                  <a:lnTo>
                    <a:pt x="4886" y="1585"/>
                  </a:lnTo>
                  <a:lnTo>
                    <a:pt x="5914" y="2428"/>
                  </a:lnTo>
                  <a:lnTo>
                    <a:pt x="5914" y="2527"/>
                  </a:lnTo>
                  <a:lnTo>
                    <a:pt x="6943" y="3468"/>
                  </a:lnTo>
                  <a:lnTo>
                    <a:pt x="9429" y="5747"/>
                  </a:lnTo>
                  <a:lnTo>
                    <a:pt x="10800" y="4459"/>
                  </a:lnTo>
                  <a:lnTo>
                    <a:pt x="12257" y="5747"/>
                  </a:lnTo>
                  <a:lnTo>
                    <a:pt x="14743" y="3468"/>
                  </a:lnTo>
                  <a:lnTo>
                    <a:pt x="15771" y="2527"/>
                  </a:lnTo>
                  <a:lnTo>
                    <a:pt x="15771" y="2428"/>
                  </a:lnTo>
                  <a:lnTo>
                    <a:pt x="16714" y="1585"/>
                  </a:lnTo>
                  <a:lnTo>
                    <a:pt x="17743" y="644"/>
                  </a:lnTo>
                  <a:lnTo>
                    <a:pt x="18600" y="198"/>
                  </a:lnTo>
                  <a:lnTo>
                    <a:pt x="19629" y="0"/>
                  </a:lnTo>
                  <a:lnTo>
                    <a:pt x="20657" y="198"/>
                  </a:lnTo>
                  <a:lnTo>
                    <a:pt x="21429" y="694"/>
                  </a:lnTo>
                  <a:lnTo>
                    <a:pt x="21600" y="1288"/>
                  </a:lnTo>
                  <a:lnTo>
                    <a:pt x="21257" y="1883"/>
                  </a:lnTo>
                  <a:lnTo>
                    <a:pt x="20229" y="2824"/>
                  </a:lnTo>
                  <a:lnTo>
                    <a:pt x="16971" y="5945"/>
                  </a:lnTo>
                  <a:lnTo>
                    <a:pt x="15943" y="6886"/>
                  </a:lnTo>
                  <a:lnTo>
                    <a:pt x="15771" y="6936"/>
                  </a:lnTo>
                  <a:lnTo>
                    <a:pt x="15771" y="20560"/>
                  </a:lnTo>
                  <a:lnTo>
                    <a:pt x="15514" y="20906"/>
                  </a:lnTo>
                  <a:lnTo>
                    <a:pt x="15257" y="21154"/>
                  </a:lnTo>
                  <a:lnTo>
                    <a:pt x="14743" y="21352"/>
                  </a:lnTo>
                  <a:lnTo>
                    <a:pt x="14143" y="21501"/>
                  </a:lnTo>
                  <a:lnTo>
                    <a:pt x="13629" y="21600"/>
                  </a:lnTo>
                  <a:lnTo>
                    <a:pt x="13029" y="21501"/>
                  </a:lnTo>
                  <a:lnTo>
                    <a:pt x="12429" y="21352"/>
                  </a:lnTo>
                  <a:lnTo>
                    <a:pt x="11914" y="21154"/>
                  </a:lnTo>
                  <a:lnTo>
                    <a:pt x="11486" y="20906"/>
                  </a:lnTo>
                  <a:lnTo>
                    <a:pt x="11400" y="20560"/>
                  </a:lnTo>
                  <a:lnTo>
                    <a:pt x="11229" y="20213"/>
                  </a:lnTo>
                  <a:lnTo>
                    <a:pt x="11229" y="12683"/>
                  </a:lnTo>
                  <a:lnTo>
                    <a:pt x="10457" y="12683"/>
                  </a:lnTo>
                  <a:lnTo>
                    <a:pt x="10457" y="20213"/>
                  </a:lnTo>
                  <a:lnTo>
                    <a:pt x="10286" y="20560"/>
                  </a:lnTo>
                  <a:lnTo>
                    <a:pt x="10200" y="20906"/>
                  </a:lnTo>
                  <a:lnTo>
                    <a:pt x="9771" y="21154"/>
                  </a:lnTo>
                  <a:lnTo>
                    <a:pt x="9257" y="21352"/>
                  </a:lnTo>
                  <a:lnTo>
                    <a:pt x="8657" y="21501"/>
                  </a:lnTo>
                  <a:lnTo>
                    <a:pt x="8143" y="21600"/>
                  </a:lnTo>
                  <a:lnTo>
                    <a:pt x="7543" y="21501"/>
                  </a:lnTo>
                  <a:lnTo>
                    <a:pt x="6943" y="21352"/>
                  </a:lnTo>
                  <a:lnTo>
                    <a:pt x="6514" y="21154"/>
                  </a:lnTo>
                  <a:lnTo>
                    <a:pt x="6171" y="20906"/>
                  </a:lnTo>
                  <a:lnTo>
                    <a:pt x="5914" y="20560"/>
                  </a:lnTo>
                  <a:lnTo>
                    <a:pt x="5743" y="20213"/>
                  </a:lnTo>
                  <a:lnTo>
                    <a:pt x="5743" y="6886"/>
                  </a:lnTo>
                  <a:lnTo>
                    <a:pt x="5571" y="6886"/>
                  </a:lnTo>
                  <a:lnTo>
                    <a:pt x="4714" y="5945"/>
                  </a:lnTo>
                  <a:lnTo>
                    <a:pt x="1286" y="2824"/>
                  </a:lnTo>
                  <a:lnTo>
                    <a:pt x="257" y="1883"/>
                  </a:lnTo>
                  <a:lnTo>
                    <a:pt x="0" y="1288"/>
                  </a:lnTo>
                  <a:lnTo>
                    <a:pt x="257" y="694"/>
                  </a:lnTo>
                  <a:lnTo>
                    <a:pt x="1029" y="198"/>
                  </a:lnTo>
                  <a:lnTo>
                    <a:pt x="2057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7" name="Shape 1601">
              <a:extLst>
                <a:ext uri="{FF2B5EF4-FFF2-40B4-BE49-F238E27FC236}">
                  <a16:creationId xmlns="" xmlns:a16="http://schemas.microsoft.com/office/drawing/2014/main" id="{E1D54826-D784-E540-9451-D748635D53E0}"/>
                </a:ext>
              </a:extLst>
            </p:cNvPr>
            <p:cNvSpPr/>
            <p:nvPr/>
          </p:nvSpPr>
          <p:spPr>
            <a:xfrm>
              <a:off x="362725" y="211589"/>
              <a:ext cx="105796" cy="10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3" y="0"/>
                  </a:moveTo>
                  <a:lnTo>
                    <a:pt x="14993" y="993"/>
                  </a:lnTo>
                  <a:lnTo>
                    <a:pt x="18551" y="3476"/>
                  </a:lnTo>
                  <a:lnTo>
                    <a:pt x="20584" y="6455"/>
                  </a:lnTo>
                  <a:lnTo>
                    <a:pt x="21600" y="10924"/>
                  </a:lnTo>
                  <a:lnTo>
                    <a:pt x="20584" y="15145"/>
                  </a:lnTo>
                  <a:lnTo>
                    <a:pt x="18551" y="18621"/>
                  </a:lnTo>
                  <a:lnTo>
                    <a:pt x="14993" y="20607"/>
                  </a:lnTo>
                  <a:lnTo>
                    <a:pt x="10673" y="21600"/>
                  </a:lnTo>
                  <a:lnTo>
                    <a:pt x="6607" y="20607"/>
                  </a:lnTo>
                  <a:lnTo>
                    <a:pt x="3049" y="18621"/>
                  </a:lnTo>
                  <a:lnTo>
                    <a:pt x="1016" y="15145"/>
                  </a:lnTo>
                  <a:lnTo>
                    <a:pt x="0" y="10924"/>
                  </a:lnTo>
                  <a:lnTo>
                    <a:pt x="1016" y="6455"/>
                  </a:lnTo>
                  <a:lnTo>
                    <a:pt x="3049" y="3476"/>
                  </a:lnTo>
                  <a:lnTo>
                    <a:pt x="6607" y="993"/>
                  </a:lnTo>
                  <a:lnTo>
                    <a:pt x="10673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8" name="Shape 1602">
              <a:extLst>
                <a:ext uri="{FF2B5EF4-FFF2-40B4-BE49-F238E27FC236}">
                  <a16:creationId xmlns="" xmlns:a16="http://schemas.microsoft.com/office/drawing/2014/main" id="{1BD7B2C6-C9FD-1746-B9D9-D088D24FA5FC}"/>
                </a:ext>
              </a:extLst>
            </p:cNvPr>
            <p:cNvSpPr/>
            <p:nvPr/>
          </p:nvSpPr>
          <p:spPr>
            <a:xfrm>
              <a:off x="413103" y="-1"/>
              <a:ext cx="166250" cy="299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" y="0"/>
                  </a:moveTo>
                  <a:lnTo>
                    <a:pt x="21600" y="20965"/>
                  </a:lnTo>
                  <a:lnTo>
                    <a:pt x="19621" y="21600"/>
                  </a:lnTo>
                  <a:lnTo>
                    <a:pt x="0" y="635"/>
                  </a:lnTo>
                  <a:lnTo>
                    <a:pt x="1979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19" name="Shape 1603">
              <a:extLst>
                <a:ext uri="{FF2B5EF4-FFF2-40B4-BE49-F238E27FC236}">
                  <a16:creationId xmlns="" xmlns:a16="http://schemas.microsoft.com/office/drawing/2014/main" id="{A1C87E0E-0B4D-5043-85B8-CEDC84F711DF}"/>
                </a:ext>
              </a:extLst>
            </p:cNvPr>
            <p:cNvSpPr/>
            <p:nvPr/>
          </p:nvSpPr>
          <p:spPr>
            <a:xfrm>
              <a:off x="251892" y="10075"/>
              <a:ext cx="216628" cy="19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2" y="0"/>
                  </a:moveTo>
                  <a:lnTo>
                    <a:pt x="17230" y="3462"/>
                  </a:lnTo>
                  <a:lnTo>
                    <a:pt x="18603" y="6231"/>
                  </a:lnTo>
                  <a:lnTo>
                    <a:pt x="19852" y="9138"/>
                  </a:lnTo>
                  <a:lnTo>
                    <a:pt x="21600" y="12462"/>
                  </a:lnTo>
                  <a:lnTo>
                    <a:pt x="20102" y="14954"/>
                  </a:lnTo>
                  <a:lnTo>
                    <a:pt x="18603" y="16338"/>
                  </a:lnTo>
                  <a:lnTo>
                    <a:pt x="16606" y="16754"/>
                  </a:lnTo>
                  <a:lnTo>
                    <a:pt x="14733" y="17031"/>
                  </a:lnTo>
                  <a:lnTo>
                    <a:pt x="12735" y="17031"/>
                  </a:lnTo>
                  <a:lnTo>
                    <a:pt x="10613" y="17308"/>
                  </a:lnTo>
                  <a:lnTo>
                    <a:pt x="8865" y="17723"/>
                  </a:lnTo>
                  <a:lnTo>
                    <a:pt x="7117" y="19246"/>
                  </a:lnTo>
                  <a:lnTo>
                    <a:pt x="5868" y="21600"/>
                  </a:lnTo>
                  <a:lnTo>
                    <a:pt x="4370" y="18277"/>
                  </a:lnTo>
                  <a:lnTo>
                    <a:pt x="2872" y="15369"/>
                  </a:lnTo>
                  <a:lnTo>
                    <a:pt x="1498" y="12462"/>
                  </a:lnTo>
                  <a:lnTo>
                    <a:pt x="0" y="9138"/>
                  </a:lnTo>
                  <a:lnTo>
                    <a:pt x="1249" y="6785"/>
                  </a:lnTo>
                  <a:lnTo>
                    <a:pt x="2997" y="5262"/>
                  </a:lnTo>
                  <a:lnTo>
                    <a:pt x="4994" y="4846"/>
                  </a:lnTo>
                  <a:lnTo>
                    <a:pt x="6867" y="4569"/>
                  </a:lnTo>
                  <a:lnTo>
                    <a:pt x="8865" y="4569"/>
                  </a:lnTo>
                  <a:lnTo>
                    <a:pt x="10738" y="4431"/>
                  </a:lnTo>
                  <a:lnTo>
                    <a:pt x="12735" y="3877"/>
                  </a:lnTo>
                  <a:lnTo>
                    <a:pt x="14483" y="2492"/>
                  </a:lnTo>
                  <a:lnTo>
                    <a:pt x="15732" y="0"/>
                  </a:ln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</p:grpSp>
      <p:grpSp>
        <p:nvGrpSpPr>
          <p:cNvPr id="20" name="Group 1428">
            <a:extLst>
              <a:ext uri="{FF2B5EF4-FFF2-40B4-BE49-F238E27FC236}">
                <a16:creationId xmlns="" xmlns:a16="http://schemas.microsoft.com/office/drawing/2014/main" id="{D63D178C-ED18-0640-B23B-E556F4040D98}"/>
              </a:ext>
            </a:extLst>
          </p:cNvPr>
          <p:cNvGrpSpPr/>
          <p:nvPr/>
        </p:nvGrpSpPr>
        <p:grpSpPr>
          <a:xfrm>
            <a:off x="7447381" y="4862856"/>
            <a:ext cx="869051" cy="617287"/>
            <a:chOff x="0" y="0"/>
            <a:chExt cx="817636" cy="526176"/>
          </a:xfrm>
          <a:solidFill>
            <a:srgbClr val="FFC000"/>
          </a:solidFill>
        </p:grpSpPr>
        <p:sp>
          <p:nvSpPr>
            <p:cNvPr id="21" name="Shape 1419">
              <a:extLst>
                <a:ext uri="{FF2B5EF4-FFF2-40B4-BE49-F238E27FC236}">
                  <a16:creationId xmlns="" xmlns:a16="http://schemas.microsoft.com/office/drawing/2014/main" id="{5786518E-7534-A342-87D8-5AE91DC3BCF3}"/>
                </a:ext>
              </a:extLst>
            </p:cNvPr>
            <p:cNvSpPr/>
            <p:nvPr/>
          </p:nvSpPr>
          <p:spPr>
            <a:xfrm>
              <a:off x="248901" y="21923"/>
              <a:ext cx="477170" cy="33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9" y="0"/>
                  </a:moveTo>
                  <a:lnTo>
                    <a:pt x="10333" y="84"/>
                  </a:lnTo>
                  <a:lnTo>
                    <a:pt x="11150" y="337"/>
                  </a:lnTo>
                  <a:lnTo>
                    <a:pt x="12026" y="928"/>
                  </a:lnTo>
                  <a:lnTo>
                    <a:pt x="12785" y="1519"/>
                  </a:lnTo>
                  <a:lnTo>
                    <a:pt x="14186" y="2869"/>
                  </a:lnTo>
                  <a:lnTo>
                    <a:pt x="14945" y="3291"/>
                  </a:lnTo>
                  <a:lnTo>
                    <a:pt x="15412" y="3375"/>
                  </a:lnTo>
                  <a:lnTo>
                    <a:pt x="15937" y="3291"/>
                  </a:lnTo>
                  <a:lnTo>
                    <a:pt x="16404" y="2953"/>
                  </a:lnTo>
                  <a:lnTo>
                    <a:pt x="16871" y="2531"/>
                  </a:lnTo>
                  <a:lnTo>
                    <a:pt x="17572" y="4472"/>
                  </a:lnTo>
                  <a:lnTo>
                    <a:pt x="18214" y="6412"/>
                  </a:lnTo>
                  <a:lnTo>
                    <a:pt x="18915" y="8269"/>
                  </a:lnTo>
                  <a:lnTo>
                    <a:pt x="20082" y="11475"/>
                  </a:lnTo>
                  <a:lnTo>
                    <a:pt x="20608" y="12825"/>
                  </a:lnTo>
                  <a:lnTo>
                    <a:pt x="20958" y="13922"/>
                  </a:lnTo>
                  <a:lnTo>
                    <a:pt x="21308" y="14850"/>
                  </a:lnTo>
                  <a:lnTo>
                    <a:pt x="21483" y="15356"/>
                  </a:lnTo>
                  <a:lnTo>
                    <a:pt x="21600" y="15525"/>
                  </a:lnTo>
                  <a:lnTo>
                    <a:pt x="21075" y="16706"/>
                  </a:lnTo>
                  <a:lnTo>
                    <a:pt x="20549" y="17803"/>
                  </a:lnTo>
                  <a:lnTo>
                    <a:pt x="19965" y="18816"/>
                  </a:lnTo>
                  <a:lnTo>
                    <a:pt x="19323" y="19744"/>
                  </a:lnTo>
                  <a:lnTo>
                    <a:pt x="18739" y="20503"/>
                  </a:lnTo>
                  <a:lnTo>
                    <a:pt x="18272" y="21009"/>
                  </a:lnTo>
                  <a:lnTo>
                    <a:pt x="17864" y="21600"/>
                  </a:lnTo>
                  <a:lnTo>
                    <a:pt x="17747" y="21431"/>
                  </a:lnTo>
                  <a:lnTo>
                    <a:pt x="17455" y="20841"/>
                  </a:lnTo>
                  <a:lnTo>
                    <a:pt x="16988" y="20081"/>
                  </a:lnTo>
                  <a:lnTo>
                    <a:pt x="16346" y="19069"/>
                  </a:lnTo>
                  <a:lnTo>
                    <a:pt x="15645" y="17887"/>
                  </a:lnTo>
                  <a:lnTo>
                    <a:pt x="14770" y="16622"/>
                  </a:lnTo>
                  <a:lnTo>
                    <a:pt x="13894" y="15272"/>
                  </a:lnTo>
                  <a:lnTo>
                    <a:pt x="13018" y="13837"/>
                  </a:lnTo>
                  <a:lnTo>
                    <a:pt x="12201" y="12403"/>
                  </a:lnTo>
                  <a:lnTo>
                    <a:pt x="11384" y="11137"/>
                  </a:lnTo>
                  <a:lnTo>
                    <a:pt x="10625" y="9872"/>
                  </a:lnTo>
                  <a:lnTo>
                    <a:pt x="9924" y="8775"/>
                  </a:lnTo>
                  <a:lnTo>
                    <a:pt x="8523" y="6750"/>
                  </a:lnTo>
                  <a:lnTo>
                    <a:pt x="8173" y="6666"/>
                  </a:lnTo>
                  <a:lnTo>
                    <a:pt x="7823" y="6834"/>
                  </a:lnTo>
                  <a:lnTo>
                    <a:pt x="7064" y="7509"/>
                  </a:lnTo>
                  <a:lnTo>
                    <a:pt x="5312" y="8775"/>
                  </a:lnTo>
                  <a:lnTo>
                    <a:pt x="4495" y="9450"/>
                  </a:lnTo>
                  <a:lnTo>
                    <a:pt x="3736" y="9956"/>
                  </a:lnTo>
                  <a:lnTo>
                    <a:pt x="1751" y="11391"/>
                  </a:lnTo>
                  <a:lnTo>
                    <a:pt x="1109" y="11559"/>
                  </a:lnTo>
                  <a:lnTo>
                    <a:pt x="642" y="11391"/>
                  </a:lnTo>
                  <a:lnTo>
                    <a:pt x="234" y="10969"/>
                  </a:lnTo>
                  <a:lnTo>
                    <a:pt x="58" y="10463"/>
                  </a:lnTo>
                  <a:lnTo>
                    <a:pt x="0" y="9703"/>
                  </a:lnTo>
                  <a:lnTo>
                    <a:pt x="0" y="9113"/>
                  </a:lnTo>
                  <a:lnTo>
                    <a:pt x="175" y="8437"/>
                  </a:lnTo>
                  <a:lnTo>
                    <a:pt x="467" y="7847"/>
                  </a:lnTo>
                  <a:lnTo>
                    <a:pt x="2977" y="5147"/>
                  </a:lnTo>
                  <a:lnTo>
                    <a:pt x="4904" y="3291"/>
                  </a:lnTo>
                  <a:lnTo>
                    <a:pt x="6772" y="1519"/>
                  </a:lnTo>
                  <a:lnTo>
                    <a:pt x="8523" y="337"/>
                  </a:lnTo>
                  <a:lnTo>
                    <a:pt x="9399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2" name="Shape 1420">
              <a:extLst>
                <a:ext uri="{FF2B5EF4-FFF2-40B4-BE49-F238E27FC236}">
                  <a16:creationId xmlns="" xmlns:a16="http://schemas.microsoft.com/office/drawing/2014/main" id="{3110948E-CC1D-D449-B35A-78431EEAD228}"/>
                </a:ext>
              </a:extLst>
            </p:cNvPr>
            <p:cNvSpPr/>
            <p:nvPr/>
          </p:nvSpPr>
          <p:spPr>
            <a:xfrm>
              <a:off x="290170" y="367549"/>
              <a:ext cx="118648" cy="118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04" y="0"/>
                  </a:moveTo>
                  <a:lnTo>
                    <a:pt x="18783" y="470"/>
                  </a:lnTo>
                  <a:lnTo>
                    <a:pt x="20426" y="1878"/>
                  </a:lnTo>
                  <a:lnTo>
                    <a:pt x="21365" y="3991"/>
                  </a:lnTo>
                  <a:lnTo>
                    <a:pt x="21600" y="6104"/>
                  </a:lnTo>
                  <a:lnTo>
                    <a:pt x="21130" y="8452"/>
                  </a:lnTo>
                  <a:lnTo>
                    <a:pt x="19722" y="10096"/>
                  </a:lnTo>
                  <a:lnTo>
                    <a:pt x="8687" y="20191"/>
                  </a:lnTo>
                  <a:lnTo>
                    <a:pt x="6809" y="21365"/>
                  </a:lnTo>
                  <a:lnTo>
                    <a:pt x="4930" y="21600"/>
                  </a:lnTo>
                  <a:lnTo>
                    <a:pt x="2817" y="20896"/>
                  </a:lnTo>
                  <a:lnTo>
                    <a:pt x="1409" y="19722"/>
                  </a:lnTo>
                  <a:lnTo>
                    <a:pt x="235" y="17609"/>
                  </a:lnTo>
                  <a:lnTo>
                    <a:pt x="0" y="15261"/>
                  </a:lnTo>
                  <a:lnTo>
                    <a:pt x="939" y="12913"/>
                  </a:lnTo>
                  <a:lnTo>
                    <a:pt x="2113" y="11270"/>
                  </a:lnTo>
                  <a:lnTo>
                    <a:pt x="13148" y="1174"/>
                  </a:lnTo>
                  <a:lnTo>
                    <a:pt x="15026" y="235"/>
                  </a:lnTo>
                  <a:lnTo>
                    <a:pt x="16904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3" name="Shape 1421">
              <a:extLst>
                <a:ext uri="{FF2B5EF4-FFF2-40B4-BE49-F238E27FC236}">
                  <a16:creationId xmlns="" xmlns:a16="http://schemas.microsoft.com/office/drawing/2014/main" id="{77F0E7F2-E071-824B-9AC1-4CA58F976EFC}"/>
                </a:ext>
              </a:extLst>
            </p:cNvPr>
            <p:cNvSpPr/>
            <p:nvPr/>
          </p:nvSpPr>
          <p:spPr>
            <a:xfrm>
              <a:off x="236005" y="327570"/>
              <a:ext cx="103172" cy="10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0" y="0"/>
                  </a:moveTo>
                  <a:lnTo>
                    <a:pt x="18900" y="514"/>
                  </a:lnTo>
                  <a:lnTo>
                    <a:pt x="20520" y="2314"/>
                  </a:lnTo>
                  <a:lnTo>
                    <a:pt x="21330" y="4629"/>
                  </a:lnTo>
                  <a:lnTo>
                    <a:pt x="21600" y="6943"/>
                  </a:lnTo>
                  <a:lnTo>
                    <a:pt x="21060" y="9257"/>
                  </a:lnTo>
                  <a:lnTo>
                    <a:pt x="19710" y="11314"/>
                  </a:lnTo>
                  <a:lnTo>
                    <a:pt x="9720" y="19800"/>
                  </a:lnTo>
                  <a:lnTo>
                    <a:pt x="7560" y="21343"/>
                  </a:lnTo>
                  <a:lnTo>
                    <a:pt x="5130" y="21600"/>
                  </a:lnTo>
                  <a:lnTo>
                    <a:pt x="2970" y="20829"/>
                  </a:lnTo>
                  <a:lnTo>
                    <a:pt x="1080" y="19029"/>
                  </a:lnTo>
                  <a:lnTo>
                    <a:pt x="0" y="16971"/>
                  </a:lnTo>
                  <a:lnTo>
                    <a:pt x="0" y="14657"/>
                  </a:lnTo>
                  <a:lnTo>
                    <a:pt x="540" y="12086"/>
                  </a:lnTo>
                  <a:lnTo>
                    <a:pt x="1890" y="10029"/>
                  </a:lnTo>
                  <a:lnTo>
                    <a:pt x="12150" y="1543"/>
                  </a:lnTo>
                  <a:lnTo>
                    <a:pt x="14040" y="257"/>
                  </a:lnTo>
                  <a:lnTo>
                    <a:pt x="16470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4" name="Shape 1422">
              <a:extLst>
                <a:ext uri="{FF2B5EF4-FFF2-40B4-BE49-F238E27FC236}">
                  <a16:creationId xmlns="" xmlns:a16="http://schemas.microsoft.com/office/drawing/2014/main" id="{1CBF4DAE-2B2F-7849-9266-6BB929785546}"/>
                </a:ext>
              </a:extLst>
            </p:cNvPr>
            <p:cNvSpPr/>
            <p:nvPr/>
          </p:nvSpPr>
          <p:spPr>
            <a:xfrm>
              <a:off x="168943" y="322411"/>
              <a:ext cx="67063" cy="7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08" y="0"/>
                  </a:moveTo>
                  <a:lnTo>
                    <a:pt x="17446" y="1157"/>
                  </a:lnTo>
                  <a:lnTo>
                    <a:pt x="19523" y="3857"/>
                  </a:lnTo>
                  <a:lnTo>
                    <a:pt x="20354" y="4243"/>
                  </a:lnTo>
                  <a:lnTo>
                    <a:pt x="21600" y="7329"/>
                  </a:lnTo>
                  <a:lnTo>
                    <a:pt x="21600" y="11186"/>
                  </a:lnTo>
                  <a:lnTo>
                    <a:pt x="20354" y="14657"/>
                  </a:lnTo>
                  <a:lnTo>
                    <a:pt x="17862" y="16971"/>
                  </a:lnTo>
                  <a:lnTo>
                    <a:pt x="14123" y="19671"/>
                  </a:lnTo>
                  <a:lnTo>
                    <a:pt x="11215" y="21214"/>
                  </a:lnTo>
                  <a:lnTo>
                    <a:pt x="7477" y="21600"/>
                  </a:lnTo>
                  <a:lnTo>
                    <a:pt x="4154" y="20443"/>
                  </a:lnTo>
                  <a:lnTo>
                    <a:pt x="1662" y="18129"/>
                  </a:lnTo>
                  <a:lnTo>
                    <a:pt x="0" y="14657"/>
                  </a:lnTo>
                  <a:lnTo>
                    <a:pt x="0" y="10800"/>
                  </a:lnTo>
                  <a:lnTo>
                    <a:pt x="1246" y="6943"/>
                  </a:lnTo>
                  <a:lnTo>
                    <a:pt x="3323" y="4629"/>
                  </a:lnTo>
                  <a:lnTo>
                    <a:pt x="7062" y="1929"/>
                  </a:lnTo>
                  <a:lnTo>
                    <a:pt x="10385" y="386"/>
                  </a:lnTo>
                  <a:lnTo>
                    <a:pt x="13708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5" name="Shape 1423">
              <a:extLst>
                <a:ext uri="{FF2B5EF4-FFF2-40B4-BE49-F238E27FC236}">
                  <a16:creationId xmlns="" xmlns:a16="http://schemas.microsoft.com/office/drawing/2014/main" id="{447F83A5-1E36-1B48-96F2-A08FC8D85D64}"/>
                </a:ext>
              </a:extLst>
            </p:cNvPr>
            <p:cNvSpPr/>
            <p:nvPr/>
          </p:nvSpPr>
          <p:spPr>
            <a:xfrm>
              <a:off x="366259" y="433321"/>
              <a:ext cx="82539" cy="9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0" y="0"/>
                  </a:moveTo>
                  <a:lnTo>
                    <a:pt x="17213" y="600"/>
                  </a:lnTo>
                  <a:lnTo>
                    <a:pt x="19912" y="2700"/>
                  </a:lnTo>
                  <a:lnTo>
                    <a:pt x="21263" y="4800"/>
                  </a:lnTo>
                  <a:lnTo>
                    <a:pt x="21600" y="7800"/>
                  </a:lnTo>
                  <a:lnTo>
                    <a:pt x="20925" y="10800"/>
                  </a:lnTo>
                  <a:lnTo>
                    <a:pt x="19238" y="12900"/>
                  </a:lnTo>
                  <a:lnTo>
                    <a:pt x="12150" y="19500"/>
                  </a:lnTo>
                  <a:lnTo>
                    <a:pt x="9450" y="21000"/>
                  </a:lnTo>
                  <a:lnTo>
                    <a:pt x="7088" y="21600"/>
                  </a:lnTo>
                  <a:lnTo>
                    <a:pt x="4050" y="21000"/>
                  </a:lnTo>
                  <a:lnTo>
                    <a:pt x="2025" y="18900"/>
                  </a:lnTo>
                  <a:lnTo>
                    <a:pt x="337" y="16500"/>
                  </a:lnTo>
                  <a:lnTo>
                    <a:pt x="0" y="13800"/>
                  </a:lnTo>
                  <a:lnTo>
                    <a:pt x="337" y="10800"/>
                  </a:lnTo>
                  <a:lnTo>
                    <a:pt x="2362" y="8400"/>
                  </a:lnTo>
                  <a:lnTo>
                    <a:pt x="9113" y="1800"/>
                  </a:lnTo>
                  <a:lnTo>
                    <a:pt x="11812" y="600"/>
                  </a:lnTo>
                  <a:lnTo>
                    <a:pt x="14850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6" name="Shape 1424">
              <a:extLst>
                <a:ext uri="{FF2B5EF4-FFF2-40B4-BE49-F238E27FC236}">
                  <a16:creationId xmlns="" xmlns:a16="http://schemas.microsoft.com/office/drawing/2014/main" id="{F220B2F4-1845-3448-9B96-CDEEFD633E6F}"/>
                </a:ext>
              </a:extLst>
            </p:cNvPr>
            <p:cNvSpPr/>
            <p:nvPr/>
          </p:nvSpPr>
          <p:spPr>
            <a:xfrm>
              <a:off x="638374" y="3868"/>
              <a:ext cx="179263" cy="25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37" y="0"/>
                  </a:moveTo>
                  <a:lnTo>
                    <a:pt x="7304" y="0"/>
                  </a:lnTo>
                  <a:lnTo>
                    <a:pt x="7925" y="108"/>
                  </a:lnTo>
                  <a:lnTo>
                    <a:pt x="8391" y="432"/>
                  </a:lnTo>
                  <a:lnTo>
                    <a:pt x="8702" y="756"/>
                  </a:lnTo>
                  <a:lnTo>
                    <a:pt x="21445" y="17712"/>
                  </a:lnTo>
                  <a:lnTo>
                    <a:pt x="21600" y="18036"/>
                  </a:lnTo>
                  <a:lnTo>
                    <a:pt x="21600" y="18576"/>
                  </a:lnTo>
                  <a:lnTo>
                    <a:pt x="21289" y="19224"/>
                  </a:lnTo>
                  <a:lnTo>
                    <a:pt x="20668" y="19440"/>
                  </a:lnTo>
                  <a:lnTo>
                    <a:pt x="15540" y="21492"/>
                  </a:lnTo>
                  <a:lnTo>
                    <a:pt x="14918" y="21600"/>
                  </a:lnTo>
                  <a:lnTo>
                    <a:pt x="14296" y="21492"/>
                  </a:lnTo>
                  <a:lnTo>
                    <a:pt x="13830" y="21384"/>
                  </a:lnTo>
                  <a:lnTo>
                    <a:pt x="13209" y="21168"/>
                  </a:lnTo>
                  <a:lnTo>
                    <a:pt x="12898" y="20736"/>
                  </a:lnTo>
                  <a:lnTo>
                    <a:pt x="466" y="3888"/>
                  </a:lnTo>
                  <a:lnTo>
                    <a:pt x="0" y="3348"/>
                  </a:lnTo>
                  <a:lnTo>
                    <a:pt x="0" y="3024"/>
                  </a:lnTo>
                  <a:lnTo>
                    <a:pt x="622" y="2160"/>
                  </a:lnTo>
                  <a:lnTo>
                    <a:pt x="932" y="1944"/>
                  </a:lnTo>
                  <a:lnTo>
                    <a:pt x="6371" y="108"/>
                  </a:lnTo>
                  <a:lnTo>
                    <a:pt x="6837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7" name="Shape 1425">
              <a:extLst>
                <a:ext uri="{FF2B5EF4-FFF2-40B4-BE49-F238E27FC236}">
                  <a16:creationId xmlns="" xmlns:a16="http://schemas.microsoft.com/office/drawing/2014/main" id="{DC52E614-00D6-884E-8349-B715A184DC82}"/>
                </a:ext>
              </a:extLst>
            </p:cNvPr>
            <p:cNvSpPr/>
            <p:nvPr/>
          </p:nvSpPr>
          <p:spPr>
            <a:xfrm>
              <a:off x="-1" y="-1"/>
              <a:ext cx="150891" cy="26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2" y="0"/>
                  </a:moveTo>
                  <a:lnTo>
                    <a:pt x="14215" y="0"/>
                  </a:lnTo>
                  <a:lnTo>
                    <a:pt x="20677" y="1277"/>
                  </a:lnTo>
                  <a:lnTo>
                    <a:pt x="21046" y="1596"/>
                  </a:lnTo>
                  <a:lnTo>
                    <a:pt x="21415" y="1809"/>
                  </a:lnTo>
                  <a:lnTo>
                    <a:pt x="21600" y="2128"/>
                  </a:lnTo>
                  <a:lnTo>
                    <a:pt x="21600" y="2554"/>
                  </a:lnTo>
                  <a:lnTo>
                    <a:pt x="21415" y="3086"/>
                  </a:lnTo>
                  <a:lnTo>
                    <a:pt x="9969" y="20536"/>
                  </a:lnTo>
                  <a:lnTo>
                    <a:pt x="9785" y="21068"/>
                  </a:lnTo>
                  <a:lnTo>
                    <a:pt x="8677" y="21494"/>
                  </a:lnTo>
                  <a:lnTo>
                    <a:pt x="7938" y="21600"/>
                  </a:lnTo>
                  <a:lnTo>
                    <a:pt x="7385" y="21494"/>
                  </a:lnTo>
                  <a:lnTo>
                    <a:pt x="923" y="20217"/>
                  </a:lnTo>
                  <a:lnTo>
                    <a:pt x="185" y="19791"/>
                  </a:lnTo>
                  <a:lnTo>
                    <a:pt x="0" y="19366"/>
                  </a:lnTo>
                  <a:lnTo>
                    <a:pt x="0" y="18940"/>
                  </a:lnTo>
                  <a:lnTo>
                    <a:pt x="185" y="18514"/>
                  </a:lnTo>
                  <a:lnTo>
                    <a:pt x="11631" y="958"/>
                  </a:lnTo>
                  <a:lnTo>
                    <a:pt x="11815" y="638"/>
                  </a:lnTo>
                  <a:lnTo>
                    <a:pt x="12369" y="319"/>
                  </a:lnTo>
                  <a:lnTo>
                    <a:pt x="13108" y="0"/>
                  </a:lnTo>
                  <a:lnTo>
                    <a:pt x="13662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8" name="Shape 1426">
              <a:extLst>
                <a:ext uri="{FF2B5EF4-FFF2-40B4-BE49-F238E27FC236}">
                  <a16:creationId xmlns="" xmlns:a16="http://schemas.microsoft.com/office/drawing/2014/main" id="{F4C44348-62EC-1F43-97C9-0CC77487646E}"/>
                </a:ext>
              </a:extLst>
            </p:cNvPr>
            <p:cNvSpPr/>
            <p:nvPr/>
          </p:nvSpPr>
          <p:spPr>
            <a:xfrm>
              <a:off x="437189" y="300487"/>
              <a:ext cx="223111" cy="20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7" y="0"/>
                  </a:moveTo>
                  <a:lnTo>
                    <a:pt x="7242" y="268"/>
                  </a:lnTo>
                  <a:lnTo>
                    <a:pt x="7616" y="402"/>
                  </a:lnTo>
                  <a:lnTo>
                    <a:pt x="14858" y="9257"/>
                  </a:lnTo>
                  <a:lnTo>
                    <a:pt x="15857" y="10196"/>
                  </a:lnTo>
                  <a:lnTo>
                    <a:pt x="17105" y="10465"/>
                  </a:lnTo>
                  <a:lnTo>
                    <a:pt x="17605" y="10330"/>
                  </a:lnTo>
                  <a:lnTo>
                    <a:pt x="18229" y="10196"/>
                  </a:lnTo>
                  <a:lnTo>
                    <a:pt x="18728" y="9794"/>
                  </a:lnTo>
                  <a:lnTo>
                    <a:pt x="19103" y="9391"/>
                  </a:lnTo>
                  <a:lnTo>
                    <a:pt x="19353" y="8989"/>
                  </a:lnTo>
                  <a:lnTo>
                    <a:pt x="19727" y="8586"/>
                  </a:lnTo>
                  <a:lnTo>
                    <a:pt x="19727" y="7916"/>
                  </a:lnTo>
                  <a:lnTo>
                    <a:pt x="20976" y="6976"/>
                  </a:lnTo>
                  <a:lnTo>
                    <a:pt x="21225" y="6976"/>
                  </a:lnTo>
                  <a:lnTo>
                    <a:pt x="21225" y="6842"/>
                  </a:lnTo>
                  <a:lnTo>
                    <a:pt x="21475" y="6574"/>
                  </a:lnTo>
                  <a:lnTo>
                    <a:pt x="21600" y="7245"/>
                  </a:lnTo>
                  <a:lnTo>
                    <a:pt x="21600" y="7781"/>
                  </a:lnTo>
                  <a:lnTo>
                    <a:pt x="21475" y="8720"/>
                  </a:lnTo>
                  <a:lnTo>
                    <a:pt x="21225" y="9660"/>
                  </a:lnTo>
                  <a:lnTo>
                    <a:pt x="20476" y="10733"/>
                  </a:lnTo>
                  <a:lnTo>
                    <a:pt x="19477" y="11806"/>
                  </a:lnTo>
                  <a:lnTo>
                    <a:pt x="18354" y="12209"/>
                  </a:lnTo>
                  <a:lnTo>
                    <a:pt x="17105" y="12477"/>
                  </a:lnTo>
                  <a:lnTo>
                    <a:pt x="15607" y="12209"/>
                  </a:lnTo>
                  <a:lnTo>
                    <a:pt x="14858" y="11940"/>
                  </a:lnTo>
                  <a:lnTo>
                    <a:pt x="14608" y="13819"/>
                  </a:lnTo>
                  <a:lnTo>
                    <a:pt x="13734" y="15563"/>
                  </a:lnTo>
                  <a:lnTo>
                    <a:pt x="12236" y="16770"/>
                  </a:lnTo>
                  <a:lnTo>
                    <a:pt x="10488" y="17173"/>
                  </a:lnTo>
                  <a:lnTo>
                    <a:pt x="9364" y="16904"/>
                  </a:lnTo>
                  <a:lnTo>
                    <a:pt x="8116" y="16368"/>
                  </a:lnTo>
                  <a:lnTo>
                    <a:pt x="7741" y="18380"/>
                  </a:lnTo>
                  <a:lnTo>
                    <a:pt x="6742" y="19990"/>
                  </a:lnTo>
                  <a:lnTo>
                    <a:pt x="5369" y="21063"/>
                  </a:lnTo>
                  <a:lnTo>
                    <a:pt x="3746" y="21600"/>
                  </a:lnTo>
                  <a:lnTo>
                    <a:pt x="3121" y="21332"/>
                  </a:lnTo>
                  <a:lnTo>
                    <a:pt x="2247" y="21198"/>
                  </a:lnTo>
                  <a:lnTo>
                    <a:pt x="1748" y="20929"/>
                  </a:lnTo>
                  <a:lnTo>
                    <a:pt x="2247" y="20124"/>
                  </a:lnTo>
                  <a:lnTo>
                    <a:pt x="2622" y="19185"/>
                  </a:lnTo>
                  <a:lnTo>
                    <a:pt x="3246" y="19319"/>
                  </a:lnTo>
                  <a:lnTo>
                    <a:pt x="3746" y="19453"/>
                  </a:lnTo>
                  <a:lnTo>
                    <a:pt x="4120" y="19453"/>
                  </a:lnTo>
                  <a:lnTo>
                    <a:pt x="4620" y="19185"/>
                  </a:lnTo>
                  <a:lnTo>
                    <a:pt x="5119" y="19051"/>
                  </a:lnTo>
                  <a:lnTo>
                    <a:pt x="5494" y="18648"/>
                  </a:lnTo>
                  <a:lnTo>
                    <a:pt x="6118" y="17441"/>
                  </a:lnTo>
                  <a:lnTo>
                    <a:pt x="6368" y="16099"/>
                  </a:lnTo>
                  <a:lnTo>
                    <a:pt x="6243" y="15026"/>
                  </a:lnTo>
                  <a:lnTo>
                    <a:pt x="5494" y="13819"/>
                  </a:lnTo>
                  <a:lnTo>
                    <a:pt x="250" y="7245"/>
                  </a:lnTo>
                  <a:lnTo>
                    <a:pt x="125" y="6976"/>
                  </a:lnTo>
                  <a:lnTo>
                    <a:pt x="0" y="6440"/>
                  </a:lnTo>
                  <a:lnTo>
                    <a:pt x="0" y="6171"/>
                  </a:lnTo>
                  <a:lnTo>
                    <a:pt x="125" y="5769"/>
                  </a:lnTo>
                  <a:lnTo>
                    <a:pt x="375" y="5501"/>
                  </a:lnTo>
                  <a:lnTo>
                    <a:pt x="624" y="5366"/>
                  </a:lnTo>
                  <a:lnTo>
                    <a:pt x="999" y="5366"/>
                  </a:lnTo>
                  <a:lnTo>
                    <a:pt x="1373" y="5501"/>
                  </a:lnTo>
                  <a:lnTo>
                    <a:pt x="1498" y="5635"/>
                  </a:lnTo>
                  <a:lnTo>
                    <a:pt x="8365" y="13953"/>
                  </a:lnTo>
                  <a:lnTo>
                    <a:pt x="8740" y="14355"/>
                  </a:lnTo>
                  <a:lnTo>
                    <a:pt x="9364" y="14758"/>
                  </a:lnTo>
                  <a:lnTo>
                    <a:pt x="9864" y="15026"/>
                  </a:lnTo>
                  <a:lnTo>
                    <a:pt x="10488" y="15160"/>
                  </a:lnTo>
                  <a:lnTo>
                    <a:pt x="10987" y="15026"/>
                  </a:lnTo>
                  <a:lnTo>
                    <a:pt x="11362" y="14758"/>
                  </a:lnTo>
                  <a:lnTo>
                    <a:pt x="11861" y="14489"/>
                  </a:lnTo>
                  <a:lnTo>
                    <a:pt x="12361" y="14087"/>
                  </a:lnTo>
                  <a:lnTo>
                    <a:pt x="12860" y="12880"/>
                  </a:lnTo>
                  <a:lnTo>
                    <a:pt x="13110" y="11672"/>
                  </a:lnTo>
                  <a:lnTo>
                    <a:pt x="12860" y="10330"/>
                  </a:lnTo>
                  <a:lnTo>
                    <a:pt x="12361" y="9123"/>
                  </a:lnTo>
                  <a:lnTo>
                    <a:pt x="6243" y="2147"/>
                  </a:lnTo>
                  <a:lnTo>
                    <a:pt x="6118" y="1610"/>
                  </a:lnTo>
                  <a:lnTo>
                    <a:pt x="6118" y="939"/>
                  </a:lnTo>
                  <a:lnTo>
                    <a:pt x="6368" y="671"/>
                  </a:lnTo>
                  <a:lnTo>
                    <a:pt x="6492" y="402"/>
                  </a:lnTo>
                  <a:lnTo>
                    <a:pt x="6742" y="268"/>
                  </a:lnTo>
                  <a:lnTo>
                    <a:pt x="7117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  <p:sp>
          <p:nvSpPr>
            <p:cNvPr id="29" name="Shape 1427">
              <a:extLst>
                <a:ext uri="{FF2B5EF4-FFF2-40B4-BE49-F238E27FC236}">
                  <a16:creationId xmlns="" xmlns:a16="http://schemas.microsoft.com/office/drawing/2014/main" id="{A4B00EFE-8112-9948-9E6A-EA9D9267F5CA}"/>
                </a:ext>
              </a:extLst>
            </p:cNvPr>
            <p:cNvSpPr/>
            <p:nvPr/>
          </p:nvSpPr>
          <p:spPr>
            <a:xfrm>
              <a:off x="95433" y="12896"/>
              <a:ext cx="294041" cy="3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58" y="0"/>
                  </a:moveTo>
                  <a:lnTo>
                    <a:pt x="20084" y="176"/>
                  </a:lnTo>
                  <a:lnTo>
                    <a:pt x="21316" y="878"/>
                  </a:lnTo>
                  <a:lnTo>
                    <a:pt x="21600" y="1054"/>
                  </a:lnTo>
                  <a:lnTo>
                    <a:pt x="20368" y="1844"/>
                  </a:lnTo>
                  <a:lnTo>
                    <a:pt x="19800" y="1580"/>
                  </a:lnTo>
                  <a:lnTo>
                    <a:pt x="19326" y="1493"/>
                  </a:lnTo>
                  <a:lnTo>
                    <a:pt x="18758" y="1317"/>
                  </a:lnTo>
                  <a:lnTo>
                    <a:pt x="17621" y="1580"/>
                  </a:lnTo>
                  <a:lnTo>
                    <a:pt x="16484" y="1932"/>
                  </a:lnTo>
                  <a:lnTo>
                    <a:pt x="15442" y="2371"/>
                  </a:lnTo>
                  <a:lnTo>
                    <a:pt x="14021" y="3161"/>
                  </a:lnTo>
                  <a:lnTo>
                    <a:pt x="12505" y="3863"/>
                  </a:lnTo>
                  <a:lnTo>
                    <a:pt x="10800" y="4215"/>
                  </a:lnTo>
                  <a:lnTo>
                    <a:pt x="9758" y="4215"/>
                  </a:lnTo>
                  <a:lnTo>
                    <a:pt x="9284" y="4127"/>
                  </a:lnTo>
                  <a:lnTo>
                    <a:pt x="8337" y="3776"/>
                  </a:lnTo>
                  <a:lnTo>
                    <a:pt x="7768" y="3337"/>
                  </a:lnTo>
                  <a:lnTo>
                    <a:pt x="7105" y="2985"/>
                  </a:lnTo>
                  <a:lnTo>
                    <a:pt x="6916" y="2634"/>
                  </a:lnTo>
                  <a:lnTo>
                    <a:pt x="6537" y="3688"/>
                  </a:lnTo>
                  <a:lnTo>
                    <a:pt x="6063" y="4829"/>
                  </a:lnTo>
                  <a:lnTo>
                    <a:pt x="5495" y="6322"/>
                  </a:lnTo>
                  <a:lnTo>
                    <a:pt x="4737" y="8078"/>
                  </a:lnTo>
                  <a:lnTo>
                    <a:pt x="3884" y="10098"/>
                  </a:lnTo>
                  <a:lnTo>
                    <a:pt x="3126" y="12029"/>
                  </a:lnTo>
                  <a:lnTo>
                    <a:pt x="2274" y="14224"/>
                  </a:lnTo>
                  <a:lnTo>
                    <a:pt x="1326" y="16244"/>
                  </a:lnTo>
                  <a:lnTo>
                    <a:pt x="1421" y="16507"/>
                  </a:lnTo>
                  <a:lnTo>
                    <a:pt x="1895" y="16946"/>
                  </a:lnTo>
                  <a:lnTo>
                    <a:pt x="2463" y="17649"/>
                  </a:lnTo>
                  <a:lnTo>
                    <a:pt x="3411" y="18439"/>
                  </a:lnTo>
                  <a:lnTo>
                    <a:pt x="4453" y="19493"/>
                  </a:lnTo>
                  <a:lnTo>
                    <a:pt x="5779" y="20810"/>
                  </a:lnTo>
                  <a:lnTo>
                    <a:pt x="5400" y="20985"/>
                  </a:lnTo>
                  <a:lnTo>
                    <a:pt x="5400" y="21073"/>
                  </a:lnTo>
                  <a:lnTo>
                    <a:pt x="5021" y="21337"/>
                  </a:lnTo>
                  <a:lnTo>
                    <a:pt x="4737" y="21600"/>
                  </a:lnTo>
                  <a:lnTo>
                    <a:pt x="2368" y="19405"/>
                  </a:lnTo>
                  <a:lnTo>
                    <a:pt x="1516" y="18439"/>
                  </a:lnTo>
                  <a:lnTo>
                    <a:pt x="947" y="17824"/>
                  </a:lnTo>
                  <a:lnTo>
                    <a:pt x="474" y="17298"/>
                  </a:lnTo>
                  <a:lnTo>
                    <a:pt x="284" y="17210"/>
                  </a:lnTo>
                  <a:lnTo>
                    <a:pt x="95" y="16859"/>
                  </a:lnTo>
                  <a:lnTo>
                    <a:pt x="0" y="16595"/>
                  </a:lnTo>
                  <a:lnTo>
                    <a:pt x="0" y="16156"/>
                  </a:lnTo>
                  <a:lnTo>
                    <a:pt x="95" y="15805"/>
                  </a:lnTo>
                  <a:lnTo>
                    <a:pt x="947" y="13698"/>
                  </a:lnTo>
                  <a:lnTo>
                    <a:pt x="1895" y="11590"/>
                  </a:lnTo>
                  <a:lnTo>
                    <a:pt x="2653" y="9571"/>
                  </a:lnTo>
                  <a:lnTo>
                    <a:pt x="3411" y="7639"/>
                  </a:lnTo>
                  <a:lnTo>
                    <a:pt x="4074" y="5883"/>
                  </a:lnTo>
                  <a:lnTo>
                    <a:pt x="4737" y="4390"/>
                  </a:lnTo>
                  <a:lnTo>
                    <a:pt x="5211" y="3161"/>
                  </a:lnTo>
                  <a:lnTo>
                    <a:pt x="5589" y="2371"/>
                  </a:lnTo>
                  <a:lnTo>
                    <a:pt x="5684" y="2107"/>
                  </a:lnTo>
                  <a:lnTo>
                    <a:pt x="5874" y="1844"/>
                  </a:lnTo>
                  <a:lnTo>
                    <a:pt x="6158" y="1580"/>
                  </a:lnTo>
                  <a:lnTo>
                    <a:pt x="6537" y="1317"/>
                  </a:lnTo>
                  <a:lnTo>
                    <a:pt x="6916" y="1229"/>
                  </a:lnTo>
                  <a:lnTo>
                    <a:pt x="7200" y="1317"/>
                  </a:lnTo>
                  <a:lnTo>
                    <a:pt x="7674" y="1493"/>
                  </a:lnTo>
                  <a:lnTo>
                    <a:pt x="7958" y="1756"/>
                  </a:lnTo>
                  <a:lnTo>
                    <a:pt x="8147" y="2107"/>
                  </a:lnTo>
                  <a:lnTo>
                    <a:pt x="8526" y="2283"/>
                  </a:lnTo>
                  <a:lnTo>
                    <a:pt x="8905" y="2546"/>
                  </a:lnTo>
                  <a:lnTo>
                    <a:pt x="9284" y="2722"/>
                  </a:lnTo>
                  <a:lnTo>
                    <a:pt x="9758" y="2810"/>
                  </a:lnTo>
                  <a:lnTo>
                    <a:pt x="10421" y="2898"/>
                  </a:lnTo>
                  <a:lnTo>
                    <a:pt x="10705" y="2898"/>
                  </a:lnTo>
                  <a:lnTo>
                    <a:pt x="11937" y="2634"/>
                  </a:lnTo>
                  <a:lnTo>
                    <a:pt x="13168" y="2020"/>
                  </a:lnTo>
                  <a:lnTo>
                    <a:pt x="14400" y="1493"/>
                  </a:lnTo>
                  <a:lnTo>
                    <a:pt x="14874" y="1229"/>
                  </a:lnTo>
                  <a:lnTo>
                    <a:pt x="15916" y="702"/>
                  </a:lnTo>
                  <a:lnTo>
                    <a:pt x="17337" y="176"/>
                  </a:lnTo>
                  <a:lnTo>
                    <a:pt x="18758" y="0"/>
                  </a:lnTo>
                  <a:close/>
                </a:path>
              </a:pathLst>
            </a:custGeom>
            <a:grp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4383" tIns="24383" rIns="24383" bIns="24383" numCol="1" anchor="t">
              <a:noAutofit/>
            </a:bodyPr>
            <a:lstStyle/>
            <a:p>
              <a:pPr algn="l">
                <a:defRPr sz="1200"/>
              </a:pPr>
              <a:endParaRPr sz="900">
                <a:latin typeface="Cambria" panose="020405030504060302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17363BC-2207-4AF9-95CC-819F80490D2A}"/>
              </a:ext>
            </a:extLst>
          </p:cNvPr>
          <p:cNvSpPr txBox="1"/>
          <p:nvPr/>
        </p:nvSpPr>
        <p:spPr>
          <a:xfrm>
            <a:off x="1587689" y="367939"/>
            <a:ext cx="6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उन्नयन</a:t>
            </a:r>
            <a:r>
              <a:rPr lang="en-US" sz="2800" b="1" dirty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2400" b="1" dirty="0" smtClean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en-AU" sz="2400" b="1" dirty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07A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Journey</a:t>
            </a:r>
            <a:endParaRPr lang="en-AU" sz="3200" b="1" dirty="0" smtClean="0">
              <a:solidFill>
                <a:srgbClr val="007A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3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</TotalTime>
  <Words>198</Words>
  <Application>Microsoft Office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Latika Saini</dc:creator>
  <cp:lastModifiedBy>samaydin</cp:lastModifiedBy>
  <cp:revision>299</cp:revision>
  <dcterms:created xsi:type="dcterms:W3CDTF">2018-02-03T09:40:36Z</dcterms:created>
  <dcterms:modified xsi:type="dcterms:W3CDTF">2018-05-10T05:01:24Z</dcterms:modified>
</cp:coreProperties>
</file>