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-2032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17202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48268f2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48268f2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48268f2a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48268f2a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48268f2a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48268f2a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48268f2a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48268f2a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48268f2a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48268f2a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4833b45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4833b45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48268f2a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48268f2a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urldefense.proofpoint.com/v2/url?u=https-3A__tinyurl.com_Spring2019-2DPT&amp;d=DwMFaQ&amp;c=ODFT-G5SujMiGrKuoJJjVg&amp;r=7CxJNymxe7geLpqcn6lhjA&amp;m=Qg0mYse5Mto7xYP6oJlLrk5nSAlBJnmfWYbytM9kWiY&amp;s=vah9dPjVMHHJEhl6b9dN-gyA50dKnp-bXk2kSKgiC00&amp;e=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CSCE 221 Review 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Recurrence Relation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9910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</a:rPr>
              <a:t>int</a:t>
            </a:r>
            <a:r>
              <a:rPr lang="en" sz="1100" dirty="0">
                <a:solidFill>
                  <a:schemeClr val="dk1"/>
                </a:solidFill>
              </a:rPr>
              <a:t> factorial(</a:t>
            </a:r>
            <a:r>
              <a:rPr lang="en" sz="1100" b="1" dirty="0">
                <a:solidFill>
                  <a:schemeClr val="dk1"/>
                </a:solidFill>
              </a:rPr>
              <a:t>int</a:t>
            </a:r>
            <a:r>
              <a:rPr lang="en" sz="1100" dirty="0">
                <a:solidFill>
                  <a:schemeClr val="dk1"/>
                </a:solidFill>
              </a:rPr>
              <a:t> n) {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   </a:t>
            </a:r>
            <a:r>
              <a:rPr lang="en" sz="1100" b="1" dirty="0">
                <a:solidFill>
                  <a:schemeClr val="dk1"/>
                </a:solidFill>
              </a:rPr>
              <a:t>if</a:t>
            </a:r>
            <a:r>
              <a:rPr lang="en" sz="1100" dirty="0">
                <a:solidFill>
                  <a:schemeClr val="dk1"/>
                </a:solidFill>
              </a:rPr>
              <a:t> (n &lt;= 1){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       </a:t>
            </a:r>
            <a:r>
              <a:rPr lang="en" sz="1100" b="1" dirty="0">
                <a:solidFill>
                  <a:schemeClr val="dk1"/>
                </a:solidFill>
              </a:rPr>
              <a:t>return</a:t>
            </a:r>
            <a:r>
              <a:rPr lang="en" sz="1100" dirty="0">
                <a:solidFill>
                  <a:schemeClr val="dk1"/>
                </a:solidFill>
              </a:rPr>
              <a:t> 1;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   }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   </a:t>
            </a:r>
            <a:r>
              <a:rPr lang="en" sz="1100" b="1" dirty="0">
                <a:solidFill>
                  <a:schemeClr val="dk1"/>
                </a:solidFill>
              </a:rPr>
              <a:t>else</a:t>
            </a:r>
            <a:r>
              <a:rPr lang="en" sz="1100" dirty="0">
                <a:solidFill>
                  <a:schemeClr val="dk1"/>
                </a:solidFill>
              </a:rPr>
              <a:t> {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       </a:t>
            </a:r>
            <a:r>
              <a:rPr lang="en" sz="1100" b="1" dirty="0">
                <a:solidFill>
                  <a:schemeClr val="dk1"/>
                </a:solidFill>
              </a:rPr>
              <a:t>return</a:t>
            </a:r>
            <a:r>
              <a:rPr lang="en" sz="1100" dirty="0">
                <a:solidFill>
                  <a:schemeClr val="dk1"/>
                </a:solidFill>
              </a:rPr>
              <a:t> n*factorial(n-1);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   }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smtClean="0">
                <a:solidFill>
                  <a:schemeClr val="dk1"/>
                </a:solidFill>
              </a:rPr>
              <a:t>}</a:t>
            </a:r>
            <a:endParaRPr lang="en-US" sz="11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 smtClean="0">
                <a:solidFill>
                  <a:schemeClr val="dk1"/>
                </a:solidFill>
              </a:rPr>
              <a:t>We have a base case that returns 1 if n is 1 and the recursive case returns n*factorial(n-1) so the recurrence relation should be: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 smtClean="0">
                <a:solidFill>
                  <a:schemeClr val="dk1"/>
                </a:solidFill>
              </a:rPr>
              <a:t> T(n) = n*T(n-1) where T(1) = 1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Recurrence Relation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 i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Solve iteratively: T(n) = 2T(n/2) + 2</a:t>
            </a:r>
            <a:endParaRPr sz="2250" i="1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50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Hin</a:t>
            </a:r>
            <a:r>
              <a:rPr lang="en-US" sz="2250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" sz="2250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" sz="2250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Remember to substitute (n/2) into n</a:t>
            </a:r>
            <a:endParaRPr sz="225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5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50" dirty="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50" i="1" dirty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Master Method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T(n) = aT(n/b) +f(n)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case 1: if f(n) = O(n</a:t>
            </a:r>
            <a:r>
              <a:rPr lang="en" baseline="30000"/>
              <a:t>logb a−ε</a:t>
            </a:r>
            <a:r>
              <a:rPr lang="en"/>
              <a:t> ) for some constant ε &gt; 0, then T(n) = Θ(n</a:t>
            </a:r>
            <a:r>
              <a:rPr lang="en" baseline="30000"/>
              <a:t>logb a</a:t>
            </a:r>
            <a:r>
              <a:rPr lang="en"/>
              <a:t> )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case 2: if f(n) = Θ(n</a:t>
            </a:r>
            <a:r>
              <a:rPr lang="en" baseline="30000"/>
              <a:t>logb a</a:t>
            </a:r>
            <a:r>
              <a:rPr lang="en"/>
              <a:t> ), then T(n) = Θ(n</a:t>
            </a:r>
            <a:r>
              <a:rPr lang="en" baseline="30000"/>
              <a:t>logb (a)</a:t>
            </a:r>
            <a:r>
              <a:rPr lang="en"/>
              <a:t> logn)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case 3: if f(n) = Ω(n</a:t>
            </a:r>
            <a:r>
              <a:rPr lang="en" baseline="30000"/>
              <a:t>logb a+ε </a:t>
            </a:r>
            <a:r>
              <a:rPr lang="en"/>
              <a:t>) for some constant ε &gt; 0, then T(n) = Θ(f(n))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Sort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requires Θ(n log</a:t>
            </a:r>
            <a:r>
              <a:rPr lang="en" baseline="-25000"/>
              <a:t>2</a:t>
            </a:r>
            <a:r>
              <a:rPr lang="en"/>
              <a:t>n) operations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is no best-case or worst-case for the merge sort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Running Time: T(n) = 2T(n/2) + Θ(n), if n &gt; 1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It is NOT in place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Sort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 Case: T(n) = T(n-1) + Θ(n)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Best Case: T(n) = 2T(n/2) + Θ(n)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Average Case: T(n) = (n/9) + T(9n/10) + Θ(n) (This is a specific case, to find average case you need to consider every possible permutation)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 AVL Trees, 2-4, and Red-Black Trees for balancing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Peer Teacher Survey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b="1" u="sng">
                <a:solidFill>
                  <a:srgbClr val="1155CC"/>
                </a:solidFill>
                <a:highlight>
                  <a:srgbClr val="FFFFFF"/>
                </a:highlight>
                <a:hlinkClick r:id="rId3"/>
              </a:rPr>
              <a:t>https://tinyurl.com/Spring2019-PT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Macintosh PowerPoint</Application>
  <PresentationFormat>On-screen Show (16:9)</PresentationFormat>
  <Paragraphs>36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Nunito</vt:lpstr>
      <vt:lpstr>Simple Light</vt:lpstr>
      <vt:lpstr>CSCE 221 Review </vt:lpstr>
      <vt:lpstr>Recurrence Relation</vt:lpstr>
      <vt:lpstr>Recurrence Relation</vt:lpstr>
      <vt:lpstr>Master Method</vt:lpstr>
      <vt:lpstr>Merge Sort</vt:lpstr>
      <vt:lpstr>Quick Sort</vt:lpstr>
      <vt:lpstr>Trees</vt:lpstr>
      <vt:lpstr>Peer Teacher Survey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221 Review </dc:title>
  <cp:lastModifiedBy>Robert Osonma</cp:lastModifiedBy>
  <cp:revision>2</cp:revision>
  <dcterms:modified xsi:type="dcterms:W3CDTF">2019-03-25T17:47:05Z</dcterms:modified>
</cp:coreProperties>
</file>