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6" r:id="rId4"/>
    <p:sldId id="261" r:id="rId5"/>
    <p:sldId id="259" r:id="rId6"/>
    <p:sldId id="263" r:id="rId7"/>
    <p:sldId id="262" r:id="rId8"/>
    <p:sldId id="267" r:id="rId9"/>
    <p:sldId id="268" r:id="rId10"/>
    <p:sldId id="264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7D8C7-F162-4798-A0AB-BC6676AD0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AC7D2-DF27-4087-B388-7A8DB59FD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Objectives</a:t>
          </a:r>
        </a:p>
      </dgm:t>
    </dgm:pt>
    <dgm:pt modelId="{73D8B295-36FF-40D1-8161-1D261A5A3097}" type="parTrans" cxnId="{7665973F-5AA9-44EC-BA7B-387C94AD9178}">
      <dgm:prSet/>
      <dgm:spPr/>
      <dgm:t>
        <a:bodyPr/>
        <a:lstStyle/>
        <a:p>
          <a:endParaRPr lang="en-US"/>
        </a:p>
      </dgm:t>
    </dgm:pt>
    <dgm:pt modelId="{E56756DC-C632-44B7-B21D-3E488E2E9C1F}" type="sibTrans" cxnId="{7665973F-5AA9-44EC-BA7B-387C94AD9178}">
      <dgm:prSet/>
      <dgm:spPr/>
      <dgm:t>
        <a:bodyPr/>
        <a:lstStyle/>
        <a:p>
          <a:endParaRPr lang="en-US"/>
        </a:p>
      </dgm:t>
    </dgm:pt>
    <dgm:pt modelId="{6802F670-027C-44AD-B570-2F6F560AC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Solutions using </a:t>
          </a:r>
          <a:r>
            <a:rPr lang="en-US" dirty="0" err="1">
              <a:latin typeface="Century Gothic" panose="020B0502020202020204" pitchFamily="34" charset="0"/>
            </a:rPr>
            <a:t>Blockchain</a:t>
          </a:r>
          <a:r>
            <a:rPr lang="en-US" dirty="0">
              <a:latin typeface="Century Gothic" panose="020B0502020202020204" pitchFamily="34" charset="0"/>
            </a:rPr>
            <a:t> Technology</a:t>
          </a:r>
        </a:p>
      </dgm:t>
    </dgm:pt>
    <dgm:pt modelId="{A24EE2AB-AFDB-4D75-A3E4-45C0F5C8BC8A}" type="parTrans" cxnId="{7DCE1699-3ACA-41A0-864E-4D3178292964}">
      <dgm:prSet/>
      <dgm:spPr/>
      <dgm:t>
        <a:bodyPr/>
        <a:lstStyle/>
        <a:p>
          <a:endParaRPr lang="en-US"/>
        </a:p>
      </dgm:t>
    </dgm:pt>
    <dgm:pt modelId="{CADFDB0F-7318-4135-8D8A-0B63E02B957B}" type="sibTrans" cxnId="{7DCE1699-3ACA-41A0-864E-4D3178292964}">
      <dgm:prSet/>
      <dgm:spPr/>
      <dgm:t>
        <a:bodyPr/>
        <a:lstStyle/>
        <a:p>
          <a:endParaRPr lang="en-US"/>
        </a:p>
      </dgm:t>
    </dgm:pt>
    <dgm:pt modelId="{23A3A68B-E3C7-4C87-923B-131F40560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Literature Review</a:t>
          </a:r>
        </a:p>
      </dgm:t>
    </dgm:pt>
    <dgm:pt modelId="{2CE0E27F-5B2B-49FC-84A1-613100A45A23}" type="parTrans" cxnId="{DAD92E04-A56E-4017-9C8F-17FD8F583E7D}">
      <dgm:prSet/>
      <dgm:spPr/>
      <dgm:t>
        <a:bodyPr/>
        <a:lstStyle/>
        <a:p>
          <a:endParaRPr lang="en-US"/>
        </a:p>
      </dgm:t>
    </dgm:pt>
    <dgm:pt modelId="{6CBB8356-0274-457E-9BA3-045677502C26}" type="sibTrans" cxnId="{DAD92E04-A56E-4017-9C8F-17FD8F583E7D}">
      <dgm:prSet/>
      <dgm:spPr/>
      <dgm:t>
        <a:bodyPr/>
        <a:lstStyle/>
        <a:p>
          <a:endParaRPr lang="en-US"/>
        </a:p>
      </dgm:t>
    </dgm:pt>
    <dgm:pt modelId="{24462A4A-DF3D-49FE-B7D1-26AA78414A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Implementation</a:t>
          </a:r>
        </a:p>
      </dgm:t>
    </dgm:pt>
    <dgm:pt modelId="{A7FA507D-38BE-4D2A-9ECC-2CE05D19F1E6}" type="parTrans" cxnId="{7B5B09D7-D974-4744-8196-34A5F01FAEC8}">
      <dgm:prSet/>
      <dgm:spPr/>
      <dgm:t>
        <a:bodyPr/>
        <a:lstStyle/>
        <a:p>
          <a:endParaRPr lang="en-US"/>
        </a:p>
      </dgm:t>
    </dgm:pt>
    <dgm:pt modelId="{247CE952-4127-4929-B745-0F4DFE8F0811}" type="sibTrans" cxnId="{7B5B09D7-D974-4744-8196-34A5F01FAEC8}">
      <dgm:prSet/>
      <dgm:spPr/>
      <dgm:t>
        <a:bodyPr/>
        <a:lstStyle/>
        <a:p>
          <a:endParaRPr lang="en-US"/>
        </a:p>
      </dgm:t>
    </dgm:pt>
    <dgm:pt modelId="{CE432C5D-8741-4EFE-A0C7-E85DDF610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Future Scope</a:t>
          </a:r>
        </a:p>
      </dgm:t>
    </dgm:pt>
    <dgm:pt modelId="{A3DB0A41-422A-44E5-A1F5-1ED01395D41F}" type="parTrans" cxnId="{6F9C9599-7973-4E13-A51B-FAD62C729188}">
      <dgm:prSet/>
      <dgm:spPr/>
      <dgm:t>
        <a:bodyPr/>
        <a:lstStyle/>
        <a:p>
          <a:endParaRPr lang="en-US"/>
        </a:p>
      </dgm:t>
    </dgm:pt>
    <dgm:pt modelId="{660B1EF0-9693-48A7-9483-0BECDC4A4299}" type="sibTrans" cxnId="{6F9C9599-7973-4E13-A51B-FAD62C729188}">
      <dgm:prSet/>
      <dgm:spPr/>
      <dgm:t>
        <a:bodyPr/>
        <a:lstStyle/>
        <a:p>
          <a:endParaRPr lang="en-US"/>
        </a:p>
      </dgm:t>
    </dgm:pt>
    <dgm:pt modelId="{A47250A8-04AB-4AF5-B4B0-AFEA3D054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Current Challenges in </a:t>
          </a:r>
          <a:r>
            <a:rPr lang="en-US" dirty="0" err="1">
              <a:latin typeface="Century Gothic" panose="020B0502020202020204" pitchFamily="34" charset="0"/>
            </a:rPr>
            <a:t>Blockchain</a:t>
          </a:r>
          <a:r>
            <a:rPr lang="en-US" dirty="0">
              <a:latin typeface="Century Gothic" panose="020B0502020202020204" pitchFamily="34" charset="0"/>
            </a:rPr>
            <a:t> Technology</a:t>
          </a:r>
        </a:p>
      </dgm:t>
    </dgm:pt>
    <dgm:pt modelId="{C800C287-AB9A-472E-968D-AA41CFC99838}" type="parTrans" cxnId="{5CCDB76D-B9CA-4337-822A-AC94DD5CC936}">
      <dgm:prSet/>
      <dgm:spPr/>
      <dgm:t>
        <a:bodyPr/>
        <a:lstStyle/>
        <a:p>
          <a:endParaRPr lang="en-IN"/>
        </a:p>
      </dgm:t>
    </dgm:pt>
    <dgm:pt modelId="{64624C58-7BE5-4266-A1EC-FA6658C65D44}" type="sibTrans" cxnId="{5CCDB76D-B9CA-4337-822A-AC94DD5CC936}">
      <dgm:prSet/>
      <dgm:spPr/>
      <dgm:t>
        <a:bodyPr/>
        <a:lstStyle/>
        <a:p>
          <a:endParaRPr lang="en-IN"/>
        </a:p>
      </dgm:t>
    </dgm:pt>
    <dgm:pt modelId="{255C6751-2E56-4551-AB4F-B1D7F104F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Flowchart</a:t>
          </a:r>
        </a:p>
      </dgm:t>
    </dgm:pt>
    <dgm:pt modelId="{9C1B1332-1758-4A67-87E2-8631061EE38B}" type="parTrans" cxnId="{ABD19CE7-E1CB-4937-A14E-50F3E46C5B3D}">
      <dgm:prSet/>
      <dgm:spPr/>
      <dgm:t>
        <a:bodyPr/>
        <a:lstStyle/>
        <a:p>
          <a:endParaRPr lang="en-IN"/>
        </a:p>
      </dgm:t>
    </dgm:pt>
    <dgm:pt modelId="{27015AE1-84F4-4AE7-80C4-D3C6F4AB3DCC}" type="sibTrans" cxnId="{ABD19CE7-E1CB-4937-A14E-50F3E46C5B3D}">
      <dgm:prSet/>
      <dgm:spPr/>
      <dgm:t>
        <a:bodyPr/>
        <a:lstStyle/>
        <a:p>
          <a:endParaRPr lang="en-IN"/>
        </a:p>
      </dgm:t>
    </dgm:pt>
    <dgm:pt modelId="{70BBE711-0700-4B9A-A76C-DAF8CC80F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Limitations</a:t>
          </a:r>
        </a:p>
      </dgm:t>
    </dgm:pt>
    <dgm:pt modelId="{CDA93839-F50D-4839-B27B-9A19A772377A}" type="parTrans" cxnId="{5A0A24BE-4676-4C60-AF67-AF1541F3F616}">
      <dgm:prSet/>
      <dgm:spPr/>
      <dgm:t>
        <a:bodyPr/>
        <a:lstStyle/>
        <a:p>
          <a:endParaRPr lang="en-IN"/>
        </a:p>
      </dgm:t>
    </dgm:pt>
    <dgm:pt modelId="{B59088D1-6AF6-4859-B05B-3879DDF8BC3F}" type="sibTrans" cxnId="{5A0A24BE-4676-4C60-AF67-AF1541F3F616}">
      <dgm:prSet/>
      <dgm:spPr/>
      <dgm:t>
        <a:bodyPr/>
        <a:lstStyle/>
        <a:p>
          <a:endParaRPr lang="en-IN"/>
        </a:p>
      </dgm:t>
    </dgm:pt>
    <dgm:pt modelId="{77E8F003-6BB5-4139-9678-714E8F6A4A05}" type="pres">
      <dgm:prSet presAssocID="{BB87D8C7-F162-4798-A0AB-BC6676AD0F31}" presName="root" presStyleCnt="0">
        <dgm:presLayoutVars>
          <dgm:dir/>
          <dgm:resizeHandles val="exact"/>
        </dgm:presLayoutVars>
      </dgm:prSet>
      <dgm:spPr/>
    </dgm:pt>
    <dgm:pt modelId="{9628329B-8CA7-4FD3-9DC1-229B32C236A1}" type="pres">
      <dgm:prSet presAssocID="{A4EAC7D2-DF27-4087-B388-7A8DB59FD99F}" presName="compNode" presStyleCnt="0"/>
      <dgm:spPr/>
    </dgm:pt>
    <dgm:pt modelId="{8BFB4A7B-58A3-4D6F-9709-BD7665DAFCB7}" type="pres">
      <dgm:prSet presAssocID="{A4EAC7D2-DF27-4087-B388-7A8DB59FD99F}" presName="bgRect" presStyleLbl="bgShp" presStyleIdx="0" presStyleCnt="8"/>
      <dgm:spPr/>
    </dgm:pt>
    <dgm:pt modelId="{AE5EE949-FDA7-41FD-859B-304B8CC57135}" type="pres">
      <dgm:prSet presAssocID="{A4EAC7D2-DF27-4087-B388-7A8DB59FD99F}" presName="iconRect" presStyleLbl="node1" presStyleIdx="0" presStyleCnt="8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069E9C-EE59-440C-97DD-49CFC221FFBA}" type="pres">
      <dgm:prSet presAssocID="{A4EAC7D2-DF27-4087-B388-7A8DB59FD99F}" presName="spaceRect" presStyleCnt="0"/>
      <dgm:spPr/>
    </dgm:pt>
    <dgm:pt modelId="{7BB5E52E-656F-4FA6-A843-A1B53306A444}" type="pres">
      <dgm:prSet presAssocID="{A4EAC7D2-DF27-4087-B388-7A8DB59FD99F}" presName="parTx" presStyleLbl="revTx" presStyleIdx="0" presStyleCnt="8">
        <dgm:presLayoutVars>
          <dgm:chMax val="0"/>
          <dgm:chPref val="0"/>
        </dgm:presLayoutVars>
      </dgm:prSet>
      <dgm:spPr/>
    </dgm:pt>
    <dgm:pt modelId="{891721F9-190D-4FC2-8FA4-B2CECC0327CB}" type="pres">
      <dgm:prSet presAssocID="{E56756DC-C632-44B7-B21D-3E488E2E9C1F}" presName="sibTrans" presStyleCnt="0"/>
      <dgm:spPr/>
    </dgm:pt>
    <dgm:pt modelId="{D4CB0BEA-09C7-48DF-AEF5-45DB01989606}" type="pres">
      <dgm:prSet presAssocID="{A47250A8-04AB-4AF5-B4B0-AFEA3D05439C}" presName="compNode" presStyleCnt="0"/>
      <dgm:spPr/>
    </dgm:pt>
    <dgm:pt modelId="{8F6A47E0-7628-4862-A326-D7B839CE8EC3}" type="pres">
      <dgm:prSet presAssocID="{A47250A8-04AB-4AF5-B4B0-AFEA3D05439C}" presName="bgRect" presStyleLbl="bgShp" presStyleIdx="1" presStyleCnt="8"/>
      <dgm:spPr/>
    </dgm:pt>
    <dgm:pt modelId="{39B9F48F-8D0E-4EDD-B2FA-85665D6BA906}" type="pres">
      <dgm:prSet presAssocID="{A47250A8-04AB-4AF5-B4B0-AFEA3D05439C}" presName="iconRect" presStyleLbl="node1" presStyleIdx="1" presStyleCnt="8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86DD2D-B5E5-4DE3-9F01-756DE1BFDA25}" type="pres">
      <dgm:prSet presAssocID="{A47250A8-04AB-4AF5-B4B0-AFEA3D05439C}" presName="spaceRect" presStyleCnt="0"/>
      <dgm:spPr/>
    </dgm:pt>
    <dgm:pt modelId="{7C376CB3-3E70-4E1A-8413-A5EB679CB68E}" type="pres">
      <dgm:prSet presAssocID="{A47250A8-04AB-4AF5-B4B0-AFEA3D05439C}" presName="parTx" presStyleLbl="revTx" presStyleIdx="1" presStyleCnt="8">
        <dgm:presLayoutVars>
          <dgm:chMax val="0"/>
          <dgm:chPref val="0"/>
        </dgm:presLayoutVars>
      </dgm:prSet>
      <dgm:spPr/>
    </dgm:pt>
    <dgm:pt modelId="{E984EC5D-A195-4A01-8E43-1762C03B69C5}" type="pres">
      <dgm:prSet presAssocID="{64624C58-7BE5-4266-A1EC-FA6658C65D44}" presName="sibTrans" presStyleCnt="0"/>
      <dgm:spPr/>
    </dgm:pt>
    <dgm:pt modelId="{90CE0072-A8A8-4374-BE0B-134F74BA6986}" type="pres">
      <dgm:prSet presAssocID="{6802F670-027C-44AD-B570-2F6F560AC4C4}" presName="compNode" presStyleCnt="0"/>
      <dgm:spPr/>
    </dgm:pt>
    <dgm:pt modelId="{1C3D0305-1964-44F4-8479-560EA180AB10}" type="pres">
      <dgm:prSet presAssocID="{6802F670-027C-44AD-B570-2F6F560AC4C4}" presName="bgRect" presStyleLbl="bgShp" presStyleIdx="2" presStyleCnt="8"/>
      <dgm:spPr/>
    </dgm:pt>
    <dgm:pt modelId="{A3D70825-6BC8-4B0D-8D87-CCA056567E0E}" type="pres">
      <dgm:prSet presAssocID="{6802F670-027C-44AD-B570-2F6F560AC4C4}" presName="iconRect" presStyleLbl="node1" presStyleIdx="2" presStyleCnt="8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3A375F1-49F9-4E6D-82F4-60F954DF6D4A}" type="pres">
      <dgm:prSet presAssocID="{6802F670-027C-44AD-B570-2F6F560AC4C4}" presName="spaceRect" presStyleCnt="0"/>
      <dgm:spPr/>
    </dgm:pt>
    <dgm:pt modelId="{EB5962E4-0231-459A-A6DD-C58A4F5D8180}" type="pres">
      <dgm:prSet presAssocID="{6802F670-027C-44AD-B570-2F6F560AC4C4}" presName="parTx" presStyleLbl="revTx" presStyleIdx="2" presStyleCnt="8">
        <dgm:presLayoutVars>
          <dgm:chMax val="0"/>
          <dgm:chPref val="0"/>
        </dgm:presLayoutVars>
      </dgm:prSet>
      <dgm:spPr/>
    </dgm:pt>
    <dgm:pt modelId="{7BA94F54-50DD-45A3-8664-046545B70EDA}" type="pres">
      <dgm:prSet presAssocID="{CADFDB0F-7318-4135-8D8A-0B63E02B957B}" presName="sibTrans" presStyleCnt="0"/>
      <dgm:spPr/>
    </dgm:pt>
    <dgm:pt modelId="{8992BC46-D141-48F3-8291-4B952700BDA2}" type="pres">
      <dgm:prSet presAssocID="{23A3A68B-E3C7-4C87-923B-131F4056018F}" presName="compNode" presStyleCnt="0"/>
      <dgm:spPr/>
    </dgm:pt>
    <dgm:pt modelId="{A98A1EB1-A2AB-4B6A-A9F7-A09DB8FE50DB}" type="pres">
      <dgm:prSet presAssocID="{23A3A68B-E3C7-4C87-923B-131F4056018F}" presName="bgRect" presStyleLbl="bgShp" presStyleIdx="3" presStyleCnt="8"/>
      <dgm:spPr/>
    </dgm:pt>
    <dgm:pt modelId="{AE84F965-9C79-46D2-A9E2-730FF9F53B81}" type="pres">
      <dgm:prSet presAssocID="{23A3A68B-E3C7-4C87-923B-131F4056018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0CF594-79E0-47AF-86E7-4EE83FD98B62}" type="pres">
      <dgm:prSet presAssocID="{23A3A68B-E3C7-4C87-923B-131F4056018F}" presName="spaceRect" presStyleCnt="0"/>
      <dgm:spPr/>
    </dgm:pt>
    <dgm:pt modelId="{48548FB6-32BC-4F01-ACE1-26BC84D84F8D}" type="pres">
      <dgm:prSet presAssocID="{23A3A68B-E3C7-4C87-923B-131F4056018F}" presName="parTx" presStyleLbl="revTx" presStyleIdx="3" presStyleCnt="8">
        <dgm:presLayoutVars>
          <dgm:chMax val="0"/>
          <dgm:chPref val="0"/>
        </dgm:presLayoutVars>
      </dgm:prSet>
      <dgm:spPr/>
    </dgm:pt>
    <dgm:pt modelId="{10A42449-601F-4DF5-AFB6-1C22A21391BB}" type="pres">
      <dgm:prSet presAssocID="{6CBB8356-0274-457E-9BA3-045677502C26}" presName="sibTrans" presStyleCnt="0"/>
      <dgm:spPr/>
    </dgm:pt>
    <dgm:pt modelId="{1591972F-E805-4000-A17F-735529D0CC57}" type="pres">
      <dgm:prSet presAssocID="{24462A4A-DF3D-49FE-B7D1-26AA78414A5C}" presName="compNode" presStyleCnt="0"/>
      <dgm:spPr/>
    </dgm:pt>
    <dgm:pt modelId="{250C6FB4-D7B5-4AD1-9B48-0D37477AF7C6}" type="pres">
      <dgm:prSet presAssocID="{24462A4A-DF3D-49FE-B7D1-26AA78414A5C}" presName="bgRect" presStyleLbl="bgShp" presStyleIdx="4" presStyleCnt="8" custLinFactNeighborX="-13695" custLinFactNeighborY="6798"/>
      <dgm:spPr/>
    </dgm:pt>
    <dgm:pt modelId="{392EBC2F-C482-4879-8BFC-BE4F60ABA64C}" type="pres">
      <dgm:prSet presAssocID="{24462A4A-DF3D-49FE-B7D1-26AA78414A5C}" presName="iconRect" presStyleLbl="node1" presStyleIdx="4" presStyleCnt="8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9666C0-B344-48FE-AAB6-8ABA19C2FC21}" type="pres">
      <dgm:prSet presAssocID="{24462A4A-DF3D-49FE-B7D1-26AA78414A5C}" presName="spaceRect" presStyleCnt="0"/>
      <dgm:spPr/>
    </dgm:pt>
    <dgm:pt modelId="{D6A72556-7F10-46D6-BA11-BA2998EE67DC}" type="pres">
      <dgm:prSet presAssocID="{24462A4A-DF3D-49FE-B7D1-26AA78414A5C}" presName="parTx" presStyleLbl="revTx" presStyleIdx="4" presStyleCnt="8">
        <dgm:presLayoutVars>
          <dgm:chMax val="0"/>
          <dgm:chPref val="0"/>
        </dgm:presLayoutVars>
      </dgm:prSet>
      <dgm:spPr/>
    </dgm:pt>
    <dgm:pt modelId="{00BB1E50-DF6B-4E38-86A0-964797D35DC0}" type="pres">
      <dgm:prSet presAssocID="{247CE952-4127-4929-B745-0F4DFE8F0811}" presName="sibTrans" presStyleCnt="0"/>
      <dgm:spPr/>
    </dgm:pt>
    <dgm:pt modelId="{240B6E01-D13F-4D21-8386-3D6F73A276C9}" type="pres">
      <dgm:prSet presAssocID="{255C6751-2E56-4551-AB4F-B1D7F104FEC5}" presName="compNode" presStyleCnt="0"/>
      <dgm:spPr/>
    </dgm:pt>
    <dgm:pt modelId="{C02668D5-E6FD-4C73-A527-8173D8B65A87}" type="pres">
      <dgm:prSet presAssocID="{255C6751-2E56-4551-AB4F-B1D7F104FEC5}" presName="bgRect" presStyleLbl="bgShp" presStyleIdx="5" presStyleCnt="8"/>
      <dgm:spPr/>
    </dgm:pt>
    <dgm:pt modelId="{61DBFB5C-DF54-4562-ABF8-FE19C888D437}" type="pres">
      <dgm:prSet presAssocID="{255C6751-2E56-4551-AB4F-B1D7F104FEC5}" presName="iconRect" presStyleLbl="node1" presStyleIdx="5" presStyleCnt="8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10B64BE-07C6-4B56-9CBA-2731A07D5BC0}" type="pres">
      <dgm:prSet presAssocID="{255C6751-2E56-4551-AB4F-B1D7F104FEC5}" presName="spaceRect" presStyleCnt="0"/>
      <dgm:spPr/>
    </dgm:pt>
    <dgm:pt modelId="{6BC97634-0337-44E5-ADBA-8AB76EF2E976}" type="pres">
      <dgm:prSet presAssocID="{255C6751-2E56-4551-AB4F-B1D7F104FEC5}" presName="parTx" presStyleLbl="revTx" presStyleIdx="5" presStyleCnt="8">
        <dgm:presLayoutVars>
          <dgm:chMax val="0"/>
          <dgm:chPref val="0"/>
        </dgm:presLayoutVars>
      </dgm:prSet>
      <dgm:spPr/>
    </dgm:pt>
    <dgm:pt modelId="{8B17FF9F-5956-4629-8AD7-8DE36D88671E}" type="pres">
      <dgm:prSet presAssocID="{27015AE1-84F4-4AE7-80C4-D3C6F4AB3DCC}" presName="sibTrans" presStyleCnt="0"/>
      <dgm:spPr/>
    </dgm:pt>
    <dgm:pt modelId="{53CE18C3-D885-4124-ABD6-75AEE7571BFF}" type="pres">
      <dgm:prSet presAssocID="{70BBE711-0700-4B9A-A76C-DAF8CC80F944}" presName="compNode" presStyleCnt="0"/>
      <dgm:spPr/>
    </dgm:pt>
    <dgm:pt modelId="{A4D44A5C-0A17-49DE-A5AD-0E6EF43B9983}" type="pres">
      <dgm:prSet presAssocID="{70BBE711-0700-4B9A-A76C-DAF8CC80F944}" presName="bgRect" presStyleLbl="bgShp" presStyleIdx="6" presStyleCnt="8"/>
      <dgm:spPr/>
    </dgm:pt>
    <dgm:pt modelId="{6212F44D-E432-49DC-8CCD-55A285E4C024}" type="pres">
      <dgm:prSet presAssocID="{70BBE711-0700-4B9A-A76C-DAF8CC80F944}" presName="iconRect" presStyleLbl="node1" presStyleIdx="6" presStyleCnt="8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0127018-B2B9-49F4-AB2A-3581C5958124}" type="pres">
      <dgm:prSet presAssocID="{70BBE711-0700-4B9A-A76C-DAF8CC80F944}" presName="spaceRect" presStyleCnt="0"/>
      <dgm:spPr/>
    </dgm:pt>
    <dgm:pt modelId="{434378B9-81D1-4778-8050-F8F585263E04}" type="pres">
      <dgm:prSet presAssocID="{70BBE711-0700-4B9A-A76C-DAF8CC80F944}" presName="parTx" presStyleLbl="revTx" presStyleIdx="6" presStyleCnt="8">
        <dgm:presLayoutVars>
          <dgm:chMax val="0"/>
          <dgm:chPref val="0"/>
        </dgm:presLayoutVars>
      </dgm:prSet>
      <dgm:spPr/>
    </dgm:pt>
    <dgm:pt modelId="{2DFA0E18-980B-43C3-B6EE-3C9B44B0A1F8}" type="pres">
      <dgm:prSet presAssocID="{B59088D1-6AF6-4859-B05B-3879DDF8BC3F}" presName="sibTrans" presStyleCnt="0"/>
      <dgm:spPr/>
    </dgm:pt>
    <dgm:pt modelId="{8D8A3749-44BF-4479-8883-31B8C98E808A}" type="pres">
      <dgm:prSet presAssocID="{CE432C5D-8741-4EFE-A0C7-E85DDF610E34}" presName="compNode" presStyleCnt="0"/>
      <dgm:spPr/>
    </dgm:pt>
    <dgm:pt modelId="{44F05D48-D0E6-41C0-AEDA-02633143D12E}" type="pres">
      <dgm:prSet presAssocID="{CE432C5D-8741-4EFE-A0C7-E85DDF610E34}" presName="bgRect" presStyleLbl="bgShp" presStyleIdx="7" presStyleCnt="8" custAng="0" custLinFactY="26" custLinFactNeighborX="-358" custLinFactNeighborY="100000"/>
      <dgm:spPr/>
    </dgm:pt>
    <dgm:pt modelId="{D9995F8A-9E81-4BFE-9A7E-7D4CFE7428D8}" type="pres">
      <dgm:prSet presAssocID="{CE432C5D-8741-4EFE-A0C7-E85DDF610E34}" presName="iconRect" presStyleLbl="node1" presStyleIdx="7" presStyleCnt="8"/>
      <dgm:spPr>
        <a:blipFill>
          <a:blip xmlns:r="http://schemas.openxmlformats.org/officeDocument/2006/relationships"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24441BC-7043-41F0-8E88-AB1E1FD78775}" type="pres">
      <dgm:prSet presAssocID="{CE432C5D-8741-4EFE-A0C7-E85DDF610E34}" presName="spaceRect" presStyleCnt="0"/>
      <dgm:spPr/>
    </dgm:pt>
    <dgm:pt modelId="{FE9800A0-7EE6-4C53-B30F-8CA29CDAA340}" type="pres">
      <dgm:prSet presAssocID="{CE432C5D-8741-4EFE-A0C7-E85DDF610E3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DAD92E04-A56E-4017-9C8F-17FD8F583E7D}" srcId="{BB87D8C7-F162-4798-A0AB-BC6676AD0F31}" destId="{23A3A68B-E3C7-4C87-923B-131F4056018F}" srcOrd="3" destOrd="0" parTransId="{2CE0E27F-5B2B-49FC-84A1-613100A45A23}" sibTransId="{6CBB8356-0274-457E-9BA3-045677502C26}"/>
    <dgm:cxn modelId="{1C885B22-FB2C-4EFB-8D6D-5DFFC8B07E6D}" type="presOf" srcId="{A47250A8-04AB-4AF5-B4B0-AFEA3D05439C}" destId="{7C376CB3-3E70-4E1A-8413-A5EB679CB68E}" srcOrd="0" destOrd="0" presId="urn:microsoft.com/office/officeart/2018/2/layout/IconVerticalSolidList"/>
    <dgm:cxn modelId="{47B74934-80B4-4D94-A45A-4C597D295B49}" type="presOf" srcId="{A4EAC7D2-DF27-4087-B388-7A8DB59FD99F}" destId="{7BB5E52E-656F-4FA6-A843-A1B53306A444}" srcOrd="0" destOrd="0" presId="urn:microsoft.com/office/officeart/2018/2/layout/IconVerticalSolidList"/>
    <dgm:cxn modelId="{7665973F-5AA9-44EC-BA7B-387C94AD9178}" srcId="{BB87D8C7-F162-4798-A0AB-BC6676AD0F31}" destId="{A4EAC7D2-DF27-4087-B388-7A8DB59FD99F}" srcOrd="0" destOrd="0" parTransId="{73D8B295-36FF-40D1-8161-1D261A5A3097}" sibTransId="{E56756DC-C632-44B7-B21D-3E488E2E9C1F}"/>
    <dgm:cxn modelId="{5CCDB76D-B9CA-4337-822A-AC94DD5CC936}" srcId="{BB87D8C7-F162-4798-A0AB-BC6676AD0F31}" destId="{A47250A8-04AB-4AF5-B4B0-AFEA3D05439C}" srcOrd="1" destOrd="0" parTransId="{C800C287-AB9A-472E-968D-AA41CFC99838}" sibTransId="{64624C58-7BE5-4266-A1EC-FA6658C65D44}"/>
    <dgm:cxn modelId="{A7530C7C-6A46-4A4F-88E4-EB5445367465}" type="presOf" srcId="{70BBE711-0700-4B9A-A76C-DAF8CC80F944}" destId="{434378B9-81D1-4778-8050-F8F585263E04}" srcOrd="0" destOrd="0" presId="urn:microsoft.com/office/officeart/2018/2/layout/IconVerticalSolidList"/>
    <dgm:cxn modelId="{7DCE1699-3ACA-41A0-864E-4D3178292964}" srcId="{BB87D8C7-F162-4798-A0AB-BC6676AD0F31}" destId="{6802F670-027C-44AD-B570-2F6F560AC4C4}" srcOrd="2" destOrd="0" parTransId="{A24EE2AB-AFDB-4D75-A3E4-45C0F5C8BC8A}" sibTransId="{CADFDB0F-7318-4135-8D8A-0B63E02B957B}"/>
    <dgm:cxn modelId="{6F9C9599-7973-4E13-A51B-FAD62C729188}" srcId="{BB87D8C7-F162-4798-A0AB-BC6676AD0F31}" destId="{CE432C5D-8741-4EFE-A0C7-E85DDF610E34}" srcOrd="7" destOrd="0" parTransId="{A3DB0A41-422A-44E5-A1F5-1ED01395D41F}" sibTransId="{660B1EF0-9693-48A7-9483-0BECDC4A4299}"/>
    <dgm:cxn modelId="{998557A9-D32C-4FF5-9934-AE216E3100FE}" type="presOf" srcId="{255C6751-2E56-4551-AB4F-B1D7F104FEC5}" destId="{6BC97634-0337-44E5-ADBA-8AB76EF2E976}" srcOrd="0" destOrd="0" presId="urn:microsoft.com/office/officeart/2018/2/layout/IconVerticalSolidList"/>
    <dgm:cxn modelId="{AB3277B2-742F-4A86-962D-1A875A0191B8}" type="presOf" srcId="{CE432C5D-8741-4EFE-A0C7-E85DDF610E34}" destId="{FE9800A0-7EE6-4C53-B30F-8CA29CDAA340}" srcOrd="0" destOrd="0" presId="urn:microsoft.com/office/officeart/2018/2/layout/IconVerticalSolidList"/>
    <dgm:cxn modelId="{5A0A24BE-4676-4C60-AF67-AF1541F3F616}" srcId="{BB87D8C7-F162-4798-A0AB-BC6676AD0F31}" destId="{70BBE711-0700-4B9A-A76C-DAF8CC80F944}" srcOrd="6" destOrd="0" parTransId="{CDA93839-F50D-4839-B27B-9A19A772377A}" sibTransId="{B59088D1-6AF6-4859-B05B-3879DDF8BC3F}"/>
    <dgm:cxn modelId="{FC43C7CC-F39C-4188-8E16-9D925BF7BB93}" type="presOf" srcId="{BB87D8C7-F162-4798-A0AB-BC6676AD0F31}" destId="{77E8F003-6BB5-4139-9678-714E8F6A4A05}" srcOrd="0" destOrd="0" presId="urn:microsoft.com/office/officeart/2018/2/layout/IconVerticalSolidList"/>
    <dgm:cxn modelId="{7B5B09D7-D974-4744-8196-34A5F01FAEC8}" srcId="{BB87D8C7-F162-4798-A0AB-BC6676AD0F31}" destId="{24462A4A-DF3D-49FE-B7D1-26AA78414A5C}" srcOrd="4" destOrd="0" parTransId="{A7FA507D-38BE-4D2A-9ECC-2CE05D19F1E6}" sibTransId="{247CE952-4127-4929-B745-0F4DFE8F0811}"/>
    <dgm:cxn modelId="{41569EE2-96D0-49E8-8D27-37DDE257BB8C}" type="presOf" srcId="{6802F670-027C-44AD-B570-2F6F560AC4C4}" destId="{EB5962E4-0231-459A-A6DD-C58A4F5D8180}" srcOrd="0" destOrd="0" presId="urn:microsoft.com/office/officeart/2018/2/layout/IconVerticalSolidList"/>
    <dgm:cxn modelId="{ABD19CE7-E1CB-4937-A14E-50F3E46C5B3D}" srcId="{BB87D8C7-F162-4798-A0AB-BC6676AD0F31}" destId="{255C6751-2E56-4551-AB4F-B1D7F104FEC5}" srcOrd="5" destOrd="0" parTransId="{9C1B1332-1758-4A67-87E2-8631061EE38B}" sibTransId="{27015AE1-84F4-4AE7-80C4-D3C6F4AB3DCC}"/>
    <dgm:cxn modelId="{41ED18EF-BAA2-48D8-8169-FE8212B7EA5A}" type="presOf" srcId="{23A3A68B-E3C7-4C87-923B-131F4056018F}" destId="{48548FB6-32BC-4F01-ACE1-26BC84D84F8D}" srcOrd="0" destOrd="0" presId="urn:microsoft.com/office/officeart/2018/2/layout/IconVerticalSolidList"/>
    <dgm:cxn modelId="{356B80F2-28A0-40F4-B5D9-9F1E0AAACBB6}" type="presOf" srcId="{24462A4A-DF3D-49FE-B7D1-26AA78414A5C}" destId="{D6A72556-7F10-46D6-BA11-BA2998EE67DC}" srcOrd="0" destOrd="0" presId="urn:microsoft.com/office/officeart/2018/2/layout/IconVerticalSolidList"/>
    <dgm:cxn modelId="{AF832BCC-79AB-4124-B313-265B9813C955}" type="presParOf" srcId="{77E8F003-6BB5-4139-9678-714E8F6A4A05}" destId="{9628329B-8CA7-4FD3-9DC1-229B32C236A1}" srcOrd="0" destOrd="0" presId="urn:microsoft.com/office/officeart/2018/2/layout/IconVerticalSolidList"/>
    <dgm:cxn modelId="{51100FB2-56D2-446E-BA41-EC392E1FE996}" type="presParOf" srcId="{9628329B-8CA7-4FD3-9DC1-229B32C236A1}" destId="{8BFB4A7B-58A3-4D6F-9709-BD7665DAFCB7}" srcOrd="0" destOrd="0" presId="urn:microsoft.com/office/officeart/2018/2/layout/IconVerticalSolidList"/>
    <dgm:cxn modelId="{0D1EB630-28BC-45E0-929D-C25927004221}" type="presParOf" srcId="{9628329B-8CA7-4FD3-9DC1-229B32C236A1}" destId="{AE5EE949-FDA7-41FD-859B-304B8CC57135}" srcOrd="1" destOrd="0" presId="urn:microsoft.com/office/officeart/2018/2/layout/IconVerticalSolidList"/>
    <dgm:cxn modelId="{D5AB348D-CC98-44D4-9BE3-5965A8EBCD23}" type="presParOf" srcId="{9628329B-8CA7-4FD3-9DC1-229B32C236A1}" destId="{24069E9C-EE59-440C-97DD-49CFC221FFBA}" srcOrd="2" destOrd="0" presId="urn:microsoft.com/office/officeart/2018/2/layout/IconVerticalSolidList"/>
    <dgm:cxn modelId="{E796B52C-3788-4028-BCBE-A2B28E1C2702}" type="presParOf" srcId="{9628329B-8CA7-4FD3-9DC1-229B32C236A1}" destId="{7BB5E52E-656F-4FA6-A843-A1B53306A444}" srcOrd="3" destOrd="0" presId="urn:microsoft.com/office/officeart/2018/2/layout/IconVerticalSolidList"/>
    <dgm:cxn modelId="{E4431F81-1DCF-4D04-85DA-FB65E01037F3}" type="presParOf" srcId="{77E8F003-6BB5-4139-9678-714E8F6A4A05}" destId="{891721F9-190D-4FC2-8FA4-B2CECC0327CB}" srcOrd="1" destOrd="0" presId="urn:microsoft.com/office/officeart/2018/2/layout/IconVerticalSolidList"/>
    <dgm:cxn modelId="{CD2FDAE5-E89E-4DB0-B3F6-5915DC5F5F28}" type="presParOf" srcId="{77E8F003-6BB5-4139-9678-714E8F6A4A05}" destId="{D4CB0BEA-09C7-48DF-AEF5-45DB01989606}" srcOrd="2" destOrd="0" presId="urn:microsoft.com/office/officeart/2018/2/layout/IconVerticalSolidList"/>
    <dgm:cxn modelId="{3559B812-0816-4161-BD11-0F9657AD1D32}" type="presParOf" srcId="{D4CB0BEA-09C7-48DF-AEF5-45DB01989606}" destId="{8F6A47E0-7628-4862-A326-D7B839CE8EC3}" srcOrd="0" destOrd="0" presId="urn:microsoft.com/office/officeart/2018/2/layout/IconVerticalSolidList"/>
    <dgm:cxn modelId="{5C007609-8CB7-466D-AE34-A9D27B0C3C9E}" type="presParOf" srcId="{D4CB0BEA-09C7-48DF-AEF5-45DB01989606}" destId="{39B9F48F-8D0E-4EDD-B2FA-85665D6BA906}" srcOrd="1" destOrd="0" presId="urn:microsoft.com/office/officeart/2018/2/layout/IconVerticalSolidList"/>
    <dgm:cxn modelId="{B0942A43-D8F2-4D42-B6A3-4726DF53875C}" type="presParOf" srcId="{D4CB0BEA-09C7-48DF-AEF5-45DB01989606}" destId="{0786DD2D-B5E5-4DE3-9F01-756DE1BFDA25}" srcOrd="2" destOrd="0" presId="urn:microsoft.com/office/officeart/2018/2/layout/IconVerticalSolidList"/>
    <dgm:cxn modelId="{CFC54FC7-F3EF-474C-8570-E8B35C6EC5FC}" type="presParOf" srcId="{D4CB0BEA-09C7-48DF-AEF5-45DB01989606}" destId="{7C376CB3-3E70-4E1A-8413-A5EB679CB68E}" srcOrd="3" destOrd="0" presId="urn:microsoft.com/office/officeart/2018/2/layout/IconVerticalSolidList"/>
    <dgm:cxn modelId="{35B4FCDF-156C-4C79-A2F3-0C54F445DB1F}" type="presParOf" srcId="{77E8F003-6BB5-4139-9678-714E8F6A4A05}" destId="{E984EC5D-A195-4A01-8E43-1762C03B69C5}" srcOrd="3" destOrd="0" presId="urn:microsoft.com/office/officeart/2018/2/layout/IconVerticalSolidList"/>
    <dgm:cxn modelId="{13DF20B5-53EF-4958-A254-F4BB553DFD1F}" type="presParOf" srcId="{77E8F003-6BB5-4139-9678-714E8F6A4A05}" destId="{90CE0072-A8A8-4374-BE0B-134F74BA6986}" srcOrd="4" destOrd="0" presId="urn:microsoft.com/office/officeart/2018/2/layout/IconVerticalSolidList"/>
    <dgm:cxn modelId="{81F42320-0DF1-4E26-B37B-0AECC0FDF06F}" type="presParOf" srcId="{90CE0072-A8A8-4374-BE0B-134F74BA6986}" destId="{1C3D0305-1964-44F4-8479-560EA180AB10}" srcOrd="0" destOrd="0" presId="urn:microsoft.com/office/officeart/2018/2/layout/IconVerticalSolidList"/>
    <dgm:cxn modelId="{69836C92-7AC1-4D13-852E-3AE3FD8F7F3E}" type="presParOf" srcId="{90CE0072-A8A8-4374-BE0B-134F74BA6986}" destId="{A3D70825-6BC8-4B0D-8D87-CCA056567E0E}" srcOrd="1" destOrd="0" presId="urn:microsoft.com/office/officeart/2018/2/layout/IconVerticalSolidList"/>
    <dgm:cxn modelId="{FE144940-1CF7-481F-AEB1-603BEE83BB27}" type="presParOf" srcId="{90CE0072-A8A8-4374-BE0B-134F74BA6986}" destId="{E3A375F1-49F9-4E6D-82F4-60F954DF6D4A}" srcOrd="2" destOrd="0" presId="urn:microsoft.com/office/officeart/2018/2/layout/IconVerticalSolidList"/>
    <dgm:cxn modelId="{39B12104-A842-4252-A705-9FE44C61BC0F}" type="presParOf" srcId="{90CE0072-A8A8-4374-BE0B-134F74BA6986}" destId="{EB5962E4-0231-459A-A6DD-C58A4F5D8180}" srcOrd="3" destOrd="0" presId="urn:microsoft.com/office/officeart/2018/2/layout/IconVerticalSolidList"/>
    <dgm:cxn modelId="{22549777-6F7A-4237-A125-A3246B8F12DE}" type="presParOf" srcId="{77E8F003-6BB5-4139-9678-714E8F6A4A05}" destId="{7BA94F54-50DD-45A3-8664-046545B70EDA}" srcOrd="5" destOrd="0" presId="urn:microsoft.com/office/officeart/2018/2/layout/IconVerticalSolidList"/>
    <dgm:cxn modelId="{4F703D55-82E0-48BA-980A-61E343DB3D8B}" type="presParOf" srcId="{77E8F003-6BB5-4139-9678-714E8F6A4A05}" destId="{8992BC46-D141-48F3-8291-4B952700BDA2}" srcOrd="6" destOrd="0" presId="urn:microsoft.com/office/officeart/2018/2/layout/IconVerticalSolidList"/>
    <dgm:cxn modelId="{AD1FAFBC-98C3-4C14-BAD9-69BC0E21A480}" type="presParOf" srcId="{8992BC46-D141-48F3-8291-4B952700BDA2}" destId="{A98A1EB1-A2AB-4B6A-A9F7-A09DB8FE50DB}" srcOrd="0" destOrd="0" presId="urn:microsoft.com/office/officeart/2018/2/layout/IconVerticalSolidList"/>
    <dgm:cxn modelId="{9506CB19-63AE-4FB3-91E1-9D21FBAE7994}" type="presParOf" srcId="{8992BC46-D141-48F3-8291-4B952700BDA2}" destId="{AE84F965-9C79-46D2-A9E2-730FF9F53B81}" srcOrd="1" destOrd="0" presId="urn:microsoft.com/office/officeart/2018/2/layout/IconVerticalSolidList"/>
    <dgm:cxn modelId="{9FC34E27-DC3E-4955-9F8D-C258D43F17DB}" type="presParOf" srcId="{8992BC46-D141-48F3-8291-4B952700BDA2}" destId="{240CF594-79E0-47AF-86E7-4EE83FD98B62}" srcOrd="2" destOrd="0" presId="urn:microsoft.com/office/officeart/2018/2/layout/IconVerticalSolidList"/>
    <dgm:cxn modelId="{25E77C8D-59B2-4F6D-A4D5-3F96411ECA14}" type="presParOf" srcId="{8992BC46-D141-48F3-8291-4B952700BDA2}" destId="{48548FB6-32BC-4F01-ACE1-26BC84D84F8D}" srcOrd="3" destOrd="0" presId="urn:microsoft.com/office/officeart/2018/2/layout/IconVerticalSolidList"/>
    <dgm:cxn modelId="{0366C516-EF77-46AE-BF3C-65CE8C94A0A4}" type="presParOf" srcId="{77E8F003-6BB5-4139-9678-714E8F6A4A05}" destId="{10A42449-601F-4DF5-AFB6-1C22A21391BB}" srcOrd="7" destOrd="0" presId="urn:microsoft.com/office/officeart/2018/2/layout/IconVerticalSolidList"/>
    <dgm:cxn modelId="{C343FB04-F631-4074-8F11-41332823583D}" type="presParOf" srcId="{77E8F003-6BB5-4139-9678-714E8F6A4A05}" destId="{1591972F-E805-4000-A17F-735529D0CC57}" srcOrd="8" destOrd="0" presId="urn:microsoft.com/office/officeart/2018/2/layout/IconVerticalSolidList"/>
    <dgm:cxn modelId="{4AFBB15D-7FC0-4312-93DA-57D6DE7D1B60}" type="presParOf" srcId="{1591972F-E805-4000-A17F-735529D0CC57}" destId="{250C6FB4-D7B5-4AD1-9B48-0D37477AF7C6}" srcOrd="0" destOrd="0" presId="urn:microsoft.com/office/officeart/2018/2/layout/IconVerticalSolidList"/>
    <dgm:cxn modelId="{A8063848-411B-4456-A96E-20EA09B0EEF9}" type="presParOf" srcId="{1591972F-E805-4000-A17F-735529D0CC57}" destId="{392EBC2F-C482-4879-8BFC-BE4F60ABA64C}" srcOrd="1" destOrd="0" presId="urn:microsoft.com/office/officeart/2018/2/layout/IconVerticalSolidList"/>
    <dgm:cxn modelId="{C8A9FEA7-1450-4A1F-AF3C-8343D41658C7}" type="presParOf" srcId="{1591972F-E805-4000-A17F-735529D0CC57}" destId="{F59666C0-B344-48FE-AAB6-8ABA19C2FC21}" srcOrd="2" destOrd="0" presId="urn:microsoft.com/office/officeart/2018/2/layout/IconVerticalSolidList"/>
    <dgm:cxn modelId="{C7106161-B17F-4269-BE03-13CB9C1FB2B2}" type="presParOf" srcId="{1591972F-E805-4000-A17F-735529D0CC57}" destId="{D6A72556-7F10-46D6-BA11-BA2998EE67DC}" srcOrd="3" destOrd="0" presId="urn:microsoft.com/office/officeart/2018/2/layout/IconVerticalSolidList"/>
    <dgm:cxn modelId="{C826423C-96E6-4766-9568-2795258A6A47}" type="presParOf" srcId="{77E8F003-6BB5-4139-9678-714E8F6A4A05}" destId="{00BB1E50-DF6B-4E38-86A0-964797D35DC0}" srcOrd="9" destOrd="0" presId="urn:microsoft.com/office/officeart/2018/2/layout/IconVerticalSolidList"/>
    <dgm:cxn modelId="{F69F5D44-D4D6-4F80-9D97-DB28B8892E93}" type="presParOf" srcId="{77E8F003-6BB5-4139-9678-714E8F6A4A05}" destId="{240B6E01-D13F-4D21-8386-3D6F73A276C9}" srcOrd="10" destOrd="0" presId="urn:microsoft.com/office/officeart/2018/2/layout/IconVerticalSolidList"/>
    <dgm:cxn modelId="{81D241CB-0A82-41BD-A7FF-E92EF46DA8A1}" type="presParOf" srcId="{240B6E01-D13F-4D21-8386-3D6F73A276C9}" destId="{C02668D5-E6FD-4C73-A527-8173D8B65A87}" srcOrd="0" destOrd="0" presId="urn:microsoft.com/office/officeart/2018/2/layout/IconVerticalSolidList"/>
    <dgm:cxn modelId="{615445BB-50FD-44EA-AD7A-315F4CC9F3A2}" type="presParOf" srcId="{240B6E01-D13F-4D21-8386-3D6F73A276C9}" destId="{61DBFB5C-DF54-4562-ABF8-FE19C888D437}" srcOrd="1" destOrd="0" presId="urn:microsoft.com/office/officeart/2018/2/layout/IconVerticalSolidList"/>
    <dgm:cxn modelId="{273D1BC2-24E9-4B50-A9BA-85C81945B8B0}" type="presParOf" srcId="{240B6E01-D13F-4D21-8386-3D6F73A276C9}" destId="{610B64BE-07C6-4B56-9CBA-2731A07D5BC0}" srcOrd="2" destOrd="0" presId="urn:microsoft.com/office/officeart/2018/2/layout/IconVerticalSolidList"/>
    <dgm:cxn modelId="{ABCE560A-A2FF-4504-AD9F-7188211E73D3}" type="presParOf" srcId="{240B6E01-D13F-4D21-8386-3D6F73A276C9}" destId="{6BC97634-0337-44E5-ADBA-8AB76EF2E976}" srcOrd="3" destOrd="0" presId="urn:microsoft.com/office/officeart/2018/2/layout/IconVerticalSolidList"/>
    <dgm:cxn modelId="{2BCD1FF1-2D0A-40B9-AB37-58CA8135DFC6}" type="presParOf" srcId="{77E8F003-6BB5-4139-9678-714E8F6A4A05}" destId="{8B17FF9F-5956-4629-8AD7-8DE36D88671E}" srcOrd="11" destOrd="0" presId="urn:microsoft.com/office/officeart/2018/2/layout/IconVerticalSolidList"/>
    <dgm:cxn modelId="{CF89E472-7533-4C92-9829-A6472DB8CB89}" type="presParOf" srcId="{77E8F003-6BB5-4139-9678-714E8F6A4A05}" destId="{53CE18C3-D885-4124-ABD6-75AEE7571BFF}" srcOrd="12" destOrd="0" presId="urn:microsoft.com/office/officeart/2018/2/layout/IconVerticalSolidList"/>
    <dgm:cxn modelId="{00043406-2C61-4FC2-9DA2-7AB744F4F7BC}" type="presParOf" srcId="{53CE18C3-D885-4124-ABD6-75AEE7571BFF}" destId="{A4D44A5C-0A17-49DE-A5AD-0E6EF43B9983}" srcOrd="0" destOrd="0" presId="urn:microsoft.com/office/officeart/2018/2/layout/IconVerticalSolidList"/>
    <dgm:cxn modelId="{B91FE7CD-8A83-4237-941D-391EAA76B0FD}" type="presParOf" srcId="{53CE18C3-D885-4124-ABD6-75AEE7571BFF}" destId="{6212F44D-E432-49DC-8CCD-55A285E4C024}" srcOrd="1" destOrd="0" presId="urn:microsoft.com/office/officeart/2018/2/layout/IconVerticalSolidList"/>
    <dgm:cxn modelId="{14E9E6CF-4B04-45A6-8EAF-A84957EAA538}" type="presParOf" srcId="{53CE18C3-D885-4124-ABD6-75AEE7571BFF}" destId="{40127018-B2B9-49F4-AB2A-3581C5958124}" srcOrd="2" destOrd="0" presId="urn:microsoft.com/office/officeart/2018/2/layout/IconVerticalSolidList"/>
    <dgm:cxn modelId="{5B03B858-1780-4619-8C78-7D9144F3D312}" type="presParOf" srcId="{53CE18C3-D885-4124-ABD6-75AEE7571BFF}" destId="{434378B9-81D1-4778-8050-F8F585263E04}" srcOrd="3" destOrd="0" presId="urn:microsoft.com/office/officeart/2018/2/layout/IconVerticalSolidList"/>
    <dgm:cxn modelId="{D91086DA-C428-4A43-A433-AB23B7B56B38}" type="presParOf" srcId="{77E8F003-6BB5-4139-9678-714E8F6A4A05}" destId="{2DFA0E18-980B-43C3-B6EE-3C9B44B0A1F8}" srcOrd="13" destOrd="0" presId="urn:microsoft.com/office/officeart/2018/2/layout/IconVerticalSolidList"/>
    <dgm:cxn modelId="{40036CC6-EDF9-4652-9235-AB8657112847}" type="presParOf" srcId="{77E8F003-6BB5-4139-9678-714E8F6A4A05}" destId="{8D8A3749-44BF-4479-8883-31B8C98E808A}" srcOrd="14" destOrd="0" presId="urn:microsoft.com/office/officeart/2018/2/layout/IconVerticalSolidList"/>
    <dgm:cxn modelId="{399BC15B-1059-4991-8265-5FB3384361D0}" type="presParOf" srcId="{8D8A3749-44BF-4479-8883-31B8C98E808A}" destId="{44F05D48-D0E6-41C0-AEDA-02633143D12E}" srcOrd="0" destOrd="0" presId="urn:microsoft.com/office/officeart/2018/2/layout/IconVerticalSolidList"/>
    <dgm:cxn modelId="{4E18E198-A590-4784-B500-F4EE51712DBF}" type="presParOf" srcId="{8D8A3749-44BF-4479-8883-31B8C98E808A}" destId="{D9995F8A-9E81-4BFE-9A7E-7D4CFE7428D8}" srcOrd="1" destOrd="0" presId="urn:microsoft.com/office/officeart/2018/2/layout/IconVerticalSolidList"/>
    <dgm:cxn modelId="{9847CA17-82A1-4B86-98F5-29E2AFC0A775}" type="presParOf" srcId="{8D8A3749-44BF-4479-8883-31B8C98E808A}" destId="{624441BC-7043-41F0-8E88-AB1E1FD78775}" srcOrd="2" destOrd="0" presId="urn:microsoft.com/office/officeart/2018/2/layout/IconVerticalSolidList"/>
    <dgm:cxn modelId="{CC99DFAF-87B5-4836-A45C-4578E6016F9C}" type="presParOf" srcId="{8D8A3749-44BF-4479-8883-31B8C98E808A}" destId="{FE9800A0-7EE6-4C53-B30F-8CA29CDAA3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2769B-275C-4737-A919-67A29879E1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5D1B72D8-F473-4174-8811-948BE008AE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entury Gothic" panose="020B0502020202020204" pitchFamily="34" charset="0"/>
            </a:rPr>
            <a:t>Use </a:t>
          </a:r>
          <a:r>
            <a:rPr lang="en-IN" dirty="0" err="1">
              <a:latin typeface="Century Gothic" panose="020B0502020202020204" pitchFamily="34" charset="0"/>
            </a:rPr>
            <a:t>Blockchain</a:t>
          </a:r>
          <a:r>
            <a:rPr lang="en-IN" dirty="0">
              <a:latin typeface="Century Gothic" panose="020B0502020202020204" pitchFamily="34" charset="0"/>
            </a:rPr>
            <a:t> technology for solving existing land registration problems.</a:t>
          </a:r>
        </a:p>
      </dgm:t>
    </dgm:pt>
    <dgm:pt modelId="{C5230914-F820-46C3-81BE-FBF196F7A38D}" type="sibTrans" cxnId="{23B387B2-6DE6-4587-B831-4F79BCB132BC}">
      <dgm:prSet/>
      <dgm:spPr/>
      <dgm:t>
        <a:bodyPr/>
        <a:lstStyle/>
        <a:p>
          <a:endParaRPr lang="en-US"/>
        </a:p>
      </dgm:t>
    </dgm:pt>
    <dgm:pt modelId="{0D18DE94-A4D1-404D-A160-2CD34EAA2613}" type="parTrans" cxnId="{23B387B2-6DE6-4587-B831-4F79BCB132BC}">
      <dgm:prSet/>
      <dgm:spPr/>
      <dgm:t>
        <a:bodyPr/>
        <a:lstStyle/>
        <a:p>
          <a:endParaRPr lang="en-US"/>
        </a:p>
      </dgm:t>
    </dgm:pt>
    <dgm:pt modelId="{AE45392B-A73E-47AE-A637-52CED6A2E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entury Gothic" panose="020B0502020202020204" pitchFamily="34" charset="0"/>
            </a:rPr>
            <a:t>Write a smart contract and deploy it on </a:t>
          </a:r>
          <a:r>
            <a:rPr lang="en-IN" dirty="0" err="1">
              <a:latin typeface="Century Gothic" panose="020B0502020202020204" pitchFamily="34" charset="0"/>
            </a:rPr>
            <a:t>ethereum</a:t>
          </a:r>
          <a:r>
            <a:rPr lang="en-IN" dirty="0">
              <a:latin typeface="Century Gothic" panose="020B0502020202020204" pitchFamily="34" charset="0"/>
            </a:rPr>
            <a:t> network.</a:t>
          </a:r>
        </a:p>
      </dgm:t>
    </dgm:pt>
    <dgm:pt modelId="{DEC26D75-35F8-4BD1-9B8A-9C8E217F6C7E}" type="parTrans" cxnId="{AB2E8F6B-7365-49A1-A28D-63931A6CE1F6}">
      <dgm:prSet/>
      <dgm:spPr/>
      <dgm:t>
        <a:bodyPr/>
        <a:lstStyle/>
        <a:p>
          <a:endParaRPr lang="en-IN"/>
        </a:p>
      </dgm:t>
    </dgm:pt>
    <dgm:pt modelId="{4EA5DAEF-6BEC-436C-A6AB-6667AF1C1D0E}" type="sibTrans" cxnId="{AB2E8F6B-7365-49A1-A28D-63931A6CE1F6}">
      <dgm:prSet/>
      <dgm:spPr/>
      <dgm:t>
        <a:bodyPr/>
        <a:lstStyle/>
        <a:p>
          <a:endParaRPr lang="en-IN"/>
        </a:p>
      </dgm:t>
    </dgm:pt>
    <dgm:pt modelId="{F3345269-B04C-4EB1-B328-F805018D9D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entury Gothic" panose="020B0502020202020204" pitchFamily="34" charset="0"/>
            </a:rPr>
            <a:t>Provide a easy-to-use GUI using flutter.</a:t>
          </a:r>
        </a:p>
      </dgm:t>
    </dgm:pt>
    <dgm:pt modelId="{7EA94BE7-7A34-45B5-9F89-105EB855BAC0}" type="parTrans" cxnId="{458D6701-9E4F-4A6D-A035-852F44E04910}">
      <dgm:prSet/>
      <dgm:spPr/>
      <dgm:t>
        <a:bodyPr/>
        <a:lstStyle/>
        <a:p>
          <a:endParaRPr lang="en-IN"/>
        </a:p>
      </dgm:t>
    </dgm:pt>
    <dgm:pt modelId="{5F047DCF-45E7-44C8-8F09-51D28AFC4FAD}" type="sibTrans" cxnId="{458D6701-9E4F-4A6D-A035-852F44E04910}">
      <dgm:prSet/>
      <dgm:spPr/>
      <dgm:t>
        <a:bodyPr/>
        <a:lstStyle/>
        <a:p>
          <a:endParaRPr lang="en-IN"/>
        </a:p>
      </dgm:t>
    </dgm:pt>
    <dgm:pt modelId="{C2D210F8-8A00-465A-9C80-D6A56D875F53}" type="pres">
      <dgm:prSet presAssocID="{8532769B-275C-4737-A919-67A29879E1E3}" presName="root" presStyleCnt="0">
        <dgm:presLayoutVars>
          <dgm:dir/>
          <dgm:resizeHandles val="exact"/>
        </dgm:presLayoutVars>
      </dgm:prSet>
      <dgm:spPr/>
    </dgm:pt>
    <dgm:pt modelId="{CB49D5DE-B915-4147-95BF-FAF4C3F1FF7B}" type="pres">
      <dgm:prSet presAssocID="{5D1B72D8-F473-4174-8811-948BE008AED4}" presName="compNode" presStyleCnt="0"/>
      <dgm:spPr/>
    </dgm:pt>
    <dgm:pt modelId="{4F1DA55E-BD47-4C3A-BE63-8BC03DFAC589}" type="pres">
      <dgm:prSet presAssocID="{5D1B72D8-F473-4174-8811-948BE008AED4}" presName="bgRect" presStyleLbl="bgShp" presStyleIdx="0" presStyleCnt="3"/>
      <dgm:spPr/>
    </dgm:pt>
    <dgm:pt modelId="{2CD3EFBE-ABAA-4B2D-BA23-700AE1C7A850}" type="pres">
      <dgm:prSet presAssocID="{5D1B72D8-F473-4174-8811-948BE008AE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BF6D11C-CFC6-402E-A3BC-052D00D5BD6D}" type="pres">
      <dgm:prSet presAssocID="{5D1B72D8-F473-4174-8811-948BE008AED4}" presName="spaceRect" presStyleCnt="0"/>
      <dgm:spPr/>
    </dgm:pt>
    <dgm:pt modelId="{AB6A5442-48CB-4BA7-AFDC-1BCB450D4931}" type="pres">
      <dgm:prSet presAssocID="{5D1B72D8-F473-4174-8811-948BE008AED4}" presName="parTx" presStyleLbl="revTx" presStyleIdx="0" presStyleCnt="3">
        <dgm:presLayoutVars>
          <dgm:chMax val="0"/>
          <dgm:chPref val="0"/>
        </dgm:presLayoutVars>
      </dgm:prSet>
      <dgm:spPr/>
    </dgm:pt>
    <dgm:pt modelId="{30F4A6ED-45CF-4B49-B4EA-6BBBAE6C795E}" type="pres">
      <dgm:prSet presAssocID="{C5230914-F820-46C3-81BE-FBF196F7A38D}" presName="sibTrans" presStyleCnt="0"/>
      <dgm:spPr/>
    </dgm:pt>
    <dgm:pt modelId="{417DBE15-47CB-4412-9D68-7F44A03E0AF9}" type="pres">
      <dgm:prSet presAssocID="{AE45392B-A73E-47AE-A637-52CED6A2ED30}" presName="compNode" presStyleCnt="0"/>
      <dgm:spPr/>
    </dgm:pt>
    <dgm:pt modelId="{140655A2-C842-4229-83D4-3BED061F846C}" type="pres">
      <dgm:prSet presAssocID="{AE45392B-A73E-47AE-A637-52CED6A2ED30}" presName="bgRect" presStyleLbl="bgShp" presStyleIdx="1" presStyleCnt="3"/>
      <dgm:spPr/>
    </dgm:pt>
    <dgm:pt modelId="{74A61803-D5F1-4B0F-9F87-26E0B37346A5}" type="pres">
      <dgm:prSet presAssocID="{AE45392B-A73E-47AE-A637-52CED6A2E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6BE606D1-BFBD-4F94-93C7-89C7E4ECAE42}" type="pres">
      <dgm:prSet presAssocID="{AE45392B-A73E-47AE-A637-52CED6A2ED30}" presName="spaceRect" presStyleCnt="0"/>
      <dgm:spPr/>
    </dgm:pt>
    <dgm:pt modelId="{41B7A673-F123-45A5-9CAC-6BCD93804970}" type="pres">
      <dgm:prSet presAssocID="{AE45392B-A73E-47AE-A637-52CED6A2ED30}" presName="parTx" presStyleLbl="revTx" presStyleIdx="1" presStyleCnt="3">
        <dgm:presLayoutVars>
          <dgm:chMax val="0"/>
          <dgm:chPref val="0"/>
        </dgm:presLayoutVars>
      </dgm:prSet>
      <dgm:spPr/>
    </dgm:pt>
    <dgm:pt modelId="{BD332B3E-D2E5-4B34-BA0C-051AD88367BC}" type="pres">
      <dgm:prSet presAssocID="{4EA5DAEF-6BEC-436C-A6AB-6667AF1C1D0E}" presName="sibTrans" presStyleCnt="0"/>
      <dgm:spPr/>
    </dgm:pt>
    <dgm:pt modelId="{BB63AEB6-73E9-410A-9360-511C979ADD1D}" type="pres">
      <dgm:prSet presAssocID="{F3345269-B04C-4EB1-B328-F805018D9D25}" presName="compNode" presStyleCnt="0"/>
      <dgm:spPr/>
    </dgm:pt>
    <dgm:pt modelId="{0675443F-71E7-4C39-9F54-6F6FC42C6581}" type="pres">
      <dgm:prSet presAssocID="{F3345269-B04C-4EB1-B328-F805018D9D25}" presName="bgRect" presStyleLbl="bgShp" presStyleIdx="2" presStyleCnt="3"/>
      <dgm:spPr/>
    </dgm:pt>
    <dgm:pt modelId="{23EFD6C8-B54F-4683-805E-2966809D6CB0}" type="pres">
      <dgm:prSet presAssocID="{F3345269-B04C-4EB1-B328-F805018D9D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782F1FB-E0E5-493B-AB63-2455680CD415}" type="pres">
      <dgm:prSet presAssocID="{F3345269-B04C-4EB1-B328-F805018D9D25}" presName="spaceRect" presStyleCnt="0"/>
      <dgm:spPr/>
    </dgm:pt>
    <dgm:pt modelId="{B144C21C-ADBB-44CA-AF8D-A23E3B131061}" type="pres">
      <dgm:prSet presAssocID="{F3345269-B04C-4EB1-B328-F805018D9D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8D6701-9E4F-4A6D-A035-852F44E04910}" srcId="{8532769B-275C-4737-A919-67A29879E1E3}" destId="{F3345269-B04C-4EB1-B328-F805018D9D25}" srcOrd="2" destOrd="0" parTransId="{7EA94BE7-7A34-45B5-9F89-105EB855BAC0}" sibTransId="{5F047DCF-45E7-44C8-8F09-51D28AFC4FAD}"/>
    <dgm:cxn modelId="{CC55E747-0650-4789-A0CD-9BA2070DD5CB}" type="presOf" srcId="{8532769B-275C-4737-A919-67A29879E1E3}" destId="{C2D210F8-8A00-465A-9C80-D6A56D875F53}" srcOrd="0" destOrd="0" presId="urn:microsoft.com/office/officeart/2018/2/layout/IconVerticalSolidList"/>
    <dgm:cxn modelId="{AB2E8F6B-7365-49A1-A28D-63931A6CE1F6}" srcId="{8532769B-275C-4737-A919-67A29879E1E3}" destId="{AE45392B-A73E-47AE-A637-52CED6A2ED30}" srcOrd="1" destOrd="0" parTransId="{DEC26D75-35F8-4BD1-9B8A-9C8E217F6C7E}" sibTransId="{4EA5DAEF-6BEC-436C-A6AB-6667AF1C1D0E}"/>
    <dgm:cxn modelId="{23B387B2-6DE6-4587-B831-4F79BCB132BC}" srcId="{8532769B-275C-4737-A919-67A29879E1E3}" destId="{5D1B72D8-F473-4174-8811-948BE008AED4}" srcOrd="0" destOrd="0" parTransId="{0D18DE94-A4D1-404D-A160-2CD34EAA2613}" sibTransId="{C5230914-F820-46C3-81BE-FBF196F7A38D}"/>
    <dgm:cxn modelId="{844A0CCA-902F-429A-81AE-E15AE2895B22}" type="presOf" srcId="{F3345269-B04C-4EB1-B328-F805018D9D25}" destId="{B144C21C-ADBB-44CA-AF8D-A23E3B131061}" srcOrd="0" destOrd="0" presId="urn:microsoft.com/office/officeart/2018/2/layout/IconVerticalSolidList"/>
    <dgm:cxn modelId="{312857D3-A78D-45FC-B674-E7C9792D2CC5}" type="presOf" srcId="{AE45392B-A73E-47AE-A637-52CED6A2ED30}" destId="{41B7A673-F123-45A5-9CAC-6BCD93804970}" srcOrd="0" destOrd="0" presId="urn:microsoft.com/office/officeart/2018/2/layout/IconVerticalSolidList"/>
    <dgm:cxn modelId="{A78B97DA-C17A-4026-B41F-F5390ED6B74D}" type="presOf" srcId="{5D1B72D8-F473-4174-8811-948BE008AED4}" destId="{AB6A5442-48CB-4BA7-AFDC-1BCB450D4931}" srcOrd="0" destOrd="0" presId="urn:microsoft.com/office/officeart/2018/2/layout/IconVerticalSolidList"/>
    <dgm:cxn modelId="{22508A12-1BCC-4E6D-9913-28A2DB7E89D4}" type="presParOf" srcId="{C2D210F8-8A00-465A-9C80-D6A56D875F53}" destId="{CB49D5DE-B915-4147-95BF-FAF4C3F1FF7B}" srcOrd="0" destOrd="0" presId="urn:microsoft.com/office/officeart/2018/2/layout/IconVerticalSolidList"/>
    <dgm:cxn modelId="{1F391B7B-9DDE-4119-8550-1FD4670D670E}" type="presParOf" srcId="{CB49D5DE-B915-4147-95BF-FAF4C3F1FF7B}" destId="{4F1DA55E-BD47-4C3A-BE63-8BC03DFAC589}" srcOrd="0" destOrd="0" presId="urn:microsoft.com/office/officeart/2018/2/layout/IconVerticalSolidList"/>
    <dgm:cxn modelId="{40C934F8-012D-4459-9FCD-4D64A09B8490}" type="presParOf" srcId="{CB49D5DE-B915-4147-95BF-FAF4C3F1FF7B}" destId="{2CD3EFBE-ABAA-4B2D-BA23-700AE1C7A850}" srcOrd="1" destOrd="0" presId="urn:microsoft.com/office/officeart/2018/2/layout/IconVerticalSolidList"/>
    <dgm:cxn modelId="{90F32012-29CC-4E3D-972E-DA03F0DCBF35}" type="presParOf" srcId="{CB49D5DE-B915-4147-95BF-FAF4C3F1FF7B}" destId="{3BF6D11C-CFC6-402E-A3BC-052D00D5BD6D}" srcOrd="2" destOrd="0" presId="urn:microsoft.com/office/officeart/2018/2/layout/IconVerticalSolidList"/>
    <dgm:cxn modelId="{C0702111-38E2-4B63-8313-4829AAD6A0CB}" type="presParOf" srcId="{CB49D5DE-B915-4147-95BF-FAF4C3F1FF7B}" destId="{AB6A5442-48CB-4BA7-AFDC-1BCB450D4931}" srcOrd="3" destOrd="0" presId="urn:microsoft.com/office/officeart/2018/2/layout/IconVerticalSolidList"/>
    <dgm:cxn modelId="{2FD37F17-0C2E-400B-974F-499B6430D4FB}" type="presParOf" srcId="{C2D210F8-8A00-465A-9C80-D6A56D875F53}" destId="{30F4A6ED-45CF-4B49-B4EA-6BBBAE6C795E}" srcOrd="1" destOrd="0" presId="urn:microsoft.com/office/officeart/2018/2/layout/IconVerticalSolidList"/>
    <dgm:cxn modelId="{D7472B6E-3C37-46D0-8A31-5AD6313AE3C7}" type="presParOf" srcId="{C2D210F8-8A00-465A-9C80-D6A56D875F53}" destId="{417DBE15-47CB-4412-9D68-7F44A03E0AF9}" srcOrd="2" destOrd="0" presId="urn:microsoft.com/office/officeart/2018/2/layout/IconVerticalSolidList"/>
    <dgm:cxn modelId="{004CE5BF-2348-41AD-9AB6-E7AAE463D7F4}" type="presParOf" srcId="{417DBE15-47CB-4412-9D68-7F44A03E0AF9}" destId="{140655A2-C842-4229-83D4-3BED061F846C}" srcOrd="0" destOrd="0" presId="urn:microsoft.com/office/officeart/2018/2/layout/IconVerticalSolidList"/>
    <dgm:cxn modelId="{A45DB026-D6ED-4701-AFBA-5E5A09229B8C}" type="presParOf" srcId="{417DBE15-47CB-4412-9D68-7F44A03E0AF9}" destId="{74A61803-D5F1-4B0F-9F87-26E0B37346A5}" srcOrd="1" destOrd="0" presId="urn:microsoft.com/office/officeart/2018/2/layout/IconVerticalSolidList"/>
    <dgm:cxn modelId="{3FB3231C-3485-45EF-BD97-B6E037159423}" type="presParOf" srcId="{417DBE15-47CB-4412-9D68-7F44A03E0AF9}" destId="{6BE606D1-BFBD-4F94-93C7-89C7E4ECAE42}" srcOrd="2" destOrd="0" presId="urn:microsoft.com/office/officeart/2018/2/layout/IconVerticalSolidList"/>
    <dgm:cxn modelId="{06F907E7-580B-4CCD-AB71-374879B88F0B}" type="presParOf" srcId="{417DBE15-47CB-4412-9D68-7F44A03E0AF9}" destId="{41B7A673-F123-45A5-9CAC-6BCD93804970}" srcOrd="3" destOrd="0" presId="urn:microsoft.com/office/officeart/2018/2/layout/IconVerticalSolidList"/>
    <dgm:cxn modelId="{9C75957A-1CD4-4F31-871C-609FD613793B}" type="presParOf" srcId="{C2D210F8-8A00-465A-9C80-D6A56D875F53}" destId="{BD332B3E-D2E5-4B34-BA0C-051AD88367BC}" srcOrd="3" destOrd="0" presId="urn:microsoft.com/office/officeart/2018/2/layout/IconVerticalSolidList"/>
    <dgm:cxn modelId="{D1990044-E4FC-4788-AA5A-8BE7C9FBCDE4}" type="presParOf" srcId="{C2D210F8-8A00-465A-9C80-D6A56D875F53}" destId="{BB63AEB6-73E9-410A-9360-511C979ADD1D}" srcOrd="4" destOrd="0" presId="urn:microsoft.com/office/officeart/2018/2/layout/IconVerticalSolidList"/>
    <dgm:cxn modelId="{3943B79F-ECA4-4ACD-B7A1-76429E12A1F8}" type="presParOf" srcId="{BB63AEB6-73E9-410A-9360-511C979ADD1D}" destId="{0675443F-71E7-4C39-9F54-6F6FC42C6581}" srcOrd="0" destOrd="0" presId="urn:microsoft.com/office/officeart/2018/2/layout/IconVerticalSolidList"/>
    <dgm:cxn modelId="{D25B4484-40F7-4BAC-A262-DDF3BC405A27}" type="presParOf" srcId="{BB63AEB6-73E9-410A-9360-511C979ADD1D}" destId="{23EFD6C8-B54F-4683-805E-2966809D6CB0}" srcOrd="1" destOrd="0" presId="urn:microsoft.com/office/officeart/2018/2/layout/IconVerticalSolidList"/>
    <dgm:cxn modelId="{E8E00707-A5E7-4A42-9B31-C0C8C4DF2C5D}" type="presParOf" srcId="{BB63AEB6-73E9-410A-9360-511C979ADD1D}" destId="{F782F1FB-E0E5-493B-AB63-2455680CD415}" srcOrd="2" destOrd="0" presId="urn:microsoft.com/office/officeart/2018/2/layout/IconVerticalSolidList"/>
    <dgm:cxn modelId="{AC9D52AF-B097-4795-95E4-FFBEEFA8BDD8}" type="presParOf" srcId="{BB63AEB6-73E9-410A-9360-511C979ADD1D}" destId="{B144C21C-ADBB-44CA-AF8D-A23E3B131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7D8C7-F162-4798-A0AB-BC6676AD0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AC7D2-DF27-4087-B388-7A8DB59FD9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Frontend – Flutter</a:t>
          </a:r>
          <a:endParaRPr lang="en-US" dirty="0">
            <a:latin typeface="Century Gothic" panose="020B0502020202020204" pitchFamily="34" charset="0"/>
          </a:endParaRPr>
        </a:p>
      </dgm:t>
    </dgm:pt>
    <dgm:pt modelId="{73D8B295-36FF-40D1-8161-1D261A5A3097}" type="parTrans" cxnId="{7665973F-5AA9-44EC-BA7B-387C94AD9178}">
      <dgm:prSet/>
      <dgm:spPr/>
      <dgm:t>
        <a:bodyPr/>
        <a:lstStyle/>
        <a:p>
          <a:endParaRPr lang="en-US"/>
        </a:p>
      </dgm:t>
    </dgm:pt>
    <dgm:pt modelId="{E56756DC-C632-44B7-B21D-3E488E2E9C1F}" type="sibTrans" cxnId="{7665973F-5AA9-44EC-BA7B-387C94AD9178}">
      <dgm:prSet/>
      <dgm:spPr/>
      <dgm:t>
        <a:bodyPr/>
        <a:lstStyle/>
        <a:p>
          <a:endParaRPr lang="en-US"/>
        </a:p>
      </dgm:t>
    </dgm:pt>
    <dgm:pt modelId="{B79F8F62-35EF-4A4D-9D5D-DDA5A8CA62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Backend – Smart Contract Using Solidity Programming Language</a:t>
          </a:r>
          <a:endParaRPr lang="en-US" dirty="0">
            <a:latin typeface="Century Gothic" panose="020B0502020202020204" pitchFamily="34" charset="0"/>
          </a:endParaRPr>
        </a:p>
      </dgm:t>
    </dgm:pt>
    <dgm:pt modelId="{F9EFF087-7F84-439A-B80B-3E97096BDC0E}" type="parTrans" cxnId="{6560FE11-226F-44ED-B470-5BA7553BA64D}">
      <dgm:prSet/>
      <dgm:spPr/>
      <dgm:t>
        <a:bodyPr/>
        <a:lstStyle/>
        <a:p>
          <a:endParaRPr lang="en-IN"/>
        </a:p>
      </dgm:t>
    </dgm:pt>
    <dgm:pt modelId="{7E097945-E6B9-4EC0-B384-9AF7F4AF8284}" type="sibTrans" cxnId="{6560FE11-226F-44ED-B470-5BA7553BA64D}">
      <dgm:prSet/>
      <dgm:spPr/>
      <dgm:t>
        <a:bodyPr/>
        <a:lstStyle/>
        <a:p>
          <a:endParaRPr lang="en-IN"/>
        </a:p>
      </dgm:t>
    </dgm:pt>
    <dgm:pt modelId="{AA75B1B9-CA66-4F65-B2D3-4356E1FB1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Integrating with Truffle and Ganache</a:t>
          </a:r>
        </a:p>
      </dgm:t>
    </dgm:pt>
    <dgm:pt modelId="{3B20BCFB-15B2-4B8F-9814-B8E6CF94FCA6}" type="parTrans" cxnId="{0674B844-35B0-457B-B54D-2DAF246E8BF8}">
      <dgm:prSet/>
      <dgm:spPr/>
      <dgm:t>
        <a:bodyPr/>
        <a:lstStyle/>
        <a:p>
          <a:endParaRPr lang="en-IN"/>
        </a:p>
      </dgm:t>
    </dgm:pt>
    <dgm:pt modelId="{70A24A67-58BC-4451-9867-D4BB545C5546}" type="sibTrans" cxnId="{0674B844-35B0-457B-B54D-2DAF246E8BF8}">
      <dgm:prSet/>
      <dgm:spPr/>
      <dgm:t>
        <a:bodyPr/>
        <a:lstStyle/>
        <a:p>
          <a:endParaRPr lang="en-IN"/>
        </a:p>
      </dgm:t>
    </dgm:pt>
    <dgm:pt modelId="{77E8F003-6BB5-4139-9678-714E8F6A4A05}" type="pres">
      <dgm:prSet presAssocID="{BB87D8C7-F162-4798-A0AB-BC6676AD0F31}" presName="root" presStyleCnt="0">
        <dgm:presLayoutVars>
          <dgm:dir/>
          <dgm:resizeHandles val="exact"/>
        </dgm:presLayoutVars>
      </dgm:prSet>
      <dgm:spPr/>
    </dgm:pt>
    <dgm:pt modelId="{9628329B-8CA7-4FD3-9DC1-229B32C236A1}" type="pres">
      <dgm:prSet presAssocID="{A4EAC7D2-DF27-4087-B388-7A8DB59FD99F}" presName="compNode" presStyleCnt="0"/>
      <dgm:spPr/>
    </dgm:pt>
    <dgm:pt modelId="{8BFB4A7B-58A3-4D6F-9709-BD7665DAFCB7}" type="pres">
      <dgm:prSet presAssocID="{A4EAC7D2-DF27-4087-B388-7A8DB59FD99F}" presName="bgRect" presStyleLbl="bgShp" presStyleIdx="0" presStyleCnt="3"/>
      <dgm:spPr/>
    </dgm:pt>
    <dgm:pt modelId="{AE5EE949-FDA7-41FD-859B-304B8CC57135}" type="pres">
      <dgm:prSet presAssocID="{A4EAC7D2-DF27-4087-B388-7A8DB59FD99F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069E9C-EE59-440C-97DD-49CFC221FFBA}" type="pres">
      <dgm:prSet presAssocID="{A4EAC7D2-DF27-4087-B388-7A8DB59FD99F}" presName="spaceRect" presStyleCnt="0"/>
      <dgm:spPr/>
    </dgm:pt>
    <dgm:pt modelId="{7BB5E52E-656F-4FA6-A843-A1B53306A444}" type="pres">
      <dgm:prSet presAssocID="{A4EAC7D2-DF27-4087-B388-7A8DB59FD99F}" presName="parTx" presStyleLbl="revTx" presStyleIdx="0" presStyleCnt="3">
        <dgm:presLayoutVars>
          <dgm:chMax val="0"/>
          <dgm:chPref val="0"/>
        </dgm:presLayoutVars>
      </dgm:prSet>
      <dgm:spPr/>
    </dgm:pt>
    <dgm:pt modelId="{F4A900D2-3EEA-435F-99EC-1514AD73DE28}" type="pres">
      <dgm:prSet presAssocID="{E56756DC-C632-44B7-B21D-3E488E2E9C1F}" presName="sibTrans" presStyleCnt="0"/>
      <dgm:spPr/>
    </dgm:pt>
    <dgm:pt modelId="{96B16909-079B-42CF-ABB0-6C67F1A51FA8}" type="pres">
      <dgm:prSet presAssocID="{B79F8F62-35EF-4A4D-9D5D-DDA5A8CA629E}" presName="compNode" presStyleCnt="0"/>
      <dgm:spPr/>
    </dgm:pt>
    <dgm:pt modelId="{F8E80189-2E1C-40C7-83BC-0B9CBC900670}" type="pres">
      <dgm:prSet presAssocID="{B79F8F62-35EF-4A4D-9D5D-DDA5A8CA629E}" presName="bgRect" presStyleLbl="bgShp" presStyleIdx="1" presStyleCnt="3"/>
      <dgm:spPr/>
    </dgm:pt>
    <dgm:pt modelId="{68C80790-8F2E-4788-BDAA-53E35028C0F4}" type="pres">
      <dgm:prSet presAssocID="{B79F8F62-35EF-4A4D-9D5D-DDA5A8CA62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F909053-F78B-41CE-89AC-BCC1CF1E516A}" type="pres">
      <dgm:prSet presAssocID="{B79F8F62-35EF-4A4D-9D5D-DDA5A8CA629E}" presName="spaceRect" presStyleCnt="0"/>
      <dgm:spPr/>
    </dgm:pt>
    <dgm:pt modelId="{06A296F9-5546-4D92-8D78-C886F8607B1F}" type="pres">
      <dgm:prSet presAssocID="{B79F8F62-35EF-4A4D-9D5D-DDA5A8CA629E}" presName="parTx" presStyleLbl="revTx" presStyleIdx="1" presStyleCnt="3">
        <dgm:presLayoutVars>
          <dgm:chMax val="0"/>
          <dgm:chPref val="0"/>
        </dgm:presLayoutVars>
      </dgm:prSet>
      <dgm:spPr/>
    </dgm:pt>
    <dgm:pt modelId="{65823A72-2099-4F55-90F8-EC5049C9963B}" type="pres">
      <dgm:prSet presAssocID="{7E097945-E6B9-4EC0-B384-9AF7F4AF8284}" presName="sibTrans" presStyleCnt="0"/>
      <dgm:spPr/>
    </dgm:pt>
    <dgm:pt modelId="{66A98DC3-7945-46DB-8CE1-3C02E2B56B7F}" type="pres">
      <dgm:prSet presAssocID="{AA75B1B9-CA66-4F65-B2D3-4356E1FB1B3A}" presName="compNode" presStyleCnt="0"/>
      <dgm:spPr/>
    </dgm:pt>
    <dgm:pt modelId="{3F2A6FBA-06F1-4C5B-8E0B-DCE89EE51E84}" type="pres">
      <dgm:prSet presAssocID="{AA75B1B9-CA66-4F65-B2D3-4356E1FB1B3A}" presName="bgRect" presStyleLbl="bgShp" presStyleIdx="2" presStyleCnt="3"/>
      <dgm:spPr/>
    </dgm:pt>
    <dgm:pt modelId="{95560EC0-AEBA-4ECF-9EE4-283BF5A99410}" type="pres">
      <dgm:prSet presAssocID="{AA75B1B9-CA66-4F65-B2D3-4356E1FB1B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91B6EAAC-CF03-45D9-A16C-CF8AF8DBB5B1}" type="pres">
      <dgm:prSet presAssocID="{AA75B1B9-CA66-4F65-B2D3-4356E1FB1B3A}" presName="spaceRect" presStyleCnt="0"/>
      <dgm:spPr/>
    </dgm:pt>
    <dgm:pt modelId="{D0B10163-5BAC-4EB2-B08D-07E1E0563472}" type="pres">
      <dgm:prSet presAssocID="{AA75B1B9-CA66-4F65-B2D3-4356E1FB1B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60FE11-226F-44ED-B470-5BA7553BA64D}" srcId="{BB87D8C7-F162-4798-A0AB-BC6676AD0F31}" destId="{B79F8F62-35EF-4A4D-9D5D-DDA5A8CA629E}" srcOrd="1" destOrd="0" parTransId="{F9EFF087-7F84-439A-B80B-3E97096BDC0E}" sibTransId="{7E097945-E6B9-4EC0-B384-9AF7F4AF8284}"/>
    <dgm:cxn modelId="{BC5C3626-D49C-487A-B00E-2571ADEC4BF7}" type="presOf" srcId="{B79F8F62-35EF-4A4D-9D5D-DDA5A8CA629E}" destId="{06A296F9-5546-4D92-8D78-C886F8607B1F}" srcOrd="0" destOrd="0" presId="urn:microsoft.com/office/officeart/2018/2/layout/IconVerticalSolidList"/>
    <dgm:cxn modelId="{47B74934-80B4-4D94-A45A-4C597D295B49}" type="presOf" srcId="{A4EAC7D2-DF27-4087-B388-7A8DB59FD99F}" destId="{7BB5E52E-656F-4FA6-A843-A1B53306A444}" srcOrd="0" destOrd="0" presId="urn:microsoft.com/office/officeart/2018/2/layout/IconVerticalSolidList"/>
    <dgm:cxn modelId="{7665973F-5AA9-44EC-BA7B-387C94AD9178}" srcId="{BB87D8C7-F162-4798-A0AB-BC6676AD0F31}" destId="{A4EAC7D2-DF27-4087-B388-7A8DB59FD99F}" srcOrd="0" destOrd="0" parTransId="{73D8B295-36FF-40D1-8161-1D261A5A3097}" sibTransId="{E56756DC-C632-44B7-B21D-3E488E2E9C1F}"/>
    <dgm:cxn modelId="{0674B844-35B0-457B-B54D-2DAF246E8BF8}" srcId="{BB87D8C7-F162-4798-A0AB-BC6676AD0F31}" destId="{AA75B1B9-CA66-4F65-B2D3-4356E1FB1B3A}" srcOrd="2" destOrd="0" parTransId="{3B20BCFB-15B2-4B8F-9814-B8E6CF94FCA6}" sibTransId="{70A24A67-58BC-4451-9867-D4BB545C5546}"/>
    <dgm:cxn modelId="{F664D8B9-9083-46E9-B941-4FAC9F3F65AE}" type="presOf" srcId="{AA75B1B9-CA66-4F65-B2D3-4356E1FB1B3A}" destId="{D0B10163-5BAC-4EB2-B08D-07E1E0563472}" srcOrd="0" destOrd="0" presId="urn:microsoft.com/office/officeart/2018/2/layout/IconVerticalSolidList"/>
    <dgm:cxn modelId="{FC43C7CC-F39C-4188-8E16-9D925BF7BB93}" type="presOf" srcId="{BB87D8C7-F162-4798-A0AB-BC6676AD0F31}" destId="{77E8F003-6BB5-4139-9678-714E8F6A4A05}" srcOrd="0" destOrd="0" presId="urn:microsoft.com/office/officeart/2018/2/layout/IconVerticalSolidList"/>
    <dgm:cxn modelId="{AF832BCC-79AB-4124-B313-265B9813C955}" type="presParOf" srcId="{77E8F003-6BB5-4139-9678-714E8F6A4A05}" destId="{9628329B-8CA7-4FD3-9DC1-229B32C236A1}" srcOrd="0" destOrd="0" presId="urn:microsoft.com/office/officeart/2018/2/layout/IconVerticalSolidList"/>
    <dgm:cxn modelId="{51100FB2-56D2-446E-BA41-EC392E1FE996}" type="presParOf" srcId="{9628329B-8CA7-4FD3-9DC1-229B32C236A1}" destId="{8BFB4A7B-58A3-4D6F-9709-BD7665DAFCB7}" srcOrd="0" destOrd="0" presId="urn:microsoft.com/office/officeart/2018/2/layout/IconVerticalSolidList"/>
    <dgm:cxn modelId="{0D1EB630-28BC-45E0-929D-C25927004221}" type="presParOf" srcId="{9628329B-8CA7-4FD3-9DC1-229B32C236A1}" destId="{AE5EE949-FDA7-41FD-859B-304B8CC57135}" srcOrd="1" destOrd="0" presId="urn:microsoft.com/office/officeart/2018/2/layout/IconVerticalSolidList"/>
    <dgm:cxn modelId="{D5AB348D-CC98-44D4-9BE3-5965A8EBCD23}" type="presParOf" srcId="{9628329B-8CA7-4FD3-9DC1-229B32C236A1}" destId="{24069E9C-EE59-440C-97DD-49CFC221FFBA}" srcOrd="2" destOrd="0" presId="urn:microsoft.com/office/officeart/2018/2/layout/IconVerticalSolidList"/>
    <dgm:cxn modelId="{E796B52C-3788-4028-BCBE-A2B28E1C2702}" type="presParOf" srcId="{9628329B-8CA7-4FD3-9DC1-229B32C236A1}" destId="{7BB5E52E-656F-4FA6-A843-A1B53306A444}" srcOrd="3" destOrd="0" presId="urn:microsoft.com/office/officeart/2018/2/layout/IconVerticalSolidList"/>
    <dgm:cxn modelId="{2D5A31A0-B02C-495B-B2A7-A270FBD23D70}" type="presParOf" srcId="{77E8F003-6BB5-4139-9678-714E8F6A4A05}" destId="{F4A900D2-3EEA-435F-99EC-1514AD73DE28}" srcOrd="1" destOrd="0" presId="urn:microsoft.com/office/officeart/2018/2/layout/IconVerticalSolidList"/>
    <dgm:cxn modelId="{0733A0D1-D56F-4AB5-95D7-E5CDE369895D}" type="presParOf" srcId="{77E8F003-6BB5-4139-9678-714E8F6A4A05}" destId="{96B16909-079B-42CF-ABB0-6C67F1A51FA8}" srcOrd="2" destOrd="0" presId="urn:microsoft.com/office/officeart/2018/2/layout/IconVerticalSolidList"/>
    <dgm:cxn modelId="{88AB7F06-E2DB-438E-ADEB-885FB98B59F7}" type="presParOf" srcId="{96B16909-079B-42CF-ABB0-6C67F1A51FA8}" destId="{F8E80189-2E1C-40C7-83BC-0B9CBC900670}" srcOrd="0" destOrd="0" presId="urn:microsoft.com/office/officeart/2018/2/layout/IconVerticalSolidList"/>
    <dgm:cxn modelId="{8619C702-2EF5-4525-83D6-EC2C1734BB4A}" type="presParOf" srcId="{96B16909-079B-42CF-ABB0-6C67F1A51FA8}" destId="{68C80790-8F2E-4788-BDAA-53E35028C0F4}" srcOrd="1" destOrd="0" presId="urn:microsoft.com/office/officeart/2018/2/layout/IconVerticalSolidList"/>
    <dgm:cxn modelId="{34377289-250F-4711-AE08-8F0EFD2542F2}" type="presParOf" srcId="{96B16909-079B-42CF-ABB0-6C67F1A51FA8}" destId="{CF909053-F78B-41CE-89AC-BCC1CF1E516A}" srcOrd="2" destOrd="0" presId="urn:microsoft.com/office/officeart/2018/2/layout/IconVerticalSolidList"/>
    <dgm:cxn modelId="{220D50F7-832C-442E-B179-182D98FA5524}" type="presParOf" srcId="{96B16909-079B-42CF-ABB0-6C67F1A51FA8}" destId="{06A296F9-5546-4D92-8D78-C886F8607B1F}" srcOrd="3" destOrd="0" presId="urn:microsoft.com/office/officeart/2018/2/layout/IconVerticalSolidList"/>
    <dgm:cxn modelId="{107D681E-A548-49F7-B13A-98D2892926E9}" type="presParOf" srcId="{77E8F003-6BB5-4139-9678-714E8F6A4A05}" destId="{65823A72-2099-4F55-90F8-EC5049C9963B}" srcOrd="3" destOrd="0" presId="urn:microsoft.com/office/officeart/2018/2/layout/IconVerticalSolidList"/>
    <dgm:cxn modelId="{3DE13837-0D96-4113-8E0D-2891B2F4EB98}" type="presParOf" srcId="{77E8F003-6BB5-4139-9678-714E8F6A4A05}" destId="{66A98DC3-7945-46DB-8CE1-3C02E2B56B7F}" srcOrd="4" destOrd="0" presId="urn:microsoft.com/office/officeart/2018/2/layout/IconVerticalSolidList"/>
    <dgm:cxn modelId="{040BAD9F-9D83-4BF4-B3EE-353BB21E0EC2}" type="presParOf" srcId="{66A98DC3-7945-46DB-8CE1-3C02E2B56B7F}" destId="{3F2A6FBA-06F1-4C5B-8E0B-DCE89EE51E84}" srcOrd="0" destOrd="0" presId="urn:microsoft.com/office/officeart/2018/2/layout/IconVerticalSolidList"/>
    <dgm:cxn modelId="{16F9208C-9297-4113-BB34-3B36C96DE2E2}" type="presParOf" srcId="{66A98DC3-7945-46DB-8CE1-3C02E2B56B7F}" destId="{95560EC0-AEBA-4ECF-9EE4-283BF5A99410}" srcOrd="1" destOrd="0" presId="urn:microsoft.com/office/officeart/2018/2/layout/IconVerticalSolidList"/>
    <dgm:cxn modelId="{036DF32C-74F3-43EB-8FA5-8EC6D3E07DD7}" type="presParOf" srcId="{66A98DC3-7945-46DB-8CE1-3C02E2B56B7F}" destId="{91B6EAAC-CF03-45D9-A16C-CF8AF8DBB5B1}" srcOrd="2" destOrd="0" presId="urn:microsoft.com/office/officeart/2018/2/layout/IconVerticalSolidList"/>
    <dgm:cxn modelId="{A934555E-3CA9-4AD2-A81F-874759D814A8}" type="presParOf" srcId="{66A98DC3-7945-46DB-8CE1-3C02E2B56B7F}" destId="{D0B10163-5BAC-4EB2-B08D-07E1E05634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4A7B-58A3-4D6F-9709-BD7665DAFCB7}">
      <dsp:nvSpPr>
        <dsp:cNvPr id="0" name=""/>
        <dsp:cNvSpPr/>
      </dsp:nvSpPr>
      <dsp:spPr>
        <a:xfrm>
          <a:off x="0" y="680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EE949-FDA7-41FD-859B-304B8CC57135}">
      <dsp:nvSpPr>
        <dsp:cNvPr id="0" name=""/>
        <dsp:cNvSpPr/>
      </dsp:nvSpPr>
      <dsp:spPr>
        <a:xfrm>
          <a:off x="172836" y="129236"/>
          <a:ext cx="314248" cy="31424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5E52E-656F-4FA6-A843-A1B53306A444}">
      <dsp:nvSpPr>
        <dsp:cNvPr id="0" name=""/>
        <dsp:cNvSpPr/>
      </dsp:nvSpPr>
      <dsp:spPr>
        <a:xfrm>
          <a:off x="659921" y="680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Objectives</a:t>
          </a:r>
        </a:p>
      </dsp:txBody>
      <dsp:txXfrm>
        <a:off x="659921" y="680"/>
        <a:ext cx="5609116" cy="571360"/>
      </dsp:txXfrm>
    </dsp:sp>
    <dsp:sp modelId="{8F6A47E0-7628-4862-A326-D7B839CE8EC3}">
      <dsp:nvSpPr>
        <dsp:cNvPr id="0" name=""/>
        <dsp:cNvSpPr/>
      </dsp:nvSpPr>
      <dsp:spPr>
        <a:xfrm>
          <a:off x="0" y="714880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9F48F-8D0E-4EDD-B2FA-85665D6BA906}">
      <dsp:nvSpPr>
        <dsp:cNvPr id="0" name=""/>
        <dsp:cNvSpPr/>
      </dsp:nvSpPr>
      <dsp:spPr>
        <a:xfrm>
          <a:off x="172836" y="843436"/>
          <a:ext cx="314248" cy="31424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76CB3-3E70-4E1A-8413-A5EB679CB68E}">
      <dsp:nvSpPr>
        <dsp:cNvPr id="0" name=""/>
        <dsp:cNvSpPr/>
      </dsp:nvSpPr>
      <dsp:spPr>
        <a:xfrm>
          <a:off x="659921" y="714880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Current Challenges in </a:t>
          </a:r>
          <a:r>
            <a:rPr lang="en-US" sz="1600" kern="1200" dirty="0" err="1">
              <a:latin typeface="Century Gothic" panose="020B0502020202020204" pitchFamily="34" charset="0"/>
            </a:rPr>
            <a:t>Blockchain</a:t>
          </a:r>
          <a:r>
            <a:rPr lang="en-US" sz="1600" kern="1200" dirty="0">
              <a:latin typeface="Century Gothic" panose="020B0502020202020204" pitchFamily="34" charset="0"/>
            </a:rPr>
            <a:t> Technology</a:t>
          </a:r>
        </a:p>
      </dsp:txBody>
      <dsp:txXfrm>
        <a:off x="659921" y="714880"/>
        <a:ext cx="5609116" cy="571360"/>
      </dsp:txXfrm>
    </dsp:sp>
    <dsp:sp modelId="{1C3D0305-1964-44F4-8479-560EA180AB10}">
      <dsp:nvSpPr>
        <dsp:cNvPr id="0" name=""/>
        <dsp:cNvSpPr/>
      </dsp:nvSpPr>
      <dsp:spPr>
        <a:xfrm>
          <a:off x="0" y="1429081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0825-6BC8-4B0D-8D87-CCA056567E0E}">
      <dsp:nvSpPr>
        <dsp:cNvPr id="0" name=""/>
        <dsp:cNvSpPr/>
      </dsp:nvSpPr>
      <dsp:spPr>
        <a:xfrm>
          <a:off x="172836" y="1557637"/>
          <a:ext cx="314248" cy="31424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962E4-0231-459A-A6DD-C58A4F5D8180}">
      <dsp:nvSpPr>
        <dsp:cNvPr id="0" name=""/>
        <dsp:cNvSpPr/>
      </dsp:nvSpPr>
      <dsp:spPr>
        <a:xfrm>
          <a:off x="659921" y="1429081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Solutions using </a:t>
          </a:r>
          <a:r>
            <a:rPr lang="en-US" sz="1600" kern="1200" dirty="0" err="1">
              <a:latin typeface="Century Gothic" panose="020B0502020202020204" pitchFamily="34" charset="0"/>
            </a:rPr>
            <a:t>Blockchain</a:t>
          </a:r>
          <a:r>
            <a:rPr lang="en-US" sz="1600" kern="1200" dirty="0">
              <a:latin typeface="Century Gothic" panose="020B0502020202020204" pitchFamily="34" charset="0"/>
            </a:rPr>
            <a:t> Technology</a:t>
          </a:r>
        </a:p>
      </dsp:txBody>
      <dsp:txXfrm>
        <a:off x="659921" y="1429081"/>
        <a:ext cx="5609116" cy="571360"/>
      </dsp:txXfrm>
    </dsp:sp>
    <dsp:sp modelId="{A98A1EB1-A2AB-4B6A-A9F7-A09DB8FE50DB}">
      <dsp:nvSpPr>
        <dsp:cNvPr id="0" name=""/>
        <dsp:cNvSpPr/>
      </dsp:nvSpPr>
      <dsp:spPr>
        <a:xfrm>
          <a:off x="0" y="2143281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F965-9C79-46D2-A9E2-730FF9F53B81}">
      <dsp:nvSpPr>
        <dsp:cNvPr id="0" name=""/>
        <dsp:cNvSpPr/>
      </dsp:nvSpPr>
      <dsp:spPr>
        <a:xfrm>
          <a:off x="172836" y="2271838"/>
          <a:ext cx="314248" cy="314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8FB6-32BC-4F01-ACE1-26BC84D84F8D}">
      <dsp:nvSpPr>
        <dsp:cNvPr id="0" name=""/>
        <dsp:cNvSpPr/>
      </dsp:nvSpPr>
      <dsp:spPr>
        <a:xfrm>
          <a:off x="659921" y="2143281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Literature Review</a:t>
          </a:r>
        </a:p>
      </dsp:txBody>
      <dsp:txXfrm>
        <a:off x="659921" y="2143281"/>
        <a:ext cx="5609116" cy="571360"/>
      </dsp:txXfrm>
    </dsp:sp>
    <dsp:sp modelId="{250C6FB4-D7B5-4AD1-9B48-0D37477AF7C6}">
      <dsp:nvSpPr>
        <dsp:cNvPr id="0" name=""/>
        <dsp:cNvSpPr/>
      </dsp:nvSpPr>
      <dsp:spPr>
        <a:xfrm>
          <a:off x="0" y="2896323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BC2F-C482-4879-8BFC-BE4F60ABA64C}">
      <dsp:nvSpPr>
        <dsp:cNvPr id="0" name=""/>
        <dsp:cNvSpPr/>
      </dsp:nvSpPr>
      <dsp:spPr>
        <a:xfrm>
          <a:off x="172836" y="2986038"/>
          <a:ext cx="314248" cy="314248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72556-7F10-46D6-BA11-BA2998EE67DC}">
      <dsp:nvSpPr>
        <dsp:cNvPr id="0" name=""/>
        <dsp:cNvSpPr/>
      </dsp:nvSpPr>
      <dsp:spPr>
        <a:xfrm>
          <a:off x="659921" y="2857482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Implementation</a:t>
          </a:r>
        </a:p>
      </dsp:txBody>
      <dsp:txXfrm>
        <a:off x="659921" y="2857482"/>
        <a:ext cx="5609116" cy="571360"/>
      </dsp:txXfrm>
    </dsp:sp>
    <dsp:sp modelId="{C02668D5-E6FD-4C73-A527-8173D8B65A87}">
      <dsp:nvSpPr>
        <dsp:cNvPr id="0" name=""/>
        <dsp:cNvSpPr/>
      </dsp:nvSpPr>
      <dsp:spPr>
        <a:xfrm>
          <a:off x="0" y="3571683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BFB5C-DF54-4562-ABF8-FE19C888D437}">
      <dsp:nvSpPr>
        <dsp:cNvPr id="0" name=""/>
        <dsp:cNvSpPr/>
      </dsp:nvSpPr>
      <dsp:spPr>
        <a:xfrm>
          <a:off x="172836" y="3700239"/>
          <a:ext cx="314248" cy="314248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97634-0337-44E5-ADBA-8AB76EF2E976}">
      <dsp:nvSpPr>
        <dsp:cNvPr id="0" name=""/>
        <dsp:cNvSpPr/>
      </dsp:nvSpPr>
      <dsp:spPr>
        <a:xfrm>
          <a:off x="659921" y="3571683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Flowchart</a:t>
          </a:r>
        </a:p>
      </dsp:txBody>
      <dsp:txXfrm>
        <a:off x="659921" y="3571683"/>
        <a:ext cx="5609116" cy="571360"/>
      </dsp:txXfrm>
    </dsp:sp>
    <dsp:sp modelId="{A4D44A5C-0A17-49DE-A5AD-0E6EF43B9983}">
      <dsp:nvSpPr>
        <dsp:cNvPr id="0" name=""/>
        <dsp:cNvSpPr/>
      </dsp:nvSpPr>
      <dsp:spPr>
        <a:xfrm>
          <a:off x="0" y="4285883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2F44D-E432-49DC-8CCD-55A285E4C024}">
      <dsp:nvSpPr>
        <dsp:cNvPr id="0" name=""/>
        <dsp:cNvSpPr/>
      </dsp:nvSpPr>
      <dsp:spPr>
        <a:xfrm>
          <a:off x="172836" y="4414439"/>
          <a:ext cx="314248" cy="314248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78B9-81D1-4778-8050-F8F585263E04}">
      <dsp:nvSpPr>
        <dsp:cNvPr id="0" name=""/>
        <dsp:cNvSpPr/>
      </dsp:nvSpPr>
      <dsp:spPr>
        <a:xfrm>
          <a:off x="659921" y="4285883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Limitations</a:t>
          </a:r>
        </a:p>
      </dsp:txBody>
      <dsp:txXfrm>
        <a:off x="659921" y="4285883"/>
        <a:ext cx="5609116" cy="571360"/>
      </dsp:txXfrm>
    </dsp:sp>
    <dsp:sp modelId="{44F05D48-D0E6-41C0-AEDA-02633143D12E}">
      <dsp:nvSpPr>
        <dsp:cNvPr id="0" name=""/>
        <dsp:cNvSpPr/>
      </dsp:nvSpPr>
      <dsp:spPr>
        <a:xfrm>
          <a:off x="0" y="5000764"/>
          <a:ext cx="6269038" cy="571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95F8A-9E81-4BFE-9A7E-7D4CFE7428D8}">
      <dsp:nvSpPr>
        <dsp:cNvPr id="0" name=""/>
        <dsp:cNvSpPr/>
      </dsp:nvSpPr>
      <dsp:spPr>
        <a:xfrm>
          <a:off x="172836" y="5128640"/>
          <a:ext cx="314248" cy="314248"/>
        </a:xfrm>
        <a:prstGeom prst="rect">
          <a:avLst/>
        </a:prstGeom>
        <a:blipFill>
          <a:blip xmlns:r="http://schemas.openxmlformats.org/officeDocument/2006/relationships"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800A0-7EE6-4C53-B30F-8CA29CDAA340}">
      <dsp:nvSpPr>
        <dsp:cNvPr id="0" name=""/>
        <dsp:cNvSpPr/>
      </dsp:nvSpPr>
      <dsp:spPr>
        <a:xfrm>
          <a:off x="659921" y="5000084"/>
          <a:ext cx="5609116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Gothic" panose="020B0502020202020204" pitchFamily="34" charset="0"/>
            </a:rPr>
            <a:t>Future Scope</a:t>
          </a:r>
        </a:p>
      </dsp:txBody>
      <dsp:txXfrm>
        <a:off x="659921" y="5000084"/>
        <a:ext cx="5609116" cy="57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DA55E-BD47-4C3A-BE63-8BC03DFAC589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3EFBE-ABAA-4B2D-BA23-700AE1C7A850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5442-48CB-4BA7-AFDC-1BCB450D4931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Century Gothic" panose="020B0502020202020204" pitchFamily="34" charset="0"/>
            </a:rPr>
            <a:t>Use </a:t>
          </a:r>
          <a:r>
            <a:rPr lang="en-IN" sz="2500" kern="1200" dirty="0" err="1">
              <a:latin typeface="Century Gothic" panose="020B0502020202020204" pitchFamily="34" charset="0"/>
            </a:rPr>
            <a:t>Blockchain</a:t>
          </a:r>
          <a:r>
            <a:rPr lang="en-IN" sz="2500" kern="1200" dirty="0">
              <a:latin typeface="Century Gothic" panose="020B0502020202020204" pitchFamily="34" charset="0"/>
            </a:rPr>
            <a:t> technology for solving existing land registration problems.</a:t>
          </a:r>
        </a:p>
      </dsp:txBody>
      <dsp:txXfrm>
        <a:off x="1435988" y="531"/>
        <a:ext cx="9079611" cy="1243280"/>
      </dsp:txXfrm>
    </dsp:sp>
    <dsp:sp modelId="{140655A2-C842-4229-83D4-3BED061F846C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61803-D5F1-4B0F-9F87-26E0B37346A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A673-F123-45A5-9CAC-6BCD93804970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Century Gothic" panose="020B0502020202020204" pitchFamily="34" charset="0"/>
            </a:rPr>
            <a:t>Write a smart contract and deploy it on </a:t>
          </a:r>
          <a:r>
            <a:rPr lang="en-IN" sz="2500" kern="1200" dirty="0" err="1">
              <a:latin typeface="Century Gothic" panose="020B0502020202020204" pitchFamily="34" charset="0"/>
            </a:rPr>
            <a:t>ethereum</a:t>
          </a:r>
          <a:r>
            <a:rPr lang="en-IN" sz="2500" kern="1200" dirty="0">
              <a:latin typeface="Century Gothic" panose="020B0502020202020204" pitchFamily="34" charset="0"/>
            </a:rPr>
            <a:t> network.</a:t>
          </a:r>
        </a:p>
      </dsp:txBody>
      <dsp:txXfrm>
        <a:off x="1435988" y="1554631"/>
        <a:ext cx="9079611" cy="1243280"/>
      </dsp:txXfrm>
    </dsp:sp>
    <dsp:sp modelId="{0675443F-71E7-4C39-9F54-6F6FC42C6581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FD6C8-B54F-4683-805E-2966809D6CB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4C21C-ADBB-44CA-AF8D-A23E3B131061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Century Gothic" panose="020B0502020202020204" pitchFamily="34" charset="0"/>
            </a:rPr>
            <a:t>Provide a easy-to-use GUI using flutter.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4A7B-58A3-4D6F-9709-BD7665DAFCB7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EE949-FDA7-41FD-859B-304B8CC57135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5E52E-656F-4FA6-A843-A1B53306A44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Frontend – Flutter</a:t>
          </a:r>
          <a:endParaRPr lang="en-US" sz="2500" kern="1200" dirty="0">
            <a:latin typeface="Century Gothic" panose="020B0502020202020204" pitchFamily="34" charset="0"/>
          </a:endParaRPr>
        </a:p>
      </dsp:txBody>
      <dsp:txXfrm>
        <a:off x="1838352" y="680"/>
        <a:ext cx="4430685" cy="1591647"/>
      </dsp:txXfrm>
    </dsp:sp>
    <dsp:sp modelId="{F8E80189-2E1C-40C7-83BC-0B9CBC90067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80790-8F2E-4788-BDAA-53E35028C0F4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96F9-5546-4D92-8D78-C886F8607B1F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Backend – Smart Contract Using Solidity Programming Language</a:t>
          </a:r>
          <a:endParaRPr lang="en-US" sz="2500" kern="1200" dirty="0">
            <a:latin typeface="Century Gothic" panose="020B0502020202020204" pitchFamily="34" charset="0"/>
          </a:endParaRPr>
        </a:p>
      </dsp:txBody>
      <dsp:txXfrm>
        <a:off x="1838352" y="1990238"/>
        <a:ext cx="4430685" cy="1591647"/>
      </dsp:txXfrm>
    </dsp:sp>
    <dsp:sp modelId="{3F2A6FBA-06F1-4C5B-8E0B-DCE89EE51E84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0EC0-AEBA-4ECF-9EE4-283BF5A99410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0163-5BAC-4EB2-B08D-07E1E0563472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 pitchFamily="34" charset="0"/>
            </a:rPr>
            <a:t>Integrating with Truffle and Ganache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FA74-A629-4A5E-A50A-DEA87A8330D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44BC-52EC-4588-AD52-71F308212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7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C473-F9AB-428C-95AF-B050CF55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A341D-82FA-457A-B428-85242728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4715-F3D3-4D93-B356-F76370F1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3755C-CD32-40CE-A569-0B4D316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9606-27F3-4962-8023-E3B0E28A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3E7E-F632-40A4-AF73-E85067AB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A3399-EDDB-4EB8-B3C7-3F85225D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6088-641B-438E-8C47-85439D80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624F-9FC5-41DD-BC04-CE470513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18C1-D555-4C22-818F-95CFCB4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98513-54E8-4172-AA5C-044201D99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9CCD-F7E1-45C8-AFB8-F74BA1D7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64EA-D85F-4D8F-9A56-086F496C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412D-730B-44DF-B80C-32A63D2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BFA7-3560-4009-89B9-D2A74C5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564D-7528-400A-B317-95B12B14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BC11-E04F-4C0B-9894-90FAAD0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BFB2-5760-46EA-BF47-6E77686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3429-0179-4468-9AC6-8B7E4609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8762-8AD4-4274-8734-6B2E901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9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757-2FEA-44CC-99A0-50D4DA0C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AA56-446E-4FB2-9F6A-26246084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AC35-D920-47AA-8A72-C3B52A1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C09D-DF70-4B33-8F54-E205BF08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8A84-E388-4B7C-9BA1-19D2CBFF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5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A6C2-BE19-4FB4-BE13-8707B648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7D3E-192F-4646-9F0D-692A2A375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EE39-7ED9-4C6D-A74F-295B8FD7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AAB8-5B7A-4FF3-9E0F-00D05BB3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A0F0-D3D9-4C1D-9779-D2E3534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7F50D-E3C6-4DD7-9B0B-453714D8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A370-D9BF-4AE6-961C-E99E0BC2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33BA-2712-4EC3-9A6A-CD9337D6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F37A-ABDE-480A-ADB2-CA6C2E2FC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4196F-0A02-4721-8147-FE88D7B9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F7D1C-F30D-4469-9211-84E58DBF2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C1071-B766-46E7-9162-4F4BDE5F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3DC5-8ACF-482B-B1D9-85522EE4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88179-F563-4A52-A4FF-7D2B4F1C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6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0F3-F961-44EF-A4D9-A0FB232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EA6E-3337-4D29-8C00-6D99EB3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E8D6-3317-405A-A85A-2630A0F1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8C059-FD31-4039-BC40-59F67D4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58606-0C98-43BA-B05C-FD88893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D8A8D-88D7-4054-BF47-934D5A27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261C7-47EB-4CA7-90AD-C19AB40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8B25-AEE6-47A6-83A7-ACB34257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B5F0-9ACF-4FF1-B8E1-5861B5B3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7169-2081-4763-9B4E-7A49B9F1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B61-7327-4EAD-A7DB-7ABE4042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0BF55-754A-4530-B8AD-A422AC4F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C7B5-77A9-4A34-9837-09780CE4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9242-5CCA-4C51-8A8D-61C9A1A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7F7E2-AFA6-4CBC-B0B3-58D89D784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748B-78F8-48D8-8116-DE4A8BE9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23BE-D1CB-408E-8CA4-AE923F7A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A982-F65A-4410-B7BD-1B046AA1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DCB0-7959-4363-88C1-A0C0743F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6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A0440-C7D0-44D0-9174-FF94C6EC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CF11-225E-4438-99E9-7A714D58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D902-E3BA-4908-9CE1-476E0DBA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123B-FCF5-4B3A-8FC6-4DAB7365511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9920-3337-43C4-B311-966267764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85A8-553D-4F19-BA37-29294A96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526A-B087-4B98-A960-054692D4E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DCF1-E0D1-4B4A-B2CD-346DDA88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8786E-24B4-45D7-BC13-D0B1DDEE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0813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59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9FF60-9857-4309-92B1-7D089C1F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784171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00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3612C-1B3E-441D-8035-0949DDA86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971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908755B-5E56-42E0-9D83-58C3FD2C541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88951" cy="1133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Objectives</a:t>
            </a:r>
          </a:p>
        </p:txBody>
      </p:sp>
      <p:sp>
        <p:nvSpPr>
          <p:cNvPr id="7" name="Rectangle 6" descr="Presentation with Checklist">
            <a:extLst>
              <a:ext uri="{FF2B5EF4-FFF2-40B4-BE49-F238E27FC236}">
                <a16:creationId xmlns:a16="http://schemas.microsoft.com/office/drawing/2014/main" id="{93C3EF8B-B40C-4592-8709-54783AE2A049}"/>
              </a:ext>
            </a:extLst>
          </p:cNvPr>
          <p:cNvSpPr/>
          <p:nvPr/>
        </p:nvSpPr>
        <p:spPr>
          <a:xfrm>
            <a:off x="3062711" y="76452"/>
            <a:ext cx="941117" cy="98059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6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08755B-5E56-42E0-9D83-58C3FD2C541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88951" cy="1133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CURRENT CHALLENGES IN LAND REGISTRATION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74" y="1819358"/>
            <a:ext cx="4349775" cy="25373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057" y="1533772"/>
            <a:ext cx="768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Middlemen , brokers – process becomes expensive and tedious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Fraud Cases – fake ownership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Time Delay – two to three months from registration to completion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Human error – human interaction increases the probability of errors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08755B-5E56-42E0-9D83-58C3FD2C541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88951" cy="1133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SOLUTIONS USING BLOCKCHAIN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692" y="1883307"/>
            <a:ext cx="5874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BETTER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ENHANCED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TIME TRACEABILITY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14" y="1740188"/>
            <a:ext cx="5981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4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B0FFE4DB-B4FA-4436-8DDA-C2EF2D3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88951" cy="113349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5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Literature Review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510A1E74-D4AA-4E8F-9121-E84F25FD12B4}"/>
              </a:ext>
            </a:extLst>
          </p:cNvPr>
          <p:cNvSpPr/>
          <p:nvPr/>
        </p:nvSpPr>
        <p:spPr>
          <a:xfrm>
            <a:off x="2272599" y="133164"/>
            <a:ext cx="887851" cy="8671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908AB9B-3943-4960-BF28-0C488839E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55360"/>
              </p:ext>
            </p:extLst>
          </p:nvPr>
        </p:nvGraphicFramePr>
        <p:xfrm>
          <a:off x="2" y="1266663"/>
          <a:ext cx="12188947" cy="579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28">
                  <a:extLst>
                    <a:ext uri="{9D8B030D-6E8A-4147-A177-3AD203B41FA5}">
                      <a16:colId xmlns:a16="http://schemas.microsoft.com/office/drawing/2014/main" val="1967231468"/>
                    </a:ext>
                  </a:extLst>
                </a:gridCol>
                <a:gridCol w="6002645">
                  <a:extLst>
                    <a:ext uri="{9D8B030D-6E8A-4147-A177-3AD203B41FA5}">
                      <a16:colId xmlns:a16="http://schemas.microsoft.com/office/drawing/2014/main" val="1373494463"/>
                    </a:ext>
                  </a:extLst>
                </a:gridCol>
                <a:gridCol w="5538674">
                  <a:extLst>
                    <a:ext uri="{9D8B030D-6E8A-4147-A177-3AD203B41FA5}">
                      <a16:colId xmlns:a16="http://schemas.microsoft.com/office/drawing/2014/main" val="2405725597"/>
                    </a:ext>
                  </a:extLst>
                </a:gridCol>
              </a:tblGrid>
              <a:tr h="58535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50659"/>
                  </a:ext>
                </a:extLst>
              </a:tr>
              <a:tr h="1014131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 Registration system using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Bockchain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Year of Publication :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overcome the problems faced by existing land registration system author has proposed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implemented by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Hyperledger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Fabric to replace the existing system. The author has also laid out the comparison between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Hyperledger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has specified why the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Hyperledger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been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prefered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over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19241"/>
                  </a:ext>
                </a:extLst>
              </a:tr>
              <a:tr h="1014131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 Registry Using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A Survey of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existing systems and proposing a feasible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of Publication: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system, when a land is bought by a person, the government authority will provide the person with the hard copy of property papers and the system will store the documents into the Inter Planetary File System (IPFS), a decentralised database. The IPFS network will generate the hash of document.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48473"/>
                  </a:ext>
                </a:extLst>
              </a:tr>
              <a:tr h="1014131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Digitalization of Land Records using</a:t>
                      </a:r>
                    </a:p>
                    <a:p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Teachnology</a:t>
                      </a:r>
                      <a:r>
                        <a:rPr lang="en-IN" dirty="0"/>
                        <a:t>”</a:t>
                      </a:r>
                    </a:p>
                    <a:p>
                      <a:r>
                        <a:rPr lang="en-IN" dirty="0"/>
                        <a:t>Year of Publication: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aim of this paper is two-fold: to identify the Georgian country-specific solution for legal validity and presumption of proof of property ownership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to add the Georgian experience for a future cross country comparative studies.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9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DCF1-E0D1-4B4A-B2CD-346DDA88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" y="712269"/>
            <a:ext cx="4074130" cy="550226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8786E-24B4-45D7-BC13-D0B1DDEE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24637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0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5EB68F-A09C-41BA-92D9-9EB78D752269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88951" cy="9232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 SCHEMATIC DIAGRAM OF OUR PROJECT: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 descr="Gears">
            <a:extLst>
              <a:ext uri="{FF2B5EF4-FFF2-40B4-BE49-F238E27FC236}">
                <a16:creationId xmlns:a16="http://schemas.microsoft.com/office/drawing/2014/main" id="{3F40515B-9C9B-42EE-BD55-A671FD4DCE5E}"/>
              </a:ext>
            </a:extLst>
          </p:cNvPr>
          <p:cNvSpPr/>
          <p:nvPr/>
        </p:nvSpPr>
        <p:spPr>
          <a:xfrm>
            <a:off x="1641250" y="57448"/>
            <a:ext cx="739889" cy="7051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4" y="923279"/>
            <a:ext cx="10485120" cy="59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08755B-5E56-42E0-9D83-58C3FD2C541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88951" cy="1133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000" b="1" dirty="0">
                <a:solidFill>
                  <a:prstClr val="white"/>
                </a:solidFill>
                <a:latin typeface="Calibri Light" panose="020F0302020204030204"/>
              </a:rPr>
              <a:t>LIMITATIONS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57" y="1533772"/>
            <a:ext cx="768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Amount of Data – </a:t>
            </a:r>
            <a:r>
              <a:rPr lang="en-GB" dirty="0" err="1"/>
              <a:t>blockchain</a:t>
            </a:r>
            <a:r>
              <a:rPr lang="en-GB" dirty="0"/>
              <a:t> best at transmitting small amounts of data</a:t>
            </a:r>
          </a:p>
          <a:p>
            <a:endParaRPr lang="en-GB" dirty="0"/>
          </a:p>
          <a:p>
            <a:r>
              <a:rPr lang="en-GB" dirty="0"/>
              <a:t>Technology still early</a:t>
            </a:r>
          </a:p>
          <a:p>
            <a:endParaRPr lang="en-GB" dirty="0"/>
          </a:p>
          <a:p>
            <a:r>
              <a:rPr lang="en-GB" dirty="0"/>
              <a:t>Hard to explain and talk about to users</a:t>
            </a:r>
          </a:p>
          <a:p>
            <a:endParaRPr lang="en-GB" dirty="0"/>
          </a:p>
          <a:p>
            <a:r>
              <a:rPr lang="en-GB" dirty="0"/>
              <a:t>There must be a clear legal basis for enforcement of agreements made while setting up the </a:t>
            </a:r>
            <a:r>
              <a:rPr lang="en-GB" dirty="0" err="1"/>
              <a:t>blockchain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7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08755B-5E56-42E0-9D83-58C3FD2C541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88951" cy="1133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dirty="0">
                <a:solidFill>
                  <a:prstClr val="white"/>
                </a:solidFill>
                <a:latin typeface="Calibri Light" panose="020F0302020204030204"/>
              </a:rPr>
              <a:t>FUTURE SCOPE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57" y="1533772"/>
            <a:ext cx="768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dirty="0" err="1"/>
              <a:t>Hyperledger</a:t>
            </a:r>
            <a:r>
              <a:rPr lang="en-GB" dirty="0"/>
              <a:t> Fabric instead of </a:t>
            </a:r>
            <a:r>
              <a:rPr lang="en-GB" dirty="0" err="1"/>
              <a:t>ethereum</a:t>
            </a:r>
            <a:r>
              <a:rPr lang="en-GB" dirty="0"/>
              <a:t> for the following reasons –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Only nodes that belong to the business are allowed to enter the network</a:t>
            </a:r>
          </a:p>
          <a:p>
            <a:endParaRPr lang="en-GB" dirty="0"/>
          </a:p>
          <a:p>
            <a:r>
              <a:rPr lang="en-GB" dirty="0"/>
              <a:t>Privacy and confidentiality of the business deal are maintained</a:t>
            </a:r>
          </a:p>
          <a:p>
            <a:endParaRPr lang="en-GB" dirty="0"/>
          </a:p>
          <a:p>
            <a:r>
              <a:rPr lang="en-GB" dirty="0"/>
              <a:t>More specific and business oriented</a:t>
            </a:r>
          </a:p>
        </p:txBody>
      </p:sp>
    </p:spTree>
    <p:extLst>
      <p:ext uri="{BB962C8B-B14F-4D97-AF65-F5344CB8AC3E}">
        <p14:creationId xmlns:p14="http://schemas.microsoft.com/office/powerpoint/2010/main" val="42004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AGENDA</vt:lpstr>
      <vt:lpstr>PowerPoint Presentation</vt:lpstr>
      <vt:lpstr>PowerPoint Presentation</vt:lpstr>
      <vt:lpstr>PowerPoint Presentation</vt:lpstr>
      <vt:lpstr>Literature Review</vt:lpstr>
      <vt:lpstr>Implementation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Sayed</dc:creator>
  <cp:lastModifiedBy>Saurabh Waghmare</cp:lastModifiedBy>
  <cp:revision>15</cp:revision>
  <dcterms:modified xsi:type="dcterms:W3CDTF">2022-11-28T16:44:40Z</dcterms:modified>
</cp:coreProperties>
</file>