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725283"/>
            <a:ext cx="11842810" cy="4728586"/>
          </a:xfrm>
        </p:spPr>
        <p:txBody>
          <a:bodyPr/>
          <a:lstStyle/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TITLE OF PAPER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Authors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 and Affiliation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Presenting Author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898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9. CONCLUSION &amp; FUTURE WORK 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43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10. REFERENCES :</a:t>
            </a: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NOTE : PUT ALL THE REFERENCES IN THE PROPER FORMAT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(MINIMUM 20 REFERENCES SHOULD BE THERE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541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1. INDEX: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637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2. ABSTRACT: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197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3. INTRODUCTION: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451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64898"/>
            <a:ext cx="11407806" cy="4727024"/>
          </a:xfrm>
        </p:spPr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4. LITERATURE REVIEW :</a:t>
            </a: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NOTE : TRY TO PUT IN A TABULAR FORM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82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5. RESEARCH GAPS :</a:t>
            </a: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NOTE : TRY TO PUT IN A BULLETS FORM</a:t>
            </a: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288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6. PROPOSED METHODOLOGY :</a:t>
            </a: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NOTE : IN THE FORM OF FLOW GRAPH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35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7. RESULTS &amp; DISCUSSION: </a:t>
            </a: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NOTE  : TRY TO PUT IN A TABULAR/GRAPHICAL FORM</a:t>
            </a: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414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8. COMPARATIVE ANALYSIS: </a:t>
            </a: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dirty="0">
                <a:latin typeface="Times New Roman" pitchFamily="18" charset="0"/>
                <a:cs typeface="Times New Roman" pitchFamily="18" charset="0"/>
              </a:rPr>
              <a:t>NOTE  : TRY TO PUT IN A TABULAR/GRAPHICAL FORM</a:t>
            </a:r>
          </a:p>
          <a:p>
            <a:pPr algn="l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0307" t="17484" r="6108" b="66918"/>
          <a:stretch>
            <a:fillRect/>
          </a:stretch>
        </p:blipFill>
        <p:spPr bwMode="auto">
          <a:xfrm>
            <a:off x="293298" y="0"/>
            <a:ext cx="11714672" cy="16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20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121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ABCD</dc:creator>
  <cp:lastModifiedBy>91809</cp:lastModifiedBy>
  <cp:revision>22</cp:revision>
  <dcterms:created xsi:type="dcterms:W3CDTF">2021-02-05T14:09:33Z</dcterms:created>
  <dcterms:modified xsi:type="dcterms:W3CDTF">2025-04-08T08:42:37Z</dcterms:modified>
</cp:coreProperties>
</file>