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Postgres and Chill Cloud Dashboard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Cloud-Based Java Application Monitoring</a:t>
            </a:r>
          </a:p>
          <a:p/>
          <a:p>
            <a:r>
              <a:t>Presenter: Dimitar Todorov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Monitor key performance metrics for a cloud-hosted Java application.</a:t>
            </a:r>
          </a:p>
          <a:p/>
          <a:p>
            <a:r>
              <a:t>Responsibilities: Ensure application availability and reliability.</a:t>
            </a:r>
          </a:p>
          <a:p/>
          <a:p>
            <a:r>
              <a:t>Components Monitored:</a:t>
            </a:r>
          </a:p>
          <a:p>
            <a:r>
              <a:t>- Two Postgres instances for data persistency.</a:t>
            </a:r>
          </a:p>
          <a:p>
            <a:r>
              <a:t>- Critical services: Notification, Log, Audit Log.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Availability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Metrics:</a:t>
            </a:r>
          </a:p>
          <a:p>
            <a:r>
              <a:t>- Status Indicators: Up (Green), Down (Red), Degraded (Yellow)</a:t>
            </a:r>
          </a:p>
          <a:p>
            <a:r>
              <a:t>- Uptime Tracking: Percentage and trend over time (Daily, Weekly)</a:t>
            </a:r>
          </a:p>
          <a:p/>
          <a:p>
            <a:r>
              <a:t>Visuals: Indicator lights and trend graphs.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Health Monitoring (Postgres Instances)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Primary Database Metrics:</a:t>
            </a:r>
          </a:p>
          <a:p>
            <a:r>
              <a:t>- Status, Connection Pool Usage, CPU/Memory, Query Performance</a:t>
            </a:r>
          </a:p>
          <a:p/>
          <a:p>
            <a:r>
              <a:t>Replica Database Metrics:</a:t>
            </a:r>
          </a:p>
          <a:p>
            <a:r>
              <a:t>- Replication Status, Failover Readiness</a:t>
            </a:r>
          </a:p>
          <a:p/>
          <a:p>
            <a:r>
              <a:t>Visuals:</a:t>
            </a:r>
          </a:p>
          <a:p>
            <a:r>
              <a:t>- Bar charts (Connection Pool Usage)</a:t>
            </a:r>
          </a:p>
          <a:p>
            <a:r>
              <a:t>- Line graphs (CPU/Memory, Query Performance)</a:t>
            </a:r>
          </a:p>
          <a:p>
            <a:r>
              <a:t>- Status Indicators (Green/Red/Yellow)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Monitoring (Critical Services)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Services and Metrics:</a:t>
            </a:r>
          </a:p>
          <a:p>
            <a:r>
              <a:t>- Notification Service: Latency, Status, Error Rate</a:t>
            </a:r>
          </a:p>
          <a:p>
            <a:r>
              <a:t>- Log Service: Latency, Ingestion Rate, Status</a:t>
            </a:r>
          </a:p>
          <a:p>
            <a:r>
              <a:t>- Audit Log Service: Latency, Pending Queue Size, Status</a:t>
            </a:r>
          </a:p>
          <a:p/>
          <a:p>
            <a:r>
              <a:t>Visuals:</a:t>
            </a:r>
          </a:p>
          <a:p>
            <a:r>
              <a:t>- Health Status Indicators (Green/Red/Yellow)</a:t>
            </a:r>
          </a:p>
          <a:p>
            <a:r>
              <a:t>- Graphs for Latency and Error Rates</a:t>
            </a:r>
          </a:p>
          <a:p>
            <a:r>
              <a:t>- Bar graph for Pending Queue Size (Audit Logs)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Application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 Tracked:</a:t>
            </a:r>
          </a:p>
          <a:p>
            <a:r>
              <a:t>- JVM Memory Usage: Heap/Non-Heap Memory</a:t>
            </a:r>
          </a:p>
          <a:p>
            <a:r>
              <a:t>- Thread Counts: Active, Blocked, Waiting Threads</a:t>
            </a:r>
          </a:p>
          <a:p>
            <a:r>
              <a:t>- Error Rates: Exceptions per minute, Error Logs</a:t>
            </a:r>
          </a:p>
          <a:p/>
          <a:p>
            <a:r>
              <a:t>Visuals:</a:t>
            </a:r>
          </a:p>
          <a:p>
            <a:r>
              <a:t>- Line graphs (Memory Usage, Thread Counts)</a:t>
            </a:r>
          </a:p>
          <a:p>
            <a:r>
              <a:t>- Bar chart (Error Rates)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Alerting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Alert Categories:</a:t>
            </a:r>
          </a:p>
          <a:p>
            <a:r>
              <a:t>- Critical Alerts: Immediate action required</a:t>
            </a:r>
          </a:p>
          <a:p>
            <a:r>
              <a:t>- Warning Alerts: Non-immediate action</a:t>
            </a:r>
          </a:p>
          <a:p/>
          <a:p>
            <a:r>
              <a:t>Alert Sources: Application, Postgres, and Services</a:t>
            </a:r>
          </a:p>
          <a:p/>
          <a:p>
            <a:r>
              <a:t>Visuals:</a:t>
            </a:r>
          </a:p>
          <a:p>
            <a:r>
              <a:t>- List of active alerts by severity and time.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Trends and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Historical Data:</a:t>
            </a:r>
          </a:p>
          <a:p>
            <a:r>
              <a:t>- Uptime and Performance Trends: Last 7/30 days</a:t>
            </a:r>
          </a:p>
          <a:p>
            <a:r>
              <a:t>- Log Data: Filter by Service, Time Window</a:t>
            </a:r>
          </a:p>
          <a:p/>
          <a:p>
            <a:r>
              <a:t>Visuals:</a:t>
            </a:r>
          </a:p>
          <a:p>
            <a:r>
              <a:t>- Line graphs (Trends)</a:t>
            </a:r>
          </a:p>
          <a:p>
            <a:r>
              <a:t>- Log table with filters for customized analysis.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