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E1CB-28CD-47D2-B520-3C7F62E0645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5CB5-113B-4E1A-91B3-F6DBBBDD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6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E1CB-28CD-47D2-B520-3C7F62E0645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5CB5-113B-4E1A-91B3-F6DBBBDD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4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E1CB-28CD-47D2-B520-3C7F62E0645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5CB5-113B-4E1A-91B3-F6DBBBDD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9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E1CB-28CD-47D2-B520-3C7F62E0645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5CB5-113B-4E1A-91B3-F6DBBBDD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0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E1CB-28CD-47D2-B520-3C7F62E0645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5CB5-113B-4E1A-91B3-F6DBBBDD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3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E1CB-28CD-47D2-B520-3C7F62E0645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5CB5-113B-4E1A-91B3-F6DBBBDD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9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E1CB-28CD-47D2-B520-3C7F62E0645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5CB5-113B-4E1A-91B3-F6DBBBDD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6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E1CB-28CD-47D2-B520-3C7F62E0645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5CB5-113B-4E1A-91B3-F6DBBBDD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4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E1CB-28CD-47D2-B520-3C7F62E0645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5CB5-113B-4E1A-91B3-F6DBBBDD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E1CB-28CD-47D2-B520-3C7F62E0645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5CB5-113B-4E1A-91B3-F6DBBBDD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4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E1CB-28CD-47D2-B520-3C7F62E0645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5CB5-113B-4E1A-91B3-F6DBBBDD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5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E1CB-28CD-47D2-B520-3C7F62E0645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25CB5-113B-4E1A-91B3-F6DBBBDD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6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184444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Robot Turn?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5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25" y="914400"/>
            <a:ext cx="879262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Feeding Gorilla/Bat/Flamingo/Frog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2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1571625"/>
            <a:ext cx="73596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Feeding Gorilla/Bat/Flamingo/Frog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4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974725"/>
            <a:ext cx="904875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Service Dog + </a:t>
            </a:r>
            <a:r>
              <a:rPr lang="en-US" dirty="0" err="1" smtClean="0"/>
              <a:t>Consrv</a:t>
            </a:r>
            <a:r>
              <a:rPr lang="en-US" dirty="0" smtClean="0"/>
              <a:t> -&gt; to Milking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7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481013"/>
            <a:ext cx="7077075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Service Dog + </a:t>
            </a:r>
            <a:r>
              <a:rPr lang="en-US" dirty="0" err="1" smtClean="0"/>
              <a:t>Consrv</a:t>
            </a:r>
            <a:r>
              <a:rPr lang="en-US" dirty="0" smtClean="0"/>
              <a:t> -&gt; to Milking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9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24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How does the Robot Turn?</vt:lpstr>
      <vt:lpstr>Feeding Gorilla/Bat/Flamingo/Frog</vt:lpstr>
      <vt:lpstr>Feeding Gorilla/Bat/Flamingo/Frog</vt:lpstr>
      <vt:lpstr>Service Dog + Consrv -&gt; to Milking</vt:lpstr>
      <vt:lpstr>Service Dog + Consrv -&gt; to Milking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Puttnam, Mark (M.D.)</dc:creator>
  <cp:lastModifiedBy>Puttnam, Mark (M.D.)</cp:lastModifiedBy>
  <cp:revision>5</cp:revision>
  <cp:lastPrinted>2017-01-10T15:57:34Z</cp:lastPrinted>
  <dcterms:created xsi:type="dcterms:W3CDTF">2017-01-10T14:38:14Z</dcterms:created>
  <dcterms:modified xsi:type="dcterms:W3CDTF">2017-01-10T17:38:19Z</dcterms:modified>
</cp:coreProperties>
</file>