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010400" cy="1203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2333" y="-7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2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9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2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BD0E-23DB-4E10-BD0E-9C76B5BC850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3E23-946F-4761-9C84-A4FAF8162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 Planning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1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99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685800"/>
            <a:ext cx="8458200" cy="0"/>
          </a:xfrm>
          <a:prstGeom prst="line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696325" y="428625"/>
            <a:ext cx="76200" cy="6429375"/>
          </a:xfrm>
          <a:prstGeom prst="line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0" y="3124200"/>
            <a:ext cx="1600200" cy="6096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/>
          <p:cNvSpPr/>
          <p:nvPr/>
        </p:nvSpPr>
        <p:spPr>
          <a:xfrm>
            <a:off x="2209800" y="3124200"/>
            <a:ext cx="1600200" cy="6096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/>
          <p:cNvSpPr/>
          <p:nvPr/>
        </p:nvSpPr>
        <p:spPr>
          <a:xfrm>
            <a:off x="4419600" y="3124200"/>
            <a:ext cx="1600200" cy="6096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/>
          <p:cNvSpPr/>
          <p:nvPr/>
        </p:nvSpPr>
        <p:spPr>
          <a:xfrm>
            <a:off x="6629400" y="3124200"/>
            <a:ext cx="2514600" cy="609600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/>
          <p:cNvSpPr/>
          <p:nvPr/>
        </p:nvSpPr>
        <p:spPr>
          <a:xfrm>
            <a:off x="551411" y="685800"/>
            <a:ext cx="8305800" cy="7239000"/>
          </a:xfrm>
          <a:prstGeom prst="arc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0800000">
            <a:off x="293583" y="-1676400"/>
            <a:ext cx="7936017" cy="8279718"/>
          </a:xfrm>
          <a:prstGeom prst="arc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/>
          <p:cNvSpPr/>
          <p:nvPr/>
        </p:nvSpPr>
        <p:spPr>
          <a:xfrm>
            <a:off x="6324600" y="914400"/>
            <a:ext cx="1828800" cy="2590800"/>
          </a:xfrm>
          <a:prstGeom prst="arc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3352800" y="724546"/>
            <a:ext cx="2667000" cy="6096000"/>
          </a:xfrm>
          <a:prstGeom prst="arc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20136928">
            <a:off x="1746590" y="295644"/>
            <a:ext cx="2667000" cy="5715000"/>
          </a:xfrm>
          <a:prstGeom prst="arc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rot="4626101">
            <a:off x="4454664" y="2062792"/>
            <a:ext cx="2667000" cy="5715000"/>
          </a:xfrm>
          <a:prstGeom prst="arc">
            <a:avLst/>
          </a:prstGeom>
          <a:ln w="50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0760" y="2743199"/>
            <a:ext cx="4247827" cy="3563089"/>
          </a:xfrm>
          <a:prstGeom prst="ellipse">
            <a:avLst/>
          </a:prstGeom>
          <a:noFill/>
          <a:ln w="508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6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Path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Puttnam, Mark (M.D.)</dc:creator>
  <cp:lastModifiedBy>Puttnam, Mark (M.D.)</cp:lastModifiedBy>
  <cp:revision>4</cp:revision>
  <cp:lastPrinted>2017-01-10T15:41:55Z</cp:lastPrinted>
  <dcterms:created xsi:type="dcterms:W3CDTF">2017-01-10T13:40:10Z</dcterms:created>
  <dcterms:modified xsi:type="dcterms:W3CDTF">2017-01-10T17:38:30Z</dcterms:modified>
</cp:coreProperties>
</file>