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1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756-9B22-409E-91FB-206EC363D566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9324-DCFD-488E-923E-DFE39FFC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0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756-9B22-409E-91FB-206EC363D566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9324-DCFD-488E-923E-DFE39FFC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756-9B22-409E-91FB-206EC363D566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9324-DCFD-488E-923E-DFE39FFC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9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756-9B22-409E-91FB-206EC363D566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9324-DCFD-488E-923E-DFE39FFC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5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756-9B22-409E-91FB-206EC363D566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9324-DCFD-488E-923E-DFE39FFC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6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756-9B22-409E-91FB-206EC363D566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9324-DCFD-488E-923E-DFE39FFC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3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756-9B22-409E-91FB-206EC363D566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9324-DCFD-488E-923E-DFE39FFC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3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756-9B22-409E-91FB-206EC363D566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9324-DCFD-488E-923E-DFE39FFC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756-9B22-409E-91FB-206EC363D566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9324-DCFD-488E-923E-DFE39FFC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756-9B22-409E-91FB-206EC363D566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9324-DCFD-488E-923E-DFE39FFC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3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756-9B22-409E-91FB-206EC363D566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9324-DCFD-488E-923E-DFE39FFC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7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3756-9B22-409E-91FB-206EC363D566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C9324-DCFD-488E-923E-DFE39FFC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9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"/>
            <a:ext cx="7772400" cy="6858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lvl="0"/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Python List pop() Method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5943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b="1" u="dotDash" dirty="0" smtClean="0">
                <a:latin typeface="Comic Sans MS" pitchFamily="66" charset="0"/>
              </a:rPr>
              <a:t>EXAMPLES</a:t>
            </a:r>
            <a:endParaRPr lang="en-US" sz="4000" b="1" u="dotDash" dirty="0">
              <a:latin typeface="Comic Sans MS" pitchFamily="66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52500" y="1923871"/>
            <a:ext cx="4267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Remove the second element of the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fruit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list: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fruits = [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'apple'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'banana'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'cherry'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]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fruits.pop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9600" y="3048000"/>
            <a:ext cx="57150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Definition and Usage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pop()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method removes the element at the specified position.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62000" y="4692880"/>
            <a:ext cx="76200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list</a:t>
            </a:r>
            <a:r>
              <a:rPr kumimoji="0" lang="en-US" sz="5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pop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pos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1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Parameter Values</a:t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440628"/>
              </p:ext>
            </p:extLst>
          </p:nvPr>
        </p:nvGraphicFramePr>
        <p:xfrm>
          <a:off x="228600" y="1600200"/>
          <a:ext cx="8610600" cy="22860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305300"/>
                <a:gridCol w="4305300"/>
              </a:tblGrid>
              <a:tr h="53788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</a:tr>
              <a:tr h="1748118">
                <a:tc>
                  <a:txBody>
                    <a:bodyPr/>
                    <a:lstStyle/>
                    <a:p>
                      <a:r>
                        <a:rPr lang="en-US"/>
                        <a:t>pos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Optional. A number specifying the position of the element you want to remove, default value is -1, which returns the last item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26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More Examples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Return the removed element:</a:t>
            </a:r>
          </a:p>
          <a:p>
            <a:r>
              <a:rPr lang="en-US" dirty="0"/>
              <a:t>fruits = ['apple', 'banana', 'cherry']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fruits.pop</a:t>
            </a:r>
            <a:r>
              <a:rPr lang="en-US" dirty="0"/>
              <a:t>(1)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Note:</a:t>
            </a:r>
            <a:r>
              <a:rPr lang="en-US" dirty="0" smtClean="0"/>
              <a:t> The pop() method returns removed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78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84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 Python List pop() Method </vt:lpstr>
      <vt:lpstr>Parameter Values </vt:lpstr>
      <vt:lpstr>More Examples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 pop() Method</dc:title>
  <dc:creator>Windows User</dc:creator>
  <cp:lastModifiedBy>Windows User</cp:lastModifiedBy>
  <cp:revision>3</cp:revision>
  <dcterms:created xsi:type="dcterms:W3CDTF">2021-09-25T04:06:39Z</dcterms:created>
  <dcterms:modified xsi:type="dcterms:W3CDTF">2021-09-25T04:29:30Z</dcterms:modified>
</cp:coreProperties>
</file>