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53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68A2-AE04-4716-8812-089A3E540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8F274-5351-41C5-8100-B0300B7BE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43D4F-B3BA-4B69-AD01-E3932DB8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BC51-2561-4A8D-AD69-7805E1E7D66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38039-2855-4D2F-8B46-55D1C252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835E-2989-4410-8826-EB1E3260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DED2-6B2D-4C12-8575-EDCC773EC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3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2FD4-FE61-4DF5-BF49-423FC744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C9E3A-C6CF-43F6-8FDF-21221D20D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18595-98B0-43A2-894B-40A89A3C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BC51-2561-4A8D-AD69-7805E1E7D66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F1E36-91D1-460A-A31A-9A93AF4B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F0D60-2D01-4F99-B55E-6BB9FE4E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DED2-6B2D-4C12-8575-EDCC773EC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7B892-C5A7-4AA0-87B3-A9C0D8AFB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5C965-467F-4C80-AE3D-2F0C16566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B4429-A3EB-4398-A76D-6556D8AC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BC51-2561-4A8D-AD69-7805E1E7D66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4D7CF-C9C5-4EF1-A208-7677977B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AF7A-8C69-4F2B-A81F-9B64C134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DED2-6B2D-4C12-8575-EDCC773EC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4B47-2AA6-49B3-882D-2AA94B05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35B7-888F-40A5-AC24-063998691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2D81C-6D41-4366-81D5-F1024178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BC51-2561-4A8D-AD69-7805E1E7D66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62C14-874B-409F-B68D-D7A3CF24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A80EB-1E57-4872-9E0B-1FAD509D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DED2-6B2D-4C12-8575-EDCC773EC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9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5FCD-0CC2-4BC4-8249-A7CD8596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F050D-2D70-4D87-B943-56839C608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85934-4B2F-437D-9CD7-2A678BA0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BC51-2561-4A8D-AD69-7805E1E7D66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97BA3-6F26-4C7C-830E-15E1AC88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3A59F-81C7-4678-9FE0-33B8ECC1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DED2-6B2D-4C12-8575-EDCC773EC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2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C75D-B206-47AB-9AFB-FB5BAB3D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09BE9-0C9E-41DA-84AB-E68B95F9E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06F41-BE98-47A4-BE26-40BAE9AF1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411F8-3169-425A-99FC-72C118A8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BC51-2561-4A8D-AD69-7805E1E7D66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91CB8-3F5A-4794-B67F-067F50AD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F0BA-08DE-472E-93F6-3B5CB9EB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DED2-6B2D-4C12-8575-EDCC773EC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8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51E0-EDC1-4D72-ABB8-64AC3DAE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E6C28-895B-41E6-AB63-FBDDCC458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CA83B-A276-423C-917D-8227E7323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C49D8-6849-42FE-8EE2-5FD74D77C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ED32F-ADA3-4E3F-81BC-F8DAB29F1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85B25-4B36-4F96-ACFB-04363C58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BC51-2561-4A8D-AD69-7805E1E7D66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209326-3E52-46A5-B3FE-33974547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25DE2-37B8-49F3-A571-D77C85A2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DED2-6B2D-4C12-8575-EDCC773EC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7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B8EC-BD82-4294-8900-B6810835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FED26-1728-4909-80A4-DE65EA73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BC51-2561-4A8D-AD69-7805E1E7D66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56DA8-BBAE-4E40-B236-BB26BE0D0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5521E-22C0-44E0-8AB3-D8D94E28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DED2-6B2D-4C12-8575-EDCC773EC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2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58BDD-1BD9-4521-885D-E5768982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BC51-2561-4A8D-AD69-7805E1E7D66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100DB-37FE-4DD1-B08E-B5611BC8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987B8-89ED-4426-8BC1-F1396BCF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DED2-6B2D-4C12-8575-EDCC773EC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5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D7D9-99B5-47E2-A960-87A2C096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5CA14-274F-4150-9193-FA2DBA108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F53AC-32EA-4F36-9F51-5AFC2271F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3D05C-7BBD-4476-846C-36ED2FE0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BC51-2561-4A8D-AD69-7805E1E7D66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318DD-E2E2-4C0D-BB4F-0AF9B7C9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F54E3-DFC9-4F80-AE25-B7B1333C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DED2-6B2D-4C12-8575-EDCC773EC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6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3310-9D5A-4776-BBB9-91C362A1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9C1CBB-7E9B-4102-90E4-2B7E72306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D65E5-32A9-4EE4-82C7-42D9A4FCD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E41E1-CBFB-4ED9-9466-08C8A5F6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BC51-2561-4A8D-AD69-7805E1E7D66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4ACE5-2C97-47BB-8E85-577233F3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50713-8E91-4FD1-9057-9D3FDC63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DED2-6B2D-4C12-8575-EDCC773EC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3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6E56F-DD95-4589-9218-79ABCF40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FF2B6-DBA9-4FB0-AA1A-AE4D440E6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9049C-C1B7-4C49-B096-761F847BE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4BC51-2561-4A8D-AD69-7805E1E7D66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71CA3-5B0B-4966-8763-56A3DB298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8FA2C-67A2-4A63-977D-84EBDFE7D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CDED2-6B2D-4C12-8575-EDCC773EC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5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005E27-18AE-4B38-9AED-6EF4B1F31B85}"/>
              </a:ext>
            </a:extLst>
          </p:cNvPr>
          <p:cNvSpPr/>
          <p:nvPr/>
        </p:nvSpPr>
        <p:spPr>
          <a:xfrm>
            <a:off x="284922" y="318052"/>
            <a:ext cx="11589026" cy="6228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1CF5D7-9DA4-4E32-A9F0-135E25E48213}"/>
              </a:ext>
            </a:extLst>
          </p:cNvPr>
          <p:cNvSpPr/>
          <p:nvPr/>
        </p:nvSpPr>
        <p:spPr>
          <a:xfrm>
            <a:off x="6036366" y="924339"/>
            <a:ext cx="5360503" cy="5009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10CCB7-81BE-425E-88C5-64A646716F80}"/>
              </a:ext>
            </a:extLst>
          </p:cNvPr>
          <p:cNvSpPr/>
          <p:nvPr/>
        </p:nvSpPr>
        <p:spPr>
          <a:xfrm>
            <a:off x="618714" y="924338"/>
            <a:ext cx="5116990" cy="5009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ile:Sample User Icon.png - Wikipedia">
            <a:extLst>
              <a:ext uri="{FF2B5EF4-FFF2-40B4-BE49-F238E27FC236}">
                <a16:creationId xmlns:a16="http://schemas.microsoft.com/office/drawing/2014/main" id="{288FFD15-963E-4756-9786-8F27C85A4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837" y="2691019"/>
            <a:ext cx="1475961" cy="147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03FC18-C69D-4942-9361-620A9CC66DD9}"/>
              </a:ext>
            </a:extLst>
          </p:cNvPr>
          <p:cNvCxnSpPr>
            <a:cxnSpLocks/>
          </p:cNvCxnSpPr>
          <p:nvPr/>
        </p:nvCxnSpPr>
        <p:spPr>
          <a:xfrm flipH="1">
            <a:off x="9448798" y="2691019"/>
            <a:ext cx="1722785" cy="737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DE05CD-EAED-4A46-B621-E05A44FBCE79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 flipV="1">
            <a:off x="6321287" y="2691020"/>
            <a:ext cx="1651550" cy="7379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093C9B-1140-4FC4-893A-4831CDAC1343}"/>
              </a:ext>
            </a:extLst>
          </p:cNvPr>
          <p:cNvCxnSpPr>
            <a:cxnSpLocks/>
            <a:endCxn id="5" idx="4"/>
          </p:cNvCxnSpPr>
          <p:nvPr/>
        </p:nvCxnSpPr>
        <p:spPr>
          <a:xfrm>
            <a:off x="8710817" y="4166980"/>
            <a:ext cx="5801" cy="1766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EB12D4-C197-4597-9D95-BA0DAB231A1C}"/>
              </a:ext>
            </a:extLst>
          </p:cNvPr>
          <p:cNvSpPr txBox="1"/>
          <p:nvPr/>
        </p:nvSpPr>
        <p:spPr>
          <a:xfrm>
            <a:off x="7756660" y="1126435"/>
            <a:ext cx="190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Customer &amp; Jobs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A27FED-2066-4DE2-9D2F-F9F06A83C14A}"/>
              </a:ext>
            </a:extLst>
          </p:cNvPr>
          <p:cNvSpPr txBox="1"/>
          <p:nvPr/>
        </p:nvSpPr>
        <p:spPr>
          <a:xfrm>
            <a:off x="5620574" y="3059667"/>
            <a:ext cx="190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17FFA6-77E7-43D0-92EC-9A1D6AB75F44}"/>
              </a:ext>
            </a:extLst>
          </p:cNvPr>
          <p:cNvSpPr txBox="1"/>
          <p:nvPr/>
        </p:nvSpPr>
        <p:spPr>
          <a:xfrm>
            <a:off x="9664973" y="3077781"/>
            <a:ext cx="190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0A4127-7D71-4993-A6C8-59C8CBA71059}"/>
              </a:ext>
            </a:extLst>
          </p:cNvPr>
          <p:cNvSpPr txBox="1"/>
          <p:nvPr/>
        </p:nvSpPr>
        <p:spPr>
          <a:xfrm>
            <a:off x="7147062" y="1631728"/>
            <a:ext cx="3776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กินข้าว </a:t>
            </a:r>
            <a:r>
              <a:rPr lang="en-US" dirty="0"/>
              <a:t>,</a:t>
            </a:r>
            <a:r>
              <a:rPr lang="th-TH" dirty="0"/>
              <a:t> ทำงาน </a:t>
            </a:r>
            <a:r>
              <a:rPr lang="en-US" dirty="0"/>
              <a:t>, </a:t>
            </a:r>
            <a:r>
              <a:rPr lang="th-TH" dirty="0"/>
              <a:t>อาบน้ำ </a:t>
            </a:r>
            <a:r>
              <a:rPr lang="en-US" dirty="0"/>
              <a:t>,</a:t>
            </a:r>
            <a:r>
              <a:rPr lang="th-TH" dirty="0"/>
              <a:t> ประชุม </a:t>
            </a:r>
            <a:r>
              <a:rPr lang="en-US" dirty="0"/>
              <a:t>,</a:t>
            </a:r>
            <a:r>
              <a:rPr lang="th-TH" dirty="0"/>
              <a:t> นอน</a:t>
            </a:r>
            <a:r>
              <a:rPr lang="en-US" dirty="0"/>
              <a:t> , </a:t>
            </a:r>
            <a:r>
              <a:rPr lang="th-TH" dirty="0"/>
              <a:t>ตื่น  นี่เป็น</a:t>
            </a:r>
            <a:r>
              <a:rPr lang="en-US" dirty="0"/>
              <a:t> Activity </a:t>
            </a:r>
            <a:r>
              <a:rPr lang="th-TH" dirty="0"/>
              <a:t>กว่า 60</a:t>
            </a:r>
            <a:r>
              <a:rPr lang="en-US" dirty="0"/>
              <a:t> % </a:t>
            </a:r>
            <a:r>
              <a:rPr lang="th-TH" dirty="0"/>
              <a:t>ของนักเรียนในคลาสสำหรับในแต่ละวัน จะเห็นว่าใช้ชีวิตวนเวียนอยู่กับสิ่งเหล่านี้ 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4CA438D-5FD1-4A4C-B5FC-191A8D6D6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05" y="1099644"/>
            <a:ext cx="4849882" cy="223351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30F90FC-80B6-4B1E-B1C4-2BE0E9BF497D}"/>
              </a:ext>
            </a:extLst>
          </p:cNvPr>
          <p:cNvSpPr txBox="1"/>
          <p:nvPr/>
        </p:nvSpPr>
        <p:spPr>
          <a:xfrm>
            <a:off x="3896140" y="398431"/>
            <a:ext cx="4366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Value </a:t>
            </a:r>
            <a:r>
              <a:rPr lang="en-US" sz="2000" b="1" dirty="0" err="1"/>
              <a:t>Proprosition</a:t>
            </a:r>
            <a:r>
              <a:rPr lang="en-US" sz="2000" b="1" dirty="0"/>
              <a:t> : Customer Activity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9952A69-9638-4A3B-952C-4AE49AD11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05" y="3428999"/>
            <a:ext cx="2230918" cy="24154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4C84EB1-FA68-400A-9E0F-6E6355642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1069" y="3400253"/>
            <a:ext cx="2463705" cy="24154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B2AFD8F-0218-4394-A5BF-FD74667D0B9B}"/>
              </a:ext>
            </a:extLst>
          </p:cNvPr>
          <p:cNvSpPr txBox="1"/>
          <p:nvPr/>
        </p:nvSpPr>
        <p:spPr>
          <a:xfrm>
            <a:off x="6761088" y="3869335"/>
            <a:ext cx="1895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แม้ว่า </a:t>
            </a:r>
            <a:r>
              <a:rPr lang="en-US" dirty="0"/>
              <a:t>Activity </a:t>
            </a:r>
            <a:r>
              <a:rPr lang="th-TH" dirty="0"/>
              <a:t>ที่เยอะที่สุดคือการกินข้าว แต่กลับพบว่า </a:t>
            </a:r>
            <a:r>
              <a:rPr lang="en-US" dirty="0"/>
              <a:t>Pain </a:t>
            </a:r>
            <a:r>
              <a:rPr lang="th-TH" dirty="0"/>
              <a:t>ที่เกิดขึ้นคือจุกนั่นแสดงว่า </a:t>
            </a:r>
          </a:p>
          <a:p>
            <a:r>
              <a:rPr lang="th-TH" dirty="0" err="1"/>
              <a:t>นศ</a:t>
            </a:r>
            <a:r>
              <a:rPr lang="th-TH" dirty="0"/>
              <a:t> ในคลาสนี้กินเยอเกินไป 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73E324-DB4F-4A34-B2C9-36E56BE26B59}"/>
              </a:ext>
            </a:extLst>
          </p:cNvPr>
          <p:cNvSpPr txBox="1"/>
          <p:nvPr/>
        </p:nvSpPr>
        <p:spPr>
          <a:xfrm>
            <a:off x="9205300" y="3619731"/>
            <a:ext cx="1895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ในขณะเดียวกันถึงแม้ว่าการกินจะสร้าง </a:t>
            </a:r>
            <a:r>
              <a:rPr lang="en-US" dirty="0"/>
              <a:t>Pain </a:t>
            </a:r>
            <a:r>
              <a:rPr lang="th-TH" dirty="0"/>
              <a:t>ที่ทำให้เกิดอาการจุกได้เนื่องจากรีบเร่งหรือกินเยอะเกินไปกลับพบว่า </a:t>
            </a:r>
            <a:r>
              <a:rPr lang="th-TH" dirty="0" err="1"/>
              <a:t>นศ</a:t>
            </a:r>
            <a:r>
              <a:rPr lang="th-TH" dirty="0"/>
              <a:t> ในคลาส</a:t>
            </a:r>
          </a:p>
          <a:p>
            <a:r>
              <a:rPr lang="th-TH" dirty="0"/>
              <a:t>นี้มีความสุขกับ</a:t>
            </a:r>
          </a:p>
          <a:p>
            <a:r>
              <a:rPr lang="th-TH" dirty="0"/>
              <a:t>การกินมาก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24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Cordia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Theptat Santanon</dc:creator>
  <cp:lastModifiedBy>Theptat Santanon</cp:lastModifiedBy>
  <cp:revision>5</cp:revision>
  <dcterms:created xsi:type="dcterms:W3CDTF">2021-04-29T18:41:53Z</dcterms:created>
  <dcterms:modified xsi:type="dcterms:W3CDTF">2021-04-30T03:22:28Z</dcterms:modified>
</cp:coreProperties>
</file>