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99"/>
    <a:srgbClr val="FFCC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B0BE36E-0A63-492E-9780-ADEBD325B13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17DF54-5328-4F49-8057-8CE4A0C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E36E-0A63-492E-9780-ADEBD325B13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F54-5328-4F49-8057-8CE4A0C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E36E-0A63-492E-9780-ADEBD325B13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F54-5328-4F49-8057-8CE4A0C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E36E-0A63-492E-9780-ADEBD325B13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F54-5328-4F49-8057-8CE4A0C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E36E-0A63-492E-9780-ADEBD325B13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F54-5328-4F49-8057-8CE4A0C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E36E-0A63-492E-9780-ADEBD325B13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F54-5328-4F49-8057-8CE4A0C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6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E36E-0A63-492E-9780-ADEBD325B13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F54-5328-4F49-8057-8CE4A0C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E36E-0A63-492E-9780-ADEBD325B13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F54-5328-4F49-8057-8CE4A0C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E36E-0A63-492E-9780-ADEBD325B13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DF54-5328-4F49-8057-8CE4A0C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E36E-0A63-492E-9780-ADEBD325B13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17DF54-5328-4F49-8057-8CE4A0C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B0BE36E-0A63-492E-9780-ADEBD325B13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17DF54-5328-4F49-8057-8CE4A0C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4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B0BE36E-0A63-492E-9780-ADEBD325B130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17DF54-5328-4F49-8057-8CE4A0CA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01D4EB-7D3C-431F-9097-A2AC4B2EC95A}"/>
              </a:ext>
            </a:extLst>
          </p:cNvPr>
          <p:cNvSpPr/>
          <p:nvPr/>
        </p:nvSpPr>
        <p:spPr>
          <a:xfrm>
            <a:off x="1444487" y="1046922"/>
            <a:ext cx="9289774" cy="466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FF750-FBBA-4F05-8269-2412B6014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2337" y="2367053"/>
            <a:ext cx="6127321" cy="2123894"/>
          </a:xfr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BADS7105 : Home work Class 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CB5620-B2D6-45E0-B3F5-FFB2E6183D0D}"/>
              </a:ext>
            </a:extLst>
          </p:cNvPr>
          <p:cNvSpPr txBox="1"/>
          <p:nvPr/>
        </p:nvSpPr>
        <p:spPr>
          <a:xfrm>
            <a:off x="4569587" y="6347791"/>
            <a:ext cx="305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Theptat Santanon 6210422058</a:t>
            </a:r>
          </a:p>
        </p:txBody>
      </p:sp>
    </p:spTree>
    <p:extLst>
      <p:ext uri="{BB962C8B-B14F-4D97-AF65-F5344CB8AC3E}">
        <p14:creationId xmlns:p14="http://schemas.microsoft.com/office/powerpoint/2010/main" val="405858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3418255-C834-43A3-9EE2-1487D86B8D2F}"/>
              </a:ext>
            </a:extLst>
          </p:cNvPr>
          <p:cNvSpPr/>
          <p:nvPr/>
        </p:nvSpPr>
        <p:spPr>
          <a:xfrm>
            <a:off x="556590" y="686546"/>
            <a:ext cx="11158332" cy="5287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4" descr="Excel ไอคอน - ico,png,icns,ไอคอนฟรีดาวน์โหลด">
            <a:extLst>
              <a:ext uri="{FF2B5EF4-FFF2-40B4-BE49-F238E27FC236}">
                <a16:creationId xmlns:a16="http://schemas.microsoft.com/office/drawing/2014/main" id="{6B29F297-BB6C-4C52-9BD8-AC2AEBAD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600" y="45218"/>
            <a:ext cx="607133" cy="60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4A5FA04-9CBB-4290-853A-147DAB6AE873}"/>
              </a:ext>
            </a:extLst>
          </p:cNvPr>
          <p:cNvGrpSpPr/>
          <p:nvPr/>
        </p:nvGrpSpPr>
        <p:grpSpPr>
          <a:xfrm>
            <a:off x="7316845" y="1178743"/>
            <a:ext cx="3660479" cy="2046608"/>
            <a:chOff x="901117" y="2597401"/>
            <a:chExt cx="4247093" cy="259268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56E6EEE-EC8A-4F55-BC38-53CF90DE187D}"/>
                </a:ext>
              </a:extLst>
            </p:cNvPr>
            <p:cNvSpPr/>
            <p:nvPr/>
          </p:nvSpPr>
          <p:spPr>
            <a:xfrm>
              <a:off x="901117" y="2597401"/>
              <a:ext cx="4247093" cy="25926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FD142A4-A290-4E5F-B357-88B56CD4F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598" y="2855793"/>
              <a:ext cx="3414666" cy="2141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18A19E-7CF8-4624-BB96-142211918227}"/>
              </a:ext>
            </a:extLst>
          </p:cNvPr>
          <p:cNvGrpSpPr/>
          <p:nvPr/>
        </p:nvGrpSpPr>
        <p:grpSpPr>
          <a:xfrm>
            <a:off x="7316845" y="3497079"/>
            <a:ext cx="3660479" cy="2046608"/>
            <a:chOff x="6112207" y="2635741"/>
            <a:chExt cx="4247093" cy="265799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D1E0E06-DE96-442E-B489-605D890BC4D2}"/>
                </a:ext>
              </a:extLst>
            </p:cNvPr>
            <p:cNvSpPr/>
            <p:nvPr/>
          </p:nvSpPr>
          <p:spPr>
            <a:xfrm>
              <a:off x="6112207" y="2635741"/>
              <a:ext cx="4247093" cy="265799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C323FEF-0CD3-4E11-9D5C-FCA6C3CFD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8877" y="2893208"/>
              <a:ext cx="3842289" cy="214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8996CA-07EE-4FFF-8610-654D5879F2E2}"/>
              </a:ext>
            </a:extLst>
          </p:cNvPr>
          <p:cNvGrpSpPr/>
          <p:nvPr/>
        </p:nvGrpSpPr>
        <p:grpSpPr>
          <a:xfrm>
            <a:off x="0" y="6114228"/>
            <a:ext cx="12192000" cy="744942"/>
            <a:chOff x="0" y="6025454"/>
            <a:chExt cx="11320388" cy="83371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54ED07E8-6639-451B-AFF5-689DF445603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025454"/>
              <a:ext cx="2263314" cy="8325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Clean Data</a:t>
              </a: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1A4EE500-CE67-49D4-941E-6C3A4B11F349}"/>
                </a:ext>
              </a:extLst>
            </p:cNvPr>
            <p:cNvSpPr txBox="1">
              <a:spLocks/>
            </p:cNvSpPr>
            <p:nvPr/>
          </p:nvSpPr>
          <p:spPr>
            <a:xfrm>
              <a:off x="2267132" y="602545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Fixed Data</a:t>
              </a: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A3E096F2-B981-4428-8DC0-515AF6791B42}"/>
                </a:ext>
              </a:extLst>
            </p:cNvPr>
            <p:cNvSpPr txBox="1">
              <a:spLocks/>
            </p:cNvSpPr>
            <p:nvPr/>
          </p:nvSpPr>
          <p:spPr>
            <a:xfrm>
              <a:off x="4530446" y="602662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Process Data</a:t>
              </a: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411EA3C1-DE4C-4697-A9F5-7EAE628B51BE}"/>
                </a:ext>
              </a:extLst>
            </p:cNvPr>
            <p:cNvSpPr txBox="1">
              <a:spLocks/>
            </p:cNvSpPr>
            <p:nvPr/>
          </p:nvSpPr>
          <p:spPr>
            <a:xfrm>
              <a:off x="6793760" y="602545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Analyze Data</a:t>
              </a: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1FFA4860-E930-4A7D-9717-7E11F3F7DBF2}"/>
                </a:ext>
              </a:extLst>
            </p:cNvPr>
            <p:cNvSpPr txBox="1">
              <a:spLocks/>
            </p:cNvSpPr>
            <p:nvPr/>
          </p:nvSpPr>
          <p:spPr>
            <a:xfrm>
              <a:off x="9057074" y="602545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Concluding</a:t>
              </a:r>
            </a:p>
          </p:txBody>
        </p:sp>
      </p:grp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D7883E3-355E-4CF3-9182-D3DBA31205C6}"/>
              </a:ext>
            </a:extLst>
          </p:cNvPr>
          <p:cNvSpPr/>
          <p:nvPr/>
        </p:nvSpPr>
        <p:spPr>
          <a:xfrm rot="5400000">
            <a:off x="705915" y="32282"/>
            <a:ext cx="363548" cy="662198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73029A-5186-461B-84FA-5D55440C55F9}"/>
              </a:ext>
            </a:extLst>
          </p:cNvPr>
          <p:cNvSpPr txBox="1"/>
          <p:nvPr/>
        </p:nvSpPr>
        <p:spPr>
          <a:xfrm>
            <a:off x="1431234" y="40215"/>
            <a:ext cx="362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Problem : input </a:t>
            </a:r>
          </a:p>
        </p:txBody>
      </p:sp>
      <p:pic>
        <p:nvPicPr>
          <p:cNvPr id="2050" name="Picture 2" descr="Headache - Free medical icons">
            <a:extLst>
              <a:ext uri="{FF2B5EF4-FFF2-40B4-BE49-F238E27FC236}">
                <a16:creationId xmlns:a16="http://schemas.microsoft.com/office/drawing/2014/main" id="{1FDFFB33-CB0D-44A6-8311-BF243D047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28" y="2403495"/>
            <a:ext cx="1852393" cy="185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FC301A-597F-40AA-8A4C-73FF9F353FA9}"/>
              </a:ext>
            </a:extLst>
          </p:cNvPr>
          <p:cNvCxnSpPr>
            <a:cxnSpLocks/>
          </p:cNvCxnSpPr>
          <p:nvPr/>
        </p:nvCxnSpPr>
        <p:spPr>
          <a:xfrm flipH="1">
            <a:off x="3048000" y="3465781"/>
            <a:ext cx="86385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26C0575-875E-46BB-8427-AC387D728C21}"/>
              </a:ext>
            </a:extLst>
          </p:cNvPr>
          <p:cNvGrpSpPr/>
          <p:nvPr/>
        </p:nvGrpSpPr>
        <p:grpSpPr>
          <a:xfrm>
            <a:off x="3911859" y="2849555"/>
            <a:ext cx="3118420" cy="1232452"/>
            <a:chOff x="3911858" y="2502803"/>
            <a:chExt cx="3118420" cy="168488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95A4593-BF54-4814-BB03-AC49D11EE599}"/>
                </a:ext>
              </a:extLst>
            </p:cNvPr>
            <p:cNvCxnSpPr>
              <a:cxnSpLocks/>
            </p:cNvCxnSpPr>
            <p:nvPr/>
          </p:nvCxnSpPr>
          <p:spPr>
            <a:xfrm>
              <a:off x="3911858" y="2502803"/>
              <a:ext cx="0" cy="168488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B42E22-67A6-4078-8CA3-172D6D2F5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1858" y="2547351"/>
              <a:ext cx="311842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314B03D-C9DD-432D-B83E-A7FDE68EB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1858" y="4187687"/>
              <a:ext cx="311842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479193B-4FD2-4545-B297-E5F5FFBC9B8D}"/>
              </a:ext>
            </a:extLst>
          </p:cNvPr>
          <p:cNvSpPr txBox="1"/>
          <p:nvPr/>
        </p:nvSpPr>
        <p:spPr>
          <a:xfrm>
            <a:off x="3911858" y="2272161"/>
            <a:ext cx="340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format and Unknown data !!!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469B6D-1BEB-4D62-A174-B2028113429D}"/>
              </a:ext>
            </a:extLst>
          </p:cNvPr>
          <p:cNvSpPr txBox="1"/>
          <p:nvPr/>
        </p:nvSpPr>
        <p:spPr>
          <a:xfrm>
            <a:off x="3911858" y="4359006"/>
            <a:ext cx="24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be String !!!</a:t>
            </a:r>
          </a:p>
        </p:txBody>
      </p:sp>
    </p:spTree>
    <p:extLst>
      <p:ext uri="{BB962C8B-B14F-4D97-AF65-F5344CB8AC3E}">
        <p14:creationId xmlns:p14="http://schemas.microsoft.com/office/powerpoint/2010/main" val="415119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FAA14C-207A-40F9-8BA2-717C0266CAD1}"/>
              </a:ext>
            </a:extLst>
          </p:cNvPr>
          <p:cNvSpPr/>
          <p:nvPr/>
        </p:nvSpPr>
        <p:spPr>
          <a:xfrm>
            <a:off x="556590" y="686546"/>
            <a:ext cx="11158332" cy="5287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C7B107-CCC8-41D6-9F8D-506B8288B865}"/>
              </a:ext>
            </a:extLst>
          </p:cNvPr>
          <p:cNvGrpSpPr/>
          <p:nvPr/>
        </p:nvGrpSpPr>
        <p:grpSpPr>
          <a:xfrm>
            <a:off x="0" y="6114228"/>
            <a:ext cx="12192000" cy="744942"/>
            <a:chOff x="0" y="6025454"/>
            <a:chExt cx="11320388" cy="83371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FFD2913B-002E-4137-A4E1-3A7090BACEC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025454"/>
              <a:ext cx="2263314" cy="8325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Clean Data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4227107-02C9-4B25-9A19-F974888EC187}"/>
                </a:ext>
              </a:extLst>
            </p:cNvPr>
            <p:cNvSpPr txBox="1">
              <a:spLocks/>
            </p:cNvSpPr>
            <p:nvPr/>
          </p:nvSpPr>
          <p:spPr>
            <a:xfrm>
              <a:off x="2267132" y="602545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Fixed Data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1AB7314D-9288-468E-AAC6-781E41957925}"/>
                </a:ext>
              </a:extLst>
            </p:cNvPr>
            <p:cNvSpPr txBox="1">
              <a:spLocks/>
            </p:cNvSpPr>
            <p:nvPr/>
          </p:nvSpPr>
          <p:spPr>
            <a:xfrm>
              <a:off x="4530446" y="602662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Process Data</a:t>
              </a: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F3A19DF7-3B18-477D-BA5F-339342C232D3}"/>
                </a:ext>
              </a:extLst>
            </p:cNvPr>
            <p:cNvSpPr txBox="1">
              <a:spLocks/>
            </p:cNvSpPr>
            <p:nvPr/>
          </p:nvSpPr>
          <p:spPr>
            <a:xfrm>
              <a:off x="6793760" y="602545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Analyze Data</a:t>
              </a: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FAF531E1-E10E-4AAC-886A-2414DA9B2108}"/>
                </a:ext>
              </a:extLst>
            </p:cNvPr>
            <p:cNvSpPr txBox="1">
              <a:spLocks/>
            </p:cNvSpPr>
            <p:nvPr/>
          </p:nvSpPr>
          <p:spPr>
            <a:xfrm>
              <a:off x="9057074" y="602545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Concluding</a:t>
              </a:r>
            </a:p>
          </p:txBody>
        </p:sp>
      </p:grp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B0C968-63F8-4696-97E7-CA8A2769A4B5}"/>
              </a:ext>
            </a:extLst>
          </p:cNvPr>
          <p:cNvSpPr/>
          <p:nvPr/>
        </p:nvSpPr>
        <p:spPr>
          <a:xfrm rot="5400000">
            <a:off x="705915" y="32282"/>
            <a:ext cx="363548" cy="662198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E468D-CB16-4D69-A6E0-AC59FAB77AC1}"/>
              </a:ext>
            </a:extLst>
          </p:cNvPr>
          <p:cNvSpPr txBox="1"/>
          <p:nvPr/>
        </p:nvSpPr>
        <p:spPr>
          <a:xfrm>
            <a:off x="1431234" y="40215"/>
            <a:ext cx="510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Cleansing Data :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F401-E59B-470B-9A7F-078DE8A3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8" descr="Maintenance - Free Tools and utensils icons">
            <a:extLst>
              <a:ext uri="{FF2B5EF4-FFF2-40B4-BE49-F238E27FC236}">
                <a16:creationId xmlns:a16="http://schemas.microsoft.com/office/drawing/2014/main" id="{1ED0C138-910A-4954-88A1-DA252DB0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9878"/>
            <a:ext cx="1435224" cy="1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Analytic - Free computer icons">
            <a:extLst>
              <a:ext uri="{FF2B5EF4-FFF2-40B4-BE49-F238E27FC236}">
                <a16:creationId xmlns:a16="http://schemas.microsoft.com/office/drawing/2014/main" id="{370AF780-6612-486F-BA66-B8FA17EE9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272" y="3129878"/>
            <a:ext cx="1435224" cy="1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Data cleaning - Free computer icons">
            <a:extLst>
              <a:ext uri="{FF2B5EF4-FFF2-40B4-BE49-F238E27FC236}">
                <a16:creationId xmlns:a16="http://schemas.microsoft.com/office/drawing/2014/main" id="{9661BD19-EEA6-4863-9D37-878DCC891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35" y="1871882"/>
            <a:ext cx="1069623" cy="106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9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EC0A-761B-444A-AF43-DAC62AFA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66BA-E418-4E9E-B683-D2706430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42A0E8-A183-4042-8E08-4645847E2A49}"/>
              </a:ext>
            </a:extLst>
          </p:cNvPr>
          <p:cNvSpPr/>
          <p:nvPr/>
        </p:nvSpPr>
        <p:spPr>
          <a:xfrm>
            <a:off x="556590" y="686546"/>
            <a:ext cx="11158332" cy="5287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4D96-BC88-4516-96A9-6941239F57BC}"/>
              </a:ext>
            </a:extLst>
          </p:cNvPr>
          <p:cNvGrpSpPr/>
          <p:nvPr/>
        </p:nvGrpSpPr>
        <p:grpSpPr>
          <a:xfrm>
            <a:off x="0" y="6114228"/>
            <a:ext cx="12192000" cy="744942"/>
            <a:chOff x="0" y="6025454"/>
            <a:chExt cx="11320388" cy="83371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8D5D6FC9-7720-4395-A215-05F9B73AF41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025454"/>
              <a:ext cx="2263314" cy="8325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Clean Data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47910FE-63C1-4B19-9A0B-833B3344A11C}"/>
                </a:ext>
              </a:extLst>
            </p:cNvPr>
            <p:cNvSpPr txBox="1">
              <a:spLocks/>
            </p:cNvSpPr>
            <p:nvPr/>
          </p:nvSpPr>
          <p:spPr>
            <a:xfrm>
              <a:off x="2267132" y="602545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Fixed Data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8B7E6E45-80DA-470B-979D-E675C8CB99D9}"/>
                </a:ext>
              </a:extLst>
            </p:cNvPr>
            <p:cNvSpPr txBox="1">
              <a:spLocks/>
            </p:cNvSpPr>
            <p:nvPr/>
          </p:nvSpPr>
          <p:spPr>
            <a:xfrm>
              <a:off x="4530446" y="602662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Process Data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2CD2905C-7C1D-46EF-86A8-C63B0BB1F678}"/>
                </a:ext>
              </a:extLst>
            </p:cNvPr>
            <p:cNvSpPr txBox="1">
              <a:spLocks/>
            </p:cNvSpPr>
            <p:nvPr/>
          </p:nvSpPr>
          <p:spPr>
            <a:xfrm>
              <a:off x="6793760" y="602545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Analyze Data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917330E-A239-4D42-BD34-D6C924FB14A9}"/>
                </a:ext>
              </a:extLst>
            </p:cNvPr>
            <p:cNvSpPr txBox="1">
              <a:spLocks/>
            </p:cNvSpPr>
            <p:nvPr/>
          </p:nvSpPr>
          <p:spPr>
            <a:xfrm>
              <a:off x="9057074" y="602545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Concluding</a:t>
              </a:r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532E892-4785-46E5-BFFC-F050E80B8D32}"/>
              </a:ext>
            </a:extLst>
          </p:cNvPr>
          <p:cNvSpPr/>
          <p:nvPr/>
        </p:nvSpPr>
        <p:spPr>
          <a:xfrm rot="5400000">
            <a:off x="705915" y="32282"/>
            <a:ext cx="363548" cy="662198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7A4FB-9964-484A-A7BA-AAF598C3964B}"/>
              </a:ext>
            </a:extLst>
          </p:cNvPr>
          <p:cNvSpPr txBox="1"/>
          <p:nvPr/>
        </p:nvSpPr>
        <p:spPr>
          <a:xfrm>
            <a:off x="1431234" y="40215"/>
            <a:ext cx="362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Problem : input </a:t>
            </a:r>
          </a:p>
        </p:txBody>
      </p:sp>
    </p:spTree>
    <p:extLst>
      <p:ext uri="{BB962C8B-B14F-4D97-AF65-F5344CB8AC3E}">
        <p14:creationId xmlns:p14="http://schemas.microsoft.com/office/powerpoint/2010/main" val="270995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0A1E-8512-4CA9-BD0C-6A5B9A78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D540-7B7D-4956-A73E-B19B561E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EB9610-1D5C-482A-8985-AB1F10460951}"/>
              </a:ext>
            </a:extLst>
          </p:cNvPr>
          <p:cNvSpPr/>
          <p:nvPr/>
        </p:nvSpPr>
        <p:spPr>
          <a:xfrm>
            <a:off x="556590" y="686546"/>
            <a:ext cx="11158332" cy="52873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152105-2A4D-40AF-A407-0D11DD751440}"/>
              </a:ext>
            </a:extLst>
          </p:cNvPr>
          <p:cNvGrpSpPr/>
          <p:nvPr/>
        </p:nvGrpSpPr>
        <p:grpSpPr>
          <a:xfrm>
            <a:off x="0" y="6114228"/>
            <a:ext cx="12192000" cy="744942"/>
            <a:chOff x="0" y="6025454"/>
            <a:chExt cx="11320388" cy="83371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EB33652-8D94-4397-B541-B3C29AF10B4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6025454"/>
              <a:ext cx="2263314" cy="8325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Clean Data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E6D02CB-72A1-4A6D-8EEE-4FCA19C0BFD4}"/>
                </a:ext>
              </a:extLst>
            </p:cNvPr>
            <p:cNvSpPr txBox="1">
              <a:spLocks/>
            </p:cNvSpPr>
            <p:nvPr/>
          </p:nvSpPr>
          <p:spPr>
            <a:xfrm>
              <a:off x="2267132" y="602545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Fixed Data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D10F7406-3ACB-4838-BB38-8E6113452467}"/>
                </a:ext>
              </a:extLst>
            </p:cNvPr>
            <p:cNvSpPr txBox="1">
              <a:spLocks/>
            </p:cNvSpPr>
            <p:nvPr/>
          </p:nvSpPr>
          <p:spPr>
            <a:xfrm>
              <a:off x="4530446" y="602662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Process Data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2E0562A7-865E-48CC-A317-26B813D43B2C}"/>
                </a:ext>
              </a:extLst>
            </p:cNvPr>
            <p:cNvSpPr txBox="1">
              <a:spLocks/>
            </p:cNvSpPr>
            <p:nvPr/>
          </p:nvSpPr>
          <p:spPr>
            <a:xfrm>
              <a:off x="6793760" y="602545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Analyze Data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585829E8-7C76-4F98-9B06-264D5731A02C}"/>
                </a:ext>
              </a:extLst>
            </p:cNvPr>
            <p:cNvSpPr txBox="1">
              <a:spLocks/>
            </p:cNvSpPr>
            <p:nvPr/>
          </p:nvSpPr>
          <p:spPr>
            <a:xfrm>
              <a:off x="9057074" y="6025454"/>
              <a:ext cx="2263314" cy="832546"/>
            </a:xfrm>
            <a:prstGeom prst="rect">
              <a:avLst/>
            </a:prstGeom>
            <a:grpFill/>
            <a:ln w="5715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5400" kern="1200" spc="-12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>
                  <a:schemeClr val="tx1"/>
                </a:buClr>
              </a:pPr>
              <a:r>
                <a:rPr lang="en-US" sz="2400" b="1" dirty="0">
                  <a:solidFill>
                    <a:schemeClr val="tx1"/>
                  </a:solidFill>
                </a:rPr>
                <a:t>Concluding</a:t>
              </a:r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D9B946B-F146-43EE-8202-46BA75E92209}"/>
              </a:ext>
            </a:extLst>
          </p:cNvPr>
          <p:cNvSpPr/>
          <p:nvPr/>
        </p:nvSpPr>
        <p:spPr>
          <a:xfrm rot="5400000">
            <a:off x="705915" y="32282"/>
            <a:ext cx="363548" cy="662198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F431A-3FE6-4DD6-BDDA-6B0FE5A5BFF0}"/>
              </a:ext>
            </a:extLst>
          </p:cNvPr>
          <p:cNvSpPr txBox="1"/>
          <p:nvPr/>
        </p:nvSpPr>
        <p:spPr>
          <a:xfrm>
            <a:off x="1431234" y="40215"/>
            <a:ext cx="362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Problem : input </a:t>
            </a:r>
          </a:p>
        </p:txBody>
      </p:sp>
    </p:spTree>
    <p:extLst>
      <p:ext uri="{BB962C8B-B14F-4D97-AF65-F5344CB8AC3E}">
        <p14:creationId xmlns:p14="http://schemas.microsoft.com/office/powerpoint/2010/main" val="270229568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9F4DBBC78A284F9219C92C717CA50E" ma:contentTypeVersion="12" ma:contentTypeDescription="Create a new document." ma:contentTypeScope="" ma:versionID="6da2239759af8d061df54c9a51278cbf">
  <xsd:schema xmlns:xsd="http://www.w3.org/2001/XMLSchema" xmlns:xs="http://www.w3.org/2001/XMLSchema" xmlns:p="http://schemas.microsoft.com/office/2006/metadata/properties" xmlns:ns3="cb3e91d2-07be-4c7f-aca2-a6be809338a7" xmlns:ns4="8f6fe4cd-9fdc-46ea-ab55-428489306c15" targetNamespace="http://schemas.microsoft.com/office/2006/metadata/properties" ma:root="true" ma:fieldsID="66261d1bd9e11d9775b63197297613eb" ns3:_="" ns4:_="">
    <xsd:import namespace="cb3e91d2-07be-4c7f-aca2-a6be809338a7"/>
    <xsd:import namespace="8f6fe4cd-9fdc-46ea-ab55-428489306c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e91d2-07be-4c7f-aca2-a6be809338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fe4cd-9fdc-46ea-ab55-428489306c1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E6AE64-A3FB-459D-A9C1-D75CEEA29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3e91d2-07be-4c7f-aca2-a6be809338a7"/>
    <ds:schemaRef ds:uri="8f6fe4cd-9fdc-46ea-ab55-428489306c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A9D333-E215-45B8-AEBB-C2BE62028D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908784-3E6F-4B45-BCE9-9E3117A5012C}">
  <ds:schemaRefs>
    <ds:schemaRef ds:uri="8f6fe4cd-9fdc-46ea-ab55-428489306c15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cb3e91d2-07be-4c7f-aca2-a6be809338a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68</TotalTime>
  <Words>68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Baskerville Old Face</vt:lpstr>
      <vt:lpstr>Calibri Light</vt:lpstr>
      <vt:lpstr>Metropolitan</vt:lpstr>
      <vt:lpstr>BADS7105 : Home work Class 01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BADS7105</dc:title>
  <dc:creator>Theptat Santanon</dc:creator>
  <cp:lastModifiedBy>Theptat Santanon</cp:lastModifiedBy>
  <cp:revision>8</cp:revision>
  <cp:lastPrinted>2021-02-02T15:53:22Z</cp:lastPrinted>
  <dcterms:created xsi:type="dcterms:W3CDTF">2021-02-02T15:29:04Z</dcterms:created>
  <dcterms:modified xsi:type="dcterms:W3CDTF">2021-02-02T16:37:26Z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0x010100C99F4DBBC78A284F9219C92C717CA50E</vt:lpwstr>
  </property>
</Properties>
</file>