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0843-4B60-4EFC-B63D-16BB5717A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30E8E-2C90-4FA9-A08A-EFDB7273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93C5-1051-4868-BB23-5BF8DFEB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24AB-46C6-4572-8098-731C849B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F681-FE82-4D70-A1CE-F1C1918E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EB64-1BE6-4A81-ADF1-999F2960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D84F-23B0-4684-80F1-042B0186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8CA5-67E1-4CD9-87AD-87D9AA40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A695-274E-4A27-A1C0-50792572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19F-76F4-4927-A0B1-D3F63CA2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2A9A5-80CF-462A-BF70-964BF0A60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0400C-4AB6-45A1-8D05-DCCC68091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6667-FF10-4F74-9468-C281F037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6C1E-8B9C-49F3-B4D1-DD191EA3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B3E9-840B-4FE0-BDAB-B48E6D5D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E18F-F4B2-4389-92C6-6A698890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EF16-2D22-4E51-A85A-1D71E753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8E85-9BCD-42A2-AA00-7E618DA9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5AA3-B2BF-46C2-B06B-265724AE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7FE6-8290-4D59-A95B-E90D95BD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B326-5C58-40C1-B05E-B55FC632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F992-6A63-41E0-9A3C-7BD79261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2869-4BC1-4FCE-B113-FAA72316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C1FB-AD41-4B42-A09E-4D0F8394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B260-77CE-48E6-96E9-CE0027A7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2A7C-6CA2-476B-A236-CCB0D244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0C38-887C-4FB7-9A02-A4DAFD6F5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1FD2-88F9-49B4-80AC-6B07BE9C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60576-359B-4E7E-8BEE-00818B78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CD6E-90F4-4D5A-85E8-21E122C0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1D733-E321-48D7-BC2C-B1E1B432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4960-2997-4199-9AD6-ACDAAC57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FC11-FE53-4DE7-BA67-2CC1F9F2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176A-6975-4C60-AD55-8F2E4A4C2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58F1A-FCF0-4A11-9579-96D8F0872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BD6CA-73EF-47C2-B70D-9AF8BCF5A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3E1ED-9C7A-4CB2-9E63-7351606B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B26DA-C6E0-42B6-9DE1-69C762A1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B7E91-53E4-416D-B5C9-FA8E06AF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CD82-44B1-412C-B446-88F65205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13F75-74E8-4217-897A-FBA03D31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C867-5C78-4601-8012-FE49FDA1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A4281-BA8C-4238-9159-F8FE4FCD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D5686-EA5A-4823-8D34-58B3A3C9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178EE-5594-44B9-BF09-A5045A26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38BA-AEB3-4C6E-9F6D-B8C0B134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6509-BBF0-4DD5-83CC-642829FA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C5D1-BF82-40ED-A732-7B3567E0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002DB-B2C4-47BC-8819-7A2B3827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EA23-AA11-4347-B1F7-340DA532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F08B-F7F5-43AD-A880-0F87EC4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0E9F5-88B4-480D-A74E-D39C1D9B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D6E-6279-44EF-9BB0-39F695F3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6036-B946-4FE7-87B5-E6E283FA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AF329-3046-4E75-9189-509470972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F6BA-62C5-4CFC-AF5B-9ED5731F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D196-608D-4EC0-800A-8E934F48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A5B9-BAC8-4710-A609-E2862589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C72CD-ACF1-47C8-807D-7119E3FD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B1D0E-9A65-49BA-8B8C-B31DD6DD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1A5B-D5CB-4A07-9E7E-9D8580B72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AED9-567E-4AF8-86C9-5CC32E72D83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A457-0B43-4AA2-BF93-474890567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57EF-CF5C-4E93-9BA5-151F7023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9752-BCE4-4222-8182-02FF08CF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bstract technology background 664173 - Download Free Vectors, Clipart  Graphics &amp; Vector Art">
            <a:extLst>
              <a:ext uri="{FF2B5EF4-FFF2-40B4-BE49-F238E27FC236}">
                <a16:creationId xmlns:a16="http://schemas.microsoft.com/office/drawing/2014/main" id="{212A5AF3-661A-406A-8548-AD9F419E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0610"/>
            <a:ext cx="12192000" cy="711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1122-DA39-45B2-9429-D826E608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22"/>
            <a:ext cx="10515600" cy="9838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CUSTOMER JOURNEY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2D7FAB-9249-4325-B690-7BE1798A5550}"/>
              </a:ext>
            </a:extLst>
          </p:cNvPr>
          <p:cNvSpPr txBox="1">
            <a:spLocks/>
          </p:cNvSpPr>
          <p:nvPr/>
        </p:nvSpPr>
        <p:spPr>
          <a:xfrm>
            <a:off x="2350451" y="2943759"/>
            <a:ext cx="7828722" cy="98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By Theptat Santanon</a:t>
            </a:r>
          </a:p>
        </p:txBody>
      </p:sp>
    </p:spTree>
    <p:extLst>
      <p:ext uri="{BB962C8B-B14F-4D97-AF65-F5344CB8AC3E}">
        <p14:creationId xmlns:p14="http://schemas.microsoft.com/office/powerpoint/2010/main" val="254505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9ED15-DE70-485A-AE72-4B15A06A50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BBE6-A569-4FC1-8550-D7C14122E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AB13F-A61B-4D83-B0A6-93F4EA2BA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6098C-2D0A-49D9-BCD1-D31F9D21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" y="238539"/>
            <a:ext cx="11807687" cy="638754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F89A6-4791-42BC-B2F4-7ADBDD3A7643}"/>
              </a:ext>
            </a:extLst>
          </p:cNvPr>
          <p:cNvSpPr txBox="1"/>
          <p:nvPr/>
        </p:nvSpPr>
        <p:spPr>
          <a:xfrm>
            <a:off x="2570920" y="1477089"/>
            <a:ext cx="178904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Speech to Text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5A04B-E504-4A37-9BF0-2D08CEDE2642}"/>
              </a:ext>
            </a:extLst>
          </p:cNvPr>
          <p:cNvSpPr txBox="1"/>
          <p:nvPr/>
        </p:nvSpPr>
        <p:spPr>
          <a:xfrm>
            <a:off x="2584171" y="2193052"/>
            <a:ext cx="178904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Product Recommendation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A31AE-9036-4009-8143-6A9E6488E5B8}"/>
              </a:ext>
            </a:extLst>
          </p:cNvPr>
          <p:cNvSpPr txBox="1"/>
          <p:nvPr/>
        </p:nvSpPr>
        <p:spPr>
          <a:xfrm>
            <a:off x="1524000" y="3182779"/>
            <a:ext cx="178904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Product Recommendation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10462-69E0-4F71-9390-B48E1FC76DFA}"/>
              </a:ext>
            </a:extLst>
          </p:cNvPr>
          <p:cNvSpPr txBox="1"/>
          <p:nvPr/>
        </p:nvSpPr>
        <p:spPr>
          <a:xfrm>
            <a:off x="1523999" y="6297237"/>
            <a:ext cx="178904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Product Recommendation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9574E-3BC9-4D66-8389-579E25D22514}"/>
              </a:ext>
            </a:extLst>
          </p:cNvPr>
          <p:cNvSpPr txBox="1"/>
          <p:nvPr/>
        </p:nvSpPr>
        <p:spPr>
          <a:xfrm>
            <a:off x="4187685" y="3675976"/>
            <a:ext cx="190831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Chat Bot : Information Retrieval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5E1EF-85DC-4BE1-ADEF-5337DAB71198}"/>
              </a:ext>
            </a:extLst>
          </p:cNvPr>
          <p:cNvSpPr txBox="1"/>
          <p:nvPr/>
        </p:nvSpPr>
        <p:spPr>
          <a:xfrm>
            <a:off x="4512363" y="1353978"/>
            <a:ext cx="190831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Chat Bot : Information Retrieval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5DA6D-5870-4A4D-98C1-254779B1F0A1}"/>
              </a:ext>
            </a:extLst>
          </p:cNvPr>
          <p:cNvSpPr txBox="1"/>
          <p:nvPr/>
        </p:nvSpPr>
        <p:spPr>
          <a:xfrm>
            <a:off x="6930884" y="5654408"/>
            <a:ext cx="1908315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Cluster Or Recommendation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995346-113C-4671-9D2F-C97ABA12CE6F}"/>
              </a:ext>
            </a:extLst>
          </p:cNvPr>
          <p:cNvSpPr/>
          <p:nvPr/>
        </p:nvSpPr>
        <p:spPr>
          <a:xfrm>
            <a:off x="3170580" y="1601482"/>
            <a:ext cx="2498037" cy="2075021"/>
          </a:xfrm>
          <a:prstGeom prst="arc">
            <a:avLst>
              <a:gd name="adj1" fmla="val 15434183"/>
              <a:gd name="adj2" fmla="val 229910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5A51171-EB90-418D-9CBD-66830D93B6E5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6096000" y="3799087"/>
            <a:ext cx="1789042" cy="1855321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2F5C180-2E97-4B6D-A71A-63899539097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2460806" y="4651324"/>
            <a:ext cx="2579115" cy="874643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99C78B-2F4C-492A-A1E8-AB12168219E7}"/>
              </a:ext>
            </a:extLst>
          </p:cNvPr>
          <p:cNvCxnSpPr>
            <a:cxnSpLocks/>
          </p:cNvCxnSpPr>
          <p:nvPr/>
        </p:nvCxnSpPr>
        <p:spPr>
          <a:xfrm>
            <a:off x="3313042" y="3313043"/>
            <a:ext cx="874643" cy="48604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0978CFF-492D-487F-A7CE-B6C7ABFE5F89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3153282" y="2764684"/>
            <a:ext cx="1359814" cy="708991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7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Theptat Santanon</dc:creator>
  <cp:lastModifiedBy>Theptat Santanon</cp:lastModifiedBy>
  <cp:revision>8</cp:revision>
  <dcterms:created xsi:type="dcterms:W3CDTF">2021-04-30T03:36:09Z</dcterms:created>
  <dcterms:modified xsi:type="dcterms:W3CDTF">2021-04-30T07:53:00Z</dcterms:modified>
</cp:coreProperties>
</file>