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93" r:id="rId6"/>
    <p:sldId id="260" r:id="rId7"/>
    <p:sldId id="262" r:id="rId8"/>
    <p:sldId id="263" r:id="rId9"/>
    <p:sldId id="283" r:id="rId10"/>
    <p:sldId id="274" r:id="rId11"/>
    <p:sldId id="284" r:id="rId12"/>
    <p:sldId id="265" r:id="rId13"/>
    <p:sldId id="269" r:id="rId14"/>
    <p:sldId id="270" r:id="rId15"/>
    <p:sldId id="271" r:id="rId16"/>
    <p:sldId id="285" r:id="rId17"/>
    <p:sldId id="286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67" r:id="rId36"/>
    <p:sldId id="268" r:id="rId37"/>
    <p:sldId id="26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20.png"/><Relationship Id="rId7" Type="http://schemas.openxmlformats.org/officeDocument/2006/relationships/image" Target="../media/image81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2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s://paper.seebug.org/798/" TargetMode="External"/><Relationship Id="rId1" Type="http://schemas.openxmlformats.org/officeDocument/2006/relationships/hyperlink" Target="https://securelist.com/cve-2018-8453-used-in-targeted-attacks/88151/" TargetMode="Externa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26.png"/><Relationship Id="rId7" Type="http://schemas.openxmlformats.org/officeDocument/2006/relationships/image" Target="../media/image84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80.svg"/><Relationship Id="rId5" Type="http://schemas.openxmlformats.org/officeDocument/2006/relationships/image" Target="../media/image83.png"/><Relationship Id="rId4" Type="http://schemas.openxmlformats.org/officeDocument/2006/relationships/image" Target="../media/image2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list.com/cve-2018-8453-used-in-targeted-attacks/88151/" TargetMode="External"/><Relationship Id="rId2" Type="http://schemas.openxmlformats.org/officeDocument/2006/relationships/image" Target="../media/image86.svg"/><Relationship Id="rId1" Type="http://schemas.openxmlformats.org/officeDocument/2006/relationships/image" Target="../media/image89.png"/><Relationship Id="rId6" Type="http://schemas.openxmlformats.org/officeDocument/2006/relationships/hyperlink" Target="https://paper.seebug.org/798/" TargetMode="External"/><Relationship Id="rId5" Type="http://schemas.openxmlformats.org/officeDocument/2006/relationships/image" Target="../media/image88.svg"/><Relationship Id="rId4" Type="http://schemas.openxmlformats.org/officeDocument/2006/relationships/image" Target="../media/image9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7.png"/><Relationship Id="rId7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26.png"/><Relationship Id="rId6" Type="http://schemas.openxmlformats.org/officeDocument/2006/relationships/image" Target="../media/image25.svg"/><Relationship Id="rId5" Type="http://schemas.openxmlformats.org/officeDocument/2006/relationships/image" Target="../media/image28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2.svg"/><Relationship Id="rId1" Type="http://schemas.openxmlformats.org/officeDocument/2006/relationships/image" Target="../media/image39.png"/><Relationship Id="rId6" Type="http://schemas.openxmlformats.org/officeDocument/2006/relationships/image" Target="../media/image36.svg"/><Relationship Id="rId5" Type="http://schemas.openxmlformats.org/officeDocument/2006/relationships/image" Target="../media/image41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55.png"/><Relationship Id="rId6" Type="http://schemas.openxmlformats.org/officeDocument/2006/relationships/image" Target="../media/image48.svg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9.svg"/><Relationship Id="rId1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5240B-4070-47EF-A1A9-531E9582CE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DFDEEE-AB6F-4471-9F17-704AB79EFBAC}">
      <dgm:prSet/>
      <dgm:spPr/>
      <dgm:t>
        <a:bodyPr/>
        <a:lstStyle/>
        <a:p>
          <a:r>
            <a:rPr lang="en-US"/>
            <a:t>Motivation</a:t>
          </a:r>
        </a:p>
      </dgm:t>
    </dgm:pt>
    <dgm:pt modelId="{656CDD48-32C0-45DB-9681-A9CB1160687F}" type="parTrans" cxnId="{1E319990-0457-4F6D-AE0B-CCB4499E4850}">
      <dgm:prSet/>
      <dgm:spPr/>
      <dgm:t>
        <a:bodyPr/>
        <a:lstStyle/>
        <a:p>
          <a:endParaRPr lang="en-US"/>
        </a:p>
      </dgm:t>
    </dgm:pt>
    <dgm:pt modelId="{222D1855-C70F-4288-809C-0817DA4D9203}" type="sibTrans" cxnId="{1E319990-0457-4F6D-AE0B-CCB4499E4850}">
      <dgm:prSet/>
      <dgm:spPr/>
      <dgm:t>
        <a:bodyPr/>
        <a:lstStyle/>
        <a:p>
          <a:endParaRPr lang="en-US"/>
        </a:p>
      </dgm:t>
    </dgm:pt>
    <dgm:pt modelId="{762F8E73-3AF4-4AC2-8DFA-721B5D14C572}">
      <dgm:prSet/>
      <dgm:spPr/>
      <dgm:t>
        <a:bodyPr/>
        <a:lstStyle/>
        <a:p>
          <a:r>
            <a:rPr lang="en-US"/>
            <a:t>Introduction to Kernel Exploitation</a:t>
          </a:r>
        </a:p>
      </dgm:t>
    </dgm:pt>
    <dgm:pt modelId="{1F50D915-8F7A-47ED-9E94-9D5BAE741F5B}" type="parTrans" cxnId="{37A068F1-0665-4F26-8592-1B2DCD74BE12}">
      <dgm:prSet/>
      <dgm:spPr/>
      <dgm:t>
        <a:bodyPr/>
        <a:lstStyle/>
        <a:p>
          <a:endParaRPr lang="en-US"/>
        </a:p>
      </dgm:t>
    </dgm:pt>
    <dgm:pt modelId="{395C3F7A-2F4D-4A37-881A-0E3C88D4F627}" type="sibTrans" cxnId="{37A068F1-0665-4F26-8592-1B2DCD74BE12}">
      <dgm:prSet/>
      <dgm:spPr/>
      <dgm:t>
        <a:bodyPr/>
        <a:lstStyle/>
        <a:p>
          <a:endParaRPr lang="en-US"/>
        </a:p>
      </dgm:t>
    </dgm:pt>
    <dgm:pt modelId="{A5D79139-6339-4292-A0E0-22FAE8245641}">
      <dgm:prSet/>
      <dgm:spPr/>
      <dgm:t>
        <a:bodyPr/>
        <a:lstStyle/>
        <a:p>
          <a:r>
            <a:rPr lang="en-IN" dirty="0"/>
            <a:t>Patch Diffing</a:t>
          </a:r>
          <a:endParaRPr lang="en-US" dirty="0"/>
        </a:p>
      </dgm:t>
    </dgm:pt>
    <dgm:pt modelId="{19304C5B-2D8C-4F83-A688-A93F994BCD90}" type="parTrans" cxnId="{B4642110-2449-48FA-BB68-01426B0C49C3}">
      <dgm:prSet/>
      <dgm:spPr/>
      <dgm:t>
        <a:bodyPr/>
        <a:lstStyle/>
        <a:p>
          <a:endParaRPr lang="en-US"/>
        </a:p>
      </dgm:t>
    </dgm:pt>
    <dgm:pt modelId="{F7DBC417-452C-4B4E-9EFD-6C9390D571C1}" type="sibTrans" cxnId="{B4642110-2449-48FA-BB68-01426B0C49C3}">
      <dgm:prSet/>
      <dgm:spPr/>
      <dgm:t>
        <a:bodyPr/>
        <a:lstStyle/>
        <a:p>
          <a:endParaRPr lang="en-US"/>
        </a:p>
      </dgm:t>
    </dgm:pt>
    <dgm:pt modelId="{074684E2-2C17-4585-B83D-C220059E89D1}">
      <dgm:prSet/>
      <dgm:spPr/>
      <dgm:t>
        <a:bodyPr/>
        <a:lstStyle/>
        <a:p>
          <a:r>
            <a:rPr lang="en-IN" dirty="0"/>
            <a:t>Analysing the patch</a:t>
          </a:r>
          <a:endParaRPr lang="en-US" dirty="0"/>
        </a:p>
      </dgm:t>
    </dgm:pt>
    <dgm:pt modelId="{B5D159D7-CD2A-41C3-888F-1BF424DD42C5}" type="parTrans" cxnId="{9B84F396-8FB6-46D1-83FB-263C07C452DA}">
      <dgm:prSet/>
      <dgm:spPr/>
      <dgm:t>
        <a:bodyPr/>
        <a:lstStyle/>
        <a:p>
          <a:endParaRPr lang="en-US"/>
        </a:p>
      </dgm:t>
    </dgm:pt>
    <dgm:pt modelId="{90AFC81E-75E3-4762-9462-F24E1F4BE8FA}" type="sibTrans" cxnId="{9B84F396-8FB6-46D1-83FB-263C07C452DA}">
      <dgm:prSet/>
      <dgm:spPr/>
      <dgm:t>
        <a:bodyPr/>
        <a:lstStyle/>
        <a:p>
          <a:endParaRPr lang="en-US"/>
        </a:p>
      </dgm:t>
    </dgm:pt>
    <dgm:pt modelId="{9F9096B3-4006-4CBD-8678-0E033F543D93}">
      <dgm:prSet/>
      <dgm:spPr/>
      <dgm:t>
        <a:bodyPr/>
        <a:lstStyle/>
        <a:p>
          <a:r>
            <a:rPr lang="en-IN" dirty="0"/>
            <a:t>Overview of the bug</a:t>
          </a:r>
          <a:endParaRPr lang="en-US" dirty="0"/>
        </a:p>
      </dgm:t>
    </dgm:pt>
    <dgm:pt modelId="{63480A41-CCF0-4E25-A28E-BAE5ADB783F9}" type="parTrans" cxnId="{06C1E49F-ABEB-4117-B739-B1CC8D34372F}">
      <dgm:prSet/>
      <dgm:spPr/>
      <dgm:t>
        <a:bodyPr/>
        <a:lstStyle/>
        <a:p>
          <a:endParaRPr lang="en-US"/>
        </a:p>
      </dgm:t>
    </dgm:pt>
    <dgm:pt modelId="{9553470D-BC46-4008-945B-E2C75C0D2822}" type="sibTrans" cxnId="{06C1E49F-ABEB-4117-B739-B1CC8D34372F}">
      <dgm:prSet/>
      <dgm:spPr/>
      <dgm:t>
        <a:bodyPr/>
        <a:lstStyle/>
        <a:p>
          <a:endParaRPr lang="en-US"/>
        </a:p>
      </dgm:t>
    </dgm:pt>
    <dgm:pt modelId="{09661A63-B7EA-458A-8318-D0015DC1387D}">
      <dgm:prSet/>
      <dgm:spPr/>
      <dgm:t>
        <a:bodyPr/>
        <a:lstStyle/>
        <a:p>
          <a:r>
            <a:rPr lang="en-IN" dirty="0"/>
            <a:t>Triggering the bug</a:t>
          </a:r>
          <a:endParaRPr lang="en-US" dirty="0"/>
        </a:p>
      </dgm:t>
    </dgm:pt>
    <dgm:pt modelId="{3E007399-664C-43BD-9BA0-BDB1F9153DC3}" type="parTrans" cxnId="{0CF5B516-F708-4B01-9786-252654A81610}">
      <dgm:prSet/>
      <dgm:spPr/>
      <dgm:t>
        <a:bodyPr/>
        <a:lstStyle/>
        <a:p>
          <a:endParaRPr lang="en-US"/>
        </a:p>
      </dgm:t>
    </dgm:pt>
    <dgm:pt modelId="{7764CB5E-9F25-4C95-822A-1E59F7EBF8C7}" type="sibTrans" cxnId="{0CF5B516-F708-4B01-9786-252654A81610}">
      <dgm:prSet/>
      <dgm:spPr/>
      <dgm:t>
        <a:bodyPr/>
        <a:lstStyle/>
        <a:p>
          <a:endParaRPr lang="en-US"/>
        </a:p>
      </dgm:t>
    </dgm:pt>
    <dgm:pt modelId="{56E2D64F-51CD-4B4E-97AF-E62CBD79A591}">
      <dgm:prSet/>
      <dgm:spPr/>
      <dgm:t>
        <a:bodyPr/>
        <a:lstStyle/>
        <a:p>
          <a:r>
            <a:rPr lang="en-IN" dirty="0"/>
            <a:t>Forcing Double Free</a:t>
          </a:r>
          <a:endParaRPr lang="en-US" dirty="0"/>
        </a:p>
      </dgm:t>
    </dgm:pt>
    <dgm:pt modelId="{FEE07D15-42A6-49CD-BCA1-7CE3DDDFBFFA}" type="parTrans" cxnId="{621F6A8E-E864-4A6F-81E1-9CD13AD89E3F}">
      <dgm:prSet/>
      <dgm:spPr/>
      <dgm:t>
        <a:bodyPr/>
        <a:lstStyle/>
        <a:p>
          <a:endParaRPr lang="en-US"/>
        </a:p>
      </dgm:t>
    </dgm:pt>
    <dgm:pt modelId="{8C16E7FD-D52D-435E-8431-B38765C5057F}" type="sibTrans" cxnId="{621F6A8E-E864-4A6F-81E1-9CD13AD89E3F}">
      <dgm:prSet/>
      <dgm:spPr/>
      <dgm:t>
        <a:bodyPr/>
        <a:lstStyle/>
        <a:p>
          <a:endParaRPr lang="en-US"/>
        </a:p>
      </dgm:t>
    </dgm:pt>
    <dgm:pt modelId="{1BC1BC15-292A-4F8D-BB49-8262AD36DF21}">
      <dgm:prSet/>
      <dgm:spPr/>
      <dgm:t>
        <a:bodyPr/>
        <a:lstStyle/>
        <a:p>
          <a:r>
            <a:rPr lang="en-US" dirty="0"/>
            <a:t>Obtaining a R/W Primitive</a:t>
          </a:r>
        </a:p>
      </dgm:t>
    </dgm:pt>
    <dgm:pt modelId="{D82A9CE7-688B-45F3-B235-9B383047F2B5}" type="parTrans" cxnId="{F9D898DA-E5C4-4FE7-92A8-260BA2B04B5C}">
      <dgm:prSet/>
      <dgm:spPr/>
      <dgm:t>
        <a:bodyPr/>
        <a:lstStyle/>
        <a:p>
          <a:endParaRPr lang="en-US"/>
        </a:p>
      </dgm:t>
    </dgm:pt>
    <dgm:pt modelId="{9EDBCE29-BDB1-4032-8E99-43701CF178A5}" type="sibTrans" cxnId="{F9D898DA-E5C4-4FE7-92A8-260BA2B04B5C}">
      <dgm:prSet/>
      <dgm:spPr/>
      <dgm:t>
        <a:bodyPr/>
        <a:lstStyle/>
        <a:p>
          <a:endParaRPr lang="en-US"/>
        </a:p>
      </dgm:t>
    </dgm:pt>
    <dgm:pt modelId="{AB885A0A-FD8B-4EAD-A916-08502A5B88CE}">
      <dgm:prSet/>
      <dgm:spPr/>
      <dgm:t>
        <a:bodyPr/>
        <a:lstStyle/>
        <a:p>
          <a:r>
            <a:rPr lang="en-IN"/>
            <a:t>Final Exploit</a:t>
          </a:r>
          <a:endParaRPr lang="en-US"/>
        </a:p>
      </dgm:t>
    </dgm:pt>
    <dgm:pt modelId="{EE38BAEA-6264-4947-823E-C8B6DE5485F4}" type="parTrans" cxnId="{2F83752D-D6B6-40D4-945E-849FA8E2439F}">
      <dgm:prSet/>
      <dgm:spPr/>
      <dgm:t>
        <a:bodyPr/>
        <a:lstStyle/>
        <a:p>
          <a:endParaRPr lang="en-US"/>
        </a:p>
      </dgm:t>
    </dgm:pt>
    <dgm:pt modelId="{B8882446-5866-44A2-9684-5B6C4648EF0D}" type="sibTrans" cxnId="{2F83752D-D6B6-40D4-945E-849FA8E2439F}">
      <dgm:prSet/>
      <dgm:spPr/>
      <dgm:t>
        <a:bodyPr/>
        <a:lstStyle/>
        <a:p>
          <a:endParaRPr lang="en-US"/>
        </a:p>
      </dgm:t>
    </dgm:pt>
    <dgm:pt modelId="{D08699CE-4F4E-4E6C-8EA2-BD626891D254}">
      <dgm:prSet/>
      <dgm:spPr/>
      <dgm:t>
        <a:bodyPr/>
        <a:lstStyle/>
        <a:p>
          <a:r>
            <a:rPr lang="en-IN"/>
            <a:t>Demo</a:t>
          </a:r>
          <a:endParaRPr lang="en-US"/>
        </a:p>
      </dgm:t>
    </dgm:pt>
    <dgm:pt modelId="{34D43A4C-A4C3-4C11-A6C5-33518998943B}" type="parTrans" cxnId="{9C9095FA-A573-4E18-9D26-0D69DEBD5A34}">
      <dgm:prSet/>
      <dgm:spPr/>
      <dgm:t>
        <a:bodyPr/>
        <a:lstStyle/>
        <a:p>
          <a:endParaRPr lang="en-US"/>
        </a:p>
      </dgm:t>
    </dgm:pt>
    <dgm:pt modelId="{01462DC5-8709-4450-9CB8-5C15F488643A}" type="sibTrans" cxnId="{9C9095FA-A573-4E18-9D26-0D69DEBD5A34}">
      <dgm:prSet/>
      <dgm:spPr/>
      <dgm:t>
        <a:bodyPr/>
        <a:lstStyle/>
        <a:p>
          <a:endParaRPr lang="en-US"/>
        </a:p>
      </dgm:t>
    </dgm:pt>
    <dgm:pt modelId="{2F32CE8D-C5F8-4C52-8E2D-7A7623588CBE}" type="pres">
      <dgm:prSet presAssocID="{13A5240B-4070-47EF-A1A9-531E9582CE62}" presName="linear" presStyleCnt="0">
        <dgm:presLayoutVars>
          <dgm:animLvl val="lvl"/>
          <dgm:resizeHandles val="exact"/>
        </dgm:presLayoutVars>
      </dgm:prSet>
      <dgm:spPr/>
    </dgm:pt>
    <dgm:pt modelId="{4F8E19E0-7936-4CBB-A516-9BA7E4A2A17F}" type="pres">
      <dgm:prSet presAssocID="{76DFDEEE-AB6F-4471-9F17-704AB79EFBAC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AD4E88EA-A423-415D-B0CA-C09AB37311B3}" type="pres">
      <dgm:prSet presAssocID="{222D1855-C70F-4288-809C-0817DA4D9203}" presName="spacer" presStyleCnt="0"/>
      <dgm:spPr/>
    </dgm:pt>
    <dgm:pt modelId="{46B2DC53-44D1-4D26-991C-AA072B39BAA1}" type="pres">
      <dgm:prSet presAssocID="{762F8E73-3AF4-4AC2-8DFA-721B5D14C572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ADE8795-0460-4FA3-8539-08F1476B86E9}" type="pres">
      <dgm:prSet presAssocID="{395C3F7A-2F4D-4A37-881A-0E3C88D4F627}" presName="spacer" presStyleCnt="0"/>
      <dgm:spPr/>
    </dgm:pt>
    <dgm:pt modelId="{8C3FEF9F-7ED2-4317-94B7-21FA8DAF5040}" type="pres">
      <dgm:prSet presAssocID="{A5D79139-6339-4292-A0E0-22FAE8245641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44EEAF02-FC28-4894-9A3F-AA99639F12F9}" type="pres">
      <dgm:prSet presAssocID="{F7DBC417-452C-4B4E-9EFD-6C9390D571C1}" presName="spacer" presStyleCnt="0"/>
      <dgm:spPr/>
    </dgm:pt>
    <dgm:pt modelId="{26FC8A47-8C8D-41D5-BF03-455C1A347E1A}" type="pres">
      <dgm:prSet presAssocID="{074684E2-2C17-4585-B83D-C220059E89D1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8ADDC5E5-73E4-4B6E-9D3D-C0BCBE119C7F}" type="pres">
      <dgm:prSet presAssocID="{90AFC81E-75E3-4762-9462-F24E1F4BE8FA}" presName="spacer" presStyleCnt="0"/>
      <dgm:spPr/>
    </dgm:pt>
    <dgm:pt modelId="{A845C2DE-E53D-468B-AB3C-816CD9297481}" type="pres">
      <dgm:prSet presAssocID="{9F9096B3-4006-4CBD-8678-0E033F543D93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1DF73C54-45BC-4447-9C5F-72F78E107C93}" type="pres">
      <dgm:prSet presAssocID="{9553470D-BC46-4008-945B-E2C75C0D2822}" presName="spacer" presStyleCnt="0"/>
      <dgm:spPr/>
    </dgm:pt>
    <dgm:pt modelId="{4954520B-D6D5-4CC3-B9F2-763BFA7A8C05}" type="pres">
      <dgm:prSet presAssocID="{09661A63-B7EA-458A-8318-D0015DC1387D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4AC08CFC-845F-45E9-85C5-2C0507E4D3F0}" type="pres">
      <dgm:prSet presAssocID="{7764CB5E-9F25-4C95-822A-1E59F7EBF8C7}" presName="spacer" presStyleCnt="0"/>
      <dgm:spPr/>
    </dgm:pt>
    <dgm:pt modelId="{58FC4A5D-F046-44D1-85F8-F2F0224ED2AE}" type="pres">
      <dgm:prSet presAssocID="{56E2D64F-51CD-4B4E-97AF-E62CBD79A59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18119424-7A9F-4AA2-9CFE-6AA09E47C321}" type="pres">
      <dgm:prSet presAssocID="{8C16E7FD-D52D-435E-8431-B38765C5057F}" presName="spacer" presStyleCnt="0"/>
      <dgm:spPr/>
    </dgm:pt>
    <dgm:pt modelId="{1E04481D-C404-487B-9E4A-3877E68C75F3}" type="pres">
      <dgm:prSet presAssocID="{1BC1BC15-292A-4F8D-BB49-8262AD36DF21}" presName="parentText" presStyleLbl="node1" presStyleIdx="7" presStyleCnt="10" custLinFactNeighborX="-6421" custLinFactNeighborY="-19691">
        <dgm:presLayoutVars>
          <dgm:chMax val="0"/>
          <dgm:bulletEnabled val="1"/>
        </dgm:presLayoutVars>
      </dgm:prSet>
      <dgm:spPr/>
    </dgm:pt>
    <dgm:pt modelId="{CE3F7944-00AF-4262-AC2F-F0F69231EE88}" type="pres">
      <dgm:prSet presAssocID="{9EDBCE29-BDB1-4032-8E99-43701CF178A5}" presName="spacer" presStyleCnt="0"/>
      <dgm:spPr/>
    </dgm:pt>
    <dgm:pt modelId="{C6363C96-9AAF-4A38-A8C8-794633EDD9F5}" type="pres">
      <dgm:prSet presAssocID="{AB885A0A-FD8B-4EAD-A916-08502A5B88C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F5F3D4CE-1F6F-4B70-BC26-075DB1A7B40C}" type="pres">
      <dgm:prSet presAssocID="{B8882446-5866-44A2-9684-5B6C4648EF0D}" presName="spacer" presStyleCnt="0"/>
      <dgm:spPr/>
    </dgm:pt>
    <dgm:pt modelId="{5B044853-F5A8-4775-9A8A-AC5EC21F1E6D}" type="pres">
      <dgm:prSet presAssocID="{D08699CE-4F4E-4E6C-8EA2-BD626891D254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DDE8D0A-747A-4056-AF60-41FED16D1ACD}" type="presOf" srcId="{76DFDEEE-AB6F-4471-9F17-704AB79EFBAC}" destId="{4F8E19E0-7936-4CBB-A516-9BA7E4A2A17F}" srcOrd="0" destOrd="0" presId="urn:microsoft.com/office/officeart/2005/8/layout/vList2"/>
    <dgm:cxn modelId="{7746840E-2CE4-4A36-9E42-1B86D1EF3A11}" type="presOf" srcId="{AB885A0A-FD8B-4EAD-A916-08502A5B88CE}" destId="{C6363C96-9AAF-4A38-A8C8-794633EDD9F5}" srcOrd="0" destOrd="0" presId="urn:microsoft.com/office/officeart/2005/8/layout/vList2"/>
    <dgm:cxn modelId="{B4642110-2449-48FA-BB68-01426B0C49C3}" srcId="{13A5240B-4070-47EF-A1A9-531E9582CE62}" destId="{A5D79139-6339-4292-A0E0-22FAE8245641}" srcOrd="2" destOrd="0" parTransId="{19304C5B-2D8C-4F83-A688-A93F994BCD90}" sibTransId="{F7DBC417-452C-4B4E-9EFD-6C9390D571C1}"/>
    <dgm:cxn modelId="{0CF5B516-F708-4B01-9786-252654A81610}" srcId="{13A5240B-4070-47EF-A1A9-531E9582CE62}" destId="{09661A63-B7EA-458A-8318-D0015DC1387D}" srcOrd="5" destOrd="0" parTransId="{3E007399-664C-43BD-9BA0-BDB1F9153DC3}" sibTransId="{7764CB5E-9F25-4C95-822A-1E59F7EBF8C7}"/>
    <dgm:cxn modelId="{6A80B422-A978-4574-870D-4E3800841431}" type="presOf" srcId="{A5D79139-6339-4292-A0E0-22FAE8245641}" destId="{8C3FEF9F-7ED2-4317-94B7-21FA8DAF5040}" srcOrd="0" destOrd="0" presId="urn:microsoft.com/office/officeart/2005/8/layout/vList2"/>
    <dgm:cxn modelId="{2F83752D-D6B6-40D4-945E-849FA8E2439F}" srcId="{13A5240B-4070-47EF-A1A9-531E9582CE62}" destId="{AB885A0A-FD8B-4EAD-A916-08502A5B88CE}" srcOrd="8" destOrd="0" parTransId="{EE38BAEA-6264-4947-823E-C8B6DE5485F4}" sibTransId="{B8882446-5866-44A2-9684-5B6C4648EF0D}"/>
    <dgm:cxn modelId="{4318E23A-31ED-4CCA-BF7C-8F5B69366A42}" type="presOf" srcId="{074684E2-2C17-4585-B83D-C220059E89D1}" destId="{26FC8A47-8C8D-41D5-BF03-455C1A347E1A}" srcOrd="0" destOrd="0" presId="urn:microsoft.com/office/officeart/2005/8/layout/vList2"/>
    <dgm:cxn modelId="{DDE74340-E363-46BD-983A-EC595F2C3153}" type="presOf" srcId="{1BC1BC15-292A-4F8D-BB49-8262AD36DF21}" destId="{1E04481D-C404-487B-9E4A-3877E68C75F3}" srcOrd="0" destOrd="0" presId="urn:microsoft.com/office/officeart/2005/8/layout/vList2"/>
    <dgm:cxn modelId="{1513815D-A25C-4B54-8CB0-85E9D2A305D9}" type="presOf" srcId="{56E2D64F-51CD-4B4E-97AF-E62CBD79A591}" destId="{58FC4A5D-F046-44D1-85F8-F2F0224ED2AE}" srcOrd="0" destOrd="0" presId="urn:microsoft.com/office/officeart/2005/8/layout/vList2"/>
    <dgm:cxn modelId="{1AE12583-BC5E-47D6-A629-F293D169DA87}" type="presOf" srcId="{762F8E73-3AF4-4AC2-8DFA-721B5D14C572}" destId="{46B2DC53-44D1-4D26-991C-AA072B39BAA1}" srcOrd="0" destOrd="0" presId="urn:microsoft.com/office/officeart/2005/8/layout/vList2"/>
    <dgm:cxn modelId="{621F6A8E-E864-4A6F-81E1-9CD13AD89E3F}" srcId="{13A5240B-4070-47EF-A1A9-531E9582CE62}" destId="{56E2D64F-51CD-4B4E-97AF-E62CBD79A591}" srcOrd="6" destOrd="0" parTransId="{FEE07D15-42A6-49CD-BCA1-7CE3DDDFBFFA}" sibTransId="{8C16E7FD-D52D-435E-8431-B38765C5057F}"/>
    <dgm:cxn modelId="{1E319990-0457-4F6D-AE0B-CCB4499E4850}" srcId="{13A5240B-4070-47EF-A1A9-531E9582CE62}" destId="{76DFDEEE-AB6F-4471-9F17-704AB79EFBAC}" srcOrd="0" destOrd="0" parTransId="{656CDD48-32C0-45DB-9681-A9CB1160687F}" sibTransId="{222D1855-C70F-4288-809C-0817DA4D9203}"/>
    <dgm:cxn modelId="{9B84F396-8FB6-46D1-83FB-263C07C452DA}" srcId="{13A5240B-4070-47EF-A1A9-531E9582CE62}" destId="{074684E2-2C17-4585-B83D-C220059E89D1}" srcOrd="3" destOrd="0" parTransId="{B5D159D7-CD2A-41C3-888F-1BF424DD42C5}" sibTransId="{90AFC81E-75E3-4762-9462-F24E1F4BE8FA}"/>
    <dgm:cxn modelId="{06C1E49F-ABEB-4117-B739-B1CC8D34372F}" srcId="{13A5240B-4070-47EF-A1A9-531E9582CE62}" destId="{9F9096B3-4006-4CBD-8678-0E033F543D93}" srcOrd="4" destOrd="0" parTransId="{63480A41-CCF0-4E25-A28E-BAE5ADB783F9}" sibTransId="{9553470D-BC46-4008-945B-E2C75C0D2822}"/>
    <dgm:cxn modelId="{D60E3DA3-DCC5-416D-B271-5AC040CA278C}" type="presOf" srcId="{09661A63-B7EA-458A-8318-D0015DC1387D}" destId="{4954520B-D6D5-4CC3-B9F2-763BFA7A8C05}" srcOrd="0" destOrd="0" presId="urn:microsoft.com/office/officeart/2005/8/layout/vList2"/>
    <dgm:cxn modelId="{4C70B2D8-D3E8-4C73-B84F-3BECB43C3DA8}" type="presOf" srcId="{9F9096B3-4006-4CBD-8678-0E033F543D93}" destId="{A845C2DE-E53D-468B-AB3C-816CD9297481}" srcOrd="0" destOrd="0" presId="urn:microsoft.com/office/officeart/2005/8/layout/vList2"/>
    <dgm:cxn modelId="{F9D898DA-E5C4-4FE7-92A8-260BA2B04B5C}" srcId="{13A5240B-4070-47EF-A1A9-531E9582CE62}" destId="{1BC1BC15-292A-4F8D-BB49-8262AD36DF21}" srcOrd="7" destOrd="0" parTransId="{D82A9CE7-688B-45F3-B235-9B383047F2B5}" sibTransId="{9EDBCE29-BDB1-4032-8E99-43701CF178A5}"/>
    <dgm:cxn modelId="{9BF44CDE-0CB9-4480-BB0B-CE77DB849073}" type="presOf" srcId="{13A5240B-4070-47EF-A1A9-531E9582CE62}" destId="{2F32CE8D-C5F8-4C52-8E2D-7A7623588CBE}" srcOrd="0" destOrd="0" presId="urn:microsoft.com/office/officeart/2005/8/layout/vList2"/>
    <dgm:cxn modelId="{37A068F1-0665-4F26-8592-1B2DCD74BE12}" srcId="{13A5240B-4070-47EF-A1A9-531E9582CE62}" destId="{762F8E73-3AF4-4AC2-8DFA-721B5D14C572}" srcOrd="1" destOrd="0" parTransId="{1F50D915-8F7A-47ED-9E94-9D5BAE741F5B}" sibTransId="{395C3F7A-2F4D-4A37-881A-0E3C88D4F627}"/>
    <dgm:cxn modelId="{DA0A6FF3-D3E3-4E17-9E25-954A18C455A5}" type="presOf" srcId="{D08699CE-4F4E-4E6C-8EA2-BD626891D254}" destId="{5B044853-F5A8-4775-9A8A-AC5EC21F1E6D}" srcOrd="0" destOrd="0" presId="urn:microsoft.com/office/officeart/2005/8/layout/vList2"/>
    <dgm:cxn modelId="{9C9095FA-A573-4E18-9D26-0D69DEBD5A34}" srcId="{13A5240B-4070-47EF-A1A9-531E9582CE62}" destId="{D08699CE-4F4E-4E6C-8EA2-BD626891D254}" srcOrd="9" destOrd="0" parTransId="{34D43A4C-A4C3-4C11-A6C5-33518998943B}" sibTransId="{01462DC5-8709-4450-9CB8-5C15F488643A}"/>
    <dgm:cxn modelId="{6AE36B78-E378-4777-A125-85CE722AC0C8}" type="presParOf" srcId="{2F32CE8D-C5F8-4C52-8E2D-7A7623588CBE}" destId="{4F8E19E0-7936-4CBB-A516-9BA7E4A2A17F}" srcOrd="0" destOrd="0" presId="urn:microsoft.com/office/officeart/2005/8/layout/vList2"/>
    <dgm:cxn modelId="{00E5D29C-C9C5-45B4-A8B2-79DB97D4F6A3}" type="presParOf" srcId="{2F32CE8D-C5F8-4C52-8E2D-7A7623588CBE}" destId="{AD4E88EA-A423-415D-B0CA-C09AB37311B3}" srcOrd="1" destOrd="0" presId="urn:microsoft.com/office/officeart/2005/8/layout/vList2"/>
    <dgm:cxn modelId="{4583CD9B-786F-4370-892F-834C4EF5BD47}" type="presParOf" srcId="{2F32CE8D-C5F8-4C52-8E2D-7A7623588CBE}" destId="{46B2DC53-44D1-4D26-991C-AA072B39BAA1}" srcOrd="2" destOrd="0" presId="urn:microsoft.com/office/officeart/2005/8/layout/vList2"/>
    <dgm:cxn modelId="{C4C9B4D5-9737-4E3D-A085-F2A4190617A0}" type="presParOf" srcId="{2F32CE8D-C5F8-4C52-8E2D-7A7623588CBE}" destId="{3ADE8795-0460-4FA3-8539-08F1476B86E9}" srcOrd="3" destOrd="0" presId="urn:microsoft.com/office/officeart/2005/8/layout/vList2"/>
    <dgm:cxn modelId="{F49F0792-ED3B-4CFE-B2AB-3E81F3B0AF52}" type="presParOf" srcId="{2F32CE8D-C5F8-4C52-8E2D-7A7623588CBE}" destId="{8C3FEF9F-7ED2-4317-94B7-21FA8DAF5040}" srcOrd="4" destOrd="0" presId="urn:microsoft.com/office/officeart/2005/8/layout/vList2"/>
    <dgm:cxn modelId="{E851A2DF-E53B-4D1B-98B8-3BF5295F0B8E}" type="presParOf" srcId="{2F32CE8D-C5F8-4C52-8E2D-7A7623588CBE}" destId="{44EEAF02-FC28-4894-9A3F-AA99639F12F9}" srcOrd="5" destOrd="0" presId="urn:microsoft.com/office/officeart/2005/8/layout/vList2"/>
    <dgm:cxn modelId="{5EBF1D32-97FA-4EB0-A3BF-8DDC26F00FB4}" type="presParOf" srcId="{2F32CE8D-C5F8-4C52-8E2D-7A7623588CBE}" destId="{26FC8A47-8C8D-41D5-BF03-455C1A347E1A}" srcOrd="6" destOrd="0" presId="urn:microsoft.com/office/officeart/2005/8/layout/vList2"/>
    <dgm:cxn modelId="{9646B612-18ED-4D31-804F-2934F418A396}" type="presParOf" srcId="{2F32CE8D-C5F8-4C52-8E2D-7A7623588CBE}" destId="{8ADDC5E5-73E4-4B6E-9D3D-C0BCBE119C7F}" srcOrd="7" destOrd="0" presId="urn:microsoft.com/office/officeart/2005/8/layout/vList2"/>
    <dgm:cxn modelId="{E2F0F147-1FBF-496A-83EA-C8C85BE223E9}" type="presParOf" srcId="{2F32CE8D-C5F8-4C52-8E2D-7A7623588CBE}" destId="{A845C2DE-E53D-468B-AB3C-816CD9297481}" srcOrd="8" destOrd="0" presId="urn:microsoft.com/office/officeart/2005/8/layout/vList2"/>
    <dgm:cxn modelId="{539924B0-66D9-4AAA-BDB7-4F4AACC29478}" type="presParOf" srcId="{2F32CE8D-C5F8-4C52-8E2D-7A7623588CBE}" destId="{1DF73C54-45BC-4447-9C5F-72F78E107C93}" srcOrd="9" destOrd="0" presId="urn:microsoft.com/office/officeart/2005/8/layout/vList2"/>
    <dgm:cxn modelId="{FB510F44-34AB-41D2-8509-BCE6CECB191A}" type="presParOf" srcId="{2F32CE8D-C5F8-4C52-8E2D-7A7623588CBE}" destId="{4954520B-D6D5-4CC3-B9F2-763BFA7A8C05}" srcOrd="10" destOrd="0" presId="urn:microsoft.com/office/officeart/2005/8/layout/vList2"/>
    <dgm:cxn modelId="{45F4F0BE-EF8B-4FAF-AC60-F28187E8BF14}" type="presParOf" srcId="{2F32CE8D-C5F8-4C52-8E2D-7A7623588CBE}" destId="{4AC08CFC-845F-45E9-85C5-2C0507E4D3F0}" srcOrd="11" destOrd="0" presId="urn:microsoft.com/office/officeart/2005/8/layout/vList2"/>
    <dgm:cxn modelId="{9DA4AE3E-50A8-482E-9A96-EBD1DAC97E7D}" type="presParOf" srcId="{2F32CE8D-C5F8-4C52-8E2D-7A7623588CBE}" destId="{58FC4A5D-F046-44D1-85F8-F2F0224ED2AE}" srcOrd="12" destOrd="0" presId="urn:microsoft.com/office/officeart/2005/8/layout/vList2"/>
    <dgm:cxn modelId="{E5652B45-1337-4571-87EE-472989AEA203}" type="presParOf" srcId="{2F32CE8D-C5F8-4C52-8E2D-7A7623588CBE}" destId="{18119424-7A9F-4AA2-9CFE-6AA09E47C321}" srcOrd="13" destOrd="0" presId="urn:microsoft.com/office/officeart/2005/8/layout/vList2"/>
    <dgm:cxn modelId="{D07EDE4B-3900-401C-A72B-DFF12734A0A1}" type="presParOf" srcId="{2F32CE8D-C5F8-4C52-8E2D-7A7623588CBE}" destId="{1E04481D-C404-487B-9E4A-3877E68C75F3}" srcOrd="14" destOrd="0" presId="urn:microsoft.com/office/officeart/2005/8/layout/vList2"/>
    <dgm:cxn modelId="{85DA45B2-AA19-4EAC-8132-747BEE4058CE}" type="presParOf" srcId="{2F32CE8D-C5F8-4C52-8E2D-7A7623588CBE}" destId="{CE3F7944-00AF-4262-AC2F-F0F69231EE88}" srcOrd="15" destOrd="0" presId="urn:microsoft.com/office/officeart/2005/8/layout/vList2"/>
    <dgm:cxn modelId="{00C76EDA-36F2-40F4-88AE-074FCFE84CA4}" type="presParOf" srcId="{2F32CE8D-C5F8-4C52-8E2D-7A7623588CBE}" destId="{C6363C96-9AAF-4A38-A8C8-794633EDD9F5}" srcOrd="16" destOrd="0" presId="urn:microsoft.com/office/officeart/2005/8/layout/vList2"/>
    <dgm:cxn modelId="{245347B9-4B3B-4807-9EF4-B95863581564}" type="presParOf" srcId="{2F32CE8D-C5F8-4C52-8E2D-7A7623588CBE}" destId="{F5F3D4CE-1F6F-4B70-BC26-075DB1A7B40C}" srcOrd="17" destOrd="0" presId="urn:microsoft.com/office/officeart/2005/8/layout/vList2"/>
    <dgm:cxn modelId="{B9A9752B-FCF2-47E5-A0CC-4CD328CFBED0}" type="presParOf" srcId="{2F32CE8D-C5F8-4C52-8E2D-7A7623588CBE}" destId="{5B044853-F5A8-4775-9A8A-AC5EC21F1E6D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D77369-E040-4C44-BF8E-623F64173A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5CB6CF-3129-480F-BE6C-B0C7E36632A8}">
      <dgm:prSet/>
      <dgm:spPr/>
      <dgm:t>
        <a:bodyPr/>
        <a:lstStyle/>
        <a:p>
          <a:r>
            <a:rPr lang="en-IN"/>
            <a:t>First arrange the heap using feng shui.</a:t>
          </a:r>
          <a:endParaRPr lang="en-US"/>
        </a:p>
      </dgm:t>
    </dgm:pt>
    <dgm:pt modelId="{A27AFD60-65F3-47A5-8A46-B56913F71120}" type="parTrans" cxnId="{76230A01-F20E-4330-A972-DC60E40F1C60}">
      <dgm:prSet/>
      <dgm:spPr/>
      <dgm:t>
        <a:bodyPr/>
        <a:lstStyle/>
        <a:p>
          <a:endParaRPr lang="en-US"/>
        </a:p>
      </dgm:t>
    </dgm:pt>
    <dgm:pt modelId="{2B0D558D-26B3-4D17-88DC-9709BC155285}" type="sibTrans" cxnId="{76230A01-F20E-4330-A972-DC60E40F1C60}">
      <dgm:prSet/>
      <dgm:spPr/>
      <dgm:t>
        <a:bodyPr/>
        <a:lstStyle/>
        <a:p>
          <a:endParaRPr lang="en-US"/>
        </a:p>
      </dgm:t>
    </dgm:pt>
    <dgm:pt modelId="{3CCA9884-2630-4449-9729-98B00451FFC9}">
      <dgm:prSet/>
      <dgm:spPr/>
      <dgm:t>
        <a:bodyPr/>
        <a:lstStyle/>
        <a:p>
          <a:r>
            <a:rPr lang="en-IN"/>
            <a:t>Basic idea is to make the memory predictable, allocated by the Windows kernel.</a:t>
          </a:r>
          <a:endParaRPr lang="en-US"/>
        </a:p>
      </dgm:t>
    </dgm:pt>
    <dgm:pt modelId="{72E699FB-2EA8-4ED0-AD85-1462FAC20906}" type="parTrans" cxnId="{79494B38-7594-4995-AE85-935F7E2BC910}">
      <dgm:prSet/>
      <dgm:spPr/>
      <dgm:t>
        <a:bodyPr/>
        <a:lstStyle/>
        <a:p>
          <a:endParaRPr lang="en-US"/>
        </a:p>
      </dgm:t>
    </dgm:pt>
    <dgm:pt modelId="{F33A00D1-F241-4956-9DF8-8E476C30029A}" type="sibTrans" cxnId="{79494B38-7594-4995-AE85-935F7E2BC910}">
      <dgm:prSet/>
      <dgm:spPr/>
      <dgm:t>
        <a:bodyPr/>
        <a:lstStyle/>
        <a:p>
          <a:endParaRPr lang="en-US"/>
        </a:p>
      </dgm:t>
    </dgm:pt>
    <dgm:pt modelId="{D0451597-F49C-4FF1-8933-A88865BFCAA2}">
      <dgm:prSet/>
      <dgm:spPr/>
      <dgm:t>
        <a:bodyPr/>
        <a:lstStyle/>
        <a:p>
          <a:r>
            <a:rPr lang="en-IN"/>
            <a:t>The problematic part is to take read write primitive in only 0x50 bytes of space.</a:t>
          </a:r>
          <a:endParaRPr lang="en-US"/>
        </a:p>
      </dgm:t>
    </dgm:pt>
    <dgm:pt modelId="{92C820F2-8025-46F7-A8F6-A274C5B870C4}" type="parTrans" cxnId="{07D0B2C9-0810-4A0F-A37A-C194EF6C09F8}">
      <dgm:prSet/>
      <dgm:spPr/>
      <dgm:t>
        <a:bodyPr/>
        <a:lstStyle/>
        <a:p>
          <a:endParaRPr lang="en-US"/>
        </a:p>
      </dgm:t>
    </dgm:pt>
    <dgm:pt modelId="{5DECEE15-6AE7-45C7-A1A6-A71C5324A654}" type="sibTrans" cxnId="{07D0B2C9-0810-4A0F-A37A-C194EF6C09F8}">
      <dgm:prSet/>
      <dgm:spPr/>
      <dgm:t>
        <a:bodyPr/>
        <a:lstStyle/>
        <a:p>
          <a:endParaRPr lang="en-US"/>
        </a:p>
      </dgm:t>
    </dgm:pt>
    <dgm:pt modelId="{9B3F2127-51F2-4D23-9096-1007F7483271}">
      <dgm:prSet/>
      <dgm:spPr/>
      <dgm:t>
        <a:bodyPr/>
        <a:lstStyle/>
        <a:p>
          <a:r>
            <a:rPr lang="en-IN"/>
            <a:t>0x50 is the size of usst object used by scrollbar.</a:t>
          </a:r>
          <a:endParaRPr lang="en-US"/>
        </a:p>
      </dgm:t>
    </dgm:pt>
    <dgm:pt modelId="{34DC86A4-6C78-4941-BEEF-3AF35DE1CE38}" type="parTrans" cxnId="{998EEB86-6A23-4B7B-AF3B-DE1DC7BD79B0}">
      <dgm:prSet/>
      <dgm:spPr/>
      <dgm:t>
        <a:bodyPr/>
        <a:lstStyle/>
        <a:p>
          <a:endParaRPr lang="en-US"/>
        </a:p>
      </dgm:t>
    </dgm:pt>
    <dgm:pt modelId="{8D7C0DF4-9868-4EE8-B1C5-6C6084703EF3}" type="sibTrans" cxnId="{998EEB86-6A23-4B7B-AF3B-DE1DC7BD79B0}">
      <dgm:prSet/>
      <dgm:spPr/>
      <dgm:t>
        <a:bodyPr/>
        <a:lstStyle/>
        <a:p>
          <a:endParaRPr lang="en-US"/>
        </a:p>
      </dgm:t>
    </dgm:pt>
    <dgm:pt modelId="{C532EACC-FBDE-4632-A0F0-A720CD15EA54}" type="pres">
      <dgm:prSet presAssocID="{35D77369-E040-4C44-BF8E-623F64173A16}" presName="root" presStyleCnt="0">
        <dgm:presLayoutVars>
          <dgm:dir/>
          <dgm:resizeHandles val="exact"/>
        </dgm:presLayoutVars>
      </dgm:prSet>
      <dgm:spPr/>
    </dgm:pt>
    <dgm:pt modelId="{23C2CC24-5760-4E96-9AF3-21ABADB268B7}" type="pres">
      <dgm:prSet presAssocID="{0A5CB6CF-3129-480F-BE6C-B0C7E36632A8}" presName="compNode" presStyleCnt="0"/>
      <dgm:spPr/>
    </dgm:pt>
    <dgm:pt modelId="{A0876D8D-4331-425C-992D-ACF99023AA97}" type="pres">
      <dgm:prSet presAssocID="{0A5CB6CF-3129-480F-BE6C-B0C7E36632A8}" presName="bgRect" presStyleLbl="bgShp" presStyleIdx="0" presStyleCnt="4"/>
      <dgm:spPr/>
    </dgm:pt>
    <dgm:pt modelId="{02DD2647-48CF-45BD-B81C-50DC8DDCE128}" type="pres">
      <dgm:prSet presAssocID="{0A5CB6CF-3129-480F-BE6C-B0C7E36632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E601821-4B83-450C-A91D-BBEE989F6EF8}" type="pres">
      <dgm:prSet presAssocID="{0A5CB6CF-3129-480F-BE6C-B0C7E36632A8}" presName="spaceRect" presStyleCnt="0"/>
      <dgm:spPr/>
    </dgm:pt>
    <dgm:pt modelId="{F1BAD039-92EE-4894-AFC4-8C559CCCD489}" type="pres">
      <dgm:prSet presAssocID="{0A5CB6CF-3129-480F-BE6C-B0C7E36632A8}" presName="parTx" presStyleLbl="revTx" presStyleIdx="0" presStyleCnt="4">
        <dgm:presLayoutVars>
          <dgm:chMax val="0"/>
          <dgm:chPref val="0"/>
        </dgm:presLayoutVars>
      </dgm:prSet>
      <dgm:spPr/>
    </dgm:pt>
    <dgm:pt modelId="{A89B3424-14EF-4813-8D7D-5FAFFEC307CB}" type="pres">
      <dgm:prSet presAssocID="{2B0D558D-26B3-4D17-88DC-9709BC155285}" presName="sibTrans" presStyleCnt="0"/>
      <dgm:spPr/>
    </dgm:pt>
    <dgm:pt modelId="{D45F87CC-0FB3-4A53-B808-7099ABBDE7DC}" type="pres">
      <dgm:prSet presAssocID="{3CCA9884-2630-4449-9729-98B00451FFC9}" presName="compNode" presStyleCnt="0"/>
      <dgm:spPr/>
    </dgm:pt>
    <dgm:pt modelId="{A2114107-374B-4CC7-9600-38E2065161C4}" type="pres">
      <dgm:prSet presAssocID="{3CCA9884-2630-4449-9729-98B00451FFC9}" presName="bgRect" presStyleLbl="bgShp" presStyleIdx="1" presStyleCnt="4"/>
      <dgm:spPr/>
    </dgm:pt>
    <dgm:pt modelId="{7F33C08E-ACBD-4084-9F24-5DA949B213A1}" type="pres">
      <dgm:prSet presAssocID="{3CCA9884-2630-4449-9729-98B00451FF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2C7E65D-F518-4347-A545-9B80E7FEAB1F}" type="pres">
      <dgm:prSet presAssocID="{3CCA9884-2630-4449-9729-98B00451FFC9}" presName="spaceRect" presStyleCnt="0"/>
      <dgm:spPr/>
    </dgm:pt>
    <dgm:pt modelId="{BCFE8B7C-C25B-4A4C-B06C-C4C1C0314B48}" type="pres">
      <dgm:prSet presAssocID="{3CCA9884-2630-4449-9729-98B00451FFC9}" presName="parTx" presStyleLbl="revTx" presStyleIdx="1" presStyleCnt="4">
        <dgm:presLayoutVars>
          <dgm:chMax val="0"/>
          <dgm:chPref val="0"/>
        </dgm:presLayoutVars>
      </dgm:prSet>
      <dgm:spPr/>
    </dgm:pt>
    <dgm:pt modelId="{B3452903-9DAA-4D5B-B3B1-7DED0A7562F6}" type="pres">
      <dgm:prSet presAssocID="{F33A00D1-F241-4956-9DF8-8E476C30029A}" presName="sibTrans" presStyleCnt="0"/>
      <dgm:spPr/>
    </dgm:pt>
    <dgm:pt modelId="{B39CBD26-251D-4226-8EAF-A6C9DB68561A}" type="pres">
      <dgm:prSet presAssocID="{D0451597-F49C-4FF1-8933-A88865BFCAA2}" presName="compNode" presStyleCnt="0"/>
      <dgm:spPr/>
    </dgm:pt>
    <dgm:pt modelId="{2C461ADA-E1A5-4C78-AA5C-C4102603EB2A}" type="pres">
      <dgm:prSet presAssocID="{D0451597-F49C-4FF1-8933-A88865BFCAA2}" presName="bgRect" presStyleLbl="bgShp" presStyleIdx="2" presStyleCnt="4"/>
      <dgm:spPr/>
    </dgm:pt>
    <dgm:pt modelId="{CBDCABC8-836B-4D94-9B3A-BF4F4DB88D42}" type="pres">
      <dgm:prSet presAssocID="{D0451597-F49C-4FF1-8933-A88865BFCA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5CF18DB-D724-42AC-AF12-A51FEDF9D4B2}" type="pres">
      <dgm:prSet presAssocID="{D0451597-F49C-4FF1-8933-A88865BFCAA2}" presName="spaceRect" presStyleCnt="0"/>
      <dgm:spPr/>
    </dgm:pt>
    <dgm:pt modelId="{17276A34-AD93-46EC-A3BD-18F4D7851779}" type="pres">
      <dgm:prSet presAssocID="{D0451597-F49C-4FF1-8933-A88865BFCAA2}" presName="parTx" presStyleLbl="revTx" presStyleIdx="2" presStyleCnt="4">
        <dgm:presLayoutVars>
          <dgm:chMax val="0"/>
          <dgm:chPref val="0"/>
        </dgm:presLayoutVars>
      </dgm:prSet>
      <dgm:spPr/>
    </dgm:pt>
    <dgm:pt modelId="{E2E548A5-6723-4419-88F6-95CAE3DD57A3}" type="pres">
      <dgm:prSet presAssocID="{5DECEE15-6AE7-45C7-A1A6-A71C5324A654}" presName="sibTrans" presStyleCnt="0"/>
      <dgm:spPr/>
    </dgm:pt>
    <dgm:pt modelId="{019D00BA-07A6-45C6-A15E-4783338070F6}" type="pres">
      <dgm:prSet presAssocID="{9B3F2127-51F2-4D23-9096-1007F7483271}" presName="compNode" presStyleCnt="0"/>
      <dgm:spPr/>
    </dgm:pt>
    <dgm:pt modelId="{D052ACB1-45C0-4178-9181-77E2BABF79C7}" type="pres">
      <dgm:prSet presAssocID="{9B3F2127-51F2-4D23-9096-1007F7483271}" presName="bgRect" presStyleLbl="bgShp" presStyleIdx="3" presStyleCnt="4"/>
      <dgm:spPr/>
    </dgm:pt>
    <dgm:pt modelId="{D85BBCB7-3734-4A80-9B04-C95F3C4FCA38}" type="pres">
      <dgm:prSet presAssocID="{9B3F2127-51F2-4D23-9096-1007F74832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263C4925-A506-4266-86EE-230EAD975ABE}" type="pres">
      <dgm:prSet presAssocID="{9B3F2127-51F2-4D23-9096-1007F7483271}" presName="spaceRect" presStyleCnt="0"/>
      <dgm:spPr/>
    </dgm:pt>
    <dgm:pt modelId="{4D384A3C-1B3A-4F6C-AC5A-9B6E8ADAEE3A}" type="pres">
      <dgm:prSet presAssocID="{9B3F2127-51F2-4D23-9096-1007F74832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230A01-F20E-4330-A972-DC60E40F1C60}" srcId="{35D77369-E040-4C44-BF8E-623F64173A16}" destId="{0A5CB6CF-3129-480F-BE6C-B0C7E36632A8}" srcOrd="0" destOrd="0" parTransId="{A27AFD60-65F3-47A5-8A46-B56913F71120}" sibTransId="{2B0D558D-26B3-4D17-88DC-9709BC155285}"/>
    <dgm:cxn modelId="{841CDF1C-066E-4B10-A96E-845E49121B5A}" type="presOf" srcId="{35D77369-E040-4C44-BF8E-623F64173A16}" destId="{C532EACC-FBDE-4632-A0F0-A720CD15EA54}" srcOrd="0" destOrd="0" presId="urn:microsoft.com/office/officeart/2018/2/layout/IconVerticalSolidList"/>
    <dgm:cxn modelId="{79494B38-7594-4995-AE85-935F7E2BC910}" srcId="{35D77369-E040-4C44-BF8E-623F64173A16}" destId="{3CCA9884-2630-4449-9729-98B00451FFC9}" srcOrd="1" destOrd="0" parTransId="{72E699FB-2EA8-4ED0-AD85-1462FAC20906}" sibTransId="{F33A00D1-F241-4956-9DF8-8E476C30029A}"/>
    <dgm:cxn modelId="{7528B53F-8A07-4783-B4E1-1C0127277F1F}" type="presOf" srcId="{0A5CB6CF-3129-480F-BE6C-B0C7E36632A8}" destId="{F1BAD039-92EE-4894-AFC4-8C559CCCD489}" srcOrd="0" destOrd="0" presId="urn:microsoft.com/office/officeart/2018/2/layout/IconVerticalSolidList"/>
    <dgm:cxn modelId="{B2656D50-8545-4C91-8840-393499B450E4}" type="presOf" srcId="{D0451597-F49C-4FF1-8933-A88865BFCAA2}" destId="{17276A34-AD93-46EC-A3BD-18F4D7851779}" srcOrd="0" destOrd="0" presId="urn:microsoft.com/office/officeart/2018/2/layout/IconVerticalSolidList"/>
    <dgm:cxn modelId="{998EEB86-6A23-4B7B-AF3B-DE1DC7BD79B0}" srcId="{35D77369-E040-4C44-BF8E-623F64173A16}" destId="{9B3F2127-51F2-4D23-9096-1007F7483271}" srcOrd="3" destOrd="0" parTransId="{34DC86A4-6C78-4941-BEEF-3AF35DE1CE38}" sibTransId="{8D7C0DF4-9868-4EE8-B1C5-6C6084703EF3}"/>
    <dgm:cxn modelId="{07D0B2C9-0810-4A0F-A37A-C194EF6C09F8}" srcId="{35D77369-E040-4C44-BF8E-623F64173A16}" destId="{D0451597-F49C-4FF1-8933-A88865BFCAA2}" srcOrd="2" destOrd="0" parTransId="{92C820F2-8025-46F7-A8F6-A274C5B870C4}" sibTransId="{5DECEE15-6AE7-45C7-A1A6-A71C5324A654}"/>
    <dgm:cxn modelId="{BC8B40E3-BE43-4134-BAF4-F3EDA7FED8E5}" type="presOf" srcId="{9B3F2127-51F2-4D23-9096-1007F7483271}" destId="{4D384A3C-1B3A-4F6C-AC5A-9B6E8ADAEE3A}" srcOrd="0" destOrd="0" presId="urn:microsoft.com/office/officeart/2018/2/layout/IconVerticalSolidList"/>
    <dgm:cxn modelId="{45C873FA-A8E5-40C8-BEA9-A6C2AF15674A}" type="presOf" srcId="{3CCA9884-2630-4449-9729-98B00451FFC9}" destId="{BCFE8B7C-C25B-4A4C-B06C-C4C1C0314B48}" srcOrd="0" destOrd="0" presId="urn:microsoft.com/office/officeart/2018/2/layout/IconVerticalSolidList"/>
    <dgm:cxn modelId="{825E91BB-0A6F-4802-B4F1-3AA506DA83DC}" type="presParOf" srcId="{C532EACC-FBDE-4632-A0F0-A720CD15EA54}" destId="{23C2CC24-5760-4E96-9AF3-21ABADB268B7}" srcOrd="0" destOrd="0" presId="urn:microsoft.com/office/officeart/2018/2/layout/IconVerticalSolidList"/>
    <dgm:cxn modelId="{90D2459A-F22A-4CF5-AB3B-FB5542D24819}" type="presParOf" srcId="{23C2CC24-5760-4E96-9AF3-21ABADB268B7}" destId="{A0876D8D-4331-425C-992D-ACF99023AA97}" srcOrd="0" destOrd="0" presId="urn:microsoft.com/office/officeart/2018/2/layout/IconVerticalSolidList"/>
    <dgm:cxn modelId="{B0F035C3-FE84-40B9-BE70-08975B11938C}" type="presParOf" srcId="{23C2CC24-5760-4E96-9AF3-21ABADB268B7}" destId="{02DD2647-48CF-45BD-B81C-50DC8DDCE128}" srcOrd="1" destOrd="0" presId="urn:microsoft.com/office/officeart/2018/2/layout/IconVerticalSolidList"/>
    <dgm:cxn modelId="{7BF8811B-7B92-4DE5-BDC2-D8F73A4AC2E3}" type="presParOf" srcId="{23C2CC24-5760-4E96-9AF3-21ABADB268B7}" destId="{DE601821-4B83-450C-A91D-BBEE989F6EF8}" srcOrd="2" destOrd="0" presId="urn:microsoft.com/office/officeart/2018/2/layout/IconVerticalSolidList"/>
    <dgm:cxn modelId="{E1D7CAE2-220D-4A76-AD23-5BDB74CD496D}" type="presParOf" srcId="{23C2CC24-5760-4E96-9AF3-21ABADB268B7}" destId="{F1BAD039-92EE-4894-AFC4-8C559CCCD489}" srcOrd="3" destOrd="0" presId="urn:microsoft.com/office/officeart/2018/2/layout/IconVerticalSolidList"/>
    <dgm:cxn modelId="{7097069B-012E-4EA3-A500-1ACC51FEAFFE}" type="presParOf" srcId="{C532EACC-FBDE-4632-A0F0-A720CD15EA54}" destId="{A89B3424-14EF-4813-8D7D-5FAFFEC307CB}" srcOrd="1" destOrd="0" presId="urn:microsoft.com/office/officeart/2018/2/layout/IconVerticalSolidList"/>
    <dgm:cxn modelId="{48766C62-7529-47C6-85D0-0BFA748C65B7}" type="presParOf" srcId="{C532EACC-FBDE-4632-A0F0-A720CD15EA54}" destId="{D45F87CC-0FB3-4A53-B808-7099ABBDE7DC}" srcOrd="2" destOrd="0" presId="urn:microsoft.com/office/officeart/2018/2/layout/IconVerticalSolidList"/>
    <dgm:cxn modelId="{D04F8F2E-EDDE-40C3-B7EC-8D5B66368A65}" type="presParOf" srcId="{D45F87CC-0FB3-4A53-B808-7099ABBDE7DC}" destId="{A2114107-374B-4CC7-9600-38E2065161C4}" srcOrd="0" destOrd="0" presId="urn:microsoft.com/office/officeart/2018/2/layout/IconVerticalSolidList"/>
    <dgm:cxn modelId="{6B6EFB55-F139-484F-BCA0-A7CA4F46AE5E}" type="presParOf" srcId="{D45F87CC-0FB3-4A53-B808-7099ABBDE7DC}" destId="{7F33C08E-ACBD-4084-9F24-5DA949B213A1}" srcOrd="1" destOrd="0" presId="urn:microsoft.com/office/officeart/2018/2/layout/IconVerticalSolidList"/>
    <dgm:cxn modelId="{41280083-6341-4F86-B246-1D8BD84ED634}" type="presParOf" srcId="{D45F87CC-0FB3-4A53-B808-7099ABBDE7DC}" destId="{F2C7E65D-F518-4347-A545-9B80E7FEAB1F}" srcOrd="2" destOrd="0" presId="urn:microsoft.com/office/officeart/2018/2/layout/IconVerticalSolidList"/>
    <dgm:cxn modelId="{4D954623-FF33-4F38-BFD0-7ED51B72C5BD}" type="presParOf" srcId="{D45F87CC-0FB3-4A53-B808-7099ABBDE7DC}" destId="{BCFE8B7C-C25B-4A4C-B06C-C4C1C0314B48}" srcOrd="3" destOrd="0" presId="urn:microsoft.com/office/officeart/2018/2/layout/IconVerticalSolidList"/>
    <dgm:cxn modelId="{4450B359-BFA8-4372-8C77-A3AD058CA8C4}" type="presParOf" srcId="{C532EACC-FBDE-4632-A0F0-A720CD15EA54}" destId="{B3452903-9DAA-4D5B-B3B1-7DED0A7562F6}" srcOrd="3" destOrd="0" presId="urn:microsoft.com/office/officeart/2018/2/layout/IconVerticalSolidList"/>
    <dgm:cxn modelId="{D82687B0-6523-4FF7-87F7-835D7123F434}" type="presParOf" srcId="{C532EACC-FBDE-4632-A0F0-A720CD15EA54}" destId="{B39CBD26-251D-4226-8EAF-A6C9DB68561A}" srcOrd="4" destOrd="0" presId="urn:microsoft.com/office/officeart/2018/2/layout/IconVerticalSolidList"/>
    <dgm:cxn modelId="{B428124E-8E83-4BFF-86E8-4220A8B858F7}" type="presParOf" srcId="{B39CBD26-251D-4226-8EAF-A6C9DB68561A}" destId="{2C461ADA-E1A5-4C78-AA5C-C4102603EB2A}" srcOrd="0" destOrd="0" presId="urn:microsoft.com/office/officeart/2018/2/layout/IconVerticalSolidList"/>
    <dgm:cxn modelId="{26163EB1-CB58-471D-A7B7-F603DCEAF0B0}" type="presParOf" srcId="{B39CBD26-251D-4226-8EAF-A6C9DB68561A}" destId="{CBDCABC8-836B-4D94-9B3A-BF4F4DB88D42}" srcOrd="1" destOrd="0" presId="urn:microsoft.com/office/officeart/2018/2/layout/IconVerticalSolidList"/>
    <dgm:cxn modelId="{A1A48F39-A3B8-4B49-AA61-5523335367E5}" type="presParOf" srcId="{B39CBD26-251D-4226-8EAF-A6C9DB68561A}" destId="{75CF18DB-D724-42AC-AF12-A51FEDF9D4B2}" srcOrd="2" destOrd="0" presId="urn:microsoft.com/office/officeart/2018/2/layout/IconVerticalSolidList"/>
    <dgm:cxn modelId="{3313EFBD-665D-4A64-90BB-D05D38BB636C}" type="presParOf" srcId="{B39CBD26-251D-4226-8EAF-A6C9DB68561A}" destId="{17276A34-AD93-46EC-A3BD-18F4D7851779}" srcOrd="3" destOrd="0" presId="urn:microsoft.com/office/officeart/2018/2/layout/IconVerticalSolidList"/>
    <dgm:cxn modelId="{72EAD099-DE49-498F-9D9B-79C93FAD9AEE}" type="presParOf" srcId="{C532EACC-FBDE-4632-A0F0-A720CD15EA54}" destId="{E2E548A5-6723-4419-88F6-95CAE3DD57A3}" srcOrd="5" destOrd="0" presId="urn:microsoft.com/office/officeart/2018/2/layout/IconVerticalSolidList"/>
    <dgm:cxn modelId="{4FB17F27-8549-4B63-93B5-F464FAD50B35}" type="presParOf" srcId="{C532EACC-FBDE-4632-A0F0-A720CD15EA54}" destId="{019D00BA-07A6-45C6-A15E-4783338070F6}" srcOrd="6" destOrd="0" presId="urn:microsoft.com/office/officeart/2018/2/layout/IconVerticalSolidList"/>
    <dgm:cxn modelId="{FAF2D9A2-A721-4E91-92D3-90863B904866}" type="presParOf" srcId="{019D00BA-07A6-45C6-A15E-4783338070F6}" destId="{D052ACB1-45C0-4178-9181-77E2BABF79C7}" srcOrd="0" destOrd="0" presId="urn:microsoft.com/office/officeart/2018/2/layout/IconVerticalSolidList"/>
    <dgm:cxn modelId="{17B3A705-A638-4A8B-A252-F3E2CE44936F}" type="presParOf" srcId="{019D00BA-07A6-45C6-A15E-4783338070F6}" destId="{D85BBCB7-3734-4A80-9B04-C95F3C4FCA38}" srcOrd="1" destOrd="0" presId="urn:microsoft.com/office/officeart/2018/2/layout/IconVerticalSolidList"/>
    <dgm:cxn modelId="{6A560081-60D5-47EB-B5AC-419E7CE78A0C}" type="presParOf" srcId="{019D00BA-07A6-45C6-A15E-4783338070F6}" destId="{263C4925-A506-4266-86EE-230EAD975ABE}" srcOrd="2" destOrd="0" presId="urn:microsoft.com/office/officeart/2018/2/layout/IconVerticalSolidList"/>
    <dgm:cxn modelId="{EB859074-B6A4-4B31-88EE-6628F7D264DA}" type="presParOf" srcId="{019D00BA-07A6-45C6-A15E-4783338070F6}" destId="{4D384A3C-1B3A-4F6C-AC5A-9B6E8ADAEE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CE65228-E5DA-45DB-95B1-A94864FB7A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3C7F6A-D735-4F38-8A18-691343CDC1B5}">
      <dgm:prSet/>
      <dgm:spPr/>
      <dgm:t>
        <a:bodyPr/>
        <a:lstStyle/>
        <a:p>
          <a:r>
            <a:rPr lang="en-US"/>
            <a:t>Securelist blog - </a:t>
          </a:r>
          <a:r>
            <a:rPr lang="en-US">
              <a:hlinkClick xmlns:r="http://schemas.openxmlformats.org/officeDocument/2006/relationships" r:id="rId1"/>
            </a:rPr>
            <a:t>https://securelist.com/cve-2018-8453-used-in-targeted-attacks/88151/</a:t>
          </a:r>
          <a:endParaRPr lang="en-US"/>
        </a:p>
      </dgm:t>
    </dgm:pt>
    <dgm:pt modelId="{EEC6B90F-BECA-41EF-9065-20C8551064C1}" type="parTrans" cxnId="{4B495C7E-A3A0-4D93-BD08-3D7F717A6261}">
      <dgm:prSet/>
      <dgm:spPr/>
      <dgm:t>
        <a:bodyPr/>
        <a:lstStyle/>
        <a:p>
          <a:endParaRPr lang="en-US"/>
        </a:p>
      </dgm:t>
    </dgm:pt>
    <dgm:pt modelId="{DF6D9A24-E5A1-4D0F-BA16-9B8DF33C0A0E}" type="sibTrans" cxnId="{4B495C7E-A3A0-4D93-BD08-3D7F717A6261}">
      <dgm:prSet/>
      <dgm:spPr/>
      <dgm:t>
        <a:bodyPr/>
        <a:lstStyle/>
        <a:p>
          <a:endParaRPr lang="en-US"/>
        </a:p>
      </dgm:t>
    </dgm:pt>
    <dgm:pt modelId="{D2134532-E6CD-4826-9095-2217D571016F}">
      <dgm:prSet/>
      <dgm:spPr/>
      <dgm:t>
        <a:bodyPr/>
        <a:lstStyle/>
        <a:p>
          <a:r>
            <a:rPr lang="en-US" dirty="0"/>
            <a:t>ze0r’s blog - </a:t>
          </a:r>
          <a:r>
            <a:rPr lang="en-US" dirty="0">
              <a:hlinkClick xmlns:r="http://schemas.openxmlformats.org/officeDocument/2006/relationships" r:id="rId2"/>
            </a:rPr>
            <a:t>https://paper.seebug.org/798/</a:t>
          </a:r>
          <a:endParaRPr lang="en-US" dirty="0"/>
        </a:p>
      </dgm:t>
    </dgm:pt>
    <dgm:pt modelId="{9AFACD8C-361E-4978-AF70-1633D7D03BD2}" type="parTrans" cxnId="{A5833B6A-17BB-441B-BA2F-7C3EC51D591E}">
      <dgm:prSet/>
      <dgm:spPr/>
      <dgm:t>
        <a:bodyPr/>
        <a:lstStyle/>
        <a:p>
          <a:endParaRPr lang="en-US"/>
        </a:p>
      </dgm:t>
    </dgm:pt>
    <dgm:pt modelId="{229D4130-2099-40BA-B99A-E7CB411303B6}" type="sibTrans" cxnId="{A5833B6A-17BB-441B-BA2F-7C3EC51D591E}">
      <dgm:prSet/>
      <dgm:spPr/>
      <dgm:t>
        <a:bodyPr/>
        <a:lstStyle/>
        <a:p>
          <a:endParaRPr lang="en-US"/>
        </a:p>
      </dgm:t>
    </dgm:pt>
    <dgm:pt modelId="{8F32BDAE-BDBF-45C7-942B-2F2CA43924A2}" type="pres">
      <dgm:prSet presAssocID="{3CE65228-E5DA-45DB-95B1-A94864FB7A52}" presName="root" presStyleCnt="0">
        <dgm:presLayoutVars>
          <dgm:dir/>
          <dgm:resizeHandles val="exact"/>
        </dgm:presLayoutVars>
      </dgm:prSet>
      <dgm:spPr/>
    </dgm:pt>
    <dgm:pt modelId="{5B3D40EC-1D34-4D61-A31A-7A168A83402A}" type="pres">
      <dgm:prSet presAssocID="{733C7F6A-D735-4F38-8A18-691343CDC1B5}" presName="compNode" presStyleCnt="0"/>
      <dgm:spPr/>
    </dgm:pt>
    <dgm:pt modelId="{D5203BEC-D6A0-4B1A-A391-F727D5B55D49}" type="pres">
      <dgm:prSet presAssocID="{733C7F6A-D735-4F38-8A18-691343CDC1B5}" presName="bgRect" presStyleLbl="bgShp" presStyleIdx="0" presStyleCnt="2"/>
      <dgm:spPr/>
    </dgm:pt>
    <dgm:pt modelId="{CF31883A-4539-4461-9091-D5AF72EADF74}" type="pres">
      <dgm:prSet presAssocID="{733C7F6A-D735-4F38-8A18-691343CDC1B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396A6FF-4FA2-4C72-BFB6-CEEFAB1A17F3}" type="pres">
      <dgm:prSet presAssocID="{733C7F6A-D735-4F38-8A18-691343CDC1B5}" presName="spaceRect" presStyleCnt="0"/>
      <dgm:spPr/>
    </dgm:pt>
    <dgm:pt modelId="{09CFA6D4-5F74-410F-B673-5B258DEAB2AA}" type="pres">
      <dgm:prSet presAssocID="{733C7F6A-D735-4F38-8A18-691343CDC1B5}" presName="parTx" presStyleLbl="revTx" presStyleIdx="0" presStyleCnt="2">
        <dgm:presLayoutVars>
          <dgm:chMax val="0"/>
          <dgm:chPref val="0"/>
        </dgm:presLayoutVars>
      </dgm:prSet>
      <dgm:spPr/>
    </dgm:pt>
    <dgm:pt modelId="{C1C2D4AC-ADFE-4A03-9F20-C7D98D9ECD4F}" type="pres">
      <dgm:prSet presAssocID="{DF6D9A24-E5A1-4D0F-BA16-9B8DF33C0A0E}" presName="sibTrans" presStyleCnt="0"/>
      <dgm:spPr/>
    </dgm:pt>
    <dgm:pt modelId="{0CFEF118-584C-4479-B433-1C84510A4ADA}" type="pres">
      <dgm:prSet presAssocID="{D2134532-E6CD-4826-9095-2217D571016F}" presName="compNode" presStyleCnt="0"/>
      <dgm:spPr/>
    </dgm:pt>
    <dgm:pt modelId="{1574C168-C348-4C0B-9FF2-930BAFD5E9E3}" type="pres">
      <dgm:prSet presAssocID="{D2134532-E6CD-4826-9095-2217D571016F}" presName="bgRect" presStyleLbl="bgShp" presStyleIdx="1" presStyleCnt="2"/>
      <dgm:spPr/>
    </dgm:pt>
    <dgm:pt modelId="{39D59D05-3673-4ECA-B511-1E0EB084DDBD}" type="pres">
      <dgm:prSet presAssocID="{D2134532-E6CD-4826-9095-2217D571016F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3D01EF31-F46B-4601-930D-53BD88D1DB30}" type="pres">
      <dgm:prSet presAssocID="{D2134532-E6CD-4826-9095-2217D571016F}" presName="spaceRect" presStyleCnt="0"/>
      <dgm:spPr/>
    </dgm:pt>
    <dgm:pt modelId="{A631BBF5-F2C9-4E7B-BD3B-0D47AF1F68FC}" type="pres">
      <dgm:prSet presAssocID="{D2134532-E6CD-4826-9095-2217D57101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5833B6A-17BB-441B-BA2F-7C3EC51D591E}" srcId="{3CE65228-E5DA-45DB-95B1-A94864FB7A52}" destId="{D2134532-E6CD-4826-9095-2217D571016F}" srcOrd="1" destOrd="0" parTransId="{9AFACD8C-361E-4978-AF70-1633D7D03BD2}" sibTransId="{229D4130-2099-40BA-B99A-E7CB411303B6}"/>
    <dgm:cxn modelId="{4B495C7E-A3A0-4D93-BD08-3D7F717A6261}" srcId="{3CE65228-E5DA-45DB-95B1-A94864FB7A52}" destId="{733C7F6A-D735-4F38-8A18-691343CDC1B5}" srcOrd="0" destOrd="0" parTransId="{EEC6B90F-BECA-41EF-9065-20C8551064C1}" sibTransId="{DF6D9A24-E5A1-4D0F-BA16-9B8DF33C0A0E}"/>
    <dgm:cxn modelId="{C018C388-44F3-41BB-9E6E-A06F0F165F26}" type="presOf" srcId="{3CE65228-E5DA-45DB-95B1-A94864FB7A52}" destId="{8F32BDAE-BDBF-45C7-942B-2F2CA43924A2}" srcOrd="0" destOrd="0" presId="urn:microsoft.com/office/officeart/2018/2/layout/IconVerticalSolidList"/>
    <dgm:cxn modelId="{4B210798-D031-49AB-A34E-34DB88DCADD0}" type="presOf" srcId="{D2134532-E6CD-4826-9095-2217D571016F}" destId="{A631BBF5-F2C9-4E7B-BD3B-0D47AF1F68FC}" srcOrd="0" destOrd="0" presId="urn:microsoft.com/office/officeart/2018/2/layout/IconVerticalSolidList"/>
    <dgm:cxn modelId="{402F25F2-E581-409E-BD89-2B87549B3999}" type="presOf" srcId="{733C7F6A-D735-4F38-8A18-691343CDC1B5}" destId="{09CFA6D4-5F74-410F-B673-5B258DEAB2AA}" srcOrd="0" destOrd="0" presId="urn:microsoft.com/office/officeart/2018/2/layout/IconVerticalSolidList"/>
    <dgm:cxn modelId="{C5C05BDB-FD94-4C4C-9BC0-03DDC57E8706}" type="presParOf" srcId="{8F32BDAE-BDBF-45C7-942B-2F2CA43924A2}" destId="{5B3D40EC-1D34-4D61-A31A-7A168A83402A}" srcOrd="0" destOrd="0" presId="urn:microsoft.com/office/officeart/2018/2/layout/IconVerticalSolidList"/>
    <dgm:cxn modelId="{DB815962-CAEC-4920-B2B0-DE1E3F3B28FB}" type="presParOf" srcId="{5B3D40EC-1D34-4D61-A31A-7A168A83402A}" destId="{D5203BEC-D6A0-4B1A-A391-F727D5B55D49}" srcOrd="0" destOrd="0" presId="urn:microsoft.com/office/officeart/2018/2/layout/IconVerticalSolidList"/>
    <dgm:cxn modelId="{CBBE6DE4-3CC2-4C1D-95AD-32DB29F353EC}" type="presParOf" srcId="{5B3D40EC-1D34-4D61-A31A-7A168A83402A}" destId="{CF31883A-4539-4461-9091-D5AF72EADF74}" srcOrd="1" destOrd="0" presId="urn:microsoft.com/office/officeart/2018/2/layout/IconVerticalSolidList"/>
    <dgm:cxn modelId="{170A88E0-190F-4C52-B6E8-79DFBB4A6B8F}" type="presParOf" srcId="{5B3D40EC-1D34-4D61-A31A-7A168A83402A}" destId="{0396A6FF-4FA2-4C72-BFB6-CEEFAB1A17F3}" srcOrd="2" destOrd="0" presId="urn:microsoft.com/office/officeart/2018/2/layout/IconVerticalSolidList"/>
    <dgm:cxn modelId="{31A5749E-177C-4814-B15D-71C79408E414}" type="presParOf" srcId="{5B3D40EC-1D34-4D61-A31A-7A168A83402A}" destId="{09CFA6D4-5F74-410F-B673-5B258DEAB2AA}" srcOrd="3" destOrd="0" presId="urn:microsoft.com/office/officeart/2018/2/layout/IconVerticalSolidList"/>
    <dgm:cxn modelId="{39947B69-13D1-4059-BB63-5020B46A9D65}" type="presParOf" srcId="{8F32BDAE-BDBF-45C7-942B-2F2CA43924A2}" destId="{C1C2D4AC-ADFE-4A03-9F20-C7D98D9ECD4F}" srcOrd="1" destOrd="0" presId="urn:microsoft.com/office/officeart/2018/2/layout/IconVerticalSolidList"/>
    <dgm:cxn modelId="{B1A459E6-3053-4358-9E13-4D2DD0C5D77B}" type="presParOf" srcId="{8F32BDAE-BDBF-45C7-942B-2F2CA43924A2}" destId="{0CFEF118-584C-4479-B433-1C84510A4ADA}" srcOrd="2" destOrd="0" presId="urn:microsoft.com/office/officeart/2018/2/layout/IconVerticalSolidList"/>
    <dgm:cxn modelId="{A1D3F6A6-3BF4-4359-B6E3-A917163A5B8A}" type="presParOf" srcId="{0CFEF118-584C-4479-B433-1C84510A4ADA}" destId="{1574C168-C348-4C0B-9FF2-930BAFD5E9E3}" srcOrd="0" destOrd="0" presId="urn:microsoft.com/office/officeart/2018/2/layout/IconVerticalSolidList"/>
    <dgm:cxn modelId="{37499CF3-5865-4242-9B71-F51D9983F31B}" type="presParOf" srcId="{0CFEF118-584C-4479-B433-1C84510A4ADA}" destId="{39D59D05-3673-4ECA-B511-1E0EB084DDBD}" srcOrd="1" destOrd="0" presId="urn:microsoft.com/office/officeart/2018/2/layout/IconVerticalSolidList"/>
    <dgm:cxn modelId="{4D695012-3718-472D-A62D-2A5144D6FE59}" type="presParOf" srcId="{0CFEF118-584C-4479-B433-1C84510A4ADA}" destId="{3D01EF31-F46B-4601-930D-53BD88D1DB30}" srcOrd="2" destOrd="0" presId="urn:microsoft.com/office/officeart/2018/2/layout/IconVerticalSolidList"/>
    <dgm:cxn modelId="{04F8F38A-AFE7-4DD4-A1A2-D6E0A9FF8E52}" type="presParOf" srcId="{0CFEF118-584C-4479-B433-1C84510A4ADA}" destId="{A631BBF5-F2C9-4E7B-BD3B-0D47AF1F68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82C72-B6A6-41B3-9821-CF02883B07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69EC680-BF23-44EA-A27C-265256703C2F}">
      <dgm:prSet/>
      <dgm:spPr/>
      <dgm:t>
        <a:bodyPr/>
        <a:lstStyle/>
        <a:p>
          <a:r>
            <a:rPr lang="en-IN"/>
            <a:t>Initially used by an APT to target highly specific people in Middle East.</a:t>
          </a:r>
          <a:endParaRPr lang="en-US"/>
        </a:p>
      </dgm:t>
    </dgm:pt>
    <dgm:pt modelId="{387BC3B6-6270-42AF-BF99-36F4E0854AD8}" type="parTrans" cxnId="{9A46B5E5-865C-4728-BF1C-91AACE10AD16}">
      <dgm:prSet/>
      <dgm:spPr/>
      <dgm:t>
        <a:bodyPr/>
        <a:lstStyle/>
        <a:p>
          <a:endParaRPr lang="en-US"/>
        </a:p>
      </dgm:t>
    </dgm:pt>
    <dgm:pt modelId="{123B1A1C-D588-4283-A10A-A777F73A7C00}" type="sibTrans" cxnId="{9A46B5E5-865C-4728-BF1C-91AACE10AD16}">
      <dgm:prSet/>
      <dgm:spPr/>
      <dgm:t>
        <a:bodyPr/>
        <a:lstStyle/>
        <a:p>
          <a:endParaRPr lang="en-US"/>
        </a:p>
      </dgm:t>
    </dgm:pt>
    <dgm:pt modelId="{6BDECEBD-D8F1-443D-AF40-C3DECD883AD9}">
      <dgm:prSet/>
      <dgm:spPr/>
      <dgm:t>
        <a:bodyPr/>
        <a:lstStyle/>
        <a:p>
          <a:r>
            <a:rPr lang="en-IN"/>
            <a:t>Now, reports have told that Sodinokibi Ransomware has also leveraged this exploit.</a:t>
          </a:r>
          <a:endParaRPr lang="en-US"/>
        </a:p>
      </dgm:t>
    </dgm:pt>
    <dgm:pt modelId="{AE316AC6-4BBA-41A7-B62C-220D7F8A9E60}" type="parTrans" cxnId="{97D84A9A-161B-46F8-B88C-7D0388918278}">
      <dgm:prSet/>
      <dgm:spPr/>
      <dgm:t>
        <a:bodyPr/>
        <a:lstStyle/>
        <a:p>
          <a:endParaRPr lang="en-US"/>
        </a:p>
      </dgm:t>
    </dgm:pt>
    <dgm:pt modelId="{473FA804-9E68-44F0-8F89-AF36552DBD2B}" type="sibTrans" cxnId="{97D84A9A-161B-46F8-B88C-7D0388918278}">
      <dgm:prSet/>
      <dgm:spPr/>
      <dgm:t>
        <a:bodyPr/>
        <a:lstStyle/>
        <a:p>
          <a:endParaRPr lang="en-US"/>
        </a:p>
      </dgm:t>
    </dgm:pt>
    <dgm:pt modelId="{633E2437-4F5F-46A8-810A-09AE0C43F8F0}" type="pres">
      <dgm:prSet presAssocID="{8FE82C72-B6A6-41B3-9821-CF02883B073C}" presName="linear" presStyleCnt="0">
        <dgm:presLayoutVars>
          <dgm:animLvl val="lvl"/>
          <dgm:resizeHandles val="exact"/>
        </dgm:presLayoutVars>
      </dgm:prSet>
      <dgm:spPr/>
    </dgm:pt>
    <dgm:pt modelId="{A6DBDCA5-362D-4200-B6EB-46667F965505}" type="pres">
      <dgm:prSet presAssocID="{B69EC680-BF23-44EA-A27C-265256703C2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BF5444-0482-4D9B-BE3F-2A7F51043D44}" type="pres">
      <dgm:prSet presAssocID="{123B1A1C-D588-4283-A10A-A777F73A7C00}" presName="spacer" presStyleCnt="0"/>
      <dgm:spPr/>
    </dgm:pt>
    <dgm:pt modelId="{4E1A7690-AB34-47E0-9D19-23A07CCA3E8B}" type="pres">
      <dgm:prSet presAssocID="{6BDECEBD-D8F1-443D-AF40-C3DECD883AD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01E2112-F7FB-4B0B-921B-DCA1EC9D3397}" type="presOf" srcId="{B69EC680-BF23-44EA-A27C-265256703C2F}" destId="{A6DBDCA5-362D-4200-B6EB-46667F965505}" srcOrd="0" destOrd="0" presId="urn:microsoft.com/office/officeart/2005/8/layout/vList2"/>
    <dgm:cxn modelId="{1DA52D59-5CE7-4361-8A99-4396EA4BF378}" type="presOf" srcId="{8FE82C72-B6A6-41B3-9821-CF02883B073C}" destId="{633E2437-4F5F-46A8-810A-09AE0C43F8F0}" srcOrd="0" destOrd="0" presId="urn:microsoft.com/office/officeart/2005/8/layout/vList2"/>
    <dgm:cxn modelId="{97D84A9A-161B-46F8-B88C-7D0388918278}" srcId="{8FE82C72-B6A6-41B3-9821-CF02883B073C}" destId="{6BDECEBD-D8F1-443D-AF40-C3DECD883AD9}" srcOrd="1" destOrd="0" parTransId="{AE316AC6-4BBA-41A7-B62C-220D7F8A9E60}" sibTransId="{473FA804-9E68-44F0-8F89-AF36552DBD2B}"/>
    <dgm:cxn modelId="{5698E29A-DCA8-4D6B-A5D4-12352E1B04E4}" type="presOf" srcId="{6BDECEBD-D8F1-443D-AF40-C3DECD883AD9}" destId="{4E1A7690-AB34-47E0-9D19-23A07CCA3E8B}" srcOrd="0" destOrd="0" presId="urn:microsoft.com/office/officeart/2005/8/layout/vList2"/>
    <dgm:cxn modelId="{9A46B5E5-865C-4728-BF1C-91AACE10AD16}" srcId="{8FE82C72-B6A6-41B3-9821-CF02883B073C}" destId="{B69EC680-BF23-44EA-A27C-265256703C2F}" srcOrd="0" destOrd="0" parTransId="{387BC3B6-6270-42AF-BF99-36F4E0854AD8}" sibTransId="{123B1A1C-D588-4283-A10A-A777F73A7C00}"/>
    <dgm:cxn modelId="{C78CA71C-BD7A-417C-8520-4FC8F569EFE6}" type="presParOf" srcId="{633E2437-4F5F-46A8-810A-09AE0C43F8F0}" destId="{A6DBDCA5-362D-4200-B6EB-46667F965505}" srcOrd="0" destOrd="0" presId="urn:microsoft.com/office/officeart/2005/8/layout/vList2"/>
    <dgm:cxn modelId="{2A096EF2-624D-4223-B886-97EC7EFADE3C}" type="presParOf" srcId="{633E2437-4F5F-46A8-810A-09AE0C43F8F0}" destId="{1BBF5444-0482-4D9B-BE3F-2A7F51043D44}" srcOrd="1" destOrd="0" presId="urn:microsoft.com/office/officeart/2005/8/layout/vList2"/>
    <dgm:cxn modelId="{63C27E1A-63E2-45EE-AF6A-03DFCE821DA9}" type="presParOf" srcId="{633E2437-4F5F-46A8-810A-09AE0C43F8F0}" destId="{4E1A7690-AB34-47E0-9D19-23A07CCA3E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F334A-0C85-4639-9307-9118315600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C4ADFE-EB58-4F3F-BFB6-3F7494CD83F4}">
      <dgm:prSet/>
      <dgm:spPr/>
      <dgm:t>
        <a:bodyPr/>
        <a:lstStyle/>
        <a:p>
          <a:r>
            <a:rPr lang="en-US"/>
            <a:t>Basically exploitation of vulnerabilities residing in kernel-land.</a:t>
          </a:r>
        </a:p>
      </dgm:t>
    </dgm:pt>
    <dgm:pt modelId="{52D5EDFF-BBE7-41DA-A9CC-CFD14DAAD93F}" type="parTrans" cxnId="{A04A2232-D14D-449A-9A4C-90825345D6BA}">
      <dgm:prSet/>
      <dgm:spPr/>
      <dgm:t>
        <a:bodyPr/>
        <a:lstStyle/>
        <a:p>
          <a:endParaRPr lang="en-US"/>
        </a:p>
      </dgm:t>
    </dgm:pt>
    <dgm:pt modelId="{12B4E26E-55A5-473A-9C41-3B0E1759C841}" type="sibTrans" cxnId="{A04A2232-D14D-449A-9A4C-90825345D6BA}">
      <dgm:prSet/>
      <dgm:spPr/>
      <dgm:t>
        <a:bodyPr/>
        <a:lstStyle/>
        <a:p>
          <a:endParaRPr lang="en-US"/>
        </a:p>
      </dgm:t>
    </dgm:pt>
    <dgm:pt modelId="{B7484AB2-8ADB-4492-85A0-FEB36D3768F9}">
      <dgm:prSet/>
      <dgm:spPr/>
      <dgm:t>
        <a:bodyPr/>
        <a:lstStyle/>
        <a:p>
          <a:r>
            <a:rPr lang="en-US" dirty="0"/>
            <a:t>As more and more mitigations are added, it is getting harder by the day.</a:t>
          </a:r>
        </a:p>
      </dgm:t>
    </dgm:pt>
    <dgm:pt modelId="{2C08C98F-38FB-4BE1-B1FC-DEDF4874716D}" type="parTrans" cxnId="{486D4B55-FCD0-4737-B9ED-4335A0ADF9EA}">
      <dgm:prSet/>
      <dgm:spPr/>
      <dgm:t>
        <a:bodyPr/>
        <a:lstStyle/>
        <a:p>
          <a:endParaRPr lang="en-US"/>
        </a:p>
      </dgm:t>
    </dgm:pt>
    <dgm:pt modelId="{7D10553F-8746-445A-B759-58E4FF04CD4E}" type="sibTrans" cxnId="{486D4B55-FCD0-4737-B9ED-4335A0ADF9EA}">
      <dgm:prSet/>
      <dgm:spPr/>
      <dgm:t>
        <a:bodyPr/>
        <a:lstStyle/>
        <a:p>
          <a:endParaRPr lang="en-US"/>
        </a:p>
      </dgm:t>
    </dgm:pt>
    <dgm:pt modelId="{F08D7C28-CD23-4362-A209-471C71BFD519}">
      <dgm:prSet/>
      <dgm:spPr/>
      <dgm:t>
        <a:bodyPr/>
        <a:lstStyle/>
        <a:p>
          <a:r>
            <a:rPr lang="en-US" dirty="0"/>
            <a:t>In this talk, we will be discussing a Use-After-Free vulnerability in Windows kernel, affecting Windows 7 to Windows 10.</a:t>
          </a:r>
        </a:p>
      </dgm:t>
    </dgm:pt>
    <dgm:pt modelId="{01C458B1-181D-4DCC-819F-BFC409F46DB8}" type="parTrans" cxnId="{5CC63029-7892-4EA4-9179-40FC0BE8918C}">
      <dgm:prSet/>
      <dgm:spPr/>
      <dgm:t>
        <a:bodyPr/>
        <a:lstStyle/>
        <a:p>
          <a:endParaRPr lang="en-US"/>
        </a:p>
      </dgm:t>
    </dgm:pt>
    <dgm:pt modelId="{90D9E73A-344A-46B1-8795-3B4D4FA6F92A}" type="sibTrans" cxnId="{5CC63029-7892-4EA4-9179-40FC0BE8918C}">
      <dgm:prSet/>
      <dgm:spPr/>
      <dgm:t>
        <a:bodyPr/>
        <a:lstStyle/>
        <a:p>
          <a:endParaRPr lang="en-US"/>
        </a:p>
      </dgm:t>
    </dgm:pt>
    <dgm:pt modelId="{0E6790BC-4A41-46EC-BE70-75D5005F9DCD}" type="pres">
      <dgm:prSet presAssocID="{F4DF334A-0C85-4639-9307-911831560037}" presName="linear" presStyleCnt="0">
        <dgm:presLayoutVars>
          <dgm:animLvl val="lvl"/>
          <dgm:resizeHandles val="exact"/>
        </dgm:presLayoutVars>
      </dgm:prSet>
      <dgm:spPr/>
    </dgm:pt>
    <dgm:pt modelId="{786F4ACC-7FD2-4DF1-9147-48B462D8CF3C}" type="pres">
      <dgm:prSet presAssocID="{2BC4ADFE-EB58-4F3F-BFB6-3F7494CD83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378AC-81D3-4EB8-B7B8-A14098E00098}" type="pres">
      <dgm:prSet presAssocID="{12B4E26E-55A5-473A-9C41-3B0E1759C841}" presName="spacer" presStyleCnt="0"/>
      <dgm:spPr/>
    </dgm:pt>
    <dgm:pt modelId="{DF26E219-3D92-4CE3-8C25-1DBBF54C5417}" type="pres">
      <dgm:prSet presAssocID="{B7484AB2-8ADB-4492-85A0-FEB36D3768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E96A24-9638-49AF-A0FE-7AD1A8431113}" type="pres">
      <dgm:prSet presAssocID="{7D10553F-8746-445A-B759-58E4FF04CD4E}" presName="spacer" presStyleCnt="0"/>
      <dgm:spPr/>
    </dgm:pt>
    <dgm:pt modelId="{3F2D3FFF-CA36-4017-93B9-5A63F1A05D98}" type="pres">
      <dgm:prSet presAssocID="{F08D7C28-CD23-4362-A209-471C71BFD51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D1FD11-CBC8-4F8C-8303-8FEE458E07FD}" type="presOf" srcId="{B7484AB2-8ADB-4492-85A0-FEB36D3768F9}" destId="{DF26E219-3D92-4CE3-8C25-1DBBF54C5417}" srcOrd="0" destOrd="0" presId="urn:microsoft.com/office/officeart/2005/8/layout/vList2"/>
    <dgm:cxn modelId="{5CC63029-7892-4EA4-9179-40FC0BE8918C}" srcId="{F4DF334A-0C85-4639-9307-911831560037}" destId="{F08D7C28-CD23-4362-A209-471C71BFD519}" srcOrd="2" destOrd="0" parTransId="{01C458B1-181D-4DCC-819F-BFC409F46DB8}" sibTransId="{90D9E73A-344A-46B1-8795-3B4D4FA6F92A}"/>
    <dgm:cxn modelId="{A04A2232-D14D-449A-9A4C-90825345D6BA}" srcId="{F4DF334A-0C85-4639-9307-911831560037}" destId="{2BC4ADFE-EB58-4F3F-BFB6-3F7494CD83F4}" srcOrd="0" destOrd="0" parTransId="{52D5EDFF-BBE7-41DA-A9CC-CFD14DAAD93F}" sibTransId="{12B4E26E-55A5-473A-9C41-3B0E1759C841}"/>
    <dgm:cxn modelId="{486D4B55-FCD0-4737-B9ED-4335A0ADF9EA}" srcId="{F4DF334A-0C85-4639-9307-911831560037}" destId="{B7484AB2-8ADB-4492-85A0-FEB36D3768F9}" srcOrd="1" destOrd="0" parTransId="{2C08C98F-38FB-4BE1-B1FC-DEDF4874716D}" sibTransId="{7D10553F-8746-445A-B759-58E4FF04CD4E}"/>
    <dgm:cxn modelId="{1D1F6A81-424F-4D32-9D58-ABE42EF629F6}" type="presOf" srcId="{F4DF334A-0C85-4639-9307-911831560037}" destId="{0E6790BC-4A41-46EC-BE70-75D5005F9DCD}" srcOrd="0" destOrd="0" presId="urn:microsoft.com/office/officeart/2005/8/layout/vList2"/>
    <dgm:cxn modelId="{485917CA-6F04-4189-95CF-F53229C4E307}" type="presOf" srcId="{2BC4ADFE-EB58-4F3F-BFB6-3F7494CD83F4}" destId="{786F4ACC-7FD2-4DF1-9147-48B462D8CF3C}" srcOrd="0" destOrd="0" presId="urn:microsoft.com/office/officeart/2005/8/layout/vList2"/>
    <dgm:cxn modelId="{E3E77BD3-4821-4ADD-9B3E-E22DF52A55DE}" type="presOf" srcId="{F08D7C28-CD23-4362-A209-471C71BFD519}" destId="{3F2D3FFF-CA36-4017-93B9-5A63F1A05D98}" srcOrd="0" destOrd="0" presId="urn:microsoft.com/office/officeart/2005/8/layout/vList2"/>
    <dgm:cxn modelId="{B3CE740E-6D19-4372-AA7A-D93820F8CADA}" type="presParOf" srcId="{0E6790BC-4A41-46EC-BE70-75D5005F9DCD}" destId="{786F4ACC-7FD2-4DF1-9147-48B462D8CF3C}" srcOrd="0" destOrd="0" presId="urn:microsoft.com/office/officeart/2005/8/layout/vList2"/>
    <dgm:cxn modelId="{25B67CD2-8AC8-45B4-A1A6-732FD369ED53}" type="presParOf" srcId="{0E6790BC-4A41-46EC-BE70-75D5005F9DCD}" destId="{48B378AC-81D3-4EB8-B7B8-A14098E00098}" srcOrd="1" destOrd="0" presId="urn:microsoft.com/office/officeart/2005/8/layout/vList2"/>
    <dgm:cxn modelId="{43082FAE-1B0C-4FDA-A601-3A428697AADA}" type="presParOf" srcId="{0E6790BC-4A41-46EC-BE70-75D5005F9DCD}" destId="{DF26E219-3D92-4CE3-8C25-1DBBF54C5417}" srcOrd="2" destOrd="0" presId="urn:microsoft.com/office/officeart/2005/8/layout/vList2"/>
    <dgm:cxn modelId="{3D24DC42-8C20-4720-8E8D-FD47D02ADF1B}" type="presParOf" srcId="{0E6790BC-4A41-46EC-BE70-75D5005F9DCD}" destId="{60E96A24-9638-49AF-A0FE-7AD1A8431113}" srcOrd="3" destOrd="0" presId="urn:microsoft.com/office/officeart/2005/8/layout/vList2"/>
    <dgm:cxn modelId="{E8E8F752-52D4-4FB5-BB5F-E372FE9E14FA}" type="presParOf" srcId="{0E6790BC-4A41-46EC-BE70-75D5005F9DCD}" destId="{3F2D3FFF-CA36-4017-93B9-5A63F1A05D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D1B512-283F-42D9-8AF9-C8A95D926A8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F79549B-073D-46B5-BCC4-BA9C3B822539}">
      <dgm:prSet/>
      <dgm:spPr/>
      <dgm:t>
        <a:bodyPr/>
        <a:lstStyle/>
        <a:p>
          <a:r>
            <a:rPr lang="en-US" dirty="0"/>
            <a:t>“Patch diffing is a common technique of comparing two binary builds of the same code – a known-vulnerable one and one containing a security fix.” - </a:t>
          </a:r>
          <a:r>
            <a:rPr lang="en-IN" dirty="0"/>
            <a:t>Mateusz “j00ru” </a:t>
          </a:r>
          <a:r>
            <a:rPr lang="en-IN" dirty="0" err="1"/>
            <a:t>Jurczyk</a:t>
          </a:r>
          <a:endParaRPr lang="en-US" dirty="0"/>
        </a:p>
      </dgm:t>
    </dgm:pt>
    <dgm:pt modelId="{B6E3D1F4-B08E-4D35-B484-5D26A399037F}" type="parTrans" cxnId="{CDD53138-A889-46A9-94B6-A834EC0A847A}">
      <dgm:prSet/>
      <dgm:spPr/>
      <dgm:t>
        <a:bodyPr/>
        <a:lstStyle/>
        <a:p>
          <a:endParaRPr lang="en-US"/>
        </a:p>
      </dgm:t>
    </dgm:pt>
    <dgm:pt modelId="{FD00F479-55AA-4FD9-B8B1-A4E975B24D5D}" type="sibTrans" cxnId="{CDD53138-A889-46A9-94B6-A834EC0A847A}">
      <dgm:prSet/>
      <dgm:spPr/>
      <dgm:t>
        <a:bodyPr/>
        <a:lstStyle/>
        <a:p>
          <a:endParaRPr lang="en-US"/>
        </a:p>
      </dgm:t>
    </dgm:pt>
    <dgm:pt modelId="{061D8646-3D95-4564-877D-0C7060194F7D}">
      <dgm:prSet/>
      <dgm:spPr/>
      <dgm:t>
        <a:bodyPr/>
        <a:lstStyle/>
        <a:p>
          <a:r>
            <a:rPr lang="en-IN" dirty="0"/>
            <a:t>Plethora of tools available for the task, both paid as well as free ones.</a:t>
          </a:r>
          <a:endParaRPr lang="en-US" dirty="0"/>
        </a:p>
      </dgm:t>
    </dgm:pt>
    <dgm:pt modelId="{6EEDC61C-FAFE-4BFD-A7A3-7E1D09C29372}" type="parTrans" cxnId="{3BBE6243-2354-4D46-B05B-5314DE5B4935}">
      <dgm:prSet/>
      <dgm:spPr/>
      <dgm:t>
        <a:bodyPr/>
        <a:lstStyle/>
        <a:p>
          <a:endParaRPr lang="en-US"/>
        </a:p>
      </dgm:t>
    </dgm:pt>
    <dgm:pt modelId="{2E19CB09-B169-4DAA-8B33-5CDC334D9AF1}" type="sibTrans" cxnId="{3BBE6243-2354-4D46-B05B-5314DE5B4935}">
      <dgm:prSet/>
      <dgm:spPr/>
      <dgm:t>
        <a:bodyPr/>
        <a:lstStyle/>
        <a:p>
          <a:endParaRPr lang="en-US"/>
        </a:p>
      </dgm:t>
    </dgm:pt>
    <dgm:pt modelId="{EC6E4943-0917-4DD4-BD9F-6F11FE0D9966}">
      <dgm:prSet/>
      <dgm:spPr/>
      <dgm:t>
        <a:bodyPr/>
        <a:lstStyle/>
        <a:p>
          <a:r>
            <a:rPr lang="en-IN" dirty="0"/>
            <a:t>Paid Tools: IDA Pro with Binary Diffing plugins, such as </a:t>
          </a:r>
          <a:r>
            <a:rPr lang="en-IN" dirty="0" err="1"/>
            <a:t>BinDiff</a:t>
          </a:r>
          <a:r>
            <a:rPr lang="en-IN" dirty="0"/>
            <a:t> or </a:t>
          </a:r>
          <a:r>
            <a:rPr lang="en-IN" dirty="0" err="1"/>
            <a:t>Diaphora</a:t>
          </a:r>
          <a:r>
            <a:rPr lang="en-IN" dirty="0"/>
            <a:t> or </a:t>
          </a:r>
          <a:r>
            <a:rPr lang="en-IN" dirty="0" err="1"/>
            <a:t>DarumDrim</a:t>
          </a:r>
          <a:r>
            <a:rPr lang="en-IN" dirty="0"/>
            <a:t>.</a:t>
          </a:r>
          <a:endParaRPr lang="en-US" dirty="0"/>
        </a:p>
      </dgm:t>
    </dgm:pt>
    <dgm:pt modelId="{D3BDA294-5849-47EF-AC6E-7B6348B26292}" type="parTrans" cxnId="{0821107E-9204-4E5F-99D8-46A87A7B5A89}">
      <dgm:prSet/>
      <dgm:spPr/>
      <dgm:t>
        <a:bodyPr/>
        <a:lstStyle/>
        <a:p>
          <a:endParaRPr lang="en-US"/>
        </a:p>
      </dgm:t>
    </dgm:pt>
    <dgm:pt modelId="{60F689DB-ED52-4047-B828-619B0087BD8F}" type="sibTrans" cxnId="{0821107E-9204-4E5F-99D8-46A87A7B5A89}">
      <dgm:prSet/>
      <dgm:spPr/>
      <dgm:t>
        <a:bodyPr/>
        <a:lstStyle/>
        <a:p>
          <a:endParaRPr lang="en-US"/>
        </a:p>
      </dgm:t>
    </dgm:pt>
    <dgm:pt modelId="{2DFF733C-BA59-4E0A-A281-82CD358D74F8}">
      <dgm:prSet/>
      <dgm:spPr/>
      <dgm:t>
        <a:bodyPr/>
        <a:lstStyle/>
        <a:p>
          <a:r>
            <a:rPr lang="en-IN" dirty="0"/>
            <a:t>Usually the tools/plugins that use IDA are much better as they simply make use of IDA’s </a:t>
          </a:r>
          <a:r>
            <a:rPr lang="en-IN" dirty="0" err="1"/>
            <a:t>decompiler</a:t>
          </a:r>
          <a:r>
            <a:rPr lang="en-IN" dirty="0"/>
            <a:t>/disassembler and leverage that.</a:t>
          </a:r>
          <a:endParaRPr lang="en-US" dirty="0"/>
        </a:p>
      </dgm:t>
    </dgm:pt>
    <dgm:pt modelId="{5C1B4723-34EF-4CF4-AC1D-F49F13A0B99A}" type="parTrans" cxnId="{0F7EBE48-06FA-4874-A0E5-FBB1ED89D867}">
      <dgm:prSet/>
      <dgm:spPr/>
      <dgm:t>
        <a:bodyPr/>
        <a:lstStyle/>
        <a:p>
          <a:endParaRPr lang="en-US"/>
        </a:p>
      </dgm:t>
    </dgm:pt>
    <dgm:pt modelId="{8D09E0EB-06C7-4C92-9A58-7E82E875B3CB}" type="sibTrans" cxnId="{0F7EBE48-06FA-4874-A0E5-FBB1ED89D867}">
      <dgm:prSet/>
      <dgm:spPr/>
      <dgm:t>
        <a:bodyPr/>
        <a:lstStyle/>
        <a:p>
          <a:endParaRPr lang="en-US"/>
        </a:p>
      </dgm:t>
    </dgm:pt>
    <dgm:pt modelId="{41F758E2-9E05-4DCB-AB10-1AF3C1D310B1}" type="pres">
      <dgm:prSet presAssocID="{EBD1B512-283F-42D9-8AF9-C8A95D926A80}" presName="root" presStyleCnt="0">
        <dgm:presLayoutVars>
          <dgm:dir/>
          <dgm:resizeHandles val="exact"/>
        </dgm:presLayoutVars>
      </dgm:prSet>
      <dgm:spPr/>
    </dgm:pt>
    <dgm:pt modelId="{8395305F-7297-4602-A911-8C1562AD0F53}" type="pres">
      <dgm:prSet presAssocID="{EBD1B512-283F-42D9-8AF9-C8A95D926A80}" presName="container" presStyleCnt="0">
        <dgm:presLayoutVars>
          <dgm:dir/>
          <dgm:resizeHandles val="exact"/>
        </dgm:presLayoutVars>
      </dgm:prSet>
      <dgm:spPr/>
    </dgm:pt>
    <dgm:pt modelId="{25A9D19B-64D8-449F-AFF4-075994D96D40}" type="pres">
      <dgm:prSet presAssocID="{0F79549B-073D-46B5-BCC4-BA9C3B822539}" presName="compNode" presStyleCnt="0"/>
      <dgm:spPr/>
    </dgm:pt>
    <dgm:pt modelId="{30DBFC8A-2CE0-42BF-B2C2-FB96FE071B7E}" type="pres">
      <dgm:prSet presAssocID="{0F79549B-073D-46B5-BCC4-BA9C3B822539}" presName="iconBgRect" presStyleLbl="bgShp" presStyleIdx="0" presStyleCnt="4"/>
      <dgm:spPr/>
    </dgm:pt>
    <dgm:pt modelId="{4C5AB905-325B-463C-8DE1-DCFA7FB3C1D7}" type="pres">
      <dgm:prSet presAssocID="{0F79549B-073D-46B5-BCC4-BA9C3B8225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C51230D-3740-4445-8A85-21F262890C7E}" type="pres">
      <dgm:prSet presAssocID="{0F79549B-073D-46B5-BCC4-BA9C3B822539}" presName="spaceRect" presStyleCnt="0"/>
      <dgm:spPr/>
    </dgm:pt>
    <dgm:pt modelId="{0C54576D-102B-4AAA-927D-031DD1625584}" type="pres">
      <dgm:prSet presAssocID="{0F79549B-073D-46B5-BCC4-BA9C3B822539}" presName="textRect" presStyleLbl="revTx" presStyleIdx="0" presStyleCnt="4">
        <dgm:presLayoutVars>
          <dgm:chMax val="1"/>
          <dgm:chPref val="1"/>
        </dgm:presLayoutVars>
      </dgm:prSet>
      <dgm:spPr/>
    </dgm:pt>
    <dgm:pt modelId="{B7E4B3CE-B97E-4242-A497-6B8C15186725}" type="pres">
      <dgm:prSet presAssocID="{FD00F479-55AA-4FD9-B8B1-A4E975B24D5D}" presName="sibTrans" presStyleLbl="sibTrans2D1" presStyleIdx="0" presStyleCnt="0"/>
      <dgm:spPr/>
    </dgm:pt>
    <dgm:pt modelId="{6CF5C1E1-8634-4C06-AFD4-BDEA7E161EA7}" type="pres">
      <dgm:prSet presAssocID="{061D8646-3D95-4564-877D-0C7060194F7D}" presName="compNode" presStyleCnt="0"/>
      <dgm:spPr/>
    </dgm:pt>
    <dgm:pt modelId="{59BB11A9-5AE7-41BB-A3D0-BEF732214A3C}" type="pres">
      <dgm:prSet presAssocID="{061D8646-3D95-4564-877D-0C7060194F7D}" presName="iconBgRect" presStyleLbl="bgShp" presStyleIdx="1" presStyleCnt="4"/>
      <dgm:spPr/>
    </dgm:pt>
    <dgm:pt modelId="{479D144F-AD10-4C33-9712-DD72588F4610}" type="pres">
      <dgm:prSet presAssocID="{061D8646-3D95-4564-877D-0C7060194F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FDE6101-D3BB-479A-95E8-02923E498BB9}" type="pres">
      <dgm:prSet presAssocID="{061D8646-3D95-4564-877D-0C7060194F7D}" presName="spaceRect" presStyleCnt="0"/>
      <dgm:spPr/>
    </dgm:pt>
    <dgm:pt modelId="{4860B071-9BE4-46C2-895A-D2621ECD3A7A}" type="pres">
      <dgm:prSet presAssocID="{061D8646-3D95-4564-877D-0C7060194F7D}" presName="textRect" presStyleLbl="revTx" presStyleIdx="1" presStyleCnt="4">
        <dgm:presLayoutVars>
          <dgm:chMax val="1"/>
          <dgm:chPref val="1"/>
        </dgm:presLayoutVars>
      </dgm:prSet>
      <dgm:spPr/>
    </dgm:pt>
    <dgm:pt modelId="{59C3F672-DFC7-43F6-BE7A-0D0706BD16A8}" type="pres">
      <dgm:prSet presAssocID="{2E19CB09-B169-4DAA-8B33-5CDC334D9AF1}" presName="sibTrans" presStyleLbl="sibTrans2D1" presStyleIdx="0" presStyleCnt="0"/>
      <dgm:spPr/>
    </dgm:pt>
    <dgm:pt modelId="{171CDF83-45D6-46A0-AC94-710783DED027}" type="pres">
      <dgm:prSet presAssocID="{EC6E4943-0917-4DD4-BD9F-6F11FE0D9966}" presName="compNode" presStyleCnt="0"/>
      <dgm:spPr/>
    </dgm:pt>
    <dgm:pt modelId="{08F21FEC-952F-438A-AA92-F36AEB9D6E5D}" type="pres">
      <dgm:prSet presAssocID="{EC6E4943-0917-4DD4-BD9F-6F11FE0D9966}" presName="iconBgRect" presStyleLbl="bgShp" presStyleIdx="2" presStyleCnt="4"/>
      <dgm:spPr/>
    </dgm:pt>
    <dgm:pt modelId="{EED1CFC0-539F-4FAD-962A-7F3BFE3624D0}" type="pres">
      <dgm:prSet presAssocID="{EC6E4943-0917-4DD4-BD9F-6F11FE0D9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363A0F-059E-455C-9F32-3E3A0349FBF2}" type="pres">
      <dgm:prSet presAssocID="{EC6E4943-0917-4DD4-BD9F-6F11FE0D9966}" presName="spaceRect" presStyleCnt="0"/>
      <dgm:spPr/>
    </dgm:pt>
    <dgm:pt modelId="{61F943A2-2A28-4CBB-B091-CE00F5E39927}" type="pres">
      <dgm:prSet presAssocID="{EC6E4943-0917-4DD4-BD9F-6F11FE0D9966}" presName="textRect" presStyleLbl="revTx" presStyleIdx="2" presStyleCnt="4">
        <dgm:presLayoutVars>
          <dgm:chMax val="1"/>
          <dgm:chPref val="1"/>
        </dgm:presLayoutVars>
      </dgm:prSet>
      <dgm:spPr/>
    </dgm:pt>
    <dgm:pt modelId="{75E65499-3F03-409D-AC67-F2B8E26C3263}" type="pres">
      <dgm:prSet presAssocID="{60F689DB-ED52-4047-B828-619B0087BD8F}" presName="sibTrans" presStyleLbl="sibTrans2D1" presStyleIdx="0" presStyleCnt="0"/>
      <dgm:spPr/>
    </dgm:pt>
    <dgm:pt modelId="{9C17FB73-0934-488C-B06B-C32E1F4C139D}" type="pres">
      <dgm:prSet presAssocID="{2DFF733C-BA59-4E0A-A281-82CD358D74F8}" presName="compNode" presStyleCnt="0"/>
      <dgm:spPr/>
    </dgm:pt>
    <dgm:pt modelId="{F9C96B6D-A864-43E6-8EA4-8CFFA4DD9FDB}" type="pres">
      <dgm:prSet presAssocID="{2DFF733C-BA59-4E0A-A281-82CD358D74F8}" presName="iconBgRect" presStyleLbl="bgShp" presStyleIdx="3" presStyleCnt="4"/>
      <dgm:spPr/>
    </dgm:pt>
    <dgm:pt modelId="{0AE97697-9C59-46C7-A0FC-E97E05175043}" type="pres">
      <dgm:prSet presAssocID="{2DFF733C-BA59-4E0A-A281-82CD358D74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EA464535-092D-42AB-BE96-CEC8C1FB1814}" type="pres">
      <dgm:prSet presAssocID="{2DFF733C-BA59-4E0A-A281-82CD358D74F8}" presName="spaceRect" presStyleCnt="0"/>
      <dgm:spPr/>
    </dgm:pt>
    <dgm:pt modelId="{8781004A-2CC3-4FEB-B60F-B56EC73256B2}" type="pres">
      <dgm:prSet presAssocID="{2DFF733C-BA59-4E0A-A281-82CD358D74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4E9202-10F4-44A1-ACA3-BE8AB35D6AEE}" type="presOf" srcId="{EBD1B512-283F-42D9-8AF9-C8A95D926A80}" destId="{41F758E2-9E05-4DCB-AB10-1AF3C1D310B1}" srcOrd="0" destOrd="0" presId="urn:microsoft.com/office/officeart/2018/2/layout/IconCircleList"/>
    <dgm:cxn modelId="{CDD53138-A889-46A9-94B6-A834EC0A847A}" srcId="{EBD1B512-283F-42D9-8AF9-C8A95D926A80}" destId="{0F79549B-073D-46B5-BCC4-BA9C3B822539}" srcOrd="0" destOrd="0" parTransId="{B6E3D1F4-B08E-4D35-B484-5D26A399037F}" sibTransId="{FD00F479-55AA-4FD9-B8B1-A4E975B24D5D}"/>
    <dgm:cxn modelId="{3BBE6243-2354-4D46-B05B-5314DE5B4935}" srcId="{EBD1B512-283F-42D9-8AF9-C8A95D926A80}" destId="{061D8646-3D95-4564-877D-0C7060194F7D}" srcOrd="1" destOrd="0" parTransId="{6EEDC61C-FAFE-4BFD-A7A3-7E1D09C29372}" sibTransId="{2E19CB09-B169-4DAA-8B33-5CDC334D9AF1}"/>
    <dgm:cxn modelId="{0F7EBE48-06FA-4874-A0E5-FBB1ED89D867}" srcId="{EBD1B512-283F-42D9-8AF9-C8A95D926A80}" destId="{2DFF733C-BA59-4E0A-A281-82CD358D74F8}" srcOrd="3" destOrd="0" parTransId="{5C1B4723-34EF-4CF4-AC1D-F49F13A0B99A}" sibTransId="{8D09E0EB-06C7-4C92-9A58-7E82E875B3CB}"/>
    <dgm:cxn modelId="{34B0B450-A08A-4410-83D4-1153999B9D8E}" type="presOf" srcId="{60F689DB-ED52-4047-B828-619B0087BD8F}" destId="{75E65499-3F03-409D-AC67-F2B8E26C3263}" srcOrd="0" destOrd="0" presId="urn:microsoft.com/office/officeart/2018/2/layout/IconCircleList"/>
    <dgm:cxn modelId="{0821107E-9204-4E5F-99D8-46A87A7B5A89}" srcId="{EBD1B512-283F-42D9-8AF9-C8A95D926A80}" destId="{EC6E4943-0917-4DD4-BD9F-6F11FE0D9966}" srcOrd="2" destOrd="0" parTransId="{D3BDA294-5849-47EF-AC6E-7B6348B26292}" sibTransId="{60F689DB-ED52-4047-B828-619B0087BD8F}"/>
    <dgm:cxn modelId="{30412280-278A-4FB8-8512-17F42F260782}" type="presOf" srcId="{0F79549B-073D-46B5-BCC4-BA9C3B822539}" destId="{0C54576D-102B-4AAA-927D-031DD1625584}" srcOrd="0" destOrd="0" presId="urn:microsoft.com/office/officeart/2018/2/layout/IconCircleList"/>
    <dgm:cxn modelId="{A7E381C8-49E5-455B-B21B-1C3FDDFC6F75}" type="presOf" srcId="{2DFF733C-BA59-4E0A-A281-82CD358D74F8}" destId="{8781004A-2CC3-4FEB-B60F-B56EC73256B2}" srcOrd="0" destOrd="0" presId="urn:microsoft.com/office/officeart/2018/2/layout/IconCircleList"/>
    <dgm:cxn modelId="{C85CE2CB-CFBF-445D-899E-31B0DAA00F48}" type="presOf" srcId="{061D8646-3D95-4564-877D-0C7060194F7D}" destId="{4860B071-9BE4-46C2-895A-D2621ECD3A7A}" srcOrd="0" destOrd="0" presId="urn:microsoft.com/office/officeart/2018/2/layout/IconCircleList"/>
    <dgm:cxn modelId="{95CBAFDB-6069-4E75-A89B-A63598560DF1}" type="presOf" srcId="{FD00F479-55AA-4FD9-B8B1-A4E975B24D5D}" destId="{B7E4B3CE-B97E-4242-A497-6B8C15186725}" srcOrd="0" destOrd="0" presId="urn:microsoft.com/office/officeart/2018/2/layout/IconCircleList"/>
    <dgm:cxn modelId="{1C4864E5-F163-4623-8524-AE838876DC73}" type="presOf" srcId="{EC6E4943-0917-4DD4-BD9F-6F11FE0D9966}" destId="{61F943A2-2A28-4CBB-B091-CE00F5E39927}" srcOrd="0" destOrd="0" presId="urn:microsoft.com/office/officeart/2018/2/layout/IconCircleList"/>
    <dgm:cxn modelId="{78C1E1E8-5C6F-4F06-9A31-FE238FEDC065}" type="presOf" srcId="{2E19CB09-B169-4DAA-8B33-5CDC334D9AF1}" destId="{59C3F672-DFC7-43F6-BE7A-0D0706BD16A8}" srcOrd="0" destOrd="0" presId="urn:microsoft.com/office/officeart/2018/2/layout/IconCircleList"/>
    <dgm:cxn modelId="{8DEBFF63-9E24-47AD-9F90-3699854EC32F}" type="presParOf" srcId="{41F758E2-9E05-4DCB-AB10-1AF3C1D310B1}" destId="{8395305F-7297-4602-A911-8C1562AD0F53}" srcOrd="0" destOrd="0" presId="urn:microsoft.com/office/officeart/2018/2/layout/IconCircleList"/>
    <dgm:cxn modelId="{2DA11605-6462-403E-AC9B-FFAD28C1A3B0}" type="presParOf" srcId="{8395305F-7297-4602-A911-8C1562AD0F53}" destId="{25A9D19B-64D8-449F-AFF4-075994D96D40}" srcOrd="0" destOrd="0" presId="urn:microsoft.com/office/officeart/2018/2/layout/IconCircleList"/>
    <dgm:cxn modelId="{0B8FF4B0-48F9-4C7D-B7DC-DE33D040463B}" type="presParOf" srcId="{25A9D19B-64D8-449F-AFF4-075994D96D40}" destId="{30DBFC8A-2CE0-42BF-B2C2-FB96FE071B7E}" srcOrd="0" destOrd="0" presId="urn:microsoft.com/office/officeart/2018/2/layout/IconCircleList"/>
    <dgm:cxn modelId="{3E9125D8-C821-4257-B1A1-C863809994D0}" type="presParOf" srcId="{25A9D19B-64D8-449F-AFF4-075994D96D40}" destId="{4C5AB905-325B-463C-8DE1-DCFA7FB3C1D7}" srcOrd="1" destOrd="0" presId="urn:microsoft.com/office/officeart/2018/2/layout/IconCircleList"/>
    <dgm:cxn modelId="{72FE8227-D087-4750-A1D6-0C4907543EEC}" type="presParOf" srcId="{25A9D19B-64D8-449F-AFF4-075994D96D40}" destId="{9C51230D-3740-4445-8A85-21F262890C7E}" srcOrd="2" destOrd="0" presId="urn:microsoft.com/office/officeart/2018/2/layout/IconCircleList"/>
    <dgm:cxn modelId="{D91FE5FE-AAB0-4EC9-AC51-91B519B81144}" type="presParOf" srcId="{25A9D19B-64D8-449F-AFF4-075994D96D40}" destId="{0C54576D-102B-4AAA-927D-031DD1625584}" srcOrd="3" destOrd="0" presId="urn:microsoft.com/office/officeart/2018/2/layout/IconCircleList"/>
    <dgm:cxn modelId="{6AA6674A-5019-4DC8-8026-28B73320D359}" type="presParOf" srcId="{8395305F-7297-4602-A911-8C1562AD0F53}" destId="{B7E4B3CE-B97E-4242-A497-6B8C15186725}" srcOrd="1" destOrd="0" presId="urn:microsoft.com/office/officeart/2018/2/layout/IconCircleList"/>
    <dgm:cxn modelId="{36C3F1B6-2DF2-47F7-89B6-9172331A0635}" type="presParOf" srcId="{8395305F-7297-4602-A911-8C1562AD0F53}" destId="{6CF5C1E1-8634-4C06-AFD4-BDEA7E161EA7}" srcOrd="2" destOrd="0" presId="urn:microsoft.com/office/officeart/2018/2/layout/IconCircleList"/>
    <dgm:cxn modelId="{54F85825-7B16-463F-90AB-793488108D8C}" type="presParOf" srcId="{6CF5C1E1-8634-4C06-AFD4-BDEA7E161EA7}" destId="{59BB11A9-5AE7-41BB-A3D0-BEF732214A3C}" srcOrd="0" destOrd="0" presId="urn:microsoft.com/office/officeart/2018/2/layout/IconCircleList"/>
    <dgm:cxn modelId="{700FED19-5776-44E6-9D76-1E28A502E005}" type="presParOf" srcId="{6CF5C1E1-8634-4C06-AFD4-BDEA7E161EA7}" destId="{479D144F-AD10-4C33-9712-DD72588F4610}" srcOrd="1" destOrd="0" presId="urn:microsoft.com/office/officeart/2018/2/layout/IconCircleList"/>
    <dgm:cxn modelId="{C067DF43-AAAD-4C4C-A620-08B92C9FFDC2}" type="presParOf" srcId="{6CF5C1E1-8634-4C06-AFD4-BDEA7E161EA7}" destId="{FFDE6101-D3BB-479A-95E8-02923E498BB9}" srcOrd="2" destOrd="0" presId="urn:microsoft.com/office/officeart/2018/2/layout/IconCircleList"/>
    <dgm:cxn modelId="{6C2A13CB-A1A8-49A1-9E9D-283CF03DC960}" type="presParOf" srcId="{6CF5C1E1-8634-4C06-AFD4-BDEA7E161EA7}" destId="{4860B071-9BE4-46C2-895A-D2621ECD3A7A}" srcOrd="3" destOrd="0" presId="urn:microsoft.com/office/officeart/2018/2/layout/IconCircleList"/>
    <dgm:cxn modelId="{ECC912A0-0BD7-43A6-9D35-1FBADF6AA55D}" type="presParOf" srcId="{8395305F-7297-4602-A911-8C1562AD0F53}" destId="{59C3F672-DFC7-43F6-BE7A-0D0706BD16A8}" srcOrd="3" destOrd="0" presId="urn:microsoft.com/office/officeart/2018/2/layout/IconCircleList"/>
    <dgm:cxn modelId="{E90D6732-C09F-4EB2-8322-97A7009E1057}" type="presParOf" srcId="{8395305F-7297-4602-A911-8C1562AD0F53}" destId="{171CDF83-45D6-46A0-AC94-710783DED027}" srcOrd="4" destOrd="0" presId="urn:microsoft.com/office/officeart/2018/2/layout/IconCircleList"/>
    <dgm:cxn modelId="{3B0569CF-CC4A-44B1-B2FA-F134BD942E8B}" type="presParOf" srcId="{171CDF83-45D6-46A0-AC94-710783DED027}" destId="{08F21FEC-952F-438A-AA92-F36AEB9D6E5D}" srcOrd="0" destOrd="0" presId="urn:microsoft.com/office/officeart/2018/2/layout/IconCircleList"/>
    <dgm:cxn modelId="{56EF0959-56D7-47BD-BF87-77B35FB4B25D}" type="presParOf" srcId="{171CDF83-45D6-46A0-AC94-710783DED027}" destId="{EED1CFC0-539F-4FAD-962A-7F3BFE3624D0}" srcOrd="1" destOrd="0" presId="urn:microsoft.com/office/officeart/2018/2/layout/IconCircleList"/>
    <dgm:cxn modelId="{FBC75E46-FEB8-4291-A5B4-0790D9C33DA2}" type="presParOf" srcId="{171CDF83-45D6-46A0-AC94-710783DED027}" destId="{5C363A0F-059E-455C-9F32-3E3A0349FBF2}" srcOrd="2" destOrd="0" presId="urn:microsoft.com/office/officeart/2018/2/layout/IconCircleList"/>
    <dgm:cxn modelId="{9AEB4221-86DA-41AB-BE89-BFC30D8D3DE9}" type="presParOf" srcId="{171CDF83-45D6-46A0-AC94-710783DED027}" destId="{61F943A2-2A28-4CBB-B091-CE00F5E39927}" srcOrd="3" destOrd="0" presId="urn:microsoft.com/office/officeart/2018/2/layout/IconCircleList"/>
    <dgm:cxn modelId="{5CC8A82D-E6BE-4E67-AF0A-A10F2DE86DBE}" type="presParOf" srcId="{8395305F-7297-4602-A911-8C1562AD0F53}" destId="{75E65499-3F03-409D-AC67-F2B8E26C3263}" srcOrd="5" destOrd="0" presId="urn:microsoft.com/office/officeart/2018/2/layout/IconCircleList"/>
    <dgm:cxn modelId="{07434658-1FF1-4837-AE69-088F9EFB5401}" type="presParOf" srcId="{8395305F-7297-4602-A911-8C1562AD0F53}" destId="{9C17FB73-0934-488C-B06B-C32E1F4C139D}" srcOrd="6" destOrd="0" presId="urn:microsoft.com/office/officeart/2018/2/layout/IconCircleList"/>
    <dgm:cxn modelId="{D41E0D4D-111C-455A-B202-C633F7EB7B3F}" type="presParOf" srcId="{9C17FB73-0934-488C-B06B-C32E1F4C139D}" destId="{F9C96B6D-A864-43E6-8EA4-8CFFA4DD9FDB}" srcOrd="0" destOrd="0" presId="urn:microsoft.com/office/officeart/2018/2/layout/IconCircleList"/>
    <dgm:cxn modelId="{7E7AD5D7-23BB-4EC6-B2B5-471ACC9EB5EF}" type="presParOf" srcId="{9C17FB73-0934-488C-B06B-C32E1F4C139D}" destId="{0AE97697-9C59-46C7-A0FC-E97E05175043}" srcOrd="1" destOrd="0" presId="urn:microsoft.com/office/officeart/2018/2/layout/IconCircleList"/>
    <dgm:cxn modelId="{5E0CCE02-5FBD-483B-BEAD-ED6A502C1642}" type="presParOf" srcId="{9C17FB73-0934-488C-B06B-C32E1F4C139D}" destId="{EA464535-092D-42AB-BE96-CEC8C1FB1814}" srcOrd="2" destOrd="0" presId="urn:microsoft.com/office/officeart/2018/2/layout/IconCircleList"/>
    <dgm:cxn modelId="{5EEB4E46-6296-4071-B509-7791396AF5DE}" type="presParOf" srcId="{9C17FB73-0934-488C-B06B-C32E1F4C139D}" destId="{8781004A-2CC3-4FEB-B60F-B56EC73256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1CEE6F-FEDA-464C-A916-E4EB4F5D49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FD72C6-991E-4A02-A8EA-1A15DB38EBE7}">
      <dgm:prSet/>
      <dgm:spPr/>
      <dgm:t>
        <a:bodyPr/>
        <a:lstStyle/>
        <a:p>
          <a:r>
            <a:rPr lang="en-US"/>
            <a:t>Hook Kernel Callback Table for user-mode callback functions – </a:t>
          </a:r>
          <a:r>
            <a:rPr lang="en-US" i="1"/>
            <a:t>fnDWORD, fnNCDESTROY</a:t>
          </a:r>
          <a:r>
            <a:rPr lang="en-US"/>
            <a:t> and </a:t>
          </a:r>
          <a:r>
            <a:rPr lang="en-US" i="1"/>
            <a:t>fnINLPCREATESTRUCT</a:t>
          </a:r>
          <a:r>
            <a:rPr lang="en-US"/>
            <a:t>.</a:t>
          </a:r>
        </a:p>
      </dgm:t>
    </dgm:pt>
    <dgm:pt modelId="{9795A015-C3FE-41A6-924D-C278FBAA3DF4}" type="parTrans" cxnId="{0F025F94-11B5-4C8C-8B60-1FA130F7A8B4}">
      <dgm:prSet/>
      <dgm:spPr/>
      <dgm:t>
        <a:bodyPr/>
        <a:lstStyle/>
        <a:p>
          <a:endParaRPr lang="en-US"/>
        </a:p>
      </dgm:t>
    </dgm:pt>
    <dgm:pt modelId="{572F7B96-B0FE-497F-9044-8B889637596D}" type="sibTrans" cxnId="{0F025F94-11B5-4C8C-8B60-1FA130F7A8B4}">
      <dgm:prSet/>
      <dgm:spPr/>
      <dgm:t>
        <a:bodyPr/>
        <a:lstStyle/>
        <a:p>
          <a:endParaRPr lang="en-US"/>
        </a:p>
      </dgm:t>
    </dgm:pt>
    <dgm:pt modelId="{5034C746-90B1-45BE-BD39-1D0C0A673E80}">
      <dgm:prSet/>
      <dgm:spPr/>
      <dgm:t>
        <a:bodyPr/>
        <a:lstStyle/>
        <a:p>
          <a:r>
            <a:rPr lang="en-US"/>
            <a:t>Initialize a </a:t>
          </a:r>
          <a:r>
            <a:rPr lang="en-US" i="1"/>
            <a:t>SysShadow</a:t>
          </a:r>
          <a:r>
            <a:rPr lang="en-US"/>
            <a:t> window.</a:t>
          </a:r>
        </a:p>
      </dgm:t>
    </dgm:pt>
    <dgm:pt modelId="{21E861B7-A6F5-4C1E-B557-E1FF48DC8BB3}" type="parTrans" cxnId="{C12796B6-B5B3-46E9-9821-BD5D72EC90CE}">
      <dgm:prSet/>
      <dgm:spPr/>
      <dgm:t>
        <a:bodyPr/>
        <a:lstStyle/>
        <a:p>
          <a:endParaRPr lang="en-US"/>
        </a:p>
      </dgm:t>
    </dgm:pt>
    <dgm:pt modelId="{0FF18129-4EB6-408E-BE75-6DEDEEE141B0}" type="sibTrans" cxnId="{C12796B6-B5B3-46E9-9821-BD5D72EC90CE}">
      <dgm:prSet/>
      <dgm:spPr/>
      <dgm:t>
        <a:bodyPr/>
        <a:lstStyle/>
        <a:p>
          <a:endParaRPr lang="en-US"/>
        </a:p>
      </dgm:t>
    </dgm:pt>
    <dgm:pt modelId="{51BE40DB-51B1-4216-AA2B-9525734F2220}">
      <dgm:prSet/>
      <dgm:spPr/>
      <dgm:t>
        <a:bodyPr/>
        <a:lstStyle/>
        <a:p>
          <a:r>
            <a:rPr lang="en-US"/>
            <a:t>Call </a:t>
          </a:r>
          <a:r>
            <a:rPr lang="en-US" i="1"/>
            <a:t>DestroyWindow</a:t>
          </a:r>
          <a:r>
            <a:rPr lang="en-US"/>
            <a:t> on the main window.</a:t>
          </a:r>
        </a:p>
      </dgm:t>
    </dgm:pt>
    <dgm:pt modelId="{D1F21518-C918-4563-8896-51AA5830CF5F}" type="parTrans" cxnId="{4602A0CF-8CA0-457F-A4C4-BD1A298828D1}">
      <dgm:prSet/>
      <dgm:spPr/>
      <dgm:t>
        <a:bodyPr/>
        <a:lstStyle/>
        <a:p>
          <a:endParaRPr lang="en-US"/>
        </a:p>
      </dgm:t>
    </dgm:pt>
    <dgm:pt modelId="{CA8C3FCB-D6EC-46F2-BF1C-BA163151640B}" type="sibTrans" cxnId="{4602A0CF-8CA0-457F-A4C4-BD1A298828D1}">
      <dgm:prSet/>
      <dgm:spPr/>
      <dgm:t>
        <a:bodyPr/>
        <a:lstStyle/>
        <a:p>
          <a:endParaRPr lang="en-US"/>
        </a:p>
      </dgm:t>
    </dgm:pt>
    <dgm:pt modelId="{F744B515-76F2-4A06-A3BE-C49F175C040E}">
      <dgm:prSet/>
      <dgm:spPr/>
      <dgm:t>
        <a:bodyPr/>
        <a:lstStyle/>
        <a:p>
          <a:r>
            <a:rPr lang="en-US" dirty="0"/>
            <a:t>In </a:t>
          </a:r>
          <a:r>
            <a:rPr lang="en-US" i="1" dirty="0" err="1"/>
            <a:t>fnNCDESTROY</a:t>
          </a:r>
          <a:r>
            <a:rPr lang="en-US" dirty="0"/>
            <a:t>, change the FNID of parent window by using </a:t>
          </a:r>
          <a:r>
            <a:rPr lang="en-US" i="1" dirty="0" err="1"/>
            <a:t>NtUserSetWindowFNID</a:t>
          </a:r>
          <a:r>
            <a:rPr lang="en-US" dirty="0"/>
            <a:t> </a:t>
          </a:r>
          <a:r>
            <a:rPr lang="en-US" dirty="0" err="1"/>
            <a:t>syscall</a:t>
          </a:r>
          <a:r>
            <a:rPr lang="en-US" dirty="0"/>
            <a:t>.</a:t>
          </a:r>
        </a:p>
      </dgm:t>
    </dgm:pt>
    <dgm:pt modelId="{A5082C12-3909-45B9-9BED-F133C5AAAC3E}" type="parTrans" cxnId="{B9E83AAD-3F8F-4AC7-87DE-40C308C6059E}">
      <dgm:prSet/>
      <dgm:spPr/>
      <dgm:t>
        <a:bodyPr/>
        <a:lstStyle/>
        <a:p>
          <a:endParaRPr lang="en-US"/>
        </a:p>
      </dgm:t>
    </dgm:pt>
    <dgm:pt modelId="{0916A0C8-3178-4D51-93A8-D8F8A37B69CC}" type="sibTrans" cxnId="{B9E83AAD-3F8F-4AC7-87DE-40C308C6059E}">
      <dgm:prSet/>
      <dgm:spPr/>
      <dgm:t>
        <a:bodyPr/>
        <a:lstStyle/>
        <a:p>
          <a:endParaRPr lang="en-US"/>
        </a:p>
      </dgm:t>
    </dgm:pt>
    <dgm:pt modelId="{ED533373-84CF-49E3-94CF-0C9EA37BD9B3}" type="pres">
      <dgm:prSet presAssocID="{481CEE6F-FEDA-464C-A916-E4EB4F5D4995}" presName="root" presStyleCnt="0">
        <dgm:presLayoutVars>
          <dgm:dir/>
          <dgm:resizeHandles val="exact"/>
        </dgm:presLayoutVars>
      </dgm:prSet>
      <dgm:spPr/>
    </dgm:pt>
    <dgm:pt modelId="{CB1650C6-0D30-4FA0-AC38-026318F5E64A}" type="pres">
      <dgm:prSet presAssocID="{5FFD72C6-991E-4A02-A8EA-1A15DB38EBE7}" presName="compNode" presStyleCnt="0"/>
      <dgm:spPr/>
    </dgm:pt>
    <dgm:pt modelId="{704271EA-EA75-4EDF-B10F-58A277BECF00}" type="pres">
      <dgm:prSet presAssocID="{5FFD72C6-991E-4A02-A8EA-1A15DB38EBE7}" presName="bgRect" presStyleLbl="bgShp" presStyleIdx="0" presStyleCnt="4"/>
      <dgm:spPr/>
    </dgm:pt>
    <dgm:pt modelId="{318C5F71-8FA5-420E-9434-D5F54F04A082}" type="pres">
      <dgm:prSet presAssocID="{5FFD72C6-991E-4A02-A8EA-1A15DB38EB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619D45A-F601-4C8C-96DC-4D5D58BFEB2B}" type="pres">
      <dgm:prSet presAssocID="{5FFD72C6-991E-4A02-A8EA-1A15DB38EBE7}" presName="spaceRect" presStyleCnt="0"/>
      <dgm:spPr/>
    </dgm:pt>
    <dgm:pt modelId="{0E0B0480-D2FE-4F9D-A680-F166A3296C6E}" type="pres">
      <dgm:prSet presAssocID="{5FFD72C6-991E-4A02-A8EA-1A15DB38EBE7}" presName="parTx" presStyleLbl="revTx" presStyleIdx="0" presStyleCnt="4">
        <dgm:presLayoutVars>
          <dgm:chMax val="0"/>
          <dgm:chPref val="0"/>
        </dgm:presLayoutVars>
      </dgm:prSet>
      <dgm:spPr/>
    </dgm:pt>
    <dgm:pt modelId="{ABBF25DF-5C87-4F99-91AD-F663B26CA721}" type="pres">
      <dgm:prSet presAssocID="{572F7B96-B0FE-497F-9044-8B889637596D}" presName="sibTrans" presStyleCnt="0"/>
      <dgm:spPr/>
    </dgm:pt>
    <dgm:pt modelId="{5E3CFFA4-AEB7-4AF0-B982-F5251167365C}" type="pres">
      <dgm:prSet presAssocID="{5034C746-90B1-45BE-BD39-1D0C0A673E80}" presName="compNode" presStyleCnt="0"/>
      <dgm:spPr/>
    </dgm:pt>
    <dgm:pt modelId="{54DE4774-0ED6-49F7-A427-2978086509F8}" type="pres">
      <dgm:prSet presAssocID="{5034C746-90B1-45BE-BD39-1D0C0A673E80}" presName="bgRect" presStyleLbl="bgShp" presStyleIdx="1" presStyleCnt="4"/>
      <dgm:spPr/>
    </dgm:pt>
    <dgm:pt modelId="{BBED29E7-2AFC-4CC7-89D0-75D5853CFBFE}" type="pres">
      <dgm:prSet presAssocID="{5034C746-90B1-45BE-BD39-1D0C0A673E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371D5C9-F8E2-4C8A-98BA-F7C8A93D4C2A}" type="pres">
      <dgm:prSet presAssocID="{5034C746-90B1-45BE-BD39-1D0C0A673E80}" presName="spaceRect" presStyleCnt="0"/>
      <dgm:spPr/>
    </dgm:pt>
    <dgm:pt modelId="{F660B6C4-A0E1-409F-8C46-7353B3E349CE}" type="pres">
      <dgm:prSet presAssocID="{5034C746-90B1-45BE-BD39-1D0C0A673E80}" presName="parTx" presStyleLbl="revTx" presStyleIdx="1" presStyleCnt="4">
        <dgm:presLayoutVars>
          <dgm:chMax val="0"/>
          <dgm:chPref val="0"/>
        </dgm:presLayoutVars>
      </dgm:prSet>
      <dgm:spPr/>
    </dgm:pt>
    <dgm:pt modelId="{F9CB73E3-5387-483E-9D3C-1883526E4B54}" type="pres">
      <dgm:prSet presAssocID="{0FF18129-4EB6-408E-BE75-6DEDEEE141B0}" presName="sibTrans" presStyleCnt="0"/>
      <dgm:spPr/>
    </dgm:pt>
    <dgm:pt modelId="{0A34D9FF-54C1-4CCF-9BFE-EBBA71AFB221}" type="pres">
      <dgm:prSet presAssocID="{51BE40DB-51B1-4216-AA2B-9525734F2220}" presName="compNode" presStyleCnt="0"/>
      <dgm:spPr/>
    </dgm:pt>
    <dgm:pt modelId="{39BD1F22-0F65-4FC0-96A2-AEF039EC1ACD}" type="pres">
      <dgm:prSet presAssocID="{51BE40DB-51B1-4216-AA2B-9525734F2220}" presName="bgRect" presStyleLbl="bgShp" presStyleIdx="2" presStyleCnt="4"/>
      <dgm:spPr/>
    </dgm:pt>
    <dgm:pt modelId="{08525585-B289-4939-8C4C-C523668594BA}" type="pres">
      <dgm:prSet presAssocID="{51BE40DB-51B1-4216-AA2B-9525734F22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F9D18A12-0B9A-4139-81AB-9E14DA1F7F83}" type="pres">
      <dgm:prSet presAssocID="{51BE40DB-51B1-4216-AA2B-9525734F2220}" presName="spaceRect" presStyleCnt="0"/>
      <dgm:spPr/>
    </dgm:pt>
    <dgm:pt modelId="{5EBA5AF0-41E8-47BF-B036-753F3E7D00EC}" type="pres">
      <dgm:prSet presAssocID="{51BE40DB-51B1-4216-AA2B-9525734F2220}" presName="parTx" presStyleLbl="revTx" presStyleIdx="2" presStyleCnt="4">
        <dgm:presLayoutVars>
          <dgm:chMax val="0"/>
          <dgm:chPref val="0"/>
        </dgm:presLayoutVars>
      </dgm:prSet>
      <dgm:spPr/>
    </dgm:pt>
    <dgm:pt modelId="{B0B964A2-F347-42AC-9FBA-36772E9B0E69}" type="pres">
      <dgm:prSet presAssocID="{CA8C3FCB-D6EC-46F2-BF1C-BA163151640B}" presName="sibTrans" presStyleCnt="0"/>
      <dgm:spPr/>
    </dgm:pt>
    <dgm:pt modelId="{64F5B166-CB96-4919-B7BE-E9B4BC493821}" type="pres">
      <dgm:prSet presAssocID="{F744B515-76F2-4A06-A3BE-C49F175C040E}" presName="compNode" presStyleCnt="0"/>
      <dgm:spPr/>
    </dgm:pt>
    <dgm:pt modelId="{4064E7C2-6876-42FF-B592-A260B8F247F5}" type="pres">
      <dgm:prSet presAssocID="{F744B515-76F2-4A06-A3BE-C49F175C040E}" presName="bgRect" presStyleLbl="bgShp" presStyleIdx="3" presStyleCnt="4"/>
      <dgm:spPr/>
    </dgm:pt>
    <dgm:pt modelId="{9B0F44C5-F77E-4C53-A5C3-B303F064AC91}" type="pres">
      <dgm:prSet presAssocID="{F744B515-76F2-4A06-A3BE-C49F175C04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13A7F48-F9DE-4BCE-A543-E81E37476528}" type="pres">
      <dgm:prSet presAssocID="{F744B515-76F2-4A06-A3BE-C49F175C040E}" presName="spaceRect" presStyleCnt="0"/>
      <dgm:spPr/>
    </dgm:pt>
    <dgm:pt modelId="{286A4C4D-4561-4B62-81FC-9EBA65A51011}" type="pres">
      <dgm:prSet presAssocID="{F744B515-76F2-4A06-A3BE-C49F175C04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8FF81C-F8DF-40B6-AB87-8E7699D6452E}" type="presOf" srcId="{5034C746-90B1-45BE-BD39-1D0C0A673E80}" destId="{F660B6C4-A0E1-409F-8C46-7353B3E349CE}" srcOrd="0" destOrd="0" presId="urn:microsoft.com/office/officeart/2018/2/layout/IconVerticalSolidList"/>
    <dgm:cxn modelId="{65753639-6491-4309-A07E-D1A465C6D1FE}" type="presOf" srcId="{481CEE6F-FEDA-464C-A916-E4EB4F5D4995}" destId="{ED533373-84CF-49E3-94CF-0C9EA37BD9B3}" srcOrd="0" destOrd="0" presId="urn:microsoft.com/office/officeart/2018/2/layout/IconVerticalSolidList"/>
    <dgm:cxn modelId="{462CE07B-BCCC-4F5E-9B9E-81206A5964C9}" type="presOf" srcId="{51BE40DB-51B1-4216-AA2B-9525734F2220}" destId="{5EBA5AF0-41E8-47BF-B036-753F3E7D00EC}" srcOrd="0" destOrd="0" presId="urn:microsoft.com/office/officeart/2018/2/layout/IconVerticalSolidList"/>
    <dgm:cxn modelId="{0F025F94-11B5-4C8C-8B60-1FA130F7A8B4}" srcId="{481CEE6F-FEDA-464C-A916-E4EB4F5D4995}" destId="{5FFD72C6-991E-4A02-A8EA-1A15DB38EBE7}" srcOrd="0" destOrd="0" parTransId="{9795A015-C3FE-41A6-924D-C278FBAA3DF4}" sibTransId="{572F7B96-B0FE-497F-9044-8B889637596D}"/>
    <dgm:cxn modelId="{B9E83AAD-3F8F-4AC7-87DE-40C308C6059E}" srcId="{481CEE6F-FEDA-464C-A916-E4EB4F5D4995}" destId="{F744B515-76F2-4A06-A3BE-C49F175C040E}" srcOrd="3" destOrd="0" parTransId="{A5082C12-3909-45B9-9BED-F133C5AAAC3E}" sibTransId="{0916A0C8-3178-4D51-93A8-D8F8A37B69CC}"/>
    <dgm:cxn modelId="{C12796B6-B5B3-46E9-9821-BD5D72EC90CE}" srcId="{481CEE6F-FEDA-464C-A916-E4EB4F5D4995}" destId="{5034C746-90B1-45BE-BD39-1D0C0A673E80}" srcOrd="1" destOrd="0" parTransId="{21E861B7-A6F5-4C1E-B557-E1FF48DC8BB3}" sibTransId="{0FF18129-4EB6-408E-BE75-6DEDEEE141B0}"/>
    <dgm:cxn modelId="{C4E09FB7-3529-4078-BB33-26AF6E99F24C}" type="presOf" srcId="{F744B515-76F2-4A06-A3BE-C49F175C040E}" destId="{286A4C4D-4561-4B62-81FC-9EBA65A51011}" srcOrd="0" destOrd="0" presId="urn:microsoft.com/office/officeart/2018/2/layout/IconVerticalSolidList"/>
    <dgm:cxn modelId="{4602A0CF-8CA0-457F-A4C4-BD1A298828D1}" srcId="{481CEE6F-FEDA-464C-A916-E4EB4F5D4995}" destId="{51BE40DB-51B1-4216-AA2B-9525734F2220}" srcOrd="2" destOrd="0" parTransId="{D1F21518-C918-4563-8896-51AA5830CF5F}" sibTransId="{CA8C3FCB-D6EC-46F2-BF1C-BA163151640B}"/>
    <dgm:cxn modelId="{E83313E9-FB24-40C9-8716-02D0C08EC21F}" type="presOf" srcId="{5FFD72C6-991E-4A02-A8EA-1A15DB38EBE7}" destId="{0E0B0480-D2FE-4F9D-A680-F166A3296C6E}" srcOrd="0" destOrd="0" presId="urn:microsoft.com/office/officeart/2018/2/layout/IconVerticalSolidList"/>
    <dgm:cxn modelId="{EA35BD37-AB89-4CC4-BE0C-CC88898CFC51}" type="presParOf" srcId="{ED533373-84CF-49E3-94CF-0C9EA37BD9B3}" destId="{CB1650C6-0D30-4FA0-AC38-026318F5E64A}" srcOrd="0" destOrd="0" presId="urn:microsoft.com/office/officeart/2018/2/layout/IconVerticalSolidList"/>
    <dgm:cxn modelId="{5C66C9E7-8BE9-4A87-9C20-71AD7E3ADF03}" type="presParOf" srcId="{CB1650C6-0D30-4FA0-AC38-026318F5E64A}" destId="{704271EA-EA75-4EDF-B10F-58A277BECF00}" srcOrd="0" destOrd="0" presId="urn:microsoft.com/office/officeart/2018/2/layout/IconVerticalSolidList"/>
    <dgm:cxn modelId="{D3D179FC-5D88-4688-BE92-F7F900E4BA54}" type="presParOf" srcId="{CB1650C6-0D30-4FA0-AC38-026318F5E64A}" destId="{318C5F71-8FA5-420E-9434-D5F54F04A082}" srcOrd="1" destOrd="0" presId="urn:microsoft.com/office/officeart/2018/2/layout/IconVerticalSolidList"/>
    <dgm:cxn modelId="{9FE9E6DA-E789-4507-AF5B-975F71CEE615}" type="presParOf" srcId="{CB1650C6-0D30-4FA0-AC38-026318F5E64A}" destId="{3619D45A-F601-4C8C-96DC-4D5D58BFEB2B}" srcOrd="2" destOrd="0" presId="urn:microsoft.com/office/officeart/2018/2/layout/IconVerticalSolidList"/>
    <dgm:cxn modelId="{872A5C57-4E34-4963-B0B5-F8FF57580595}" type="presParOf" srcId="{CB1650C6-0D30-4FA0-AC38-026318F5E64A}" destId="{0E0B0480-D2FE-4F9D-A680-F166A3296C6E}" srcOrd="3" destOrd="0" presId="urn:microsoft.com/office/officeart/2018/2/layout/IconVerticalSolidList"/>
    <dgm:cxn modelId="{2EDA4D12-8AAC-4228-9E9C-70C04D8919CE}" type="presParOf" srcId="{ED533373-84CF-49E3-94CF-0C9EA37BD9B3}" destId="{ABBF25DF-5C87-4F99-91AD-F663B26CA721}" srcOrd="1" destOrd="0" presId="urn:microsoft.com/office/officeart/2018/2/layout/IconVerticalSolidList"/>
    <dgm:cxn modelId="{2EF768A2-0968-41E6-A0B2-5BEB4AB93132}" type="presParOf" srcId="{ED533373-84CF-49E3-94CF-0C9EA37BD9B3}" destId="{5E3CFFA4-AEB7-4AF0-B982-F5251167365C}" srcOrd="2" destOrd="0" presId="urn:microsoft.com/office/officeart/2018/2/layout/IconVerticalSolidList"/>
    <dgm:cxn modelId="{0C544C34-D657-4B34-BFA0-9C86A889EB92}" type="presParOf" srcId="{5E3CFFA4-AEB7-4AF0-B982-F5251167365C}" destId="{54DE4774-0ED6-49F7-A427-2978086509F8}" srcOrd="0" destOrd="0" presId="urn:microsoft.com/office/officeart/2018/2/layout/IconVerticalSolidList"/>
    <dgm:cxn modelId="{B9AA5517-26DA-4E7D-993F-F58FE51AD3FA}" type="presParOf" srcId="{5E3CFFA4-AEB7-4AF0-B982-F5251167365C}" destId="{BBED29E7-2AFC-4CC7-89D0-75D5853CFBFE}" srcOrd="1" destOrd="0" presId="urn:microsoft.com/office/officeart/2018/2/layout/IconVerticalSolidList"/>
    <dgm:cxn modelId="{38BC83B5-C37E-47E4-A771-29B1E6BEF9B9}" type="presParOf" srcId="{5E3CFFA4-AEB7-4AF0-B982-F5251167365C}" destId="{5371D5C9-F8E2-4C8A-98BA-F7C8A93D4C2A}" srcOrd="2" destOrd="0" presId="urn:microsoft.com/office/officeart/2018/2/layout/IconVerticalSolidList"/>
    <dgm:cxn modelId="{6FBF9D13-F605-4CB6-9AAD-4DAD0911498D}" type="presParOf" srcId="{5E3CFFA4-AEB7-4AF0-B982-F5251167365C}" destId="{F660B6C4-A0E1-409F-8C46-7353B3E349CE}" srcOrd="3" destOrd="0" presId="urn:microsoft.com/office/officeart/2018/2/layout/IconVerticalSolidList"/>
    <dgm:cxn modelId="{A8F78B06-C326-4DA5-B026-8B5645769D7C}" type="presParOf" srcId="{ED533373-84CF-49E3-94CF-0C9EA37BD9B3}" destId="{F9CB73E3-5387-483E-9D3C-1883526E4B54}" srcOrd="3" destOrd="0" presId="urn:microsoft.com/office/officeart/2018/2/layout/IconVerticalSolidList"/>
    <dgm:cxn modelId="{4CFC587A-B79F-493E-B9F4-BAE9C099B31B}" type="presParOf" srcId="{ED533373-84CF-49E3-94CF-0C9EA37BD9B3}" destId="{0A34D9FF-54C1-4CCF-9BFE-EBBA71AFB221}" srcOrd="4" destOrd="0" presId="urn:microsoft.com/office/officeart/2018/2/layout/IconVerticalSolidList"/>
    <dgm:cxn modelId="{BF39B5D6-6D64-4373-9449-A8A6A730E996}" type="presParOf" srcId="{0A34D9FF-54C1-4CCF-9BFE-EBBA71AFB221}" destId="{39BD1F22-0F65-4FC0-96A2-AEF039EC1ACD}" srcOrd="0" destOrd="0" presId="urn:microsoft.com/office/officeart/2018/2/layout/IconVerticalSolidList"/>
    <dgm:cxn modelId="{963BA6FC-2B05-4A8D-A276-A336E91B9CC8}" type="presParOf" srcId="{0A34D9FF-54C1-4CCF-9BFE-EBBA71AFB221}" destId="{08525585-B289-4939-8C4C-C523668594BA}" srcOrd="1" destOrd="0" presId="urn:microsoft.com/office/officeart/2018/2/layout/IconVerticalSolidList"/>
    <dgm:cxn modelId="{B202932A-9800-4A6E-8C8D-E6EB7768C6B9}" type="presParOf" srcId="{0A34D9FF-54C1-4CCF-9BFE-EBBA71AFB221}" destId="{F9D18A12-0B9A-4139-81AB-9E14DA1F7F83}" srcOrd="2" destOrd="0" presId="urn:microsoft.com/office/officeart/2018/2/layout/IconVerticalSolidList"/>
    <dgm:cxn modelId="{D339E9A0-CF60-4788-B695-60B4C085AFD8}" type="presParOf" srcId="{0A34D9FF-54C1-4CCF-9BFE-EBBA71AFB221}" destId="{5EBA5AF0-41E8-47BF-B036-753F3E7D00EC}" srcOrd="3" destOrd="0" presId="urn:microsoft.com/office/officeart/2018/2/layout/IconVerticalSolidList"/>
    <dgm:cxn modelId="{87EC745D-9D3D-4F64-987F-90124D4F1B3A}" type="presParOf" srcId="{ED533373-84CF-49E3-94CF-0C9EA37BD9B3}" destId="{B0B964A2-F347-42AC-9FBA-36772E9B0E69}" srcOrd="5" destOrd="0" presId="urn:microsoft.com/office/officeart/2018/2/layout/IconVerticalSolidList"/>
    <dgm:cxn modelId="{11B57C51-1053-49CC-8DF9-AA713BC46B36}" type="presParOf" srcId="{ED533373-84CF-49E3-94CF-0C9EA37BD9B3}" destId="{64F5B166-CB96-4919-B7BE-E9B4BC493821}" srcOrd="6" destOrd="0" presId="urn:microsoft.com/office/officeart/2018/2/layout/IconVerticalSolidList"/>
    <dgm:cxn modelId="{08C71ACF-4955-4051-8583-DBA5D8BA928F}" type="presParOf" srcId="{64F5B166-CB96-4919-B7BE-E9B4BC493821}" destId="{4064E7C2-6876-42FF-B592-A260B8F247F5}" srcOrd="0" destOrd="0" presId="urn:microsoft.com/office/officeart/2018/2/layout/IconVerticalSolidList"/>
    <dgm:cxn modelId="{1BF46814-2EC5-4011-8689-B4467045FE27}" type="presParOf" srcId="{64F5B166-CB96-4919-B7BE-E9B4BC493821}" destId="{9B0F44C5-F77E-4C53-A5C3-B303F064AC91}" srcOrd="1" destOrd="0" presId="urn:microsoft.com/office/officeart/2018/2/layout/IconVerticalSolidList"/>
    <dgm:cxn modelId="{D0681A5C-22FE-4120-9B8C-3E63939B5B3F}" type="presParOf" srcId="{64F5B166-CB96-4919-B7BE-E9B4BC493821}" destId="{213A7F48-F9DE-4BCE-A543-E81E37476528}" srcOrd="2" destOrd="0" presId="urn:microsoft.com/office/officeart/2018/2/layout/IconVerticalSolidList"/>
    <dgm:cxn modelId="{F52B25AC-E89E-45AC-BEC9-D850FFD15B4B}" type="presParOf" srcId="{64F5B166-CB96-4919-B7BE-E9B4BC493821}" destId="{286A4C4D-4561-4B62-81FC-9EBA65A510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AF975B-02D8-4777-9958-4D17E17852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DF4FD9-EB13-4480-91E9-1FB366209D46}">
      <dgm:prSet/>
      <dgm:spPr/>
      <dgm:t>
        <a:bodyPr/>
        <a:lstStyle/>
        <a:p>
          <a:r>
            <a:rPr lang="en-US" dirty="0"/>
            <a:t>Create a window using </a:t>
          </a:r>
          <a:r>
            <a:rPr lang="en-US" i="1" dirty="0" err="1"/>
            <a:t>CreateWindowEx</a:t>
          </a:r>
          <a:r>
            <a:rPr lang="en-US" dirty="0"/>
            <a:t>.</a:t>
          </a:r>
        </a:p>
      </dgm:t>
    </dgm:pt>
    <dgm:pt modelId="{841B4B2F-407E-4A3C-9C3F-33FD610CEB03}" type="parTrans" cxnId="{8E7A9B88-983F-48B0-88AD-4D7879656391}">
      <dgm:prSet/>
      <dgm:spPr/>
      <dgm:t>
        <a:bodyPr/>
        <a:lstStyle/>
        <a:p>
          <a:endParaRPr lang="en-US"/>
        </a:p>
      </dgm:t>
    </dgm:pt>
    <dgm:pt modelId="{4AED6AE4-1E64-4FE8-9AE6-034E00896058}" type="sibTrans" cxnId="{8E7A9B88-983F-48B0-88AD-4D7879656391}">
      <dgm:prSet/>
      <dgm:spPr/>
      <dgm:t>
        <a:bodyPr/>
        <a:lstStyle/>
        <a:p>
          <a:endParaRPr lang="en-US"/>
        </a:p>
      </dgm:t>
    </dgm:pt>
    <dgm:pt modelId="{FECEB136-85DB-43EF-AF25-1689FA56712E}">
      <dgm:prSet/>
      <dgm:spPr/>
      <dgm:t>
        <a:bodyPr/>
        <a:lstStyle/>
        <a:p>
          <a:r>
            <a:rPr lang="en-US"/>
            <a:t>Add the CS_DROPSHADOW for initialize the </a:t>
          </a:r>
          <a:r>
            <a:rPr lang="en-US" i="1"/>
            <a:t>SysShadow</a:t>
          </a:r>
          <a:r>
            <a:rPr lang="en-US"/>
            <a:t> class.</a:t>
          </a:r>
        </a:p>
      </dgm:t>
    </dgm:pt>
    <dgm:pt modelId="{D22E3476-214C-4A46-93F8-AF61924A9A49}" type="parTrans" cxnId="{7ABAFF66-A629-4C3C-8BF7-95D444C597C4}">
      <dgm:prSet/>
      <dgm:spPr/>
      <dgm:t>
        <a:bodyPr/>
        <a:lstStyle/>
        <a:p>
          <a:endParaRPr lang="en-US"/>
        </a:p>
      </dgm:t>
    </dgm:pt>
    <dgm:pt modelId="{246F7862-091F-486A-98B4-AF25D3B7B5DB}" type="sibTrans" cxnId="{7ABAFF66-A629-4C3C-8BF7-95D444C597C4}">
      <dgm:prSet/>
      <dgm:spPr/>
      <dgm:t>
        <a:bodyPr/>
        <a:lstStyle/>
        <a:p>
          <a:endParaRPr lang="en-US"/>
        </a:p>
      </dgm:t>
    </dgm:pt>
    <dgm:pt modelId="{A55B1822-47E8-4F29-B257-3FD4EA947F7D}">
      <dgm:prSet/>
      <dgm:spPr/>
      <dgm:t>
        <a:bodyPr/>
        <a:lstStyle/>
        <a:p>
          <a:r>
            <a:rPr lang="en-US"/>
            <a:t>Add a scroll bar to the window that is being created.</a:t>
          </a:r>
        </a:p>
      </dgm:t>
    </dgm:pt>
    <dgm:pt modelId="{FD629032-18C0-44D7-A887-18793790A6B8}" type="parTrans" cxnId="{AA04B7B1-1C67-4BED-907D-F2B75E57671E}">
      <dgm:prSet/>
      <dgm:spPr/>
      <dgm:t>
        <a:bodyPr/>
        <a:lstStyle/>
        <a:p>
          <a:endParaRPr lang="en-US"/>
        </a:p>
      </dgm:t>
    </dgm:pt>
    <dgm:pt modelId="{4A4816BF-4B96-4F69-A2D8-124509AC627D}" type="sibTrans" cxnId="{AA04B7B1-1C67-4BED-907D-F2B75E57671E}">
      <dgm:prSet/>
      <dgm:spPr/>
      <dgm:t>
        <a:bodyPr/>
        <a:lstStyle/>
        <a:p>
          <a:endParaRPr lang="en-US"/>
        </a:p>
      </dgm:t>
    </dgm:pt>
    <dgm:pt modelId="{8494CF9B-F7E5-4B2A-AD1F-040FFAC4DE0D}">
      <dgm:prSet/>
      <dgm:spPr/>
      <dgm:t>
        <a:bodyPr/>
        <a:lstStyle/>
        <a:p>
          <a:r>
            <a:rPr lang="en-US"/>
            <a:t>Send WM_LBUTTONDOWN message to the ScrollBar.</a:t>
          </a:r>
        </a:p>
      </dgm:t>
    </dgm:pt>
    <dgm:pt modelId="{708F9FCA-3B0A-49F1-85CE-4905D64D4693}" type="parTrans" cxnId="{DAAEA4F6-193A-4392-A38B-C6B48BF1011C}">
      <dgm:prSet/>
      <dgm:spPr/>
      <dgm:t>
        <a:bodyPr/>
        <a:lstStyle/>
        <a:p>
          <a:endParaRPr lang="en-US"/>
        </a:p>
      </dgm:t>
    </dgm:pt>
    <dgm:pt modelId="{D49A2B47-1C4D-4B55-9450-69CB38D59B21}" type="sibTrans" cxnId="{DAAEA4F6-193A-4392-A38B-C6B48BF1011C}">
      <dgm:prSet/>
      <dgm:spPr/>
      <dgm:t>
        <a:bodyPr/>
        <a:lstStyle/>
        <a:p>
          <a:endParaRPr lang="en-US"/>
        </a:p>
      </dgm:t>
    </dgm:pt>
    <dgm:pt modelId="{F37F18FF-E8A1-4B51-A5D3-E113FB5B7CB5}" type="pres">
      <dgm:prSet presAssocID="{B0AF975B-02D8-4777-9958-4D17E1785265}" presName="root" presStyleCnt="0">
        <dgm:presLayoutVars>
          <dgm:dir/>
          <dgm:resizeHandles val="exact"/>
        </dgm:presLayoutVars>
      </dgm:prSet>
      <dgm:spPr/>
    </dgm:pt>
    <dgm:pt modelId="{C4B8F24C-3792-4599-BD5B-C437AD22C42C}" type="pres">
      <dgm:prSet presAssocID="{E3DF4FD9-EB13-4480-91E9-1FB366209D46}" presName="compNode" presStyleCnt="0"/>
      <dgm:spPr/>
    </dgm:pt>
    <dgm:pt modelId="{525820B2-0E7D-463A-BE82-B3CACAD7D513}" type="pres">
      <dgm:prSet presAssocID="{E3DF4FD9-EB13-4480-91E9-1FB366209D46}" presName="bgRect" presStyleLbl="bgShp" presStyleIdx="0" presStyleCnt="4"/>
      <dgm:spPr/>
    </dgm:pt>
    <dgm:pt modelId="{4D811E49-EB2D-4802-A94E-FAECDBF8ACDF}" type="pres">
      <dgm:prSet presAssocID="{E3DF4FD9-EB13-4480-91E9-1FB366209D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Pointer"/>
        </a:ext>
      </dgm:extLst>
    </dgm:pt>
    <dgm:pt modelId="{5A43A5B4-1548-48BC-AE97-1A816F312736}" type="pres">
      <dgm:prSet presAssocID="{E3DF4FD9-EB13-4480-91E9-1FB366209D46}" presName="spaceRect" presStyleCnt="0"/>
      <dgm:spPr/>
    </dgm:pt>
    <dgm:pt modelId="{45C90C3F-EC2C-47CD-AAF4-0BC7D8271B2D}" type="pres">
      <dgm:prSet presAssocID="{E3DF4FD9-EB13-4480-91E9-1FB366209D46}" presName="parTx" presStyleLbl="revTx" presStyleIdx="0" presStyleCnt="4">
        <dgm:presLayoutVars>
          <dgm:chMax val="0"/>
          <dgm:chPref val="0"/>
        </dgm:presLayoutVars>
      </dgm:prSet>
      <dgm:spPr/>
    </dgm:pt>
    <dgm:pt modelId="{26BB0730-70E9-4B39-AE24-6C2CC92A889D}" type="pres">
      <dgm:prSet presAssocID="{4AED6AE4-1E64-4FE8-9AE6-034E00896058}" presName="sibTrans" presStyleCnt="0"/>
      <dgm:spPr/>
    </dgm:pt>
    <dgm:pt modelId="{791E6DB2-6284-4C11-9D24-223579237DE9}" type="pres">
      <dgm:prSet presAssocID="{FECEB136-85DB-43EF-AF25-1689FA56712E}" presName="compNode" presStyleCnt="0"/>
      <dgm:spPr/>
    </dgm:pt>
    <dgm:pt modelId="{2C4DAA03-4148-42ED-AB3F-E3AF001A2FA6}" type="pres">
      <dgm:prSet presAssocID="{FECEB136-85DB-43EF-AF25-1689FA56712E}" presName="bgRect" presStyleLbl="bgShp" presStyleIdx="1" presStyleCnt="4"/>
      <dgm:spPr/>
    </dgm:pt>
    <dgm:pt modelId="{358CBCB9-678D-4976-AB74-9215AA1065A1}" type="pres">
      <dgm:prSet presAssocID="{FECEB136-85DB-43EF-AF25-1689FA5671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HTML"/>
        </a:ext>
      </dgm:extLst>
    </dgm:pt>
    <dgm:pt modelId="{9DA71C01-9EE0-444A-B6D2-B7AE64C3BF05}" type="pres">
      <dgm:prSet presAssocID="{FECEB136-85DB-43EF-AF25-1689FA56712E}" presName="spaceRect" presStyleCnt="0"/>
      <dgm:spPr/>
    </dgm:pt>
    <dgm:pt modelId="{217F0A00-79C5-4302-A2B1-136874C799F1}" type="pres">
      <dgm:prSet presAssocID="{FECEB136-85DB-43EF-AF25-1689FA56712E}" presName="parTx" presStyleLbl="revTx" presStyleIdx="1" presStyleCnt="4">
        <dgm:presLayoutVars>
          <dgm:chMax val="0"/>
          <dgm:chPref val="0"/>
        </dgm:presLayoutVars>
      </dgm:prSet>
      <dgm:spPr/>
    </dgm:pt>
    <dgm:pt modelId="{F190255D-F655-4D3D-AA17-65F0722B9D9C}" type="pres">
      <dgm:prSet presAssocID="{246F7862-091F-486A-98B4-AF25D3B7B5DB}" presName="sibTrans" presStyleCnt="0"/>
      <dgm:spPr/>
    </dgm:pt>
    <dgm:pt modelId="{AA896B80-2206-4FB4-B622-6543CA10205D}" type="pres">
      <dgm:prSet presAssocID="{A55B1822-47E8-4F29-B257-3FD4EA947F7D}" presName="compNode" presStyleCnt="0"/>
      <dgm:spPr/>
    </dgm:pt>
    <dgm:pt modelId="{D505192C-2D38-4897-84A5-783A8A5CF0C7}" type="pres">
      <dgm:prSet presAssocID="{A55B1822-47E8-4F29-B257-3FD4EA947F7D}" presName="bgRect" presStyleLbl="bgShp" presStyleIdx="2" presStyleCnt="4"/>
      <dgm:spPr/>
    </dgm:pt>
    <dgm:pt modelId="{64DF0863-3BEA-4D91-BC02-4B0DC144AF93}" type="pres">
      <dgm:prSet presAssocID="{A55B1822-47E8-4F29-B257-3FD4EA947F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llapseMenu"/>
        </a:ext>
      </dgm:extLst>
    </dgm:pt>
    <dgm:pt modelId="{EEF0D1BF-8342-4C5D-B8B6-659DD9522AC8}" type="pres">
      <dgm:prSet presAssocID="{A55B1822-47E8-4F29-B257-3FD4EA947F7D}" presName="spaceRect" presStyleCnt="0"/>
      <dgm:spPr/>
    </dgm:pt>
    <dgm:pt modelId="{8F8E309B-DFD2-4264-BA48-EDF0387978C0}" type="pres">
      <dgm:prSet presAssocID="{A55B1822-47E8-4F29-B257-3FD4EA947F7D}" presName="parTx" presStyleLbl="revTx" presStyleIdx="2" presStyleCnt="4">
        <dgm:presLayoutVars>
          <dgm:chMax val="0"/>
          <dgm:chPref val="0"/>
        </dgm:presLayoutVars>
      </dgm:prSet>
      <dgm:spPr/>
    </dgm:pt>
    <dgm:pt modelId="{CB7E85FA-6F70-44B8-8753-5F0CB4189834}" type="pres">
      <dgm:prSet presAssocID="{4A4816BF-4B96-4F69-A2D8-124509AC627D}" presName="sibTrans" presStyleCnt="0"/>
      <dgm:spPr/>
    </dgm:pt>
    <dgm:pt modelId="{8564949E-A009-4E9A-B3D0-6D9E161722B4}" type="pres">
      <dgm:prSet presAssocID="{8494CF9B-F7E5-4B2A-AD1F-040FFAC4DE0D}" presName="compNode" presStyleCnt="0"/>
      <dgm:spPr/>
    </dgm:pt>
    <dgm:pt modelId="{EB26A59E-2895-493C-A2EF-F25E482E424D}" type="pres">
      <dgm:prSet presAssocID="{8494CF9B-F7E5-4B2A-AD1F-040FFAC4DE0D}" presName="bgRect" presStyleLbl="bgShp" presStyleIdx="3" presStyleCnt="4"/>
      <dgm:spPr/>
    </dgm:pt>
    <dgm:pt modelId="{D0B68A4F-DFAE-4053-81E0-04CAE43122CC}" type="pres">
      <dgm:prSet presAssocID="{8494CF9B-F7E5-4B2A-AD1F-040FFAC4DE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0D52B991-CB87-4C35-92A9-A29D827E70EE}" type="pres">
      <dgm:prSet presAssocID="{8494CF9B-F7E5-4B2A-AD1F-040FFAC4DE0D}" presName="spaceRect" presStyleCnt="0"/>
      <dgm:spPr/>
    </dgm:pt>
    <dgm:pt modelId="{E3DC17EE-BD4C-418A-8C8F-780055337772}" type="pres">
      <dgm:prSet presAssocID="{8494CF9B-F7E5-4B2A-AD1F-040FFAC4DE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7CF214-C964-4A21-9572-CA6D13A24058}" type="presOf" srcId="{B0AF975B-02D8-4777-9958-4D17E1785265}" destId="{F37F18FF-E8A1-4B51-A5D3-E113FB5B7CB5}" srcOrd="0" destOrd="0" presId="urn:microsoft.com/office/officeart/2018/2/layout/IconVerticalSolidList"/>
    <dgm:cxn modelId="{2F4B452C-AC14-45C5-A6E5-381566D73F37}" type="presOf" srcId="{E3DF4FD9-EB13-4480-91E9-1FB366209D46}" destId="{45C90C3F-EC2C-47CD-AAF4-0BC7D8271B2D}" srcOrd="0" destOrd="0" presId="urn:microsoft.com/office/officeart/2018/2/layout/IconVerticalSolidList"/>
    <dgm:cxn modelId="{D8F90435-19E9-456D-9637-F0ED13AFEAAA}" type="presOf" srcId="{8494CF9B-F7E5-4B2A-AD1F-040FFAC4DE0D}" destId="{E3DC17EE-BD4C-418A-8C8F-780055337772}" srcOrd="0" destOrd="0" presId="urn:microsoft.com/office/officeart/2018/2/layout/IconVerticalSolidList"/>
    <dgm:cxn modelId="{7ABAFF66-A629-4C3C-8BF7-95D444C597C4}" srcId="{B0AF975B-02D8-4777-9958-4D17E1785265}" destId="{FECEB136-85DB-43EF-AF25-1689FA56712E}" srcOrd="1" destOrd="0" parTransId="{D22E3476-214C-4A46-93F8-AF61924A9A49}" sibTransId="{246F7862-091F-486A-98B4-AF25D3B7B5DB}"/>
    <dgm:cxn modelId="{8E7A9B88-983F-48B0-88AD-4D7879656391}" srcId="{B0AF975B-02D8-4777-9958-4D17E1785265}" destId="{E3DF4FD9-EB13-4480-91E9-1FB366209D46}" srcOrd="0" destOrd="0" parTransId="{841B4B2F-407E-4A3C-9C3F-33FD610CEB03}" sibTransId="{4AED6AE4-1E64-4FE8-9AE6-034E00896058}"/>
    <dgm:cxn modelId="{AA04B7B1-1C67-4BED-907D-F2B75E57671E}" srcId="{B0AF975B-02D8-4777-9958-4D17E1785265}" destId="{A55B1822-47E8-4F29-B257-3FD4EA947F7D}" srcOrd="2" destOrd="0" parTransId="{FD629032-18C0-44D7-A887-18793790A6B8}" sibTransId="{4A4816BF-4B96-4F69-A2D8-124509AC627D}"/>
    <dgm:cxn modelId="{F19D70C7-6D1F-4E51-931C-DD92B68E0890}" type="presOf" srcId="{A55B1822-47E8-4F29-B257-3FD4EA947F7D}" destId="{8F8E309B-DFD2-4264-BA48-EDF0387978C0}" srcOrd="0" destOrd="0" presId="urn:microsoft.com/office/officeart/2018/2/layout/IconVerticalSolidList"/>
    <dgm:cxn modelId="{50FD86F3-4126-496D-BC08-7F25CE872016}" type="presOf" srcId="{FECEB136-85DB-43EF-AF25-1689FA56712E}" destId="{217F0A00-79C5-4302-A2B1-136874C799F1}" srcOrd="0" destOrd="0" presId="urn:microsoft.com/office/officeart/2018/2/layout/IconVerticalSolidList"/>
    <dgm:cxn modelId="{DAAEA4F6-193A-4392-A38B-C6B48BF1011C}" srcId="{B0AF975B-02D8-4777-9958-4D17E1785265}" destId="{8494CF9B-F7E5-4B2A-AD1F-040FFAC4DE0D}" srcOrd="3" destOrd="0" parTransId="{708F9FCA-3B0A-49F1-85CE-4905D64D4693}" sibTransId="{D49A2B47-1C4D-4B55-9450-69CB38D59B21}"/>
    <dgm:cxn modelId="{B1CCACB4-F525-4B7E-B37E-C9869C5F2121}" type="presParOf" srcId="{F37F18FF-E8A1-4B51-A5D3-E113FB5B7CB5}" destId="{C4B8F24C-3792-4599-BD5B-C437AD22C42C}" srcOrd="0" destOrd="0" presId="urn:microsoft.com/office/officeart/2018/2/layout/IconVerticalSolidList"/>
    <dgm:cxn modelId="{8684473E-2BD6-44A4-B45C-4095A0EAFFD4}" type="presParOf" srcId="{C4B8F24C-3792-4599-BD5B-C437AD22C42C}" destId="{525820B2-0E7D-463A-BE82-B3CACAD7D513}" srcOrd="0" destOrd="0" presId="urn:microsoft.com/office/officeart/2018/2/layout/IconVerticalSolidList"/>
    <dgm:cxn modelId="{490C1583-56EA-44A9-9185-19FD87F6B297}" type="presParOf" srcId="{C4B8F24C-3792-4599-BD5B-C437AD22C42C}" destId="{4D811E49-EB2D-4802-A94E-FAECDBF8ACDF}" srcOrd="1" destOrd="0" presId="urn:microsoft.com/office/officeart/2018/2/layout/IconVerticalSolidList"/>
    <dgm:cxn modelId="{F7CFAE96-97A7-4145-A2D0-C9D7DDEBA541}" type="presParOf" srcId="{C4B8F24C-3792-4599-BD5B-C437AD22C42C}" destId="{5A43A5B4-1548-48BC-AE97-1A816F312736}" srcOrd="2" destOrd="0" presId="urn:microsoft.com/office/officeart/2018/2/layout/IconVerticalSolidList"/>
    <dgm:cxn modelId="{B663E308-BBEB-4A8F-BA42-452CD5A59AEA}" type="presParOf" srcId="{C4B8F24C-3792-4599-BD5B-C437AD22C42C}" destId="{45C90C3F-EC2C-47CD-AAF4-0BC7D8271B2D}" srcOrd="3" destOrd="0" presId="urn:microsoft.com/office/officeart/2018/2/layout/IconVerticalSolidList"/>
    <dgm:cxn modelId="{3350DE0A-E375-44A1-8C55-FC8A5EF58CAB}" type="presParOf" srcId="{F37F18FF-E8A1-4B51-A5D3-E113FB5B7CB5}" destId="{26BB0730-70E9-4B39-AE24-6C2CC92A889D}" srcOrd="1" destOrd="0" presId="urn:microsoft.com/office/officeart/2018/2/layout/IconVerticalSolidList"/>
    <dgm:cxn modelId="{A27BC1DB-4B0D-48E7-BF6E-B67A7F32BCAA}" type="presParOf" srcId="{F37F18FF-E8A1-4B51-A5D3-E113FB5B7CB5}" destId="{791E6DB2-6284-4C11-9D24-223579237DE9}" srcOrd="2" destOrd="0" presId="urn:microsoft.com/office/officeart/2018/2/layout/IconVerticalSolidList"/>
    <dgm:cxn modelId="{3B28E4E9-2EB2-4A2F-B218-B5495B0AB924}" type="presParOf" srcId="{791E6DB2-6284-4C11-9D24-223579237DE9}" destId="{2C4DAA03-4148-42ED-AB3F-E3AF001A2FA6}" srcOrd="0" destOrd="0" presId="urn:microsoft.com/office/officeart/2018/2/layout/IconVerticalSolidList"/>
    <dgm:cxn modelId="{901D57ED-3486-4F2F-A6E9-E112E6AE87C3}" type="presParOf" srcId="{791E6DB2-6284-4C11-9D24-223579237DE9}" destId="{358CBCB9-678D-4976-AB74-9215AA1065A1}" srcOrd="1" destOrd="0" presId="urn:microsoft.com/office/officeart/2018/2/layout/IconVerticalSolidList"/>
    <dgm:cxn modelId="{7FBFED37-E762-4578-B18E-933AC52E2A68}" type="presParOf" srcId="{791E6DB2-6284-4C11-9D24-223579237DE9}" destId="{9DA71C01-9EE0-444A-B6D2-B7AE64C3BF05}" srcOrd="2" destOrd="0" presId="urn:microsoft.com/office/officeart/2018/2/layout/IconVerticalSolidList"/>
    <dgm:cxn modelId="{864B641D-500C-44FF-BB44-11A0EF6445EF}" type="presParOf" srcId="{791E6DB2-6284-4C11-9D24-223579237DE9}" destId="{217F0A00-79C5-4302-A2B1-136874C799F1}" srcOrd="3" destOrd="0" presId="urn:microsoft.com/office/officeart/2018/2/layout/IconVerticalSolidList"/>
    <dgm:cxn modelId="{9B4AED15-4816-4D69-AD65-7EBF6ABECBF5}" type="presParOf" srcId="{F37F18FF-E8A1-4B51-A5D3-E113FB5B7CB5}" destId="{F190255D-F655-4D3D-AA17-65F0722B9D9C}" srcOrd="3" destOrd="0" presId="urn:microsoft.com/office/officeart/2018/2/layout/IconVerticalSolidList"/>
    <dgm:cxn modelId="{F226F32D-D8C5-40E7-A975-59ACF472F831}" type="presParOf" srcId="{F37F18FF-E8A1-4B51-A5D3-E113FB5B7CB5}" destId="{AA896B80-2206-4FB4-B622-6543CA10205D}" srcOrd="4" destOrd="0" presId="urn:microsoft.com/office/officeart/2018/2/layout/IconVerticalSolidList"/>
    <dgm:cxn modelId="{27E4099E-1718-4FE7-90AC-C680D8D3DB01}" type="presParOf" srcId="{AA896B80-2206-4FB4-B622-6543CA10205D}" destId="{D505192C-2D38-4897-84A5-783A8A5CF0C7}" srcOrd="0" destOrd="0" presId="urn:microsoft.com/office/officeart/2018/2/layout/IconVerticalSolidList"/>
    <dgm:cxn modelId="{0514B25B-C896-4FA7-A967-5DF22556BE4F}" type="presParOf" srcId="{AA896B80-2206-4FB4-B622-6543CA10205D}" destId="{64DF0863-3BEA-4D91-BC02-4B0DC144AF93}" srcOrd="1" destOrd="0" presId="urn:microsoft.com/office/officeart/2018/2/layout/IconVerticalSolidList"/>
    <dgm:cxn modelId="{700BF803-E774-402B-B8A8-4EA7449547C6}" type="presParOf" srcId="{AA896B80-2206-4FB4-B622-6543CA10205D}" destId="{EEF0D1BF-8342-4C5D-B8B6-659DD9522AC8}" srcOrd="2" destOrd="0" presId="urn:microsoft.com/office/officeart/2018/2/layout/IconVerticalSolidList"/>
    <dgm:cxn modelId="{934564D1-0AF6-4FBB-84D4-39DAA60D8115}" type="presParOf" srcId="{AA896B80-2206-4FB4-B622-6543CA10205D}" destId="{8F8E309B-DFD2-4264-BA48-EDF0387978C0}" srcOrd="3" destOrd="0" presId="urn:microsoft.com/office/officeart/2018/2/layout/IconVerticalSolidList"/>
    <dgm:cxn modelId="{772B2BC2-9C6C-4511-83D3-CD30EAD6FA52}" type="presParOf" srcId="{F37F18FF-E8A1-4B51-A5D3-E113FB5B7CB5}" destId="{CB7E85FA-6F70-44B8-8753-5F0CB4189834}" srcOrd="5" destOrd="0" presId="urn:microsoft.com/office/officeart/2018/2/layout/IconVerticalSolidList"/>
    <dgm:cxn modelId="{2690DCAA-2DE6-4564-8E35-1A5965B612B1}" type="presParOf" srcId="{F37F18FF-E8A1-4B51-A5D3-E113FB5B7CB5}" destId="{8564949E-A009-4E9A-B3D0-6D9E161722B4}" srcOrd="6" destOrd="0" presId="urn:microsoft.com/office/officeart/2018/2/layout/IconVerticalSolidList"/>
    <dgm:cxn modelId="{84A9F4CB-7A5F-4865-BD21-E78A492DB298}" type="presParOf" srcId="{8564949E-A009-4E9A-B3D0-6D9E161722B4}" destId="{EB26A59E-2895-493C-A2EF-F25E482E424D}" srcOrd="0" destOrd="0" presId="urn:microsoft.com/office/officeart/2018/2/layout/IconVerticalSolidList"/>
    <dgm:cxn modelId="{B2516721-B5E3-4DFA-AC95-E4B2FF07CB3C}" type="presParOf" srcId="{8564949E-A009-4E9A-B3D0-6D9E161722B4}" destId="{D0B68A4F-DFAE-4053-81E0-04CAE43122CC}" srcOrd="1" destOrd="0" presId="urn:microsoft.com/office/officeart/2018/2/layout/IconVerticalSolidList"/>
    <dgm:cxn modelId="{1877FA2B-42CB-4EBD-B31D-0DB31D6CE7D0}" type="presParOf" srcId="{8564949E-A009-4E9A-B3D0-6D9E161722B4}" destId="{0D52B991-CB87-4C35-92A9-A29D827E70EE}" srcOrd="2" destOrd="0" presId="urn:microsoft.com/office/officeart/2018/2/layout/IconVerticalSolidList"/>
    <dgm:cxn modelId="{B4CF4F2F-7811-4EB0-AC79-60C3C91B3E62}" type="presParOf" srcId="{8564949E-A009-4E9A-B3D0-6D9E161722B4}" destId="{E3DC17EE-BD4C-418A-8C8F-7800553377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5E1F0A-018E-46F0-892D-7D3D885FB3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22092C-E47B-4FC7-A254-23B5D98713CD}">
      <dgm:prSet/>
      <dgm:spPr/>
      <dgm:t>
        <a:bodyPr/>
        <a:lstStyle/>
        <a:p>
          <a:r>
            <a:rPr lang="en-US"/>
            <a:t>Here we compare the class to get the </a:t>
          </a:r>
          <a:r>
            <a:rPr lang="en-US" i="1"/>
            <a:t>ScrollBar</a:t>
          </a:r>
          <a:r>
            <a:rPr lang="en-US"/>
            <a:t> class.</a:t>
          </a:r>
        </a:p>
      </dgm:t>
    </dgm:pt>
    <dgm:pt modelId="{012115F6-A17B-4AE2-89AA-A90C360BD083}" type="parTrans" cxnId="{BC9DD9A7-6229-49D3-98F0-575EB572B349}">
      <dgm:prSet/>
      <dgm:spPr/>
      <dgm:t>
        <a:bodyPr/>
        <a:lstStyle/>
        <a:p>
          <a:endParaRPr lang="en-US"/>
        </a:p>
      </dgm:t>
    </dgm:pt>
    <dgm:pt modelId="{413978D8-78FA-4FFA-A6DC-49377DA1A35B}" type="sibTrans" cxnId="{BC9DD9A7-6229-49D3-98F0-575EB572B349}">
      <dgm:prSet/>
      <dgm:spPr/>
      <dgm:t>
        <a:bodyPr/>
        <a:lstStyle/>
        <a:p>
          <a:endParaRPr lang="en-US"/>
        </a:p>
      </dgm:t>
    </dgm:pt>
    <dgm:pt modelId="{B51AE855-387E-4872-BD1B-F29AF4ABB21B}">
      <dgm:prSet/>
      <dgm:spPr/>
      <dgm:t>
        <a:bodyPr/>
        <a:lstStyle/>
        <a:p>
          <a:r>
            <a:rPr lang="en-US"/>
            <a:t>If found then call the </a:t>
          </a:r>
          <a:r>
            <a:rPr lang="en-US" i="1"/>
            <a:t>DestroyWindow</a:t>
          </a:r>
          <a:r>
            <a:rPr lang="en-US"/>
            <a:t> function to destroy the main window.</a:t>
          </a:r>
        </a:p>
      </dgm:t>
    </dgm:pt>
    <dgm:pt modelId="{96967DDA-B923-413B-8512-D5CEC62C6C28}" type="parTrans" cxnId="{98A7F28B-922E-4DFB-9CF5-4AF663F5B069}">
      <dgm:prSet/>
      <dgm:spPr/>
      <dgm:t>
        <a:bodyPr/>
        <a:lstStyle/>
        <a:p>
          <a:endParaRPr lang="en-US"/>
        </a:p>
      </dgm:t>
    </dgm:pt>
    <dgm:pt modelId="{02FD2F98-528E-4524-B49F-7FDC33B8E668}" type="sibTrans" cxnId="{98A7F28B-922E-4DFB-9CF5-4AF663F5B069}">
      <dgm:prSet/>
      <dgm:spPr/>
      <dgm:t>
        <a:bodyPr/>
        <a:lstStyle/>
        <a:p>
          <a:endParaRPr lang="en-US"/>
        </a:p>
      </dgm:t>
    </dgm:pt>
    <dgm:pt modelId="{B51B9C7D-4D2F-4948-9E47-2611791C1B32}">
      <dgm:prSet/>
      <dgm:spPr/>
      <dgm:t>
        <a:bodyPr/>
        <a:lstStyle/>
        <a:p>
          <a:r>
            <a:rPr lang="en-US"/>
            <a:t>DestroyWindow calls the fnNCDESTROY hook.</a:t>
          </a:r>
        </a:p>
      </dgm:t>
    </dgm:pt>
    <dgm:pt modelId="{764DDEA9-B767-4647-A5AB-9A92E5955318}" type="parTrans" cxnId="{54C8956F-46CA-4EB5-957B-0AE63BE87903}">
      <dgm:prSet/>
      <dgm:spPr/>
      <dgm:t>
        <a:bodyPr/>
        <a:lstStyle/>
        <a:p>
          <a:endParaRPr lang="en-US"/>
        </a:p>
      </dgm:t>
    </dgm:pt>
    <dgm:pt modelId="{7891F883-F1E8-41E4-B6C2-75056215637F}" type="sibTrans" cxnId="{54C8956F-46CA-4EB5-957B-0AE63BE87903}">
      <dgm:prSet/>
      <dgm:spPr/>
      <dgm:t>
        <a:bodyPr/>
        <a:lstStyle/>
        <a:p>
          <a:endParaRPr lang="en-US"/>
        </a:p>
      </dgm:t>
    </dgm:pt>
    <dgm:pt modelId="{2DAB4A21-BF94-4BD6-AC70-30717F5BF7D9}">
      <dgm:prSet/>
      <dgm:spPr/>
      <dgm:t>
        <a:bodyPr/>
        <a:lstStyle/>
        <a:p>
          <a:r>
            <a:rPr lang="en-US" dirty="0"/>
            <a:t>Here, compare the </a:t>
          </a:r>
          <a:r>
            <a:rPr lang="en-US" dirty="0" err="1"/>
            <a:t>classname</a:t>
          </a:r>
          <a:r>
            <a:rPr lang="en-US" dirty="0"/>
            <a:t> with the </a:t>
          </a:r>
          <a:r>
            <a:rPr lang="en-US" i="1" dirty="0" err="1"/>
            <a:t>SysShadow</a:t>
          </a:r>
          <a:r>
            <a:rPr lang="en-US" dirty="0"/>
            <a:t> in </a:t>
          </a:r>
          <a:r>
            <a:rPr lang="en-US" dirty="0" err="1"/>
            <a:t>fnNCDESTROY</a:t>
          </a:r>
          <a:r>
            <a:rPr lang="en-US" dirty="0"/>
            <a:t> hook.</a:t>
          </a:r>
        </a:p>
      </dgm:t>
    </dgm:pt>
    <dgm:pt modelId="{73FE33AA-D9C9-4D54-B296-17BEBA0B3D06}" type="parTrans" cxnId="{6E548894-A2E0-4457-B143-B98E7355D106}">
      <dgm:prSet/>
      <dgm:spPr/>
      <dgm:t>
        <a:bodyPr/>
        <a:lstStyle/>
        <a:p>
          <a:endParaRPr lang="en-US"/>
        </a:p>
      </dgm:t>
    </dgm:pt>
    <dgm:pt modelId="{62F9D5C0-F3D3-4389-9764-3EAB092B3517}" type="sibTrans" cxnId="{6E548894-A2E0-4457-B143-B98E7355D106}">
      <dgm:prSet/>
      <dgm:spPr/>
      <dgm:t>
        <a:bodyPr/>
        <a:lstStyle/>
        <a:p>
          <a:endParaRPr lang="en-US"/>
        </a:p>
      </dgm:t>
    </dgm:pt>
    <dgm:pt modelId="{67830FB1-7674-473C-9FC0-F1E86A3E88B7}">
      <dgm:prSet/>
      <dgm:spPr/>
      <dgm:t>
        <a:bodyPr/>
        <a:lstStyle/>
        <a:p>
          <a:r>
            <a:rPr lang="en-US"/>
            <a:t>At this point we set the FNID of the Freed Window to FNID of the button.</a:t>
          </a:r>
        </a:p>
      </dgm:t>
    </dgm:pt>
    <dgm:pt modelId="{521C3023-B665-4DC6-8B51-A4AE34F0102F}" type="parTrans" cxnId="{02AB6ABC-CBB6-41C6-8CBC-08477E67B1F4}">
      <dgm:prSet/>
      <dgm:spPr/>
      <dgm:t>
        <a:bodyPr/>
        <a:lstStyle/>
        <a:p>
          <a:endParaRPr lang="en-US"/>
        </a:p>
      </dgm:t>
    </dgm:pt>
    <dgm:pt modelId="{8DCC312F-88C0-4527-9EF6-0EA364D8E697}" type="sibTrans" cxnId="{02AB6ABC-CBB6-41C6-8CBC-08477E67B1F4}">
      <dgm:prSet/>
      <dgm:spPr/>
      <dgm:t>
        <a:bodyPr/>
        <a:lstStyle/>
        <a:p>
          <a:endParaRPr lang="en-US"/>
        </a:p>
      </dgm:t>
    </dgm:pt>
    <dgm:pt modelId="{D6A74C3F-26D9-40F8-9207-723C29742159}">
      <dgm:prSet/>
      <dgm:spPr/>
      <dgm:t>
        <a:bodyPr/>
        <a:lstStyle/>
        <a:p>
          <a:r>
            <a:rPr lang="en-US"/>
            <a:t>This is the point where the vulnerability gets triggered.</a:t>
          </a:r>
        </a:p>
      </dgm:t>
    </dgm:pt>
    <dgm:pt modelId="{2FD56DE2-5AEE-4411-81A1-32136F7AD2D4}" type="parTrans" cxnId="{6B21584F-5399-4A07-8962-820BAEEA91B8}">
      <dgm:prSet/>
      <dgm:spPr/>
      <dgm:t>
        <a:bodyPr/>
        <a:lstStyle/>
        <a:p>
          <a:endParaRPr lang="en-US"/>
        </a:p>
      </dgm:t>
    </dgm:pt>
    <dgm:pt modelId="{68EDE5A9-D5C1-4F84-AF09-0AE6FBDDD64F}" type="sibTrans" cxnId="{6B21584F-5399-4A07-8962-820BAEEA91B8}">
      <dgm:prSet/>
      <dgm:spPr/>
      <dgm:t>
        <a:bodyPr/>
        <a:lstStyle/>
        <a:p>
          <a:endParaRPr lang="en-US"/>
        </a:p>
      </dgm:t>
    </dgm:pt>
    <dgm:pt modelId="{FD8A9DAF-4AB1-4424-8376-E9A26777F57B}" type="pres">
      <dgm:prSet presAssocID="{015E1F0A-018E-46F0-892D-7D3D885FB30D}" presName="root" presStyleCnt="0">
        <dgm:presLayoutVars>
          <dgm:dir/>
          <dgm:resizeHandles val="exact"/>
        </dgm:presLayoutVars>
      </dgm:prSet>
      <dgm:spPr/>
    </dgm:pt>
    <dgm:pt modelId="{CD1DD24E-9A5B-4C21-AB77-449FC4B8F0B1}" type="pres">
      <dgm:prSet presAssocID="{9022092C-E47B-4FC7-A254-23B5D98713CD}" presName="compNode" presStyleCnt="0"/>
      <dgm:spPr/>
    </dgm:pt>
    <dgm:pt modelId="{89BFDA69-A8F6-43CD-BDF1-D87427255DF2}" type="pres">
      <dgm:prSet presAssocID="{9022092C-E47B-4FC7-A254-23B5D98713CD}" presName="bgRect" presStyleLbl="bgShp" presStyleIdx="0" presStyleCnt="6"/>
      <dgm:spPr/>
    </dgm:pt>
    <dgm:pt modelId="{BF8498E5-C1DE-4A08-8CCD-AA0E0B722132}" type="pres">
      <dgm:prSet presAssocID="{9022092C-E47B-4FC7-A254-23B5D98713C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18EF904-95E1-4970-A35D-44F6D8BE01B3}" type="pres">
      <dgm:prSet presAssocID="{9022092C-E47B-4FC7-A254-23B5D98713CD}" presName="spaceRect" presStyleCnt="0"/>
      <dgm:spPr/>
    </dgm:pt>
    <dgm:pt modelId="{6EA8D67B-AA46-4B11-AE57-BF35EC7422B2}" type="pres">
      <dgm:prSet presAssocID="{9022092C-E47B-4FC7-A254-23B5D98713CD}" presName="parTx" presStyleLbl="revTx" presStyleIdx="0" presStyleCnt="6">
        <dgm:presLayoutVars>
          <dgm:chMax val="0"/>
          <dgm:chPref val="0"/>
        </dgm:presLayoutVars>
      </dgm:prSet>
      <dgm:spPr/>
    </dgm:pt>
    <dgm:pt modelId="{F0D69660-A49E-48CE-9E62-56807E3C5309}" type="pres">
      <dgm:prSet presAssocID="{413978D8-78FA-4FFA-A6DC-49377DA1A35B}" presName="sibTrans" presStyleCnt="0"/>
      <dgm:spPr/>
    </dgm:pt>
    <dgm:pt modelId="{19EE6058-F73A-4B2F-9DF3-03D91F555857}" type="pres">
      <dgm:prSet presAssocID="{B51AE855-387E-4872-BD1B-F29AF4ABB21B}" presName="compNode" presStyleCnt="0"/>
      <dgm:spPr/>
    </dgm:pt>
    <dgm:pt modelId="{A6E5B281-7155-4561-BC3E-F8BD25D35538}" type="pres">
      <dgm:prSet presAssocID="{B51AE855-387E-4872-BD1B-F29AF4ABB21B}" presName="bgRect" presStyleLbl="bgShp" presStyleIdx="1" presStyleCnt="6"/>
      <dgm:spPr/>
    </dgm:pt>
    <dgm:pt modelId="{FD45ED21-561C-413D-B7F4-5B75DE9BF2F6}" type="pres">
      <dgm:prSet presAssocID="{B51AE855-387E-4872-BD1B-F29AF4ABB21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F8F82B38-C26C-43C5-A050-9D3CB3026A36}" type="pres">
      <dgm:prSet presAssocID="{B51AE855-387E-4872-BD1B-F29AF4ABB21B}" presName="spaceRect" presStyleCnt="0"/>
      <dgm:spPr/>
    </dgm:pt>
    <dgm:pt modelId="{E09E9119-92D1-46CD-BEEE-FD7B9D078491}" type="pres">
      <dgm:prSet presAssocID="{B51AE855-387E-4872-BD1B-F29AF4ABB21B}" presName="parTx" presStyleLbl="revTx" presStyleIdx="1" presStyleCnt="6">
        <dgm:presLayoutVars>
          <dgm:chMax val="0"/>
          <dgm:chPref val="0"/>
        </dgm:presLayoutVars>
      </dgm:prSet>
      <dgm:spPr/>
    </dgm:pt>
    <dgm:pt modelId="{211AEE2A-B73E-4197-93E7-817DFFD1E0C1}" type="pres">
      <dgm:prSet presAssocID="{02FD2F98-528E-4524-B49F-7FDC33B8E668}" presName="sibTrans" presStyleCnt="0"/>
      <dgm:spPr/>
    </dgm:pt>
    <dgm:pt modelId="{6F2EFBF1-55ED-4553-AB4C-D4F6F3155FE7}" type="pres">
      <dgm:prSet presAssocID="{B51B9C7D-4D2F-4948-9E47-2611791C1B32}" presName="compNode" presStyleCnt="0"/>
      <dgm:spPr/>
    </dgm:pt>
    <dgm:pt modelId="{E02370DC-25AF-42B8-9959-088603A24962}" type="pres">
      <dgm:prSet presAssocID="{B51B9C7D-4D2F-4948-9E47-2611791C1B32}" presName="bgRect" presStyleLbl="bgShp" presStyleIdx="2" presStyleCnt="6"/>
      <dgm:spPr/>
    </dgm:pt>
    <dgm:pt modelId="{6CB8B654-4FA8-4858-86D0-7F7759099A7F}" type="pres">
      <dgm:prSet presAssocID="{B51B9C7D-4D2F-4948-9E47-2611791C1B3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895528A6-D47F-4E4C-AC92-7261A04959B7}" type="pres">
      <dgm:prSet presAssocID="{B51B9C7D-4D2F-4948-9E47-2611791C1B32}" presName="spaceRect" presStyleCnt="0"/>
      <dgm:spPr/>
    </dgm:pt>
    <dgm:pt modelId="{5C315B80-045B-456D-9571-D5865EBCD85B}" type="pres">
      <dgm:prSet presAssocID="{B51B9C7D-4D2F-4948-9E47-2611791C1B32}" presName="parTx" presStyleLbl="revTx" presStyleIdx="2" presStyleCnt="6">
        <dgm:presLayoutVars>
          <dgm:chMax val="0"/>
          <dgm:chPref val="0"/>
        </dgm:presLayoutVars>
      </dgm:prSet>
      <dgm:spPr/>
    </dgm:pt>
    <dgm:pt modelId="{AD9D5B66-E11B-4EB0-8085-D74109EFB523}" type="pres">
      <dgm:prSet presAssocID="{7891F883-F1E8-41E4-B6C2-75056215637F}" presName="sibTrans" presStyleCnt="0"/>
      <dgm:spPr/>
    </dgm:pt>
    <dgm:pt modelId="{573650EC-24AE-4E0A-A3B8-C56F11E8B50F}" type="pres">
      <dgm:prSet presAssocID="{2DAB4A21-BF94-4BD6-AC70-30717F5BF7D9}" presName="compNode" presStyleCnt="0"/>
      <dgm:spPr/>
    </dgm:pt>
    <dgm:pt modelId="{7D9FF9E7-5C32-40E1-9D68-374CF27EFD2E}" type="pres">
      <dgm:prSet presAssocID="{2DAB4A21-BF94-4BD6-AC70-30717F5BF7D9}" presName="bgRect" presStyleLbl="bgShp" presStyleIdx="3" presStyleCnt="6"/>
      <dgm:spPr/>
    </dgm:pt>
    <dgm:pt modelId="{1ACD6BE7-A94F-405A-A4B9-8FD98079BAC7}" type="pres">
      <dgm:prSet presAssocID="{2DAB4A21-BF94-4BD6-AC70-30717F5BF7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599C10E-33AC-47FC-B7DE-3FEE4346BE85}" type="pres">
      <dgm:prSet presAssocID="{2DAB4A21-BF94-4BD6-AC70-30717F5BF7D9}" presName="spaceRect" presStyleCnt="0"/>
      <dgm:spPr/>
    </dgm:pt>
    <dgm:pt modelId="{72581F57-AB9D-4A05-A847-D36F9BFD90D3}" type="pres">
      <dgm:prSet presAssocID="{2DAB4A21-BF94-4BD6-AC70-30717F5BF7D9}" presName="parTx" presStyleLbl="revTx" presStyleIdx="3" presStyleCnt="6">
        <dgm:presLayoutVars>
          <dgm:chMax val="0"/>
          <dgm:chPref val="0"/>
        </dgm:presLayoutVars>
      </dgm:prSet>
      <dgm:spPr/>
    </dgm:pt>
    <dgm:pt modelId="{2784F669-58AC-4582-BC51-8FFBDD5BAD66}" type="pres">
      <dgm:prSet presAssocID="{62F9D5C0-F3D3-4389-9764-3EAB092B3517}" presName="sibTrans" presStyleCnt="0"/>
      <dgm:spPr/>
    </dgm:pt>
    <dgm:pt modelId="{455EE6B8-2B46-4B6B-9FC7-57B0DBD32E58}" type="pres">
      <dgm:prSet presAssocID="{67830FB1-7674-473C-9FC0-F1E86A3E88B7}" presName="compNode" presStyleCnt="0"/>
      <dgm:spPr/>
    </dgm:pt>
    <dgm:pt modelId="{264BC97E-3B1A-4E25-A387-80EE91E2EA33}" type="pres">
      <dgm:prSet presAssocID="{67830FB1-7674-473C-9FC0-F1E86A3E88B7}" presName="bgRect" presStyleLbl="bgShp" presStyleIdx="4" presStyleCnt="6"/>
      <dgm:spPr/>
    </dgm:pt>
    <dgm:pt modelId="{73F83E29-CBF0-441D-A445-AC2755FAE246}" type="pres">
      <dgm:prSet presAssocID="{67830FB1-7674-473C-9FC0-F1E86A3E88B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 with tail"/>
        </a:ext>
      </dgm:extLst>
    </dgm:pt>
    <dgm:pt modelId="{E1C84E0D-914D-4C6C-82E2-1C3D6C2A9895}" type="pres">
      <dgm:prSet presAssocID="{67830FB1-7674-473C-9FC0-F1E86A3E88B7}" presName="spaceRect" presStyleCnt="0"/>
      <dgm:spPr/>
    </dgm:pt>
    <dgm:pt modelId="{5D48F753-BC60-4976-B49D-DAB38A2DFD71}" type="pres">
      <dgm:prSet presAssocID="{67830FB1-7674-473C-9FC0-F1E86A3E88B7}" presName="parTx" presStyleLbl="revTx" presStyleIdx="4" presStyleCnt="6">
        <dgm:presLayoutVars>
          <dgm:chMax val="0"/>
          <dgm:chPref val="0"/>
        </dgm:presLayoutVars>
      </dgm:prSet>
      <dgm:spPr/>
    </dgm:pt>
    <dgm:pt modelId="{1C394F5C-D255-4CD2-B3BD-4B539812A9E2}" type="pres">
      <dgm:prSet presAssocID="{8DCC312F-88C0-4527-9EF6-0EA364D8E697}" presName="sibTrans" presStyleCnt="0"/>
      <dgm:spPr/>
    </dgm:pt>
    <dgm:pt modelId="{D0D4473E-AA8D-44D6-85EF-3AFBFCC5C453}" type="pres">
      <dgm:prSet presAssocID="{D6A74C3F-26D9-40F8-9207-723C29742159}" presName="compNode" presStyleCnt="0"/>
      <dgm:spPr/>
    </dgm:pt>
    <dgm:pt modelId="{12729BE8-77E5-42A6-8D2E-F9DB1916AC21}" type="pres">
      <dgm:prSet presAssocID="{D6A74C3F-26D9-40F8-9207-723C29742159}" presName="bgRect" presStyleLbl="bgShp" presStyleIdx="5" presStyleCnt="6"/>
      <dgm:spPr/>
    </dgm:pt>
    <dgm:pt modelId="{26B3FCF4-920A-4EFD-87C7-CCAFF946F990}" type="pres">
      <dgm:prSet presAssocID="{D6A74C3F-26D9-40F8-9207-723C2974215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9B8914D-2047-4735-9B77-5210E00CBE8B}" type="pres">
      <dgm:prSet presAssocID="{D6A74C3F-26D9-40F8-9207-723C29742159}" presName="spaceRect" presStyleCnt="0"/>
      <dgm:spPr/>
    </dgm:pt>
    <dgm:pt modelId="{C02E6BB0-8B5F-4091-868F-9BC74B9B24F5}" type="pres">
      <dgm:prSet presAssocID="{D6A74C3F-26D9-40F8-9207-723C2974215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D4EE91A-D4E3-4E55-9FC8-F2B8ACCA7B1E}" type="presOf" srcId="{2DAB4A21-BF94-4BD6-AC70-30717F5BF7D9}" destId="{72581F57-AB9D-4A05-A847-D36F9BFD90D3}" srcOrd="0" destOrd="0" presId="urn:microsoft.com/office/officeart/2018/2/layout/IconVerticalSolidList"/>
    <dgm:cxn modelId="{5EBF4C36-D721-489D-AAA7-F7B17D3522EB}" type="presOf" srcId="{B51AE855-387E-4872-BD1B-F29AF4ABB21B}" destId="{E09E9119-92D1-46CD-BEEE-FD7B9D078491}" srcOrd="0" destOrd="0" presId="urn:microsoft.com/office/officeart/2018/2/layout/IconVerticalSolidList"/>
    <dgm:cxn modelId="{E8A8B862-79F3-4ADC-87AD-38156DE3E600}" type="presOf" srcId="{015E1F0A-018E-46F0-892D-7D3D885FB30D}" destId="{FD8A9DAF-4AB1-4424-8376-E9A26777F57B}" srcOrd="0" destOrd="0" presId="urn:microsoft.com/office/officeart/2018/2/layout/IconVerticalSolidList"/>
    <dgm:cxn modelId="{6B21584F-5399-4A07-8962-820BAEEA91B8}" srcId="{015E1F0A-018E-46F0-892D-7D3D885FB30D}" destId="{D6A74C3F-26D9-40F8-9207-723C29742159}" srcOrd="5" destOrd="0" parTransId="{2FD56DE2-5AEE-4411-81A1-32136F7AD2D4}" sibTransId="{68EDE5A9-D5C1-4F84-AF09-0AE6FBDDD64F}"/>
    <dgm:cxn modelId="{54C8956F-46CA-4EB5-957B-0AE63BE87903}" srcId="{015E1F0A-018E-46F0-892D-7D3D885FB30D}" destId="{B51B9C7D-4D2F-4948-9E47-2611791C1B32}" srcOrd="2" destOrd="0" parTransId="{764DDEA9-B767-4647-A5AB-9A92E5955318}" sibTransId="{7891F883-F1E8-41E4-B6C2-75056215637F}"/>
    <dgm:cxn modelId="{A8C23A52-8536-4119-9124-D8DB87FAD61A}" type="presOf" srcId="{B51B9C7D-4D2F-4948-9E47-2611791C1B32}" destId="{5C315B80-045B-456D-9571-D5865EBCD85B}" srcOrd="0" destOrd="0" presId="urn:microsoft.com/office/officeart/2018/2/layout/IconVerticalSolidList"/>
    <dgm:cxn modelId="{2C909988-C9F4-462E-855B-4524D6289A02}" type="presOf" srcId="{67830FB1-7674-473C-9FC0-F1E86A3E88B7}" destId="{5D48F753-BC60-4976-B49D-DAB38A2DFD71}" srcOrd="0" destOrd="0" presId="urn:microsoft.com/office/officeart/2018/2/layout/IconVerticalSolidList"/>
    <dgm:cxn modelId="{98A7F28B-922E-4DFB-9CF5-4AF663F5B069}" srcId="{015E1F0A-018E-46F0-892D-7D3D885FB30D}" destId="{B51AE855-387E-4872-BD1B-F29AF4ABB21B}" srcOrd="1" destOrd="0" parTransId="{96967DDA-B923-413B-8512-D5CEC62C6C28}" sibTransId="{02FD2F98-528E-4524-B49F-7FDC33B8E668}"/>
    <dgm:cxn modelId="{6E548894-A2E0-4457-B143-B98E7355D106}" srcId="{015E1F0A-018E-46F0-892D-7D3D885FB30D}" destId="{2DAB4A21-BF94-4BD6-AC70-30717F5BF7D9}" srcOrd="3" destOrd="0" parTransId="{73FE33AA-D9C9-4D54-B296-17BEBA0B3D06}" sibTransId="{62F9D5C0-F3D3-4389-9764-3EAB092B3517}"/>
    <dgm:cxn modelId="{A35E4496-E66F-491A-B255-D27F31F8E9D0}" type="presOf" srcId="{D6A74C3F-26D9-40F8-9207-723C29742159}" destId="{C02E6BB0-8B5F-4091-868F-9BC74B9B24F5}" srcOrd="0" destOrd="0" presId="urn:microsoft.com/office/officeart/2018/2/layout/IconVerticalSolidList"/>
    <dgm:cxn modelId="{BC9DD9A7-6229-49D3-98F0-575EB572B349}" srcId="{015E1F0A-018E-46F0-892D-7D3D885FB30D}" destId="{9022092C-E47B-4FC7-A254-23B5D98713CD}" srcOrd="0" destOrd="0" parTransId="{012115F6-A17B-4AE2-89AA-A90C360BD083}" sibTransId="{413978D8-78FA-4FFA-A6DC-49377DA1A35B}"/>
    <dgm:cxn modelId="{DA7E78B1-48D4-44FE-90C9-4998F884F2ED}" type="presOf" srcId="{9022092C-E47B-4FC7-A254-23B5D98713CD}" destId="{6EA8D67B-AA46-4B11-AE57-BF35EC7422B2}" srcOrd="0" destOrd="0" presId="urn:microsoft.com/office/officeart/2018/2/layout/IconVerticalSolidList"/>
    <dgm:cxn modelId="{02AB6ABC-CBB6-41C6-8CBC-08477E67B1F4}" srcId="{015E1F0A-018E-46F0-892D-7D3D885FB30D}" destId="{67830FB1-7674-473C-9FC0-F1E86A3E88B7}" srcOrd="4" destOrd="0" parTransId="{521C3023-B665-4DC6-8B51-A4AE34F0102F}" sibTransId="{8DCC312F-88C0-4527-9EF6-0EA364D8E697}"/>
    <dgm:cxn modelId="{FB7AFB7C-9C1C-4543-8D89-802572E3B0DE}" type="presParOf" srcId="{FD8A9DAF-4AB1-4424-8376-E9A26777F57B}" destId="{CD1DD24E-9A5B-4C21-AB77-449FC4B8F0B1}" srcOrd="0" destOrd="0" presId="urn:microsoft.com/office/officeart/2018/2/layout/IconVerticalSolidList"/>
    <dgm:cxn modelId="{88592FAC-5896-42DC-83A7-572E44F38825}" type="presParOf" srcId="{CD1DD24E-9A5B-4C21-AB77-449FC4B8F0B1}" destId="{89BFDA69-A8F6-43CD-BDF1-D87427255DF2}" srcOrd="0" destOrd="0" presId="urn:microsoft.com/office/officeart/2018/2/layout/IconVerticalSolidList"/>
    <dgm:cxn modelId="{91302D43-4AB3-485F-817F-47E8B5655E17}" type="presParOf" srcId="{CD1DD24E-9A5B-4C21-AB77-449FC4B8F0B1}" destId="{BF8498E5-C1DE-4A08-8CCD-AA0E0B722132}" srcOrd="1" destOrd="0" presId="urn:microsoft.com/office/officeart/2018/2/layout/IconVerticalSolidList"/>
    <dgm:cxn modelId="{2C78F4D0-6F57-4B10-B901-3EA76B1900D6}" type="presParOf" srcId="{CD1DD24E-9A5B-4C21-AB77-449FC4B8F0B1}" destId="{518EF904-95E1-4970-A35D-44F6D8BE01B3}" srcOrd="2" destOrd="0" presId="urn:microsoft.com/office/officeart/2018/2/layout/IconVerticalSolidList"/>
    <dgm:cxn modelId="{32B7AAF5-F766-4158-9EFB-CA21A0912A09}" type="presParOf" srcId="{CD1DD24E-9A5B-4C21-AB77-449FC4B8F0B1}" destId="{6EA8D67B-AA46-4B11-AE57-BF35EC7422B2}" srcOrd="3" destOrd="0" presId="urn:microsoft.com/office/officeart/2018/2/layout/IconVerticalSolidList"/>
    <dgm:cxn modelId="{406B8D31-E285-4E4D-8259-A163F69F08E6}" type="presParOf" srcId="{FD8A9DAF-4AB1-4424-8376-E9A26777F57B}" destId="{F0D69660-A49E-48CE-9E62-56807E3C5309}" srcOrd="1" destOrd="0" presId="urn:microsoft.com/office/officeart/2018/2/layout/IconVerticalSolidList"/>
    <dgm:cxn modelId="{76ED895E-D2DC-4E2D-BD5E-9CE921177D85}" type="presParOf" srcId="{FD8A9DAF-4AB1-4424-8376-E9A26777F57B}" destId="{19EE6058-F73A-4B2F-9DF3-03D91F555857}" srcOrd="2" destOrd="0" presId="urn:microsoft.com/office/officeart/2018/2/layout/IconVerticalSolidList"/>
    <dgm:cxn modelId="{95238D34-58E7-403B-B35A-B63BE969CAF8}" type="presParOf" srcId="{19EE6058-F73A-4B2F-9DF3-03D91F555857}" destId="{A6E5B281-7155-4561-BC3E-F8BD25D35538}" srcOrd="0" destOrd="0" presId="urn:microsoft.com/office/officeart/2018/2/layout/IconVerticalSolidList"/>
    <dgm:cxn modelId="{E0165CC5-C350-4681-A6E3-14D26F5263B2}" type="presParOf" srcId="{19EE6058-F73A-4B2F-9DF3-03D91F555857}" destId="{FD45ED21-561C-413D-B7F4-5B75DE9BF2F6}" srcOrd="1" destOrd="0" presId="urn:microsoft.com/office/officeart/2018/2/layout/IconVerticalSolidList"/>
    <dgm:cxn modelId="{3BFF6EBC-385D-4170-852F-036009E58B78}" type="presParOf" srcId="{19EE6058-F73A-4B2F-9DF3-03D91F555857}" destId="{F8F82B38-C26C-43C5-A050-9D3CB3026A36}" srcOrd="2" destOrd="0" presId="urn:microsoft.com/office/officeart/2018/2/layout/IconVerticalSolidList"/>
    <dgm:cxn modelId="{E174A883-2ED9-4A84-958D-143235AF8628}" type="presParOf" srcId="{19EE6058-F73A-4B2F-9DF3-03D91F555857}" destId="{E09E9119-92D1-46CD-BEEE-FD7B9D078491}" srcOrd="3" destOrd="0" presId="urn:microsoft.com/office/officeart/2018/2/layout/IconVerticalSolidList"/>
    <dgm:cxn modelId="{6D5C3299-5D4B-458C-BA2E-BC3C7D995D0C}" type="presParOf" srcId="{FD8A9DAF-4AB1-4424-8376-E9A26777F57B}" destId="{211AEE2A-B73E-4197-93E7-817DFFD1E0C1}" srcOrd="3" destOrd="0" presId="urn:microsoft.com/office/officeart/2018/2/layout/IconVerticalSolidList"/>
    <dgm:cxn modelId="{2D98A310-DEBC-4801-9E2B-3B7AD8F6F9A8}" type="presParOf" srcId="{FD8A9DAF-4AB1-4424-8376-E9A26777F57B}" destId="{6F2EFBF1-55ED-4553-AB4C-D4F6F3155FE7}" srcOrd="4" destOrd="0" presId="urn:microsoft.com/office/officeart/2018/2/layout/IconVerticalSolidList"/>
    <dgm:cxn modelId="{279887B9-577D-4970-A56E-C63EFF3C42EF}" type="presParOf" srcId="{6F2EFBF1-55ED-4553-AB4C-D4F6F3155FE7}" destId="{E02370DC-25AF-42B8-9959-088603A24962}" srcOrd="0" destOrd="0" presId="urn:microsoft.com/office/officeart/2018/2/layout/IconVerticalSolidList"/>
    <dgm:cxn modelId="{D10CBCEE-B9AE-411E-87EE-35D0A77C2349}" type="presParOf" srcId="{6F2EFBF1-55ED-4553-AB4C-D4F6F3155FE7}" destId="{6CB8B654-4FA8-4858-86D0-7F7759099A7F}" srcOrd="1" destOrd="0" presId="urn:microsoft.com/office/officeart/2018/2/layout/IconVerticalSolidList"/>
    <dgm:cxn modelId="{665AED34-DCC7-44BA-8E10-46175BFCB2D8}" type="presParOf" srcId="{6F2EFBF1-55ED-4553-AB4C-D4F6F3155FE7}" destId="{895528A6-D47F-4E4C-AC92-7261A04959B7}" srcOrd="2" destOrd="0" presId="urn:microsoft.com/office/officeart/2018/2/layout/IconVerticalSolidList"/>
    <dgm:cxn modelId="{AF809249-D150-4939-997C-88C6EF9FF813}" type="presParOf" srcId="{6F2EFBF1-55ED-4553-AB4C-D4F6F3155FE7}" destId="{5C315B80-045B-456D-9571-D5865EBCD85B}" srcOrd="3" destOrd="0" presId="urn:microsoft.com/office/officeart/2018/2/layout/IconVerticalSolidList"/>
    <dgm:cxn modelId="{66E50358-6205-4387-AA42-3498A74C8516}" type="presParOf" srcId="{FD8A9DAF-4AB1-4424-8376-E9A26777F57B}" destId="{AD9D5B66-E11B-4EB0-8085-D74109EFB523}" srcOrd="5" destOrd="0" presId="urn:microsoft.com/office/officeart/2018/2/layout/IconVerticalSolidList"/>
    <dgm:cxn modelId="{EF3B3092-2D50-48F9-8A3C-3AFB587A873F}" type="presParOf" srcId="{FD8A9DAF-4AB1-4424-8376-E9A26777F57B}" destId="{573650EC-24AE-4E0A-A3B8-C56F11E8B50F}" srcOrd="6" destOrd="0" presId="urn:microsoft.com/office/officeart/2018/2/layout/IconVerticalSolidList"/>
    <dgm:cxn modelId="{DDE6BD0B-5A6E-49D8-808A-F0F8B526ED07}" type="presParOf" srcId="{573650EC-24AE-4E0A-A3B8-C56F11E8B50F}" destId="{7D9FF9E7-5C32-40E1-9D68-374CF27EFD2E}" srcOrd="0" destOrd="0" presId="urn:microsoft.com/office/officeart/2018/2/layout/IconVerticalSolidList"/>
    <dgm:cxn modelId="{0617A928-9285-4774-8D6C-217C582EB8E5}" type="presParOf" srcId="{573650EC-24AE-4E0A-A3B8-C56F11E8B50F}" destId="{1ACD6BE7-A94F-405A-A4B9-8FD98079BAC7}" srcOrd="1" destOrd="0" presId="urn:microsoft.com/office/officeart/2018/2/layout/IconVerticalSolidList"/>
    <dgm:cxn modelId="{A7280B6E-F7BC-4D43-94CA-88C5B5F0AC6B}" type="presParOf" srcId="{573650EC-24AE-4E0A-A3B8-C56F11E8B50F}" destId="{8599C10E-33AC-47FC-B7DE-3FEE4346BE85}" srcOrd="2" destOrd="0" presId="urn:microsoft.com/office/officeart/2018/2/layout/IconVerticalSolidList"/>
    <dgm:cxn modelId="{4C912E98-748A-4B9F-998C-F356BB53E91F}" type="presParOf" srcId="{573650EC-24AE-4E0A-A3B8-C56F11E8B50F}" destId="{72581F57-AB9D-4A05-A847-D36F9BFD90D3}" srcOrd="3" destOrd="0" presId="urn:microsoft.com/office/officeart/2018/2/layout/IconVerticalSolidList"/>
    <dgm:cxn modelId="{2E569907-CDBF-4D6A-8984-FC582582E369}" type="presParOf" srcId="{FD8A9DAF-4AB1-4424-8376-E9A26777F57B}" destId="{2784F669-58AC-4582-BC51-8FFBDD5BAD66}" srcOrd="7" destOrd="0" presId="urn:microsoft.com/office/officeart/2018/2/layout/IconVerticalSolidList"/>
    <dgm:cxn modelId="{09C789BA-3B1B-4F70-BE53-A975250B47B0}" type="presParOf" srcId="{FD8A9DAF-4AB1-4424-8376-E9A26777F57B}" destId="{455EE6B8-2B46-4B6B-9FC7-57B0DBD32E58}" srcOrd="8" destOrd="0" presId="urn:microsoft.com/office/officeart/2018/2/layout/IconVerticalSolidList"/>
    <dgm:cxn modelId="{369C7E48-B3F2-4174-97BE-DE1D5331F884}" type="presParOf" srcId="{455EE6B8-2B46-4B6B-9FC7-57B0DBD32E58}" destId="{264BC97E-3B1A-4E25-A387-80EE91E2EA33}" srcOrd="0" destOrd="0" presId="urn:microsoft.com/office/officeart/2018/2/layout/IconVerticalSolidList"/>
    <dgm:cxn modelId="{A9499B30-1EC1-4F08-A766-E8ADDCF7776B}" type="presParOf" srcId="{455EE6B8-2B46-4B6B-9FC7-57B0DBD32E58}" destId="{73F83E29-CBF0-441D-A445-AC2755FAE246}" srcOrd="1" destOrd="0" presId="urn:microsoft.com/office/officeart/2018/2/layout/IconVerticalSolidList"/>
    <dgm:cxn modelId="{3BBFC5B4-6B74-447F-BDF3-1C986504084A}" type="presParOf" srcId="{455EE6B8-2B46-4B6B-9FC7-57B0DBD32E58}" destId="{E1C84E0D-914D-4C6C-82E2-1C3D6C2A9895}" srcOrd="2" destOrd="0" presId="urn:microsoft.com/office/officeart/2018/2/layout/IconVerticalSolidList"/>
    <dgm:cxn modelId="{0DEFFE64-7CFE-4006-A765-7ECA52D3948C}" type="presParOf" srcId="{455EE6B8-2B46-4B6B-9FC7-57B0DBD32E58}" destId="{5D48F753-BC60-4976-B49D-DAB38A2DFD71}" srcOrd="3" destOrd="0" presId="urn:microsoft.com/office/officeart/2018/2/layout/IconVerticalSolidList"/>
    <dgm:cxn modelId="{7C2F8160-1A97-48D7-BD79-ABE996502A96}" type="presParOf" srcId="{FD8A9DAF-4AB1-4424-8376-E9A26777F57B}" destId="{1C394F5C-D255-4CD2-B3BD-4B539812A9E2}" srcOrd="9" destOrd="0" presId="urn:microsoft.com/office/officeart/2018/2/layout/IconVerticalSolidList"/>
    <dgm:cxn modelId="{6DA26B16-44E4-405D-BA74-E7EF62748049}" type="presParOf" srcId="{FD8A9DAF-4AB1-4424-8376-E9A26777F57B}" destId="{D0D4473E-AA8D-44D6-85EF-3AFBFCC5C453}" srcOrd="10" destOrd="0" presId="urn:microsoft.com/office/officeart/2018/2/layout/IconVerticalSolidList"/>
    <dgm:cxn modelId="{9B205CE8-0734-40DF-810A-A5676F9B3BAD}" type="presParOf" srcId="{D0D4473E-AA8D-44D6-85EF-3AFBFCC5C453}" destId="{12729BE8-77E5-42A6-8D2E-F9DB1916AC21}" srcOrd="0" destOrd="0" presId="urn:microsoft.com/office/officeart/2018/2/layout/IconVerticalSolidList"/>
    <dgm:cxn modelId="{09F6B8EC-E512-47BA-9806-243AC35CACE8}" type="presParOf" srcId="{D0D4473E-AA8D-44D6-85EF-3AFBFCC5C453}" destId="{26B3FCF4-920A-4EFD-87C7-CCAFF946F990}" srcOrd="1" destOrd="0" presId="urn:microsoft.com/office/officeart/2018/2/layout/IconVerticalSolidList"/>
    <dgm:cxn modelId="{D592F92B-11D7-485E-B4F5-D188C178CF13}" type="presParOf" srcId="{D0D4473E-AA8D-44D6-85EF-3AFBFCC5C453}" destId="{E9B8914D-2047-4735-9B77-5210E00CBE8B}" srcOrd="2" destOrd="0" presId="urn:microsoft.com/office/officeart/2018/2/layout/IconVerticalSolidList"/>
    <dgm:cxn modelId="{7758AE99-AAB4-4A7C-82DE-1BE86510EA5B}" type="presParOf" srcId="{D0D4473E-AA8D-44D6-85EF-3AFBFCC5C453}" destId="{C02E6BB0-8B5F-4091-868F-9BC74B9B24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C37E34-9641-4B04-BE2A-8B5CCF6499F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CE279A-F285-4CDA-90FC-99DB7AD0FF16}">
      <dgm:prSet/>
      <dgm:spPr/>
      <dgm:t>
        <a:bodyPr/>
        <a:lstStyle/>
        <a:p>
          <a:r>
            <a:rPr lang="en-US"/>
            <a:t>So, by using previously mentioned two ways, we can create the condition of Double Free.</a:t>
          </a:r>
        </a:p>
      </dgm:t>
    </dgm:pt>
    <dgm:pt modelId="{415BD02A-B9FD-43C3-A468-BC226A5F7728}" type="parTrans" cxnId="{7443468E-38E6-4F3A-89E9-2ECAE20ACE3E}">
      <dgm:prSet/>
      <dgm:spPr/>
      <dgm:t>
        <a:bodyPr/>
        <a:lstStyle/>
        <a:p>
          <a:endParaRPr lang="en-US"/>
        </a:p>
      </dgm:t>
    </dgm:pt>
    <dgm:pt modelId="{2378E12C-ED13-41C1-B5D2-6848B1E25327}" type="sibTrans" cxnId="{7443468E-38E6-4F3A-89E9-2ECAE20ACE3E}">
      <dgm:prSet/>
      <dgm:spPr/>
      <dgm:t>
        <a:bodyPr/>
        <a:lstStyle/>
        <a:p>
          <a:endParaRPr lang="en-US"/>
        </a:p>
      </dgm:t>
    </dgm:pt>
    <dgm:pt modelId="{D285A25A-DA76-4D0B-BA55-C703A178E9E6}">
      <dgm:prSet/>
      <dgm:spPr/>
      <dgm:t>
        <a:bodyPr/>
        <a:lstStyle/>
        <a:p>
          <a:r>
            <a:rPr lang="en-US"/>
            <a:t>To exit from the xxxSbTrackLoop, we can use SetCapture API on the newly created scroll bar.</a:t>
          </a:r>
        </a:p>
      </dgm:t>
    </dgm:pt>
    <dgm:pt modelId="{503D3FB6-73A2-4DBB-8578-6116B142813F}" type="parTrans" cxnId="{13283DCD-DEF3-4794-8710-2CC5550F8DF0}">
      <dgm:prSet/>
      <dgm:spPr/>
      <dgm:t>
        <a:bodyPr/>
        <a:lstStyle/>
        <a:p>
          <a:endParaRPr lang="en-US"/>
        </a:p>
      </dgm:t>
    </dgm:pt>
    <dgm:pt modelId="{0C315258-4135-4240-94CC-3B92AB20E493}" type="sibTrans" cxnId="{13283DCD-DEF3-4794-8710-2CC5550F8DF0}">
      <dgm:prSet/>
      <dgm:spPr/>
      <dgm:t>
        <a:bodyPr/>
        <a:lstStyle/>
        <a:p>
          <a:endParaRPr lang="en-US"/>
        </a:p>
      </dgm:t>
    </dgm:pt>
    <dgm:pt modelId="{7DF751F1-6722-4EC0-97FD-A706AC1083F4}">
      <dgm:prSet/>
      <dgm:spPr/>
      <dgm:t>
        <a:bodyPr/>
        <a:lstStyle/>
        <a:p>
          <a:r>
            <a:rPr lang="en-US"/>
            <a:t>Now the execution goes towards the xxxFreeWindow to free the main window.</a:t>
          </a:r>
        </a:p>
      </dgm:t>
    </dgm:pt>
    <dgm:pt modelId="{F581EAC0-1BB6-447E-AFC1-EC206110938E}" type="parTrans" cxnId="{D387FD0B-F951-4E40-92F4-B400543E4770}">
      <dgm:prSet/>
      <dgm:spPr/>
      <dgm:t>
        <a:bodyPr/>
        <a:lstStyle/>
        <a:p>
          <a:endParaRPr lang="en-US"/>
        </a:p>
      </dgm:t>
    </dgm:pt>
    <dgm:pt modelId="{C57F0961-9F5A-4EDF-A20F-69C109BCFBC8}" type="sibTrans" cxnId="{D387FD0B-F951-4E40-92F4-B400543E4770}">
      <dgm:prSet/>
      <dgm:spPr/>
      <dgm:t>
        <a:bodyPr/>
        <a:lstStyle/>
        <a:p>
          <a:endParaRPr lang="en-US"/>
        </a:p>
      </dgm:t>
    </dgm:pt>
    <dgm:pt modelId="{2746DE05-26B9-48CE-83F3-93D894941EE0}">
      <dgm:prSet/>
      <dgm:spPr/>
      <dgm:t>
        <a:bodyPr/>
        <a:lstStyle/>
        <a:p>
          <a:r>
            <a:rPr lang="en-US"/>
            <a:t>Since the FNID of the main window is being changed it returns to the user-mode in fnDWORD hook.</a:t>
          </a:r>
        </a:p>
      </dgm:t>
    </dgm:pt>
    <dgm:pt modelId="{43E0B8B1-3785-4CAF-83DA-87C18EAB082C}" type="parTrans" cxnId="{DB477FB6-0E08-44F4-B21E-23B6023D7D6D}">
      <dgm:prSet/>
      <dgm:spPr/>
      <dgm:t>
        <a:bodyPr/>
        <a:lstStyle/>
        <a:p>
          <a:endParaRPr lang="en-US"/>
        </a:p>
      </dgm:t>
    </dgm:pt>
    <dgm:pt modelId="{2594AC10-4E47-4D86-B6DE-05ECB784BDAF}" type="sibTrans" cxnId="{DB477FB6-0E08-44F4-B21E-23B6023D7D6D}">
      <dgm:prSet/>
      <dgm:spPr/>
      <dgm:t>
        <a:bodyPr/>
        <a:lstStyle/>
        <a:p>
          <a:endParaRPr lang="en-US"/>
        </a:p>
      </dgm:t>
    </dgm:pt>
    <dgm:pt modelId="{7EAEC8C0-B694-4E27-9ADF-E467602E46EC}" type="pres">
      <dgm:prSet presAssocID="{6FC37E34-9641-4B04-BE2A-8B5CCF6499F6}" presName="matrix" presStyleCnt="0">
        <dgm:presLayoutVars>
          <dgm:chMax val="1"/>
          <dgm:dir/>
          <dgm:resizeHandles val="exact"/>
        </dgm:presLayoutVars>
      </dgm:prSet>
      <dgm:spPr/>
    </dgm:pt>
    <dgm:pt modelId="{43C044CF-4A08-465C-821D-348B550DD924}" type="pres">
      <dgm:prSet presAssocID="{6FC37E34-9641-4B04-BE2A-8B5CCF6499F6}" presName="diamond" presStyleLbl="bgShp" presStyleIdx="0" presStyleCnt="1"/>
      <dgm:spPr/>
    </dgm:pt>
    <dgm:pt modelId="{A5F228D0-8D47-480D-892F-A19295CE865E}" type="pres">
      <dgm:prSet presAssocID="{6FC37E34-9641-4B04-BE2A-8B5CCF6499F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D899D0B-4E0E-4CEC-963F-AEDCF6CFD5F9}" type="pres">
      <dgm:prSet presAssocID="{6FC37E34-9641-4B04-BE2A-8B5CCF6499F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6BB389-AEAF-4606-A3F3-944027DB0775}" type="pres">
      <dgm:prSet presAssocID="{6FC37E34-9641-4B04-BE2A-8B5CCF6499F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A6977B-01F7-43A4-8DE4-B6D2044D6B26}" type="pres">
      <dgm:prSet presAssocID="{6FC37E34-9641-4B04-BE2A-8B5CCF6499F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87FD0B-F951-4E40-92F4-B400543E4770}" srcId="{6FC37E34-9641-4B04-BE2A-8B5CCF6499F6}" destId="{7DF751F1-6722-4EC0-97FD-A706AC1083F4}" srcOrd="2" destOrd="0" parTransId="{F581EAC0-1BB6-447E-AFC1-EC206110938E}" sibTransId="{C57F0961-9F5A-4EDF-A20F-69C109BCFBC8}"/>
    <dgm:cxn modelId="{7443468E-38E6-4F3A-89E9-2ECAE20ACE3E}" srcId="{6FC37E34-9641-4B04-BE2A-8B5CCF6499F6}" destId="{7ECE279A-F285-4CDA-90FC-99DB7AD0FF16}" srcOrd="0" destOrd="0" parTransId="{415BD02A-B9FD-43C3-A468-BC226A5F7728}" sibTransId="{2378E12C-ED13-41C1-B5D2-6848B1E25327}"/>
    <dgm:cxn modelId="{453D0BA2-7B5B-403F-B9CA-A9F5200A19A5}" type="presOf" srcId="{2746DE05-26B9-48CE-83F3-93D894941EE0}" destId="{B9A6977B-01F7-43A4-8DE4-B6D2044D6B26}" srcOrd="0" destOrd="0" presId="urn:microsoft.com/office/officeart/2005/8/layout/matrix3"/>
    <dgm:cxn modelId="{1D284CB6-5D0A-46EF-81DE-62356C869223}" type="presOf" srcId="{7ECE279A-F285-4CDA-90FC-99DB7AD0FF16}" destId="{A5F228D0-8D47-480D-892F-A19295CE865E}" srcOrd="0" destOrd="0" presId="urn:microsoft.com/office/officeart/2005/8/layout/matrix3"/>
    <dgm:cxn modelId="{DB477FB6-0E08-44F4-B21E-23B6023D7D6D}" srcId="{6FC37E34-9641-4B04-BE2A-8B5CCF6499F6}" destId="{2746DE05-26B9-48CE-83F3-93D894941EE0}" srcOrd="3" destOrd="0" parTransId="{43E0B8B1-3785-4CAF-83DA-87C18EAB082C}" sibTransId="{2594AC10-4E47-4D86-B6DE-05ECB784BDAF}"/>
    <dgm:cxn modelId="{05F7B4B7-4D28-4888-8E14-CE0161FA1FBB}" type="presOf" srcId="{D285A25A-DA76-4D0B-BA55-C703A178E9E6}" destId="{CD899D0B-4E0E-4CEC-963F-AEDCF6CFD5F9}" srcOrd="0" destOrd="0" presId="urn:microsoft.com/office/officeart/2005/8/layout/matrix3"/>
    <dgm:cxn modelId="{02C220B9-F93B-42DC-BC4E-16D509CD536B}" type="presOf" srcId="{6FC37E34-9641-4B04-BE2A-8B5CCF6499F6}" destId="{7EAEC8C0-B694-4E27-9ADF-E467602E46EC}" srcOrd="0" destOrd="0" presId="urn:microsoft.com/office/officeart/2005/8/layout/matrix3"/>
    <dgm:cxn modelId="{13283DCD-DEF3-4794-8710-2CC5550F8DF0}" srcId="{6FC37E34-9641-4B04-BE2A-8B5CCF6499F6}" destId="{D285A25A-DA76-4D0B-BA55-C703A178E9E6}" srcOrd="1" destOrd="0" parTransId="{503D3FB6-73A2-4DBB-8578-6116B142813F}" sibTransId="{0C315258-4135-4240-94CC-3B92AB20E493}"/>
    <dgm:cxn modelId="{3F7472CE-EE19-4845-A012-52880B22AD14}" type="presOf" srcId="{7DF751F1-6722-4EC0-97FD-A706AC1083F4}" destId="{116BB389-AEAF-4606-A3F3-944027DB0775}" srcOrd="0" destOrd="0" presId="urn:microsoft.com/office/officeart/2005/8/layout/matrix3"/>
    <dgm:cxn modelId="{7414A16D-61B6-47C3-8447-59B8C08E6363}" type="presParOf" srcId="{7EAEC8C0-B694-4E27-9ADF-E467602E46EC}" destId="{43C044CF-4A08-465C-821D-348B550DD924}" srcOrd="0" destOrd="0" presId="urn:microsoft.com/office/officeart/2005/8/layout/matrix3"/>
    <dgm:cxn modelId="{49DAC2FE-7EF1-429A-BB67-AF33E42618FB}" type="presParOf" srcId="{7EAEC8C0-B694-4E27-9ADF-E467602E46EC}" destId="{A5F228D0-8D47-480D-892F-A19295CE865E}" srcOrd="1" destOrd="0" presId="urn:microsoft.com/office/officeart/2005/8/layout/matrix3"/>
    <dgm:cxn modelId="{4BFBF2C9-2EDC-4F92-B670-8C0E74BF2CDC}" type="presParOf" srcId="{7EAEC8C0-B694-4E27-9ADF-E467602E46EC}" destId="{CD899D0B-4E0E-4CEC-963F-AEDCF6CFD5F9}" srcOrd="2" destOrd="0" presId="urn:microsoft.com/office/officeart/2005/8/layout/matrix3"/>
    <dgm:cxn modelId="{4B3DFDEE-2C4F-4DD4-B9C5-423A7BE883B7}" type="presParOf" srcId="{7EAEC8C0-B694-4E27-9ADF-E467602E46EC}" destId="{116BB389-AEAF-4606-A3F3-944027DB0775}" srcOrd="3" destOrd="0" presId="urn:microsoft.com/office/officeart/2005/8/layout/matrix3"/>
    <dgm:cxn modelId="{66EB1618-0917-4E1E-97E3-FC0325B13590}" type="presParOf" srcId="{7EAEC8C0-B694-4E27-9ADF-E467602E46EC}" destId="{B9A6977B-01F7-43A4-8DE4-B6D2044D6B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C51BDC-B71F-4C2F-A399-41F213A0ED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A734F0-4022-48BA-A974-F06B2E35FE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Here we call our </a:t>
          </a:r>
          <a:r>
            <a:rPr lang="en-US" i="1" dirty="0" err="1"/>
            <a:t>xxxEndScroll</a:t>
          </a:r>
          <a:r>
            <a:rPr lang="en-US" dirty="0"/>
            <a:t> via </a:t>
          </a:r>
          <a:r>
            <a:rPr lang="en-US" i="1" dirty="0" err="1"/>
            <a:t>SendMessage</a:t>
          </a:r>
          <a:r>
            <a:rPr lang="en-US" dirty="0"/>
            <a:t> API by sending WM_CANCEL mode message to the newly created </a:t>
          </a:r>
          <a:r>
            <a:rPr lang="en-US" dirty="0" err="1"/>
            <a:t>ScrollBar</a:t>
          </a:r>
          <a:r>
            <a:rPr lang="en-US" dirty="0"/>
            <a:t>, which frees the </a:t>
          </a:r>
          <a:r>
            <a:rPr lang="en-US" dirty="0" err="1"/>
            <a:t>ScrollBar</a:t>
          </a:r>
          <a:r>
            <a:rPr lang="en-US" dirty="0"/>
            <a:t> object.</a:t>
          </a:r>
        </a:p>
      </dgm:t>
    </dgm:pt>
    <dgm:pt modelId="{1B71D7F2-4E27-4F91-8AF4-8C34CFFA4DCF}" type="parTrans" cxnId="{CF8CC5DF-A1A4-4380-8831-CA7EE06A3C6F}">
      <dgm:prSet/>
      <dgm:spPr/>
      <dgm:t>
        <a:bodyPr/>
        <a:lstStyle/>
        <a:p>
          <a:endParaRPr lang="en-US"/>
        </a:p>
      </dgm:t>
    </dgm:pt>
    <dgm:pt modelId="{B990393C-E781-42DA-9735-1128FB28C9CB}" type="sibTrans" cxnId="{CF8CC5DF-A1A4-4380-8831-CA7EE06A3C6F}">
      <dgm:prSet/>
      <dgm:spPr/>
      <dgm:t>
        <a:bodyPr/>
        <a:lstStyle/>
        <a:p>
          <a:endParaRPr lang="en-US"/>
        </a:p>
      </dgm:t>
    </dgm:pt>
    <dgm:pt modelId="{164C5E36-7C0E-4F0E-98FB-13AED2248F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the </a:t>
          </a:r>
          <a:r>
            <a:rPr lang="en-US" i="1"/>
            <a:t>xxxFreeWindow</a:t>
          </a:r>
          <a:r>
            <a:rPr lang="en-US"/>
            <a:t> is executed, it tries to free the already freed ScrollBar object, leads to the Double Free condition.</a:t>
          </a:r>
        </a:p>
      </dgm:t>
    </dgm:pt>
    <dgm:pt modelId="{C33FCE9F-C44B-486F-85C1-25E42ADC8276}" type="parTrans" cxnId="{17CD54D3-0A8E-46F3-A0F9-1158AA855F55}">
      <dgm:prSet/>
      <dgm:spPr/>
      <dgm:t>
        <a:bodyPr/>
        <a:lstStyle/>
        <a:p>
          <a:endParaRPr lang="en-US"/>
        </a:p>
      </dgm:t>
    </dgm:pt>
    <dgm:pt modelId="{69D8C724-6EEE-4147-95FB-C10118229BC9}" type="sibTrans" cxnId="{17CD54D3-0A8E-46F3-A0F9-1158AA855F55}">
      <dgm:prSet/>
      <dgm:spPr/>
      <dgm:t>
        <a:bodyPr/>
        <a:lstStyle/>
        <a:p>
          <a:endParaRPr lang="en-US"/>
        </a:p>
      </dgm:t>
    </dgm:pt>
    <dgm:pt modelId="{26D34C14-94C4-4BC0-A9B1-AF4BB6CC8A36}" type="pres">
      <dgm:prSet presAssocID="{E8C51BDC-B71F-4C2F-A399-41F213A0ED95}" presName="root" presStyleCnt="0">
        <dgm:presLayoutVars>
          <dgm:dir/>
          <dgm:resizeHandles val="exact"/>
        </dgm:presLayoutVars>
      </dgm:prSet>
      <dgm:spPr/>
    </dgm:pt>
    <dgm:pt modelId="{775F13C4-5C12-4814-93E4-96A769599A16}" type="pres">
      <dgm:prSet presAssocID="{50A734F0-4022-48BA-A974-F06B2E35FE9A}" presName="compNode" presStyleCnt="0"/>
      <dgm:spPr/>
    </dgm:pt>
    <dgm:pt modelId="{89BEC386-4DAE-404B-9D15-5E8848CE74CD}" type="pres">
      <dgm:prSet presAssocID="{50A734F0-4022-48BA-A974-F06B2E35FE9A}" presName="bgRect" presStyleLbl="bgShp" presStyleIdx="0" presStyleCnt="2"/>
      <dgm:spPr/>
    </dgm:pt>
    <dgm:pt modelId="{C78E75A2-5CA4-45EC-B42F-D634A16BD997}" type="pres">
      <dgm:prSet presAssocID="{50A734F0-4022-48BA-A974-F06B2E35FE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2F2582-969B-4BD6-8CC2-F2873DBF6D5A}" type="pres">
      <dgm:prSet presAssocID="{50A734F0-4022-48BA-A974-F06B2E35FE9A}" presName="spaceRect" presStyleCnt="0"/>
      <dgm:spPr/>
    </dgm:pt>
    <dgm:pt modelId="{ADDB15AE-6268-4A04-8185-9B63097BEB66}" type="pres">
      <dgm:prSet presAssocID="{50A734F0-4022-48BA-A974-F06B2E35FE9A}" presName="parTx" presStyleLbl="revTx" presStyleIdx="0" presStyleCnt="2">
        <dgm:presLayoutVars>
          <dgm:chMax val="0"/>
          <dgm:chPref val="0"/>
        </dgm:presLayoutVars>
      </dgm:prSet>
      <dgm:spPr/>
    </dgm:pt>
    <dgm:pt modelId="{57E03B61-E221-40DF-8014-06BABBB1B463}" type="pres">
      <dgm:prSet presAssocID="{B990393C-E781-42DA-9735-1128FB28C9CB}" presName="sibTrans" presStyleCnt="0"/>
      <dgm:spPr/>
    </dgm:pt>
    <dgm:pt modelId="{742E233A-E894-4A9D-9071-D5F1E97B0E53}" type="pres">
      <dgm:prSet presAssocID="{164C5E36-7C0E-4F0E-98FB-13AED2248FE4}" presName="compNode" presStyleCnt="0"/>
      <dgm:spPr/>
    </dgm:pt>
    <dgm:pt modelId="{C8F8C658-868B-4545-A6C2-BADB3DAA96C5}" type="pres">
      <dgm:prSet presAssocID="{164C5E36-7C0E-4F0E-98FB-13AED2248FE4}" presName="bgRect" presStyleLbl="bgShp" presStyleIdx="1" presStyleCnt="2"/>
      <dgm:spPr/>
    </dgm:pt>
    <dgm:pt modelId="{6B46FEA1-5F20-4A25-89FB-5268B9F4B619}" type="pres">
      <dgm:prSet presAssocID="{164C5E36-7C0E-4F0E-98FB-13AED2248F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6F83760-94B7-4896-AC4E-33A50B03314C}" type="pres">
      <dgm:prSet presAssocID="{164C5E36-7C0E-4F0E-98FB-13AED2248FE4}" presName="spaceRect" presStyleCnt="0"/>
      <dgm:spPr/>
    </dgm:pt>
    <dgm:pt modelId="{7A3EC7EE-13A0-4223-B205-7754EE487059}" type="pres">
      <dgm:prSet presAssocID="{164C5E36-7C0E-4F0E-98FB-13AED2248FE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5E5D39-798B-43C7-A784-A600CEE269B2}" type="presOf" srcId="{E8C51BDC-B71F-4C2F-A399-41F213A0ED95}" destId="{26D34C14-94C4-4BC0-A9B1-AF4BB6CC8A36}" srcOrd="0" destOrd="0" presId="urn:microsoft.com/office/officeart/2018/2/layout/IconVerticalSolidList"/>
    <dgm:cxn modelId="{64F43B60-B5A0-4FA4-93DC-E5C001A84FA4}" type="presOf" srcId="{50A734F0-4022-48BA-A974-F06B2E35FE9A}" destId="{ADDB15AE-6268-4A04-8185-9B63097BEB66}" srcOrd="0" destOrd="0" presId="urn:microsoft.com/office/officeart/2018/2/layout/IconVerticalSolidList"/>
    <dgm:cxn modelId="{295EBEA7-002E-4419-AA84-A3BCC9BCA736}" type="presOf" srcId="{164C5E36-7C0E-4F0E-98FB-13AED2248FE4}" destId="{7A3EC7EE-13A0-4223-B205-7754EE487059}" srcOrd="0" destOrd="0" presId="urn:microsoft.com/office/officeart/2018/2/layout/IconVerticalSolidList"/>
    <dgm:cxn modelId="{17CD54D3-0A8E-46F3-A0F9-1158AA855F55}" srcId="{E8C51BDC-B71F-4C2F-A399-41F213A0ED95}" destId="{164C5E36-7C0E-4F0E-98FB-13AED2248FE4}" srcOrd="1" destOrd="0" parTransId="{C33FCE9F-C44B-486F-85C1-25E42ADC8276}" sibTransId="{69D8C724-6EEE-4147-95FB-C10118229BC9}"/>
    <dgm:cxn modelId="{CF8CC5DF-A1A4-4380-8831-CA7EE06A3C6F}" srcId="{E8C51BDC-B71F-4C2F-A399-41F213A0ED95}" destId="{50A734F0-4022-48BA-A974-F06B2E35FE9A}" srcOrd="0" destOrd="0" parTransId="{1B71D7F2-4E27-4F91-8AF4-8C34CFFA4DCF}" sibTransId="{B990393C-E781-42DA-9735-1128FB28C9CB}"/>
    <dgm:cxn modelId="{7AD53085-9EA1-4438-A5E9-CE7197D223BB}" type="presParOf" srcId="{26D34C14-94C4-4BC0-A9B1-AF4BB6CC8A36}" destId="{775F13C4-5C12-4814-93E4-96A769599A16}" srcOrd="0" destOrd="0" presId="urn:microsoft.com/office/officeart/2018/2/layout/IconVerticalSolidList"/>
    <dgm:cxn modelId="{869C681C-5868-468C-AA62-645CFDE6EC9F}" type="presParOf" srcId="{775F13C4-5C12-4814-93E4-96A769599A16}" destId="{89BEC386-4DAE-404B-9D15-5E8848CE74CD}" srcOrd="0" destOrd="0" presId="urn:microsoft.com/office/officeart/2018/2/layout/IconVerticalSolidList"/>
    <dgm:cxn modelId="{679BF4AB-2046-435F-9F77-5EC6A28CB4FE}" type="presParOf" srcId="{775F13C4-5C12-4814-93E4-96A769599A16}" destId="{C78E75A2-5CA4-45EC-B42F-D634A16BD997}" srcOrd="1" destOrd="0" presId="urn:microsoft.com/office/officeart/2018/2/layout/IconVerticalSolidList"/>
    <dgm:cxn modelId="{2256D0E4-26E2-4F6D-BB7B-BC94F2A02A77}" type="presParOf" srcId="{775F13C4-5C12-4814-93E4-96A769599A16}" destId="{322F2582-969B-4BD6-8CC2-F2873DBF6D5A}" srcOrd="2" destOrd="0" presId="urn:microsoft.com/office/officeart/2018/2/layout/IconVerticalSolidList"/>
    <dgm:cxn modelId="{DEF34AE9-8516-44DD-A914-BB4818954AFC}" type="presParOf" srcId="{775F13C4-5C12-4814-93E4-96A769599A16}" destId="{ADDB15AE-6268-4A04-8185-9B63097BEB66}" srcOrd="3" destOrd="0" presId="urn:microsoft.com/office/officeart/2018/2/layout/IconVerticalSolidList"/>
    <dgm:cxn modelId="{46911EFF-9409-4327-9BDB-15D9CE888C33}" type="presParOf" srcId="{26D34C14-94C4-4BC0-A9B1-AF4BB6CC8A36}" destId="{57E03B61-E221-40DF-8014-06BABBB1B463}" srcOrd="1" destOrd="0" presId="urn:microsoft.com/office/officeart/2018/2/layout/IconVerticalSolidList"/>
    <dgm:cxn modelId="{7DE1112D-8243-4E99-895B-75CE21936403}" type="presParOf" srcId="{26D34C14-94C4-4BC0-A9B1-AF4BB6CC8A36}" destId="{742E233A-E894-4A9D-9071-D5F1E97B0E53}" srcOrd="2" destOrd="0" presId="urn:microsoft.com/office/officeart/2018/2/layout/IconVerticalSolidList"/>
    <dgm:cxn modelId="{4984E1D8-CF0E-4CE6-9992-A715C71B9D1C}" type="presParOf" srcId="{742E233A-E894-4A9D-9071-D5F1E97B0E53}" destId="{C8F8C658-868B-4545-A6C2-BADB3DAA96C5}" srcOrd="0" destOrd="0" presId="urn:microsoft.com/office/officeart/2018/2/layout/IconVerticalSolidList"/>
    <dgm:cxn modelId="{B42025CE-2F12-47EB-9129-619F726BE982}" type="presParOf" srcId="{742E233A-E894-4A9D-9071-D5F1E97B0E53}" destId="{6B46FEA1-5F20-4A25-89FB-5268B9F4B619}" srcOrd="1" destOrd="0" presId="urn:microsoft.com/office/officeart/2018/2/layout/IconVerticalSolidList"/>
    <dgm:cxn modelId="{9DF2DBFE-B4FA-413F-BD88-ACA5AF507081}" type="presParOf" srcId="{742E233A-E894-4A9D-9071-D5F1E97B0E53}" destId="{16F83760-94B7-4896-AC4E-33A50B03314C}" srcOrd="2" destOrd="0" presId="urn:microsoft.com/office/officeart/2018/2/layout/IconVerticalSolidList"/>
    <dgm:cxn modelId="{A758B855-C6A9-4336-818E-020609F5F08B}" type="presParOf" srcId="{742E233A-E894-4A9D-9071-D5F1E97B0E53}" destId="{7A3EC7EE-13A0-4223-B205-7754EE4870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E19E0-7936-4CBB-A516-9BA7E4A2A17F}">
      <dsp:nvSpPr>
        <dsp:cNvPr id="0" name=""/>
        <dsp:cNvSpPr/>
      </dsp:nvSpPr>
      <dsp:spPr>
        <a:xfrm>
          <a:off x="0" y="81978"/>
          <a:ext cx="511549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Motivation</a:t>
          </a:r>
        </a:p>
      </dsp:txBody>
      <dsp:txXfrm>
        <a:off x="21075" y="103053"/>
        <a:ext cx="5073341" cy="389580"/>
      </dsp:txXfrm>
    </dsp:sp>
    <dsp:sp modelId="{46B2DC53-44D1-4D26-991C-AA072B39BAA1}">
      <dsp:nvSpPr>
        <dsp:cNvPr id="0" name=""/>
        <dsp:cNvSpPr/>
      </dsp:nvSpPr>
      <dsp:spPr>
        <a:xfrm>
          <a:off x="0" y="565548"/>
          <a:ext cx="5115491" cy="431730"/>
        </a:xfrm>
        <a:prstGeom prst="round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 to Kernel Exploitation</a:t>
          </a:r>
        </a:p>
      </dsp:txBody>
      <dsp:txXfrm>
        <a:off x="21075" y="586623"/>
        <a:ext cx="5073341" cy="389580"/>
      </dsp:txXfrm>
    </dsp:sp>
    <dsp:sp modelId="{8C3FEF9F-7ED2-4317-94B7-21FA8DAF5040}">
      <dsp:nvSpPr>
        <dsp:cNvPr id="0" name=""/>
        <dsp:cNvSpPr/>
      </dsp:nvSpPr>
      <dsp:spPr>
        <a:xfrm>
          <a:off x="0" y="1049118"/>
          <a:ext cx="5115491" cy="431730"/>
        </a:xfrm>
        <a:prstGeom prst="round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Patch Diffing</a:t>
          </a:r>
          <a:endParaRPr lang="en-US" sz="1800" kern="1200" dirty="0"/>
        </a:p>
      </dsp:txBody>
      <dsp:txXfrm>
        <a:off x="21075" y="1070193"/>
        <a:ext cx="5073341" cy="389580"/>
      </dsp:txXfrm>
    </dsp:sp>
    <dsp:sp modelId="{26FC8A47-8C8D-41D5-BF03-455C1A347E1A}">
      <dsp:nvSpPr>
        <dsp:cNvPr id="0" name=""/>
        <dsp:cNvSpPr/>
      </dsp:nvSpPr>
      <dsp:spPr>
        <a:xfrm>
          <a:off x="0" y="1532688"/>
          <a:ext cx="5115491" cy="4317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Analysing the patch</a:t>
          </a:r>
          <a:endParaRPr lang="en-US" sz="1800" kern="1200" dirty="0"/>
        </a:p>
      </dsp:txBody>
      <dsp:txXfrm>
        <a:off x="21075" y="1553763"/>
        <a:ext cx="5073341" cy="389580"/>
      </dsp:txXfrm>
    </dsp:sp>
    <dsp:sp modelId="{A845C2DE-E53D-468B-AB3C-816CD9297481}">
      <dsp:nvSpPr>
        <dsp:cNvPr id="0" name=""/>
        <dsp:cNvSpPr/>
      </dsp:nvSpPr>
      <dsp:spPr>
        <a:xfrm>
          <a:off x="0" y="2016258"/>
          <a:ext cx="5115491" cy="431730"/>
        </a:xfrm>
        <a:prstGeom prst="round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Overview of the bug</a:t>
          </a:r>
          <a:endParaRPr lang="en-US" sz="1800" kern="1200" dirty="0"/>
        </a:p>
      </dsp:txBody>
      <dsp:txXfrm>
        <a:off x="21075" y="2037333"/>
        <a:ext cx="5073341" cy="389580"/>
      </dsp:txXfrm>
    </dsp:sp>
    <dsp:sp modelId="{4954520B-D6D5-4CC3-B9F2-763BFA7A8C05}">
      <dsp:nvSpPr>
        <dsp:cNvPr id="0" name=""/>
        <dsp:cNvSpPr/>
      </dsp:nvSpPr>
      <dsp:spPr>
        <a:xfrm>
          <a:off x="0" y="2499828"/>
          <a:ext cx="5115491" cy="431730"/>
        </a:xfrm>
        <a:prstGeom prst="round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Triggering the bug</a:t>
          </a:r>
          <a:endParaRPr lang="en-US" sz="1800" kern="1200" dirty="0"/>
        </a:p>
      </dsp:txBody>
      <dsp:txXfrm>
        <a:off x="21075" y="2520903"/>
        <a:ext cx="5073341" cy="389580"/>
      </dsp:txXfrm>
    </dsp:sp>
    <dsp:sp modelId="{58FC4A5D-F046-44D1-85F8-F2F0224ED2AE}">
      <dsp:nvSpPr>
        <dsp:cNvPr id="0" name=""/>
        <dsp:cNvSpPr/>
      </dsp:nvSpPr>
      <dsp:spPr>
        <a:xfrm>
          <a:off x="0" y="2983398"/>
          <a:ext cx="5115491" cy="4317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Forcing Double Free</a:t>
          </a:r>
          <a:endParaRPr lang="en-US" sz="1800" kern="1200" dirty="0"/>
        </a:p>
      </dsp:txBody>
      <dsp:txXfrm>
        <a:off x="21075" y="3004473"/>
        <a:ext cx="5073341" cy="389580"/>
      </dsp:txXfrm>
    </dsp:sp>
    <dsp:sp modelId="{1E04481D-C404-487B-9E4A-3877E68C75F3}">
      <dsp:nvSpPr>
        <dsp:cNvPr id="0" name=""/>
        <dsp:cNvSpPr/>
      </dsp:nvSpPr>
      <dsp:spPr>
        <a:xfrm>
          <a:off x="0" y="3456761"/>
          <a:ext cx="5115491" cy="431730"/>
        </a:xfrm>
        <a:prstGeom prst="round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Obtaining a R/W Primitive</a:t>
          </a:r>
        </a:p>
      </dsp:txBody>
      <dsp:txXfrm>
        <a:off x="21075" y="3477836"/>
        <a:ext cx="5073341" cy="389580"/>
      </dsp:txXfrm>
    </dsp:sp>
    <dsp:sp modelId="{C6363C96-9AAF-4A38-A8C8-794633EDD9F5}">
      <dsp:nvSpPr>
        <dsp:cNvPr id="0" name=""/>
        <dsp:cNvSpPr/>
      </dsp:nvSpPr>
      <dsp:spPr>
        <a:xfrm>
          <a:off x="0" y="3950539"/>
          <a:ext cx="5115491" cy="431730"/>
        </a:xfrm>
        <a:prstGeom prst="round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Final Exploit</a:t>
          </a:r>
          <a:endParaRPr lang="en-US" sz="1800" kern="1200"/>
        </a:p>
      </dsp:txBody>
      <dsp:txXfrm>
        <a:off x="21075" y="3971614"/>
        <a:ext cx="5073341" cy="389580"/>
      </dsp:txXfrm>
    </dsp:sp>
    <dsp:sp modelId="{5B044853-F5A8-4775-9A8A-AC5EC21F1E6D}">
      <dsp:nvSpPr>
        <dsp:cNvPr id="0" name=""/>
        <dsp:cNvSpPr/>
      </dsp:nvSpPr>
      <dsp:spPr>
        <a:xfrm>
          <a:off x="0" y="4434109"/>
          <a:ext cx="5115491" cy="431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Demo</a:t>
          </a:r>
          <a:endParaRPr lang="en-US" sz="1800" kern="1200"/>
        </a:p>
      </dsp:txBody>
      <dsp:txXfrm>
        <a:off x="21075" y="4455184"/>
        <a:ext cx="5073341" cy="3895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76D8D-4331-425C-992D-ACF99023AA9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D2647-48CF-45BD-B81C-50DC8DDCE12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AD039-92EE-4894-AFC4-8C559CCCD48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First arrange the heap using feng shui.</a:t>
          </a:r>
          <a:endParaRPr lang="en-US" sz="2200" kern="1200"/>
        </a:p>
      </dsp:txBody>
      <dsp:txXfrm>
        <a:off x="1429899" y="2442"/>
        <a:ext cx="5083704" cy="1238008"/>
      </dsp:txXfrm>
    </dsp:sp>
    <dsp:sp modelId="{A2114107-374B-4CC7-9600-38E2065161C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C08E-ACBD-4084-9F24-5DA949B213A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E8B7C-C25B-4A4C-B06C-C4C1C0314B4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Basic idea is to make the memory predictable, allocated by the Windows kernel.</a:t>
          </a:r>
          <a:endParaRPr lang="en-US" sz="2200" kern="1200"/>
        </a:p>
      </dsp:txBody>
      <dsp:txXfrm>
        <a:off x="1429899" y="1549953"/>
        <a:ext cx="5083704" cy="1238008"/>
      </dsp:txXfrm>
    </dsp:sp>
    <dsp:sp modelId="{2C461ADA-E1A5-4C78-AA5C-C4102603EB2A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CABC8-836B-4D94-9B3A-BF4F4DB88D4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76A34-AD93-46EC-A3BD-18F4D785177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The problematic part is to take read write primitive in only 0x50 bytes of space.</a:t>
          </a:r>
          <a:endParaRPr lang="en-US" sz="2200" kern="1200"/>
        </a:p>
      </dsp:txBody>
      <dsp:txXfrm>
        <a:off x="1429899" y="3097464"/>
        <a:ext cx="5083704" cy="1238008"/>
      </dsp:txXfrm>
    </dsp:sp>
    <dsp:sp modelId="{D052ACB1-45C0-4178-9181-77E2BABF79C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BBCB7-3734-4A80-9B04-C95F3C4FCA3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84A3C-1B3A-4F6C-AC5A-9B6E8ADAEE3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0x50 is the size of usst object used by scrollbar.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03BEC-D6A0-4B1A-A391-F727D5B55D4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1883A-4539-4461-9091-D5AF72EADF7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FA6D4-5F74-410F-B673-5B258DEAB2A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Securelist blog - </a:t>
          </a:r>
          <a:r>
            <a:rPr lang="en-US" sz="2400" kern="1200">
              <a:hlinkClick xmlns:r="http://schemas.openxmlformats.org/officeDocument/2006/relationships" r:id="rId3"/>
            </a:rPr>
            <a:t>https://securelist.com/cve-2018-8453-used-in-targeted-attacks/88151/</a:t>
          </a:r>
          <a:endParaRPr lang="en-US" sz="2400" kern="1200"/>
        </a:p>
      </dsp:txBody>
      <dsp:txXfrm>
        <a:off x="2039300" y="956381"/>
        <a:ext cx="4474303" cy="1765627"/>
      </dsp:txXfrm>
    </dsp:sp>
    <dsp:sp modelId="{1574C168-C348-4C0B-9FF2-930BAFD5E9E3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59D05-3673-4ECA-B511-1E0EB084DDBD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1BBF5-F2C9-4E7B-BD3B-0D47AF1F68FC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ze0r’s blog - </a:t>
          </a:r>
          <a:r>
            <a:rPr lang="en-US" sz="2400" kern="1200" dirty="0">
              <a:hlinkClick xmlns:r="http://schemas.openxmlformats.org/officeDocument/2006/relationships" r:id="rId6"/>
            </a:rPr>
            <a:t>https://paper.seebug.org/798/</a:t>
          </a:r>
          <a:endParaRPr lang="en-US" sz="2400" kern="1200" dirty="0"/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BDCA5-362D-4200-B6EB-46667F965505}">
      <dsp:nvSpPr>
        <dsp:cNvPr id="0" name=""/>
        <dsp:cNvSpPr/>
      </dsp:nvSpPr>
      <dsp:spPr>
        <a:xfrm>
          <a:off x="0" y="629083"/>
          <a:ext cx="6513603" cy="22545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Initially used by an APT to target highly specific people in Middle East.</a:t>
          </a:r>
          <a:endParaRPr lang="en-US" sz="4100" kern="1200"/>
        </a:p>
      </dsp:txBody>
      <dsp:txXfrm>
        <a:off x="110060" y="739143"/>
        <a:ext cx="6293483" cy="2034470"/>
      </dsp:txXfrm>
    </dsp:sp>
    <dsp:sp modelId="{4E1A7690-AB34-47E0-9D19-23A07CCA3E8B}">
      <dsp:nvSpPr>
        <dsp:cNvPr id="0" name=""/>
        <dsp:cNvSpPr/>
      </dsp:nvSpPr>
      <dsp:spPr>
        <a:xfrm>
          <a:off x="0" y="3001753"/>
          <a:ext cx="6513603" cy="22545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Now, reports have told that Sodinokibi Ransomware has also leveraged this exploit.</a:t>
          </a:r>
          <a:endParaRPr lang="en-US" sz="4100" kern="1200"/>
        </a:p>
      </dsp:txBody>
      <dsp:txXfrm>
        <a:off x="110060" y="3111813"/>
        <a:ext cx="6293483" cy="2034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F4ACC-7FD2-4DF1-9147-48B462D8CF3C}">
      <dsp:nvSpPr>
        <dsp:cNvPr id="0" name=""/>
        <dsp:cNvSpPr/>
      </dsp:nvSpPr>
      <dsp:spPr>
        <a:xfrm>
          <a:off x="0" y="72230"/>
          <a:ext cx="5115491" cy="15588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Basically exploitation of vulnerabilities residing in kernel-land.</a:t>
          </a:r>
        </a:p>
      </dsp:txBody>
      <dsp:txXfrm>
        <a:off x="76098" y="148328"/>
        <a:ext cx="4963295" cy="1406682"/>
      </dsp:txXfrm>
    </dsp:sp>
    <dsp:sp modelId="{DF26E219-3D92-4CE3-8C25-1DBBF54C5417}">
      <dsp:nvSpPr>
        <dsp:cNvPr id="0" name=""/>
        <dsp:cNvSpPr/>
      </dsp:nvSpPr>
      <dsp:spPr>
        <a:xfrm>
          <a:off x="0" y="1694469"/>
          <a:ext cx="5115491" cy="155887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 more and more mitigations are added, it is getting harder by the day.</a:t>
          </a:r>
        </a:p>
      </dsp:txBody>
      <dsp:txXfrm>
        <a:off x="76098" y="1770567"/>
        <a:ext cx="4963295" cy="1406682"/>
      </dsp:txXfrm>
    </dsp:sp>
    <dsp:sp modelId="{3F2D3FFF-CA36-4017-93B9-5A63F1A05D98}">
      <dsp:nvSpPr>
        <dsp:cNvPr id="0" name=""/>
        <dsp:cNvSpPr/>
      </dsp:nvSpPr>
      <dsp:spPr>
        <a:xfrm>
          <a:off x="0" y="3316708"/>
          <a:ext cx="5115491" cy="15588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this talk, we will be discussing a Use-After-Free vulnerability in Windows kernel, affecting Windows 7 to Windows 10.</a:t>
          </a:r>
        </a:p>
      </dsp:txBody>
      <dsp:txXfrm>
        <a:off x="76098" y="3392806"/>
        <a:ext cx="4963295" cy="1406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BFC8A-2CE0-42BF-B2C2-FB96FE071B7E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AB905-325B-463C-8DE1-DCFA7FB3C1D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4576D-102B-4AAA-927D-031DD162558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“Patch diffing is a common technique of comparing two binary builds of the same code – a known-vulnerable one and one containing a security fix.” - </a:t>
          </a:r>
          <a:r>
            <a:rPr lang="en-IN" sz="1600" kern="1200" dirty="0"/>
            <a:t>Mateusz “j00ru” </a:t>
          </a:r>
          <a:r>
            <a:rPr lang="en-IN" sz="1600" kern="1200" dirty="0" err="1"/>
            <a:t>Jurczyk</a:t>
          </a:r>
          <a:endParaRPr lang="en-US" sz="1600" kern="1200" dirty="0"/>
        </a:p>
      </dsp:txBody>
      <dsp:txXfrm>
        <a:off x="1834517" y="469890"/>
        <a:ext cx="3148942" cy="1335915"/>
      </dsp:txXfrm>
    </dsp:sp>
    <dsp:sp modelId="{59BB11A9-5AE7-41BB-A3D0-BEF732214A3C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D144F-AD10-4C33-9712-DD72588F461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0B071-9BE4-46C2-895A-D2621ECD3A7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Plethora of tools available for the task, both paid as well as free ones.</a:t>
          </a:r>
          <a:endParaRPr lang="en-US" sz="1600" kern="1200" dirty="0"/>
        </a:p>
      </dsp:txBody>
      <dsp:txXfrm>
        <a:off x="7154322" y="469890"/>
        <a:ext cx="3148942" cy="1335915"/>
      </dsp:txXfrm>
    </dsp:sp>
    <dsp:sp modelId="{08F21FEC-952F-438A-AA92-F36AEB9D6E5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1CFC0-539F-4FAD-962A-7F3BFE3624D0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943A2-2A28-4CBB-B091-CE00F5E39927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Paid Tools: IDA Pro with Binary Diffing plugins, such as </a:t>
          </a:r>
          <a:r>
            <a:rPr lang="en-IN" sz="1600" kern="1200" dirty="0" err="1"/>
            <a:t>BinDiff</a:t>
          </a:r>
          <a:r>
            <a:rPr lang="en-IN" sz="1600" kern="1200" dirty="0"/>
            <a:t> or </a:t>
          </a:r>
          <a:r>
            <a:rPr lang="en-IN" sz="1600" kern="1200" dirty="0" err="1"/>
            <a:t>Diaphora</a:t>
          </a:r>
          <a:r>
            <a:rPr lang="en-IN" sz="1600" kern="1200" dirty="0"/>
            <a:t> or </a:t>
          </a:r>
          <a:r>
            <a:rPr lang="en-IN" sz="1600" kern="1200" dirty="0" err="1"/>
            <a:t>DarumDrim</a:t>
          </a:r>
          <a:r>
            <a:rPr lang="en-IN" sz="1600" kern="1200" dirty="0"/>
            <a:t>.</a:t>
          </a:r>
          <a:endParaRPr lang="en-US" sz="1600" kern="1200" dirty="0"/>
        </a:p>
      </dsp:txBody>
      <dsp:txXfrm>
        <a:off x="1834517" y="2545532"/>
        <a:ext cx="3148942" cy="1335915"/>
      </dsp:txXfrm>
    </dsp:sp>
    <dsp:sp modelId="{F9C96B6D-A864-43E6-8EA4-8CFFA4DD9FDB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97697-9C59-46C7-A0FC-E97E0517504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1004A-2CC3-4FEB-B60F-B56EC73256B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Usually the tools/plugins that use IDA are much better as they simply make use of IDA’s </a:t>
          </a:r>
          <a:r>
            <a:rPr lang="en-IN" sz="1600" kern="1200" dirty="0" err="1"/>
            <a:t>decompiler</a:t>
          </a:r>
          <a:r>
            <a:rPr lang="en-IN" sz="1600" kern="1200" dirty="0"/>
            <a:t>/disassembler and leverage that.</a:t>
          </a:r>
          <a:endParaRPr lang="en-US" sz="1600" kern="1200" dirty="0"/>
        </a:p>
      </dsp:txBody>
      <dsp:txXfrm>
        <a:off x="7154322" y="2545532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271EA-EA75-4EDF-B10F-58A277BECF0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C5F71-8FA5-420E-9434-D5F54F04A08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B0480-D2FE-4F9D-A680-F166A3296C6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Hook Kernel Callback Table for user-mode callback functions – </a:t>
          </a:r>
          <a:r>
            <a:rPr lang="en-US" sz="2200" i="1" kern="1200"/>
            <a:t>fnDWORD, fnNCDESTROY</a:t>
          </a:r>
          <a:r>
            <a:rPr lang="en-US" sz="2200" kern="1200"/>
            <a:t> and </a:t>
          </a:r>
          <a:r>
            <a:rPr lang="en-US" sz="2200" i="1" kern="1200"/>
            <a:t>fnINLPCREATESTRUCT</a:t>
          </a:r>
          <a:r>
            <a:rPr lang="en-US" sz="2200" kern="1200"/>
            <a:t>.</a:t>
          </a:r>
        </a:p>
      </dsp:txBody>
      <dsp:txXfrm>
        <a:off x="1429899" y="2442"/>
        <a:ext cx="5083704" cy="1238008"/>
      </dsp:txXfrm>
    </dsp:sp>
    <dsp:sp modelId="{54DE4774-0ED6-49F7-A427-2978086509F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D29E7-2AFC-4CC7-89D0-75D5853CFBF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0B6C4-A0E1-409F-8C46-7353B3E349C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Initialize a </a:t>
          </a:r>
          <a:r>
            <a:rPr lang="en-US" sz="2200" i="1" kern="1200"/>
            <a:t>SysShadow</a:t>
          </a:r>
          <a:r>
            <a:rPr lang="en-US" sz="2200" kern="1200"/>
            <a:t> window.</a:t>
          </a:r>
        </a:p>
      </dsp:txBody>
      <dsp:txXfrm>
        <a:off x="1429899" y="1549953"/>
        <a:ext cx="5083704" cy="1238008"/>
      </dsp:txXfrm>
    </dsp:sp>
    <dsp:sp modelId="{39BD1F22-0F65-4FC0-96A2-AEF039EC1AC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25585-B289-4939-8C4C-C523668594B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A5AF0-41E8-47BF-B036-753F3E7D00E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Call </a:t>
          </a:r>
          <a:r>
            <a:rPr lang="en-US" sz="2200" i="1" kern="1200"/>
            <a:t>DestroyWindow</a:t>
          </a:r>
          <a:r>
            <a:rPr lang="en-US" sz="2200" kern="1200"/>
            <a:t> on the main window.</a:t>
          </a:r>
        </a:p>
      </dsp:txBody>
      <dsp:txXfrm>
        <a:off x="1429899" y="3097464"/>
        <a:ext cx="5083704" cy="1238008"/>
      </dsp:txXfrm>
    </dsp:sp>
    <dsp:sp modelId="{4064E7C2-6876-42FF-B592-A260B8F247F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F44C5-F77E-4C53-A5C3-B303F064AC91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A4C4D-4561-4B62-81FC-9EBA65A5101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</a:t>
          </a:r>
          <a:r>
            <a:rPr lang="en-US" sz="2200" i="1" kern="1200" dirty="0" err="1"/>
            <a:t>fnNCDESTROY</a:t>
          </a:r>
          <a:r>
            <a:rPr lang="en-US" sz="2200" kern="1200" dirty="0"/>
            <a:t>, change the FNID of parent window by using </a:t>
          </a:r>
          <a:r>
            <a:rPr lang="en-US" sz="2200" i="1" kern="1200" dirty="0" err="1"/>
            <a:t>NtUserSetWindowFNID</a:t>
          </a:r>
          <a:r>
            <a:rPr lang="en-US" sz="2200" kern="1200" dirty="0"/>
            <a:t> </a:t>
          </a:r>
          <a:r>
            <a:rPr lang="en-US" sz="2200" kern="1200" dirty="0" err="1"/>
            <a:t>syscall</a:t>
          </a:r>
          <a:r>
            <a:rPr lang="en-US" sz="2200" kern="1200" dirty="0"/>
            <a:t>.</a:t>
          </a:r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820B2-0E7D-463A-BE82-B3CACAD7D51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11E49-EB2D-4802-A94E-FAECDBF8ACD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90C3F-EC2C-47CD-AAF4-0BC7D8271B2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a window using </a:t>
          </a:r>
          <a:r>
            <a:rPr lang="en-US" sz="2200" i="1" kern="1200" dirty="0" err="1"/>
            <a:t>CreateWindowEx</a:t>
          </a:r>
          <a:r>
            <a:rPr lang="en-US" sz="2200" kern="1200" dirty="0"/>
            <a:t>.</a:t>
          </a:r>
        </a:p>
      </dsp:txBody>
      <dsp:txXfrm>
        <a:off x="1429899" y="2442"/>
        <a:ext cx="5083704" cy="1238008"/>
      </dsp:txXfrm>
    </dsp:sp>
    <dsp:sp modelId="{2C4DAA03-4148-42ED-AB3F-E3AF001A2FA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CBCB9-678D-4976-AB74-9215AA1065A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F0A00-79C5-4302-A2B1-136874C799F1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the CS_DROPSHADOW for initialize the </a:t>
          </a:r>
          <a:r>
            <a:rPr lang="en-US" sz="2200" i="1" kern="1200"/>
            <a:t>SysShadow</a:t>
          </a:r>
          <a:r>
            <a:rPr lang="en-US" sz="2200" kern="1200"/>
            <a:t> class.</a:t>
          </a:r>
        </a:p>
      </dsp:txBody>
      <dsp:txXfrm>
        <a:off x="1429899" y="1549953"/>
        <a:ext cx="5083704" cy="1238008"/>
      </dsp:txXfrm>
    </dsp:sp>
    <dsp:sp modelId="{D505192C-2D38-4897-84A5-783A8A5CF0C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F0863-3BEA-4D91-BC02-4B0DC144AF9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E309B-DFD2-4264-BA48-EDF0387978C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a scroll bar to the window that is being created.</a:t>
          </a:r>
        </a:p>
      </dsp:txBody>
      <dsp:txXfrm>
        <a:off x="1429899" y="3097464"/>
        <a:ext cx="5083704" cy="1238008"/>
      </dsp:txXfrm>
    </dsp:sp>
    <dsp:sp modelId="{EB26A59E-2895-493C-A2EF-F25E482E424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68A4F-DFAE-4053-81E0-04CAE43122C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C17EE-BD4C-418A-8C8F-780055337772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WM_LBUTTONDOWN message to the ScrollBar.</a:t>
          </a:r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FDA69-A8F6-43CD-BDF1-D87427255DF2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498E5-C1DE-4A08-8CCD-AA0E0B722132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8D67B-AA46-4B11-AE57-BF35EC7422B2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Here we compare the class to get the </a:t>
          </a:r>
          <a:r>
            <a:rPr lang="en-US" sz="1900" i="1" kern="1200"/>
            <a:t>ScrollBar</a:t>
          </a:r>
          <a:r>
            <a:rPr lang="en-US" sz="1900" kern="1200"/>
            <a:t> class.</a:t>
          </a:r>
        </a:p>
      </dsp:txBody>
      <dsp:txXfrm>
        <a:off x="937002" y="1903"/>
        <a:ext cx="5576601" cy="811257"/>
      </dsp:txXfrm>
    </dsp:sp>
    <dsp:sp modelId="{A6E5B281-7155-4561-BC3E-F8BD25D35538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5ED21-561C-413D-B7F4-5B75DE9BF2F6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E9119-92D1-46CD-BEEE-FD7B9D078491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found then call the </a:t>
          </a:r>
          <a:r>
            <a:rPr lang="en-US" sz="1900" i="1" kern="1200"/>
            <a:t>DestroyWindow</a:t>
          </a:r>
          <a:r>
            <a:rPr lang="en-US" sz="1900" kern="1200"/>
            <a:t> function to destroy the main window.</a:t>
          </a:r>
        </a:p>
      </dsp:txBody>
      <dsp:txXfrm>
        <a:off x="937002" y="1015975"/>
        <a:ext cx="5576601" cy="811257"/>
      </dsp:txXfrm>
    </dsp:sp>
    <dsp:sp modelId="{E02370DC-25AF-42B8-9959-088603A24962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8B654-4FA8-4858-86D0-7F7759099A7F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15B80-045B-456D-9571-D5865EBCD85B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DestroyWindow calls the fnNCDESTROY hook.</a:t>
          </a:r>
        </a:p>
      </dsp:txBody>
      <dsp:txXfrm>
        <a:off x="937002" y="2030048"/>
        <a:ext cx="5576601" cy="811257"/>
      </dsp:txXfrm>
    </dsp:sp>
    <dsp:sp modelId="{7D9FF9E7-5C32-40E1-9D68-374CF27EFD2E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D6BE7-A94F-405A-A4B9-8FD98079BAC7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81F57-AB9D-4A05-A847-D36F9BFD90D3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Here, compare the </a:t>
          </a:r>
          <a:r>
            <a:rPr lang="en-US" sz="1900" kern="1200" dirty="0" err="1"/>
            <a:t>classname</a:t>
          </a:r>
          <a:r>
            <a:rPr lang="en-US" sz="1900" kern="1200" dirty="0"/>
            <a:t> with the </a:t>
          </a:r>
          <a:r>
            <a:rPr lang="en-US" sz="1900" i="1" kern="1200" dirty="0" err="1"/>
            <a:t>SysShadow</a:t>
          </a:r>
          <a:r>
            <a:rPr lang="en-US" sz="1900" kern="1200" dirty="0"/>
            <a:t> in </a:t>
          </a:r>
          <a:r>
            <a:rPr lang="en-US" sz="1900" kern="1200" dirty="0" err="1"/>
            <a:t>fnNCDESTROY</a:t>
          </a:r>
          <a:r>
            <a:rPr lang="en-US" sz="1900" kern="1200" dirty="0"/>
            <a:t> hook.</a:t>
          </a:r>
        </a:p>
      </dsp:txBody>
      <dsp:txXfrm>
        <a:off x="937002" y="3044120"/>
        <a:ext cx="5576601" cy="811257"/>
      </dsp:txXfrm>
    </dsp:sp>
    <dsp:sp modelId="{264BC97E-3B1A-4E25-A387-80EE91E2EA33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83E29-CBF0-441D-A445-AC2755FAE246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8F753-BC60-4976-B49D-DAB38A2DFD7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 this point we set the FNID of the Freed Window to FNID of the button.</a:t>
          </a:r>
        </a:p>
      </dsp:txBody>
      <dsp:txXfrm>
        <a:off x="937002" y="4058192"/>
        <a:ext cx="5576601" cy="811257"/>
      </dsp:txXfrm>
    </dsp:sp>
    <dsp:sp modelId="{12729BE8-77E5-42A6-8D2E-F9DB1916AC21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3FCF4-920A-4EFD-87C7-CCAFF946F990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E6BB0-8B5F-4091-868F-9BC74B9B24F5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is the point where the vulnerability gets triggered.</a:t>
          </a:r>
        </a:p>
      </dsp:txBody>
      <dsp:txXfrm>
        <a:off x="937002" y="5072264"/>
        <a:ext cx="5576601" cy="8112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044CF-4A08-465C-821D-348B550DD924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228D0-8D47-480D-892F-A19295CE865E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So, by using previously mentioned two ways, we can create the condition of Double Free.</a:t>
          </a:r>
        </a:p>
      </dsp:txBody>
      <dsp:txXfrm>
        <a:off x="985252" y="671163"/>
        <a:ext cx="2071220" cy="2071220"/>
      </dsp:txXfrm>
    </dsp:sp>
    <dsp:sp modelId="{CD899D0B-4E0E-4CEC-963F-AEDCF6CFD5F9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exit from the xxxSbTrackLoop, we can use SetCapture API on the newly created scroll bar.</a:t>
          </a:r>
        </a:p>
      </dsp:txBody>
      <dsp:txXfrm>
        <a:off x="3457131" y="671163"/>
        <a:ext cx="2071220" cy="2071220"/>
      </dsp:txXfrm>
    </dsp:sp>
    <dsp:sp modelId="{116BB389-AEAF-4606-A3F3-944027DB0775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Now the execution goes towards the xxxFreeWindow to free the main window.</a:t>
          </a:r>
        </a:p>
      </dsp:txBody>
      <dsp:txXfrm>
        <a:off x="985252" y="3143042"/>
        <a:ext cx="2071220" cy="2071220"/>
      </dsp:txXfrm>
    </dsp:sp>
    <dsp:sp modelId="{B9A6977B-01F7-43A4-8DE4-B6D2044D6B26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Since the FNID of the main window is being changed it returns to the user-mode in fnDWORD hook.</a:t>
          </a:r>
        </a:p>
      </dsp:txBody>
      <dsp:txXfrm>
        <a:off x="3457131" y="3143042"/>
        <a:ext cx="2071220" cy="20712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EC386-4DAE-404B-9D15-5E8848CE74CD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E75A2-5CA4-45EC-B42F-D634A16BD997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B15AE-6268-4A04-8185-9B63097BEB6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Here we call our </a:t>
          </a:r>
          <a:r>
            <a:rPr lang="en-US" sz="1800" i="1" kern="1200" dirty="0" err="1"/>
            <a:t>xxxEndScroll</a:t>
          </a:r>
          <a:r>
            <a:rPr lang="en-US" sz="1800" kern="1200" dirty="0"/>
            <a:t> via </a:t>
          </a:r>
          <a:r>
            <a:rPr lang="en-US" sz="1800" i="1" kern="1200" dirty="0" err="1"/>
            <a:t>SendMessage</a:t>
          </a:r>
          <a:r>
            <a:rPr lang="en-US" sz="1800" kern="1200" dirty="0"/>
            <a:t> API by sending WM_CANCEL mode message to the newly created </a:t>
          </a:r>
          <a:r>
            <a:rPr lang="en-US" sz="1800" kern="1200" dirty="0" err="1"/>
            <a:t>ScrollBar</a:t>
          </a:r>
          <a:r>
            <a:rPr lang="en-US" sz="1800" kern="1200" dirty="0"/>
            <a:t>, which frees the </a:t>
          </a:r>
          <a:r>
            <a:rPr lang="en-US" sz="1800" kern="1200" dirty="0" err="1"/>
            <a:t>ScrollBar</a:t>
          </a:r>
          <a:r>
            <a:rPr lang="en-US" sz="1800" kern="1200" dirty="0"/>
            <a:t> object.</a:t>
          </a:r>
        </a:p>
      </dsp:txBody>
      <dsp:txXfrm>
        <a:off x="2039300" y="956381"/>
        <a:ext cx="4474303" cy="1765627"/>
      </dsp:txXfrm>
    </dsp:sp>
    <dsp:sp modelId="{C8F8C658-868B-4545-A6C2-BADB3DAA96C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6FEA1-5F20-4A25-89FB-5268B9F4B61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EC7EE-13A0-4223-B205-7754EE487059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When the </a:t>
          </a:r>
          <a:r>
            <a:rPr lang="en-US" sz="1800" i="1" kern="1200"/>
            <a:t>xxxFreeWindow</a:t>
          </a:r>
          <a:r>
            <a:rPr lang="en-US" sz="1800" kern="1200"/>
            <a:t> is executed, it tries to free the already freed ScrollBar object, leads to the Double Free condition.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8A66-96E9-463B-A533-98FA8349A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EBF6B-B3FE-4D11-8BCB-013A1ED9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E2F0-84A2-4131-B0A9-B4B334C2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3281-C30E-48CF-87D8-14BC863E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8E20-04A4-414B-AACD-91B19248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3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ACD4-B90C-46D2-9D9D-7A7D65F8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1589-8187-4788-9531-21488A544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D5A1-D424-467F-A5AD-5AC0655C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58001-D108-45EE-B75C-3D471028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AD48-D48E-49D1-8DBF-932D46AD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3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A78BF-6633-4CA6-8EAF-D3503F740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52C5-B540-48FF-B55E-5F860E40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2213-A118-4278-9081-975CF3BD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5C32-ECDD-4EFE-BD16-BD2CD879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5318-C490-4106-88DC-7A5EE29B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9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7768-FD01-468B-9948-80728F7E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423B-0C9D-4A00-B834-4CB6245B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A4C3-340C-4760-913E-A6012EAC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96A7-CE31-4466-9434-97CE59C6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8C21-5A7F-4D43-9E66-6802C9E3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3731-D004-4BD7-8DB1-4307186C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9411-4707-45FB-BC96-0C251AB8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B2B5-E03D-4F61-9FCE-31A09ED5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42C3-C857-4208-9A5F-1EECFDA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A439-08CC-468F-AB6E-A86BCBD8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9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5786-F1E1-4E59-A92A-D1888F1C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4BA5-317D-4F3E-A2E3-33EF6C31D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688D-9406-48CD-9DBF-7CC7736F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92E2C-C443-4849-B1A6-8F93E6AE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0F84B-C378-4FB2-90DA-35F6F0DA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EEDF-B3F0-4415-B264-A80D75DA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553A-A140-4815-B85F-6F5CC848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A38F8-A722-4474-9DE2-E9276BEE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F1A36-BAC6-4753-99B5-31BE24EC2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EC205-C328-4938-B971-AC8857962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CD99A-C5BA-4893-B11B-DF4A295C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37024-B337-45A7-82F5-41F0EDD4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3ABCE-E9B8-4EA1-BA7A-A36D988A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9A3CF-71E6-43CC-AABB-938BE35B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FBDF-257D-4544-84B2-6E12A9FB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1CCD2-DDBC-4528-AD17-1EBEEFB6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786C2-8173-4BF1-9A81-88776356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6BAD6-0507-438C-AEA6-D8835108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46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E51E1-6BDE-4E66-9B0D-98D49544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4D473-5452-47F6-BCF6-034ABDD9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B1507-925E-46B2-83F0-17848E60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EE02-7DB4-400A-BB04-76443D91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95D9-DA19-4750-A02D-5E126AF3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30ECA-AD4D-4230-A16A-505A664C9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7EB18-05F2-4C9D-9E8B-822A77CA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31F-0B72-4081-89A0-C4694974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D72A-3F3C-4FB8-A68A-4B75663D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1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D316-A358-4B18-A7EB-30DD66A7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FF567-AEAA-4429-98A0-D6EDEE9DC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C5F1D-6CAA-4CCD-86D0-99F6CC0D0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16BAC-FDC1-42D9-A858-40BB7F1F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90E40-8B5F-4A41-98AB-12053527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8D42C-D51F-4D7B-8337-FF5721E2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E95E4-014E-4E52-9223-B96F30CF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5336-43C7-4C16-9684-B64026343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F556-9DBE-412A-89C5-74A49F9DB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BE08-3209-4CBE-B2EA-71A9DD7D092C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A419-6550-4E38-8F0A-3FFD6E895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9C6A-5807-4702-B540-6AD615A61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5937-7A93-49CE-B69A-D9093A0BA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0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wnri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pwnrip" TargetMode="External"/><Relationship Id="rId4" Type="http://schemas.openxmlformats.org/officeDocument/2006/relationships/hyperlink" Target="https://twitter.com/shivamtrivedi1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3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D30A0-BFC4-4635-84B4-DE13DC2F8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FFFFFF"/>
                </a:solidFill>
              </a:rPr>
              <a:t>Analyzing CVE-2018-8453 : An interesting tale of UAF and Double Free in Windows Kernel</a:t>
            </a:r>
            <a:endParaRPr lang="en-IN" sz="3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8EB86-6ED2-4D14-A1EA-0FC1EC4A3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Himanshu Khokhar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Shivam</a:t>
            </a:r>
            <a:r>
              <a:rPr lang="en-US" sz="1500" dirty="0">
                <a:solidFill>
                  <a:srgbClr val="FFFFFF"/>
                </a:solidFill>
              </a:rPr>
              <a:t> Trivedi</a:t>
            </a:r>
            <a:endParaRPr lang="en-IN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7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6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FF749DC2-1610-449E-9162-02E10B924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1009883"/>
            <a:ext cx="8488129" cy="4838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1F655-2306-4566-A05F-C82170D3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Unpatched</a:t>
            </a:r>
          </a:p>
        </p:txBody>
      </p:sp>
    </p:spTree>
    <p:extLst>
      <p:ext uri="{BB962C8B-B14F-4D97-AF65-F5344CB8AC3E}">
        <p14:creationId xmlns:p14="http://schemas.microsoft.com/office/powerpoint/2010/main" val="13411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5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2CB407-A295-4F76-B32A-E68BA8C05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875049"/>
            <a:ext cx="8768930" cy="5107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02D08-012F-4E2E-B6E1-4F24A988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Patched</a:t>
            </a:r>
          </a:p>
        </p:txBody>
      </p:sp>
    </p:spTree>
    <p:extLst>
      <p:ext uri="{BB962C8B-B14F-4D97-AF65-F5344CB8AC3E}">
        <p14:creationId xmlns:p14="http://schemas.microsoft.com/office/powerpoint/2010/main" val="29780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F1986-273A-4D20-8268-A9115C29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 of the Bug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10495CF-DE2C-4608-8E42-3BBED230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As reported by Kaspersky, it is a </a:t>
            </a:r>
            <a:r>
              <a:rPr lang="en-US" sz="2400" i="1" dirty="0">
                <a:solidFill>
                  <a:srgbClr val="000000"/>
                </a:solidFill>
              </a:rPr>
              <a:t>Use-After-Free</a:t>
            </a:r>
            <a:r>
              <a:rPr lang="en-US" sz="2400" dirty="0">
                <a:solidFill>
                  <a:srgbClr val="000000"/>
                </a:solidFill>
              </a:rPr>
              <a:t> inside </a:t>
            </a:r>
            <a:r>
              <a:rPr lang="en-US" sz="2400" b="1" dirty="0">
                <a:solidFill>
                  <a:srgbClr val="000000"/>
                </a:solidFill>
              </a:rPr>
              <a:t>win32kfull!xxxDestroyWindow</a:t>
            </a:r>
            <a:endParaRPr lang="en-IN" sz="2400" b="1" dirty="0">
              <a:solidFill>
                <a:srgbClr val="000000"/>
              </a:solidFill>
            </a:endParaRPr>
          </a:p>
          <a:p>
            <a:r>
              <a:rPr lang="en-IN" sz="2400" dirty="0">
                <a:solidFill>
                  <a:srgbClr val="000000"/>
                </a:solidFill>
              </a:rPr>
              <a:t>Windows does not properly check the FNID to decide whether a window is free or not.</a:t>
            </a:r>
          </a:p>
          <a:p>
            <a:r>
              <a:rPr lang="en-IN" sz="2400" dirty="0">
                <a:solidFill>
                  <a:srgbClr val="000000"/>
                </a:solidFill>
              </a:rPr>
              <a:t>It can be made to re-use an already free window by setting FNID and forcing the UAF.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The exploitation, however, requires converting this UAF into a Double-Free and exploiting that to obtain a R/W primitive.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9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4D711-425A-41EC-8770-3B214DC0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Triggering the bug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5" descr="Grasshopper">
            <a:extLst>
              <a:ext uri="{FF2B5EF4-FFF2-40B4-BE49-F238E27FC236}">
                <a16:creationId xmlns:a16="http://schemas.microsoft.com/office/drawing/2014/main" id="{A3B141DA-65B5-487A-947A-EAD96E119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5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CA721-1E5A-420B-8519-FA2C140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Approach for triggering the bug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F8FF9-DCB2-43DE-A59A-62E359FF1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0571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6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D00A6-D7F9-4932-BBEE-1C64A407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Hooking the Kernel Callback Table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7DA6072-121F-4DA3-B03B-FDC221E7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Allows win32k to make Callback to the user mode.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 can hook the functions define in </a:t>
            </a:r>
            <a:r>
              <a:rPr lang="en-US" sz="2400" i="1" dirty="0" err="1">
                <a:solidFill>
                  <a:srgbClr val="000000"/>
                </a:solidFill>
              </a:rPr>
              <a:t>nt!KeUserModeCallback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Need to trigger and exploit the vulnerability successfully.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Here we can hook 3 Callback functions: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fnDWORD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dirty="0" err="1">
                <a:solidFill>
                  <a:srgbClr val="000000"/>
                </a:solidFill>
              </a:rPr>
              <a:t>fnINLPCREATESTRUCT</a:t>
            </a:r>
            <a:endParaRPr lang="en-IN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dirty="0" err="1">
                <a:solidFill>
                  <a:srgbClr val="000000"/>
                </a:solidFill>
              </a:rPr>
              <a:t>fnNCDESTROY</a:t>
            </a:r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7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F1991-9ABF-4895-B99F-7D0FB5D8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Kernel Callback Table – Before Hooking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DBB2B0A-E47D-4A1F-82C7-DE6C34D86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72" y="492573"/>
            <a:ext cx="634044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3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F1991-9ABF-4895-B99F-7D0FB5D8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Kernel Callback Table – After Hooking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B2B0A-E47D-4A1F-82C7-DE6C34D86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0372" y="567937"/>
            <a:ext cx="6340445" cy="57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7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8CEFA-EE05-47DA-B188-54310F9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a Window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944A95-1BD6-4DB2-AF3A-2A23688CA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167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34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D6D64-A59B-46D0-A8AF-70AF3945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fnDWORD Hook Execution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843FBF-1FB9-40F6-BEAF-C1DCC74EC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1830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60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4BC58-9E17-41BB-BEFD-D85DFD90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#</a:t>
            </a:r>
            <a:r>
              <a:rPr lang="en-US" dirty="0" err="1">
                <a:solidFill>
                  <a:srgbClr val="FFFFFF"/>
                </a:solidFill>
              </a:rPr>
              <a:t>whoweare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2723-91E8-4143-8BA1-60762A79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Vulnerability Researchers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Occasional Speaker at local infosec communities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Interested in: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</a:rPr>
              <a:t>Exploit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</a:rPr>
              <a:t>Reverse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</a:rPr>
              <a:t>Malware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</a:rPr>
              <a:t>Anime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</a:endParaRPr>
          </a:p>
          <a:p>
            <a:r>
              <a:rPr lang="en-IN" sz="2400" dirty="0">
                <a:solidFill>
                  <a:srgbClr val="000000"/>
                </a:solidFill>
              </a:rPr>
              <a:t>Blog: </a:t>
            </a:r>
            <a:r>
              <a:rPr lang="en-IN" sz="2400" dirty="0">
                <a:solidFill>
                  <a:srgbClr val="000000"/>
                </a:solidFill>
                <a:hlinkClick r:id="rId3"/>
              </a:rPr>
              <a:t>pwnrip.com</a:t>
            </a:r>
            <a:endParaRPr lang="en-IN" sz="2400" dirty="0">
              <a:solidFill>
                <a:srgbClr val="000000"/>
              </a:solidFill>
            </a:endParaRPr>
          </a:p>
          <a:p>
            <a:r>
              <a:rPr lang="en-IN" sz="2400" dirty="0">
                <a:solidFill>
                  <a:srgbClr val="000000"/>
                </a:solidFill>
              </a:rPr>
              <a:t>Twitter: </a:t>
            </a:r>
            <a:r>
              <a:rPr lang="en-US" sz="2400" dirty="0">
                <a:solidFill>
                  <a:srgbClr val="FFFFFF"/>
                </a:solidFill>
                <a:hlinkClick r:id="rId4"/>
              </a:rPr>
              <a:t>@shivamtrivedi18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Twitter: </a:t>
            </a:r>
            <a:r>
              <a:rPr lang="en-US" sz="2400" dirty="0">
                <a:solidFill>
                  <a:srgbClr val="FFFFFF"/>
                </a:solidFill>
                <a:hlinkClick r:id="rId5"/>
              </a:rPr>
              <a:t>@pwnrip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99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C5398-A5AE-4219-AF16-30D4BE92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FNID Changes from FNID_FREED to FNID_BUTTON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817C-39C4-4B6E-83EC-4F5A2B71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FNID of a window that has been freed – 0x8000 (FNID_FREED).</a:t>
            </a:r>
          </a:p>
          <a:p>
            <a:r>
              <a:rPr lang="en-IN" sz="1600" dirty="0"/>
              <a:t>FNID of a button – 0x02A1 (FNID_BUTTON).</a:t>
            </a:r>
          </a:p>
          <a:p>
            <a:r>
              <a:rPr lang="en-IN" sz="1600" dirty="0"/>
              <a:t>We can observe here that the FNID is getting changed.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2E49F-98E5-4C1A-BEBF-042C5172B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08"/>
          <a:stretch/>
        </p:blipFill>
        <p:spPr>
          <a:xfrm>
            <a:off x="4779610" y="2962451"/>
            <a:ext cx="5493394" cy="20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4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4660A-EE67-4C45-BDE7-323BE532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Kaspersky comes to the Rescue!!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66D1-D79D-47BA-B594-40B91CD3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endParaRPr lang="en-IN" sz="1700" dirty="0">
              <a:solidFill>
                <a:schemeClr val="bg1"/>
              </a:solidFill>
            </a:endParaRPr>
          </a:p>
          <a:p>
            <a:r>
              <a:rPr lang="en-IN" sz="1700" dirty="0">
                <a:solidFill>
                  <a:schemeClr val="bg1"/>
                </a:solidFill>
              </a:rPr>
              <a:t>USERTAG_SCROLLTRACK is freed, which indicates usage of a scrollbar.</a:t>
            </a:r>
          </a:p>
          <a:p>
            <a:r>
              <a:rPr lang="en-US" sz="1700" i="1" dirty="0" err="1">
                <a:solidFill>
                  <a:schemeClr val="bg1"/>
                </a:solidFill>
              </a:rPr>
              <a:t>xxxSbtrackInit</a:t>
            </a:r>
            <a:r>
              <a:rPr lang="en-US" sz="1700" dirty="0">
                <a:solidFill>
                  <a:schemeClr val="bg1"/>
                </a:solidFill>
              </a:rPr>
              <a:t> initializes the object. This function is called when the scrollbar is being moved.</a:t>
            </a:r>
          </a:p>
          <a:p>
            <a:r>
              <a:rPr lang="en-US" sz="1700" dirty="0">
                <a:solidFill>
                  <a:schemeClr val="bg1"/>
                </a:solidFill>
              </a:rPr>
              <a:t>When we send the WM_LBUTTONDOWN message to the scrollbar it calls the </a:t>
            </a:r>
            <a:r>
              <a:rPr lang="en-US" sz="1700" dirty="0" err="1">
                <a:solidFill>
                  <a:schemeClr val="bg1"/>
                </a:solidFill>
              </a:rPr>
              <a:t>fnDWORD</a:t>
            </a:r>
            <a:r>
              <a:rPr lang="en-US" sz="1700" dirty="0">
                <a:solidFill>
                  <a:schemeClr val="bg1"/>
                </a:solidFill>
              </a:rPr>
              <a:t> hook and initialize the USST object.</a:t>
            </a:r>
            <a:endParaRPr lang="en-IN" sz="1700" dirty="0">
              <a:solidFill>
                <a:schemeClr val="bg1"/>
              </a:solidFill>
            </a:endParaRPr>
          </a:p>
          <a:p>
            <a:endParaRPr lang="en-IN" sz="17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5B1A3391-CBA2-4792-B4ED-20AE7CD1C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518058"/>
            <a:ext cx="6250769" cy="36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E6979-4F00-4092-8216-15C1E1EF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xxxSbtrackInit allocating with tag Usst</a:t>
            </a:r>
          </a:p>
        </p:txBody>
      </p:sp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EE7E6DF8-97E1-4542-9F5D-2681A4844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885F-3199-473B-A58F-35ADA6CD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Freeing the </a:t>
            </a:r>
            <a:r>
              <a:rPr lang="en-US" dirty="0" err="1"/>
              <a:t>ScrollBar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88AAFD6-925D-49E2-A30E-653C30BD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Thanks to ze0r article for this.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r>
              <a:rPr lang="en-IN" sz="2400" dirty="0"/>
              <a:t>The </a:t>
            </a:r>
            <a:r>
              <a:rPr lang="en-IN" sz="2400" dirty="0" err="1"/>
              <a:t>ScrollBar</a:t>
            </a:r>
            <a:r>
              <a:rPr lang="en-IN" sz="2400" dirty="0"/>
              <a:t> object gets freed in two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User lifts the mouse button (after </a:t>
            </a:r>
            <a:r>
              <a:rPr lang="en-US" sz="2400" dirty="0" err="1"/>
              <a:t>xxxSbTrackLoop</a:t>
            </a:r>
            <a:r>
              <a:rPr lang="en-US" sz="2400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Calling </a:t>
            </a:r>
            <a:r>
              <a:rPr lang="en-US" sz="2400" dirty="0" err="1"/>
              <a:t>xxxEndScroll</a:t>
            </a:r>
            <a:r>
              <a:rPr lang="en-US" sz="2400" dirty="0"/>
              <a:t> function.</a:t>
            </a: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6" descr="LaptopSecure">
            <a:extLst>
              <a:ext uri="{FF2B5EF4-FFF2-40B4-BE49-F238E27FC236}">
                <a16:creationId xmlns:a16="http://schemas.microsoft.com/office/drawing/2014/main" id="{A23F919A-3979-43F1-83AE-61BB416D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35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48C3B-B8A4-47DC-A85E-A9F0517C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Freeing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ScrollBar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Window after exiting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xxxSBTrackLoop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FA170B0F-49B4-4029-B9D9-B3C228A23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70526" y="1675227"/>
            <a:ext cx="925094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AAE3-510A-4FF3-875C-21BB4268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Freeing ScrollBar Window through xxxEndScroll Function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32CA61-CD8F-45F0-AC0D-475CE3CB7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9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4C4D5-F0AA-46A2-9DED-67CC04CF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Forcing a Double Free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B3B158-BF71-41A7-A212-07D6C50C7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8626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513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4C4D5-F0AA-46A2-9DED-67CC04CF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Forcing a Double Free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E027CD-5183-4FDA-966C-67B1F51F9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0070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890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2B240-B6B4-4944-AFE1-3C1A1E7B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Pool state – Before free()</a:t>
            </a:r>
          </a:p>
        </p:txBody>
      </p:sp>
      <p:pic>
        <p:nvPicPr>
          <p:cNvPr id="5" name="Content Placeholder 4" descr="A picture containing wall, bottle, indoor&#10;&#10;Description automatically generated">
            <a:extLst>
              <a:ext uri="{FF2B5EF4-FFF2-40B4-BE49-F238E27FC236}">
                <a16:creationId xmlns:a16="http://schemas.microsoft.com/office/drawing/2014/main" id="{F2E406C9-F343-4066-B01B-C1AFD8398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418688"/>
            <a:ext cx="11496821" cy="201031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2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2B240-B6B4-4944-AFE1-3C1A1E7B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Pool state – After free()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406C9-F343-4066-B01B-C1AFD8398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0040" y="1366020"/>
            <a:ext cx="11496821" cy="2062980"/>
          </a:xfrm>
          <a:prstGeom prst="rect">
            <a:avLst/>
          </a:prstGeom>
        </p:spPr>
      </p:pic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2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36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B7426-C87F-4B80-8746-5B464CD7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585C578C-4CE5-4A4D-AB2A-3B7FB8668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24945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4681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D2C61-4153-4178-920B-118CF317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 we get? A BSOD!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B0457-476C-4AC8-83C6-3EA01177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914400"/>
            <a:ext cx="6913698" cy="47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2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D2C61-4153-4178-920B-118CF317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happened?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B0457-476C-4AC8-83C6-3EA01177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0040" y="2535678"/>
            <a:ext cx="11496821" cy="39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7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62933-2E97-4F9A-8D41-3E8F53A4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Weaponizing Double Free For Arbitrary R/</a:t>
            </a: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 Primitive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4449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5AB99-AACC-4A6F-B0B2-D527E419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Designing the exploit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1C7ED7-B000-471F-AA18-D05CBD54C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7908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028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61C274-38EF-4A3E-B7F5-39CE9E66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84640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E7379-519A-48F3-8847-E7D0533A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E8D315-09EC-4169-8368-43E6B25F9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8091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51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156B436F-E727-453E-876E-BF07397E8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B9216-9C6D-47FB-A216-BB4CF4A7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2152955"/>
            <a:ext cx="9966960" cy="2552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1184C-4E55-4F79-A3DA-F1F1414B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4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A935C23-EC8E-4B24-9716-A2C395713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129888-E4A7-4961-B385-F718FACF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16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48424-CB57-4A59-A13C-3FB1B866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Abuse of CVE-2018-8453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CD280C-F87F-4005-8B9B-4EE0765C6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6952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79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CED417-0877-437D-9138-A6A2BE96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 to Kernel Exploitation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324E37B7-A33E-49AB-B602-5F84B88B8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054877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523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CFE4-C6A6-4B72-B89C-2AE91A3C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Patch Diffing</a:t>
            </a:r>
            <a:endParaRPr lang="en-IN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CFAA617-B05A-48B7-A49B-A2472A726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451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80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18B074-D9BB-4C37-8CF4-29C21B50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Diffing Patch for CVE-2018-8453</a:t>
            </a:r>
          </a:p>
        </p:txBody>
      </p:sp>
    </p:spTree>
    <p:extLst>
      <p:ext uri="{BB962C8B-B14F-4D97-AF65-F5344CB8AC3E}">
        <p14:creationId xmlns:p14="http://schemas.microsoft.com/office/powerpoint/2010/main" val="311161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67C0A-4EDC-4C07-802B-1480F225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4700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960</Words>
  <Application>Microsoft Office PowerPoint</Application>
  <PresentationFormat>Widescreen</PresentationFormat>
  <Paragraphs>117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Analyzing CVE-2018-8453 : An interesting tale of UAF and Double Free in Windows Kernel</vt:lpstr>
      <vt:lpstr>#whoweare</vt:lpstr>
      <vt:lpstr>Agenda</vt:lpstr>
      <vt:lpstr>Motivation</vt:lpstr>
      <vt:lpstr>Abuse of CVE-2018-8453</vt:lpstr>
      <vt:lpstr>Intro to Kernel Exploitation</vt:lpstr>
      <vt:lpstr>Patch Diffing</vt:lpstr>
      <vt:lpstr>Diffing Patch for CVE-2018-8453</vt:lpstr>
      <vt:lpstr>Demo</vt:lpstr>
      <vt:lpstr>Unpatched</vt:lpstr>
      <vt:lpstr>Patched</vt:lpstr>
      <vt:lpstr>Overview of the Bug</vt:lpstr>
      <vt:lpstr>Triggering the bug</vt:lpstr>
      <vt:lpstr>Approach for triggering the bug</vt:lpstr>
      <vt:lpstr>Hooking the Kernel Callback Table</vt:lpstr>
      <vt:lpstr>Kernel Callback Table – Before Hooking</vt:lpstr>
      <vt:lpstr>Kernel Callback Table – After Hooking</vt:lpstr>
      <vt:lpstr>Creating a Window</vt:lpstr>
      <vt:lpstr>fnDWORD Hook Execution</vt:lpstr>
      <vt:lpstr>FNID Changes from FNID_FREED to FNID_BUTTON</vt:lpstr>
      <vt:lpstr>Kaspersky comes to the Rescue!!</vt:lpstr>
      <vt:lpstr>xxxSbtrackInit allocating with tag Usst</vt:lpstr>
      <vt:lpstr>Freeing the ScrollBar Object</vt:lpstr>
      <vt:lpstr>Freeing ScrollBar Window after exiting xxxSBTrackLoop</vt:lpstr>
      <vt:lpstr>Freeing ScrollBar Window through xxxEndScroll Function</vt:lpstr>
      <vt:lpstr>Forcing a Double Free</vt:lpstr>
      <vt:lpstr>Forcing a Double Free</vt:lpstr>
      <vt:lpstr>Pool state – Before free()</vt:lpstr>
      <vt:lpstr>Pool state – After free()</vt:lpstr>
      <vt:lpstr>What do we get? A BSOD!</vt:lpstr>
      <vt:lpstr>What happened?</vt:lpstr>
      <vt:lpstr>Weaponizing Double Free For Arbitrary R/W Primitive</vt:lpstr>
      <vt:lpstr>Designing the exploit</vt:lpstr>
      <vt:lpstr>Demo</vt:lpstr>
      <vt:lpstr>References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CVE-2018-8453 : An interesting tale of UAF and Double Free in Windows Kernel</dc:title>
  <dc:creator>pwnrip</dc:creator>
  <cp:lastModifiedBy>pwnrip</cp:lastModifiedBy>
  <cp:revision>3</cp:revision>
  <dcterms:created xsi:type="dcterms:W3CDTF">2019-07-05T22:14:38Z</dcterms:created>
  <dcterms:modified xsi:type="dcterms:W3CDTF">2019-07-05T22:15:40Z</dcterms:modified>
</cp:coreProperties>
</file>