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456855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Introduction to Magic Methods in Python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4706541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Magic methods in Python are special methods that allow you to customize the behavior of objects. They are enclosed within double underscores, like </a:t>
            </a:r>
            <a:pPr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__init__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, and enable powerful object-oriented programming techniques.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997273"/>
            <a:ext cx="617970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Common Magic Methods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30958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16348" y="3351252"/>
            <a:ext cx="14323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33858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__init__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3866317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Initializes an object when it is created.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330958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83091" y="3351252"/>
            <a:ext cx="1862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385899"/>
            <a:ext cx="287571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__str__ and __repr__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866317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Controls how an object is represented as a string.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037993" y="497288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195989" y="5014555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760107" y="5049203"/>
            <a:ext cx="44440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__len__, __getitem__, __setitem__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760107" y="5876806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Allow objects to be treated like collections.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497288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82019" y="5014555"/>
            <a:ext cx="18835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0492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__call__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529620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Enables calling an object like a function.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22492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Overloading Operators with Magic Methods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41690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Arithmetic Operators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738449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Define how objects interact with </a:t>
            </a:r>
            <a:pPr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+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, </a:t>
            </a:r>
            <a:pPr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-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, </a:t>
            </a:r>
            <a:pPr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*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, </a:t>
            </a:r>
            <a:pPr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/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, and other arithmetic operators.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4169093"/>
            <a:ext cx="279927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Comparison Operators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738449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Customize how objects are compared using </a:t>
            </a:r>
            <a:pPr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==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, </a:t>
            </a:r>
            <a:pPr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!=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, </a:t>
            </a:r>
            <a:pPr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&lt;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, </a:t>
            </a:r>
            <a:pPr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&gt;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, and more.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41690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Boolean Operations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738449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Implement logical operations like </a:t>
            </a:r>
            <a:pPr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and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, </a:t>
            </a:r>
            <a:pPr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or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, and </a:t>
            </a:r>
            <a:pPr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not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for custom objects.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783556"/>
            <a:ext cx="989254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Practical Applications of Magic Methods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922270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67783" y="315206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Structures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7783" y="3632478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Implement custom list, dictionary, or other collection-like objects.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922270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56076" y="315206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Operator Overloading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56076" y="3632478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Enable natural-feeling syntax for complex mathematical or logical operations.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37993" y="4795242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267783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Emulating Built-ins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267783" y="5505450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Create objects that behave like built-in Python types, for cleaner code.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795242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56076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Context Managers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56076" y="5505450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Define objects that can be used with the </a:t>
            </a:r>
            <a:pPr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with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statement.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2024-04-07T18:08:49Z</dcterms:created>
  <dcterms:modified xsi:type="dcterms:W3CDTF">2024-04-07T18:08:49Z</dcterms:modified>
</cp:coreProperties>
</file>