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3F4BC-7AE0-6587-F1E4-48194B5E7E9D}"/>
              </a:ext>
            </a:extLst>
          </p:cNvPr>
          <p:cNvSpPr txBox="1"/>
          <p:nvPr/>
        </p:nvSpPr>
        <p:spPr>
          <a:xfrm>
            <a:off x="5595457" y="3244334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7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김수로[ 학부재학 / 국어국문학과 ]</cp:lastModifiedBy>
  <cp:revision>7</cp:revision>
  <dcterms:created xsi:type="dcterms:W3CDTF">2023-11-11T11:29:15Z</dcterms:created>
  <dcterms:modified xsi:type="dcterms:W3CDTF">2023-11-17T07:08:55Z</dcterms:modified>
</cp:coreProperties>
</file>