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1F038E-1AC4-4488-ADA3-FCB02B5885C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4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28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11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9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4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82970-A94C-4679-B45A-91C509E23F4A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FA23A-4014-4C23-BABD-66D5A1EFE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johnsmith88/heart-disease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24368"/>
          </a:xfrm>
          <a:prstGeom prst="rect">
            <a:avLst/>
          </a:prstGeom>
        </p:spPr>
      </p:pic>
      <p:sp>
        <p:nvSpPr>
          <p:cNvPr id="5" name="Text Box 6"/>
          <p:cNvSpPr txBox="1"/>
          <p:nvPr/>
        </p:nvSpPr>
        <p:spPr>
          <a:xfrm>
            <a:off x="485160" y="316863"/>
            <a:ext cx="4016375" cy="17913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err="1" smtClean="0">
                <a:latin typeface="Bahnschrift SemiBold SemiConden" panose="020B0502040204020203" pitchFamily="34" charset="0"/>
                <a:sym typeface="+mn-ea"/>
              </a:rPr>
              <a:t>Vansh</a:t>
            </a:r>
            <a:r>
              <a:rPr lang="en-US" sz="2000" dirty="0" smtClean="0">
                <a:latin typeface="Bahnschrift SemiBold SemiConden" panose="020B0502040204020203" pitchFamily="34" charset="0"/>
                <a:sym typeface="+mn-ea"/>
              </a:rPr>
              <a:t> </a:t>
            </a:r>
            <a:r>
              <a:rPr lang="en-US" sz="2000" dirty="0" smtClean="0">
                <a:latin typeface="Bahnschrift SemiBold SemiConden" panose="020B0502040204020203" pitchFamily="34" charset="0"/>
                <a:sym typeface="+mn-ea"/>
              </a:rPr>
              <a:t>Rajput (E22CSEU0843)  </a:t>
            </a:r>
            <a:r>
              <a:rPr lang="en-US" sz="2000" dirty="0" smtClean="0">
                <a:latin typeface="Bahnschrift SemiBold SemiConden" panose="020B0502040204020203" pitchFamily="34" charset="0"/>
                <a:sym typeface="+mn-ea"/>
              </a:rPr>
              <a:t>  </a:t>
            </a:r>
            <a:endParaRPr lang="en-US" sz="2000" dirty="0">
              <a:latin typeface="Bahnschrift SemiBold SemiConden" panose="020B0502040204020203" pitchFamily="34" charset="0"/>
            </a:endParaRPr>
          </a:p>
          <a:p>
            <a:r>
              <a:rPr lang="en-US" sz="2000" dirty="0" err="1" smtClean="0">
                <a:latin typeface="Bahnschrift SemiBold SemiConden" panose="020B0502040204020203" pitchFamily="34" charset="0"/>
                <a:sym typeface="+mn-ea"/>
              </a:rPr>
              <a:t>Gungun</a:t>
            </a:r>
            <a:r>
              <a:rPr lang="en-US" sz="2000" dirty="0" smtClean="0">
                <a:latin typeface="Bahnschrift SemiBold SemiConden" panose="020B0502040204020203" pitchFamily="34" charset="0"/>
                <a:sym typeface="+mn-ea"/>
              </a:rPr>
              <a:t> Pachauri (E22CSEU1748) </a:t>
            </a:r>
            <a:r>
              <a:rPr lang="en-US" sz="2000" dirty="0" smtClean="0">
                <a:latin typeface="Bahnschrift SemiBold SemiConden" panose="020B0502040204020203" pitchFamily="34" charset="0"/>
                <a:sym typeface="+mn-ea"/>
              </a:rPr>
              <a:t>  </a:t>
            </a:r>
            <a:endParaRPr lang="en-US" sz="2000" dirty="0">
              <a:latin typeface="Bahnschrift SemiBold SemiConden" panose="020B0502040204020203" pitchFamily="34" charset="0"/>
            </a:endParaRPr>
          </a:p>
          <a:p>
            <a:r>
              <a:rPr lang="en-US" sz="2000" dirty="0" smtClean="0">
                <a:latin typeface="Bahnschrift SemiBold SemiConden" panose="020B0502040204020203" pitchFamily="34" charset="0"/>
                <a:sym typeface="+mn-ea"/>
              </a:rPr>
              <a:t>Kushagra Pandey (E22CSEU0845)  </a:t>
            </a:r>
            <a:endParaRPr lang="en-US" sz="2000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3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9228" y="815068"/>
            <a:ext cx="6520543" cy="5251904"/>
          </a:xfrm>
        </p:spPr>
        <p:txBody>
          <a:bodyPr>
            <a:no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578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95"/>
            <a:ext cx="10515600" cy="1325563"/>
          </a:xfrm>
        </p:spPr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  <a:cs typeface="Arial" panose="020B0604020202020204" pitchFamily="34" charset="0"/>
              </a:rPr>
              <a:t>Introduction</a:t>
            </a:r>
            <a:endParaRPr lang="en-US" u="sng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808977"/>
            <a:ext cx="102108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disease is a leading cause of death globally, requiring early detection for effective treatment.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offers efficient and accurate analysis of medical data, aiding in early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using patient data (ECG, health records), machine learning models can predict heart conditions with high precision. </a:t>
            </a:r>
          </a:p>
        </p:txBody>
      </p:sp>
    </p:spTree>
    <p:extLst>
      <p:ext uri="{BB962C8B-B14F-4D97-AF65-F5344CB8AC3E}">
        <p14:creationId xmlns:p14="http://schemas.microsoft.com/office/powerpoint/2010/main" val="15318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841" y="167365"/>
            <a:ext cx="8794475" cy="5928633"/>
          </a:xfrm>
        </p:spPr>
      </p:pic>
    </p:spTree>
    <p:extLst>
      <p:ext uri="{BB962C8B-B14F-4D97-AF65-F5344CB8AC3E}">
        <p14:creationId xmlns:p14="http://schemas.microsoft.com/office/powerpoint/2010/main" val="24651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link - </a:t>
            </a:r>
            <a:r>
              <a:rPr lang="en-US" dirty="0" smtClean="0">
                <a:hlinkClick r:id="rId2"/>
              </a:rPr>
              <a:t>https://www.kaggle.com/datasets/johnsmith88/heart-disease-dataset</a:t>
            </a:r>
            <a:endParaRPr lang="en-US" dirty="0" smtClean="0"/>
          </a:p>
          <a:p>
            <a:r>
              <a:rPr lang="en-US" dirty="0"/>
              <a:t>This data set dates from 1988 and consists of four databases: Cleveland, Hungary, Switzerland, and Long Beach V. It contains 76 attributes, including the predicted attribute, but all published experiments refer to using a subset of 14 of them. The "target" field refers to the presence of heart disease in the patient. It is integer valued 0 = no disease and 1 = disease.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35866"/>
            <a:ext cx="9788083" cy="123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7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as csv file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6596"/>
            <a:ext cx="7837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72441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u="sng" dirty="0" smtClean="0">
                <a:latin typeface="Leelawadee UI" panose="020B0502040204020203" pitchFamily="34" charset="-34"/>
                <a:cs typeface="Leelawadee UI" panose="020B0502040204020203" pitchFamily="34" charset="-34"/>
              </a:rPr>
              <a:t>Libraries</a:t>
            </a:r>
            <a:endParaRPr lang="en-US" sz="5400" b="1" u="sng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1741" y="1267376"/>
            <a:ext cx="898797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numerical operations (arrays, matrices).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loading, cleaning, and manipulating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train_test_split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split the dataset into training and testing 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LogisticRegression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applying logistic regression to classify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accuracy_score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measure how well the model predicts on unseen data. </a:t>
            </a:r>
          </a:p>
        </p:txBody>
      </p:sp>
    </p:spTree>
    <p:extLst>
      <p:ext uri="{BB962C8B-B14F-4D97-AF65-F5344CB8AC3E}">
        <p14:creationId xmlns:p14="http://schemas.microsoft.com/office/powerpoint/2010/main" val="392392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u="sng" dirty="0" smtClean="0"/>
              <a:t>Model Training 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164" y="1690687"/>
            <a:ext cx="10285636" cy="44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Accuracy Score on train and test data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85"/>
          <a:stretch/>
        </p:blipFill>
        <p:spPr>
          <a:xfrm>
            <a:off x="838200" y="1489032"/>
            <a:ext cx="10515599" cy="504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Future Scope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771743" cy="4351338"/>
          </a:xfrm>
        </p:spPr>
        <p:txBody>
          <a:bodyPr/>
          <a:lstStyle/>
          <a:p>
            <a:r>
              <a:rPr lang="en-US" dirty="0" smtClean="0"/>
              <a:t>Training the model on large or various datasets.</a:t>
            </a:r>
          </a:p>
          <a:p>
            <a:r>
              <a:rPr lang="en-US" dirty="0" smtClean="0"/>
              <a:t>Training the model for various other diseases like diabetes, </a:t>
            </a:r>
            <a:r>
              <a:rPr lang="en-US" dirty="0" err="1" smtClean="0"/>
              <a:t>Parkinsons</a:t>
            </a:r>
            <a:r>
              <a:rPr lang="en-US" dirty="0" smtClean="0"/>
              <a:t>, etc.</a:t>
            </a:r>
          </a:p>
          <a:p>
            <a:r>
              <a:rPr lang="en-US" dirty="0" smtClean="0"/>
              <a:t>Using different training models like Decision tree classifier, Neural networks, etc.</a:t>
            </a:r>
          </a:p>
          <a:p>
            <a:r>
              <a:rPr lang="en-US" dirty="0" smtClean="0"/>
              <a:t>Deploy a practical website that can detect disease after we upload our medical report .</a:t>
            </a:r>
          </a:p>
        </p:txBody>
      </p:sp>
    </p:spTree>
    <p:extLst>
      <p:ext uri="{BB962C8B-B14F-4D97-AF65-F5344CB8AC3E}">
        <p14:creationId xmlns:p14="http://schemas.microsoft.com/office/powerpoint/2010/main" val="30829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282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Bahnschrift SemiBold SemiConden</vt:lpstr>
      <vt:lpstr>Calibri</vt:lpstr>
      <vt:lpstr>Calibri Light</vt:lpstr>
      <vt:lpstr>Leelawadee UI</vt:lpstr>
      <vt:lpstr>Office Theme</vt:lpstr>
      <vt:lpstr>PowerPoint Presentation</vt:lpstr>
      <vt:lpstr>Introduction</vt:lpstr>
      <vt:lpstr>PowerPoint Presentation</vt:lpstr>
      <vt:lpstr>DATASET</vt:lpstr>
      <vt:lpstr>Dataset as csv file</vt:lpstr>
      <vt:lpstr>Libraries</vt:lpstr>
      <vt:lpstr>    Model Training </vt:lpstr>
      <vt:lpstr>Accuracy Score on train and test data</vt:lpstr>
      <vt:lpstr>Future Scope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2024-09-17T08:37:31Z</dcterms:created>
  <dcterms:modified xsi:type="dcterms:W3CDTF">2024-09-17T09:48:19Z</dcterms:modified>
</cp:coreProperties>
</file>