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161" autoAdjust="0"/>
  </p:normalViewPr>
  <p:slideViewPr>
    <p:cSldViewPr snapToGrid="0">
      <p:cViewPr>
        <p:scale>
          <a:sx n="40" d="100"/>
          <a:sy n="4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9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4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EE60B6-82B7-4041-8CB8-1EF49CA547A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58C81F-4A38-4101-B4C8-E5371A7B8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content/Context.html#sendOrderedBroadcast%28android.content.Intent,%20java.lang.String%2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content/Context.html#sendBroadcast%28android.content.Intent%2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support/v4/content/LocalBroadcastManager.html#sendBroadcast%28android.content.Intent%2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Camera.html#ACTION_NEW_VIDEO" TargetMode="External"/><Relationship Id="rId2" Type="http://schemas.openxmlformats.org/officeDocument/2006/relationships/hyperlink" Target="https://developer.android.com/reference/android/hardware/Camera.html#ACTION_NEW_PI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net/wifi/WifiManager.html#NETWORK_STATE_CHANGED_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broadcast-exceptio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content/IntentFil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11292840" cy="4320180"/>
          </a:xfrm>
        </p:spPr>
        <p:txBody>
          <a:bodyPr/>
          <a:lstStyle/>
          <a:p>
            <a:pPr algn="ctr"/>
            <a:r>
              <a:rPr lang="en-US" sz="8800" b="1" dirty="0"/>
              <a:t>Android Broadcast Receivers</a:t>
            </a:r>
            <a:endParaRPr lang="en-US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</a:t>
            </a:r>
            <a:r>
              <a:rPr lang="en-US" b="1" dirty="0"/>
              <a:t>Broadcast Receivers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1" t="35873" r="46293" b="36803"/>
          <a:stretch/>
        </p:blipFill>
        <p:spPr>
          <a:xfrm>
            <a:off x="209550" y="2552699"/>
            <a:ext cx="11830050" cy="34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динамической регистрации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Чтобы зарегистрировать приемник с контекстом, </a:t>
            </a:r>
            <a:r>
              <a:rPr lang="ru-RU" sz="3200" dirty="0" smtClean="0"/>
              <a:t>сначала </a:t>
            </a:r>
            <a:r>
              <a:rPr lang="ru-RU" sz="3200" dirty="0"/>
              <a:t>нужно создать </a:t>
            </a:r>
            <a:r>
              <a:rPr lang="ru-RU" sz="3200" dirty="0" smtClean="0"/>
              <a:t>экземпляр широковещательного </a:t>
            </a:r>
            <a:r>
              <a:rPr lang="ru-RU" sz="3200" dirty="0"/>
              <a:t>приемника:</a:t>
            </a:r>
            <a:endParaRPr lang="en-US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245" t="45312" r="46486" b="49219"/>
          <a:stretch/>
        </p:blipFill>
        <p:spPr>
          <a:xfrm>
            <a:off x="126254" y="4318000"/>
            <a:ext cx="11894296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динамической регистрации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Затем </a:t>
            </a:r>
            <a:r>
              <a:rPr lang="ru-RU" sz="3200" dirty="0" smtClean="0"/>
              <a:t>можно </a:t>
            </a:r>
            <a:r>
              <a:rPr lang="ru-RU" sz="3200" dirty="0"/>
              <a:t>зарегистрировать его в зависимости от конкретного </a:t>
            </a:r>
            <a:r>
              <a:rPr lang="ru-RU" sz="3200" dirty="0" smtClean="0"/>
              <a:t>контекста: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38" t="48437" r="46340" b="42448"/>
          <a:stretch/>
        </p:blipFill>
        <p:spPr>
          <a:xfrm>
            <a:off x="171450" y="3740150"/>
            <a:ext cx="11948886" cy="1174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1450" y="5065693"/>
            <a:ext cx="119488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Первый параметр для </a:t>
            </a:r>
            <a:r>
              <a:rPr lang="ru-RU" sz="2800" b="0" i="0" u="none" strike="noStrike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IntentFilter</a:t>
            </a:r>
            <a:r>
              <a:rPr lang="ru-RU" sz="2800" b="0" i="0" u="none" strike="noStrike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— это строка, представляющая действие.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9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динамической </a:t>
            </a:r>
            <a:r>
              <a:rPr lang="ru-RU" b="1" dirty="0" smtClean="0"/>
              <a:t>регистрации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Когда приемник больше не нужен, необходимо отменить его регистрацию.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48" t="68490" r="41215" b="16927"/>
          <a:stretch/>
        </p:blipFill>
        <p:spPr>
          <a:xfrm>
            <a:off x="0" y="3797300"/>
            <a:ext cx="12108088" cy="17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Трансляция события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Autofit/>
          </a:bodyPr>
          <a:lstStyle/>
          <a:p>
            <a:r>
              <a:rPr lang="ru-RU" sz="3200" dirty="0"/>
              <a:t>Смысл трансляции </a:t>
            </a:r>
            <a:r>
              <a:rPr lang="ru-RU" sz="3200" dirty="0" smtClean="0"/>
              <a:t>сообщений из приложения </a:t>
            </a:r>
            <a:r>
              <a:rPr lang="ru-RU" sz="3200" dirty="0"/>
              <a:t>заключается в том, чтобы позволить </a:t>
            </a:r>
            <a:r>
              <a:rPr lang="ru-RU" sz="3200" dirty="0" smtClean="0"/>
              <a:t>этому приложению </a:t>
            </a:r>
            <a:r>
              <a:rPr lang="ru-RU" sz="3200" dirty="0"/>
              <a:t>реагировать на события, происходящие внутри него. Подумайте о сценарии, когда в одной части кода пользователь выполняет определенное действие, и из-за этого вы хотите выполнить какую-то другую логику, которая есть в другом месте.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11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Способы </a:t>
            </a:r>
            <a:r>
              <a:rPr lang="ru-RU" b="1" dirty="0"/>
              <a:t>отправки трансляций: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Autofit/>
          </a:bodyPr>
          <a:lstStyle/>
          <a:p>
            <a:r>
              <a:rPr lang="ru-RU" sz="3200" dirty="0"/>
              <a:t>Метод </a:t>
            </a:r>
            <a:r>
              <a:rPr lang="ru-RU" sz="3200" b="1" i="1" dirty="0" err="1">
                <a:hlinkClick r:id="rId2"/>
              </a:rPr>
              <a:t>sendOrderedBroadcast</a:t>
            </a:r>
            <a:r>
              <a:rPr lang="ru-RU" sz="3200" i="1" dirty="0">
                <a:hlinkClick r:id="rId2"/>
              </a:rPr>
              <a:t> </a:t>
            </a:r>
            <a:r>
              <a:rPr lang="ru-RU" sz="3200" dirty="0"/>
              <a:t>обеспечивает одновременную отправку широковещательных сообщений только одному получателю. Каждая широковещательная трансляция может, в свою очередь, передавать данные той, которая следует за ней, или останавливать распространение широковещательной трансляции для следующих получателей.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Способы отправки трансляций: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Метод </a:t>
            </a:r>
            <a:r>
              <a:rPr lang="ru-RU" sz="3200" b="1" i="1" dirty="0" err="1">
                <a:hlinkClick r:id="rId2"/>
              </a:rPr>
              <a:t>sendBroadcast</a:t>
            </a:r>
            <a:r>
              <a:rPr lang="ru-RU" sz="3200" dirty="0">
                <a:hlinkClick r:id="rId2"/>
              </a:rPr>
              <a:t> </a:t>
            </a:r>
            <a:r>
              <a:rPr lang="ru-RU" sz="3200" dirty="0"/>
              <a:t>похож на метод, упомянутый выше, с одним отличием. Все широковещательные приемники получают сообщение и не зависят друг от друга.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0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Способы отправки трансляций: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Метод </a:t>
            </a:r>
            <a:r>
              <a:rPr lang="ru-RU" sz="3200" b="1" i="1" dirty="0" err="1">
                <a:hlinkClick r:id="rId2"/>
              </a:rPr>
              <a:t>LocalBroadcastManager.sendBroadcast</a:t>
            </a:r>
            <a:r>
              <a:rPr lang="ru-RU" sz="3200" dirty="0"/>
              <a:t> отправляет широковещательные сообщения только получателям, определенным </a:t>
            </a:r>
            <a:r>
              <a:rPr lang="ru-RU" sz="3200" dirty="0" smtClean="0"/>
              <a:t>в </a:t>
            </a:r>
            <a:r>
              <a:rPr lang="ru-RU" sz="3200" dirty="0"/>
              <a:t>приложении, и не выходит за рамки </a:t>
            </a:r>
            <a:r>
              <a:rPr lang="ru-RU" sz="3200" dirty="0" smtClean="0"/>
              <a:t>этого приложения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1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 что обратить внимание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Autofit/>
          </a:bodyPr>
          <a:lstStyle/>
          <a:p>
            <a:r>
              <a:rPr lang="ru-RU" sz="3200" dirty="0"/>
              <a:t>Не отправляйте конфиденциальные данные через неявную трансляцию, потому что любое приложение, прослушивающее их, получит их. </a:t>
            </a:r>
            <a:r>
              <a:rPr lang="ru-RU" sz="3200" dirty="0" smtClean="0"/>
              <a:t>Это можно предотвратить, </a:t>
            </a:r>
            <a:r>
              <a:rPr lang="ru-RU" sz="3200" dirty="0"/>
              <a:t>указав пакет или добавив разрешение на трансляцию.</a:t>
            </a:r>
          </a:p>
          <a:p>
            <a:r>
              <a:rPr lang="ru-RU" sz="3200" dirty="0"/>
              <a:t>Не запускайте </a:t>
            </a:r>
            <a:r>
              <a:rPr lang="ru-RU" sz="3200" dirty="0" err="1"/>
              <a:t>активити</a:t>
            </a:r>
            <a:r>
              <a:rPr lang="ru-RU" sz="3200" dirty="0"/>
              <a:t> из полученной </a:t>
            </a:r>
            <a:r>
              <a:rPr lang="ru-RU" sz="3200" dirty="0" smtClean="0"/>
              <a:t>трансляции.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93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Изменения в новых версиях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499"/>
            <a:ext cx="12192000" cy="4254501"/>
          </a:xfrm>
        </p:spPr>
        <p:txBody>
          <a:bodyPr>
            <a:noAutofit/>
          </a:bodyPr>
          <a:lstStyle/>
          <a:p>
            <a:r>
              <a:rPr lang="ru-RU" sz="2600" dirty="0" smtClean="0"/>
              <a:t>Для </a:t>
            </a:r>
            <a:r>
              <a:rPr lang="ru-RU" sz="2600" dirty="0"/>
              <a:t>каждой версии были установлены определенные ограничения, а также изменилось поведение</a:t>
            </a:r>
            <a:r>
              <a:rPr lang="ru-RU" sz="2600" dirty="0" smtClean="0"/>
              <a:t>.</a:t>
            </a:r>
          </a:p>
          <a:p>
            <a:r>
              <a:rPr lang="ru-RU" sz="2600" dirty="0"/>
              <a:t>7.0 и выше (уровень API 24) — две системные трансляции были отключены, </a:t>
            </a:r>
            <a:r>
              <a:rPr lang="ru-RU" sz="2600" dirty="0" err="1">
                <a:hlinkClick r:id="rId2"/>
              </a:rPr>
              <a:t>Action_New_Picture</a:t>
            </a:r>
            <a:r>
              <a:rPr lang="ru-RU" sz="2600" dirty="0"/>
              <a:t> и </a:t>
            </a:r>
            <a:r>
              <a:rPr lang="ru-RU" sz="2600" dirty="0" err="1">
                <a:hlinkClick r:id="rId3"/>
              </a:rPr>
              <a:t>Action_New_Video</a:t>
            </a:r>
            <a:r>
              <a:rPr lang="ru-RU" sz="2600" dirty="0"/>
              <a:t> </a:t>
            </a:r>
            <a:endParaRPr lang="ru-RU" sz="2600" dirty="0" smtClean="0"/>
          </a:p>
          <a:p>
            <a:r>
              <a:rPr lang="ru-RU" sz="2600" dirty="0" smtClean="0"/>
              <a:t>8.0 </a:t>
            </a:r>
            <a:r>
              <a:rPr lang="ru-RU" sz="2600" dirty="0"/>
              <a:t>и выше (уровень API 26). Большинство неявных трансляций необходимо регистрировать динамически, а не статически (</a:t>
            </a:r>
            <a:r>
              <a:rPr lang="ru-RU" sz="2600" dirty="0" smtClean="0"/>
              <a:t>в </a:t>
            </a:r>
            <a:r>
              <a:rPr lang="ru-RU" sz="2600" dirty="0"/>
              <a:t>манифесте). </a:t>
            </a:r>
          </a:p>
          <a:p>
            <a:r>
              <a:rPr lang="ru-RU" sz="2600" dirty="0"/>
              <a:t>9.0 и выше (уровень API 28) — Меньше информации, получаемой при трансляции системы </a:t>
            </a:r>
            <a:r>
              <a:rPr lang="ru-RU" sz="2600" dirty="0" err="1"/>
              <a:t>Wi-Fi</a:t>
            </a:r>
            <a:r>
              <a:rPr lang="ru-RU" sz="2600" dirty="0"/>
              <a:t> и </a:t>
            </a:r>
            <a:r>
              <a:rPr lang="ru-RU" sz="2600" dirty="0" err="1">
                <a:hlinkClick r:id="rId4"/>
              </a:rPr>
              <a:t>Network_State_Changed_Action</a:t>
            </a:r>
            <a:r>
              <a:rPr lang="ru-RU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0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Для чего нужны </a:t>
            </a:r>
            <a:r>
              <a:rPr lang="en-US" b="1" dirty="0"/>
              <a:t>Broadcast Receivers?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0396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Допустим</a:t>
            </a:r>
            <a:r>
              <a:rPr lang="ru-RU" sz="3200" dirty="0" smtClean="0"/>
              <a:t>, </a:t>
            </a:r>
            <a:r>
              <a:rPr lang="ru-RU" sz="3200" dirty="0"/>
              <a:t>есть приложение, которое зависит от постоянного </a:t>
            </a:r>
            <a:r>
              <a:rPr lang="ru-RU" sz="3200" dirty="0" err="1"/>
              <a:t>интернет-соединения</a:t>
            </a:r>
            <a:r>
              <a:rPr lang="ru-RU" sz="3200" dirty="0"/>
              <a:t>. </a:t>
            </a:r>
            <a:r>
              <a:rPr lang="ru-RU" sz="3200" dirty="0" smtClean="0"/>
              <a:t>Мы хотим, чтобы </a:t>
            </a:r>
            <a:r>
              <a:rPr lang="ru-RU" sz="3200" dirty="0"/>
              <a:t>приложение получало уведомление при изменении </a:t>
            </a:r>
            <a:r>
              <a:rPr lang="ru-RU" sz="3200" dirty="0" err="1"/>
              <a:t>интернет-соединения</a:t>
            </a:r>
            <a:r>
              <a:rPr lang="ru-RU" sz="3200" dirty="0"/>
              <a:t>. Как </a:t>
            </a:r>
            <a:r>
              <a:rPr lang="ru-RU" sz="3200" dirty="0" smtClean="0"/>
              <a:t>это сделать?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Белый список изменений </a:t>
            </a:r>
            <a:r>
              <a:rPr lang="en-US" b="1" dirty="0" smtClean="0"/>
              <a:t>Android Oreo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https://developer.android.com/guide/components/broadcast-exceptions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40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Изменения в </a:t>
            </a:r>
            <a:r>
              <a:rPr lang="ru-RU" b="1" dirty="0" err="1"/>
              <a:t>Android</a:t>
            </a:r>
            <a:r>
              <a:rPr lang="ru-RU" b="1" dirty="0"/>
              <a:t> O</a:t>
            </a:r>
            <a:r>
              <a:rPr lang="en-US" b="1" dirty="0"/>
              <a:t>reo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Autofit/>
          </a:bodyPr>
          <a:lstStyle/>
          <a:p>
            <a:r>
              <a:rPr lang="ru-RU" sz="2600" dirty="0"/>
              <a:t>Э</a:t>
            </a:r>
            <a:r>
              <a:rPr lang="ru-RU" sz="2600" dirty="0" smtClean="0"/>
              <a:t>то </a:t>
            </a:r>
            <a:r>
              <a:rPr lang="ru-RU" sz="2600" dirty="0"/>
              <a:t>те, о которых </a:t>
            </a:r>
            <a:r>
              <a:rPr lang="ru-RU" sz="2600" dirty="0" smtClean="0"/>
              <a:t>нужно </a:t>
            </a:r>
            <a:r>
              <a:rPr lang="ru-RU" sz="2600" dirty="0"/>
              <a:t>знать больше всего. Причина, по которой эти изменения были внесены, заключалась в том, что они приводили к проблемам с производительностью, разрядке аккумулятора и ухудшали работу пользователя. Это произошло из-за того, что многие приложения (даже те, которые в данный момент не запущены) прослушивали общесистемные изменения, и когда это изменение произошло, возник хаос. Представьте, что каждое приложение, зарегистрированное на действия, ожило, чтобы проверить, нужно ли что-то делать из-за трансляции.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101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b="1" dirty="0" smtClean="0"/>
              <a:t>Спасибо за внимание</a:t>
            </a:r>
            <a:endParaRPr lang="en-US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Для чего нужны </a:t>
            </a:r>
            <a:r>
              <a:rPr lang="en-US" b="1" dirty="0"/>
              <a:t>Broadcast Receivers?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Autofit/>
          </a:bodyPr>
          <a:lstStyle/>
          <a:p>
            <a:r>
              <a:rPr lang="ru-RU" sz="3200" dirty="0"/>
              <a:t>Решением этой проблемы является широковещательный приемник (</a:t>
            </a:r>
            <a:r>
              <a:rPr lang="ru-RU" sz="3200" dirty="0" err="1"/>
              <a:t>Broadcast</a:t>
            </a:r>
            <a:r>
              <a:rPr lang="ru-RU" sz="3200" dirty="0"/>
              <a:t> </a:t>
            </a:r>
            <a:r>
              <a:rPr lang="ru-RU" sz="3200" dirty="0" err="1"/>
              <a:t>Receiver</a:t>
            </a:r>
            <a:r>
              <a:rPr lang="ru-RU" sz="3200" dirty="0"/>
              <a:t>), который прослушивает изменения, о которых </a:t>
            </a:r>
            <a:r>
              <a:rPr lang="ru-RU" sz="3200" dirty="0" smtClean="0"/>
              <a:t>мы сообщаем. </a:t>
            </a:r>
            <a:r>
              <a:rPr lang="ru-RU" sz="3200" dirty="0"/>
              <a:t>Получатель трансляции всегда будет получать уведомления о трансляции, независимо от </a:t>
            </a:r>
            <a:r>
              <a:rPr lang="ru-RU" sz="3200" dirty="0" smtClean="0"/>
              <a:t>состояния приложения</a:t>
            </a:r>
            <a:r>
              <a:rPr lang="ru-RU" sz="3200" dirty="0"/>
              <a:t>. Неважно, работает ли </a:t>
            </a:r>
            <a:r>
              <a:rPr lang="ru-RU" sz="3200" dirty="0" smtClean="0"/>
              <a:t>приложение </a:t>
            </a:r>
            <a:r>
              <a:rPr lang="ru-RU" sz="3200" dirty="0"/>
              <a:t>в фоновом режиме или вообще не работает.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1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Теория </a:t>
            </a:r>
            <a:r>
              <a:rPr lang="en-US" b="1" dirty="0"/>
              <a:t>Broadcast Receivers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1925300" cy="3934460"/>
          </a:xfrm>
        </p:spPr>
        <p:txBody>
          <a:bodyPr>
            <a:normAutofit/>
          </a:bodyPr>
          <a:lstStyle/>
          <a:p>
            <a:r>
              <a:rPr lang="ru-RU" sz="3200" dirty="0"/>
              <a:t>Широковещательные приемники — это компоненты в </a:t>
            </a:r>
            <a:r>
              <a:rPr lang="ru-RU" sz="3200" dirty="0" smtClean="0"/>
              <a:t>приложении </a:t>
            </a:r>
            <a:r>
              <a:rPr lang="ru-RU" sz="3200" dirty="0" err="1"/>
              <a:t>Android</a:t>
            </a:r>
            <a:r>
              <a:rPr lang="ru-RU" sz="3200" dirty="0"/>
              <a:t>, которые прослушивают широковещательные сообщения (или события) из разных точек:</a:t>
            </a:r>
          </a:p>
          <a:p>
            <a:r>
              <a:rPr lang="ru-RU" sz="3200" dirty="0"/>
              <a:t>Из других приложений</a:t>
            </a:r>
          </a:p>
          <a:p>
            <a:r>
              <a:rPr lang="ru-RU" sz="3200" dirty="0"/>
              <a:t>Из самой системы</a:t>
            </a:r>
          </a:p>
          <a:p>
            <a:r>
              <a:rPr lang="ru-RU" sz="3200" dirty="0"/>
              <a:t>Из </a:t>
            </a:r>
            <a:r>
              <a:rPr lang="ru-RU" sz="3200" dirty="0" smtClean="0"/>
              <a:t>нашего </a:t>
            </a:r>
            <a:r>
              <a:rPr lang="ru-RU" sz="3200" dirty="0"/>
              <a:t>приложения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657826" cy="706964"/>
          </a:xfrm>
        </p:spPr>
        <p:txBody>
          <a:bodyPr/>
          <a:lstStyle/>
          <a:p>
            <a:r>
              <a:rPr lang="ru-RU" b="1" dirty="0"/>
              <a:t>Неявная широковещательная трансляция (</a:t>
            </a:r>
            <a:r>
              <a:rPr lang="ru-RU" b="1" i="1" dirty="0" err="1"/>
              <a:t>implicit</a:t>
            </a:r>
            <a:r>
              <a:rPr lang="ru-RU" b="1" i="1" dirty="0"/>
              <a:t> </a:t>
            </a:r>
            <a:r>
              <a:rPr lang="ru-RU" b="1" i="1" dirty="0" err="1"/>
              <a:t>broadcast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020550" cy="3416300"/>
          </a:xfrm>
        </p:spPr>
        <p:txBody>
          <a:bodyPr>
            <a:noAutofit/>
          </a:bodyPr>
          <a:lstStyle/>
          <a:p>
            <a:r>
              <a:rPr lang="ru-RU" sz="3200" dirty="0"/>
              <a:t>это </a:t>
            </a:r>
            <a:r>
              <a:rPr lang="ru-RU" sz="3200" dirty="0" smtClean="0"/>
              <a:t>такая трансляция, </a:t>
            </a:r>
            <a:r>
              <a:rPr lang="ru-RU" sz="3200" dirty="0"/>
              <a:t>которая не предназначена специально для вашего приложения, поэтому она не является эксклюзивной для вашего приложения. Чтобы зарегистрироваться, вам нужно </a:t>
            </a:r>
            <a:r>
              <a:rPr lang="ru-RU" sz="3200" dirty="0" smtClean="0"/>
              <a:t>использовать </a:t>
            </a:r>
            <a:r>
              <a:rPr lang="ru-RU" sz="3200" dirty="0" err="1" smtClean="0">
                <a:hlinkClick r:id="rId2"/>
              </a:rPr>
              <a:t>IntentFilter</a:t>
            </a:r>
            <a:r>
              <a:rPr lang="ru-RU" sz="3200" dirty="0" smtClean="0"/>
              <a:t> и объявить его в своем манифесте.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9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132046" cy="706964"/>
          </a:xfrm>
        </p:spPr>
        <p:txBody>
          <a:bodyPr/>
          <a:lstStyle/>
          <a:p>
            <a:r>
              <a:rPr lang="ru-RU" b="1" dirty="0"/>
              <a:t>Явная трансляция (</a:t>
            </a:r>
            <a:r>
              <a:rPr lang="en-US" b="1" i="1" dirty="0"/>
              <a:t>explicit broadcast</a:t>
            </a:r>
            <a:r>
              <a:rPr lang="en-US" b="1" dirty="0"/>
              <a:t>)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это то, что предназначено специально для вашего приложения на заранее известном компоненте. Это происходит из-за атрибута </a:t>
            </a:r>
            <a:r>
              <a:rPr lang="ru-RU" sz="3200" dirty="0" err="1"/>
              <a:t>target</a:t>
            </a:r>
            <a:r>
              <a:rPr lang="ru-RU" sz="3200" dirty="0"/>
              <a:t>, который содержит имя пакета приложения или имя класса компонента.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5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Объявление приемника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18872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Объявив его в файле AndroidManifest.xml с тегом &lt;</a:t>
            </a:r>
            <a:r>
              <a:rPr lang="ru-RU" sz="3200" dirty="0" err="1"/>
              <a:t>receiver</a:t>
            </a:r>
            <a:r>
              <a:rPr lang="ru-RU" sz="3200" dirty="0"/>
              <a:t>&gt; (также называемый статическим способом):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58" t="60714" r="52460" b="24806"/>
          <a:stretch/>
        </p:blipFill>
        <p:spPr>
          <a:xfrm>
            <a:off x="381000" y="4327070"/>
            <a:ext cx="11277600" cy="21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Объявление приемника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179195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Или динамически путем регистрации экземпляра с помощью </a:t>
            </a:r>
            <a:r>
              <a:rPr lang="ru-RU" sz="3200" dirty="0" err="1"/>
              <a:t>registerReceiver</a:t>
            </a:r>
            <a:r>
              <a:rPr lang="ru-RU" sz="3200" dirty="0"/>
              <a:t> (так называемый зарегистрированный контекст):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84" t="36459" r="52488" b="57031"/>
          <a:stretch/>
        </p:blipFill>
        <p:spPr>
          <a:xfrm>
            <a:off x="107696" y="4387850"/>
            <a:ext cx="12084304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</a:t>
            </a:r>
            <a:r>
              <a:rPr lang="en-US" b="1" dirty="0"/>
              <a:t>Broadcast Receivers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r>
              <a:rPr lang="ru-RU" sz="3200" dirty="0"/>
              <a:t>Чтобы создать собственный широковещательный приемник, </a:t>
            </a:r>
            <a:r>
              <a:rPr lang="ru-RU" sz="3200" dirty="0" smtClean="0"/>
              <a:t>сначала нужно расширить </a:t>
            </a:r>
            <a:r>
              <a:rPr lang="ru-RU" sz="3200" dirty="0"/>
              <a:t>родительский класс </a:t>
            </a:r>
            <a:r>
              <a:rPr lang="ru-RU" sz="3200" dirty="0" err="1"/>
              <a:t>BroadcastReceiver</a:t>
            </a:r>
            <a:r>
              <a:rPr lang="ru-RU" sz="3200" dirty="0"/>
              <a:t> и переопределить обязательный метод </a:t>
            </a:r>
            <a:r>
              <a:rPr lang="ru-RU" sz="3200" dirty="0" err="1"/>
              <a:t>onReceive</a:t>
            </a:r>
            <a:r>
              <a:rPr lang="ru-RU" sz="3200" dirty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5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685</Words>
  <Application>Microsoft Office PowerPoint</Application>
  <PresentationFormat>Широкоэкранный</PresentationFormat>
  <Paragraphs>49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Совет директоров</vt:lpstr>
      <vt:lpstr>Android Broadcast Receivers</vt:lpstr>
      <vt:lpstr>Для чего нужны Broadcast Receivers?</vt:lpstr>
      <vt:lpstr>Для чего нужны Broadcast Receivers?</vt:lpstr>
      <vt:lpstr>Теория Broadcast Receivers</vt:lpstr>
      <vt:lpstr>Неявная широковещательная трансляция (implicit broadcast)</vt:lpstr>
      <vt:lpstr>Явная трансляция (explicit broadcast)</vt:lpstr>
      <vt:lpstr>Объявление приемника</vt:lpstr>
      <vt:lpstr>Объявление приемника</vt:lpstr>
      <vt:lpstr>Реализация Broadcast Receivers</vt:lpstr>
      <vt:lpstr>Реализация Broadcast Receivers</vt:lpstr>
      <vt:lpstr>Пример динамической регистрации</vt:lpstr>
      <vt:lpstr>Пример динамической регистрации</vt:lpstr>
      <vt:lpstr>Пример динамической регистрации</vt:lpstr>
      <vt:lpstr>Трансляция события</vt:lpstr>
      <vt:lpstr>Способы отправки трансляций:</vt:lpstr>
      <vt:lpstr>Способы отправки трансляций:</vt:lpstr>
      <vt:lpstr>Способы отправки трансляций:</vt:lpstr>
      <vt:lpstr>На что обратить внимание</vt:lpstr>
      <vt:lpstr>Изменения в новых версиях</vt:lpstr>
      <vt:lpstr>Белый список изменений Android Oreo</vt:lpstr>
      <vt:lpstr>Изменения в Android Oreo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Broadcast Receivers</dc:title>
  <dc:creator>The_Queen</dc:creator>
  <cp:lastModifiedBy>The_Queen</cp:lastModifiedBy>
  <cp:revision>14</cp:revision>
  <dcterms:created xsi:type="dcterms:W3CDTF">2019-12-26T14:15:20Z</dcterms:created>
  <dcterms:modified xsi:type="dcterms:W3CDTF">2019-12-26T19:01:15Z</dcterms:modified>
</cp:coreProperties>
</file>