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1FF-57ED-4BD6-9CFA-5A09942888E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DEEF-C943-4602-A2C8-D7DF7327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1FF-57ED-4BD6-9CFA-5A09942888E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DEEF-C943-4602-A2C8-D7DF7327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8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1FF-57ED-4BD6-9CFA-5A09942888E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DEEF-C943-4602-A2C8-D7DF7327BC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55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1FF-57ED-4BD6-9CFA-5A09942888E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DEEF-C943-4602-A2C8-D7DF7327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74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1FF-57ED-4BD6-9CFA-5A09942888E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DEEF-C943-4602-A2C8-D7DF7327BC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803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1FF-57ED-4BD6-9CFA-5A09942888E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DEEF-C943-4602-A2C8-D7DF7327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7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1FF-57ED-4BD6-9CFA-5A09942888E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DEEF-C943-4602-A2C8-D7DF7327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66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1FF-57ED-4BD6-9CFA-5A09942888E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DEEF-C943-4602-A2C8-D7DF7327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1FF-57ED-4BD6-9CFA-5A09942888E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DEEF-C943-4602-A2C8-D7DF7327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0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1FF-57ED-4BD6-9CFA-5A09942888E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DEEF-C943-4602-A2C8-D7DF7327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1FF-57ED-4BD6-9CFA-5A09942888E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DEEF-C943-4602-A2C8-D7DF7327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1FF-57ED-4BD6-9CFA-5A09942888E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DEEF-C943-4602-A2C8-D7DF7327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1FF-57ED-4BD6-9CFA-5A09942888E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DEEF-C943-4602-A2C8-D7DF7327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4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1FF-57ED-4BD6-9CFA-5A09942888E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DEEF-C943-4602-A2C8-D7DF7327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1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1FF-57ED-4BD6-9CFA-5A09942888E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DEEF-C943-4602-A2C8-D7DF7327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3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1FF-57ED-4BD6-9CFA-5A09942888E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DEEF-C943-4602-A2C8-D7DF7327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9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31FF-57ED-4BD6-9CFA-5A09942888E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ECDEEF-C943-4602-A2C8-D7DF7327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9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b="1" dirty="0" smtClean="0"/>
              <a:t>NOTIFICATION</a:t>
            </a:r>
            <a:endParaRPr lang="en-US" sz="8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Виброзвонок</a:t>
            </a:r>
            <a:endParaRPr lang="en-US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7304" t="61161" r="50670" b="33930"/>
          <a:stretch/>
        </p:blipFill>
        <p:spPr>
          <a:xfrm>
            <a:off x="579761" y="1518373"/>
            <a:ext cx="9063286" cy="781074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04" t="75631" r="50670" b="17767"/>
          <a:stretch/>
        </p:blipFill>
        <p:spPr>
          <a:xfrm>
            <a:off x="579761" y="2724126"/>
            <a:ext cx="9063286" cy="105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Светодиодная индикация</a:t>
            </a:r>
            <a:endParaRPr lang="en-US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68" t="63166" r="43971" b="26094"/>
          <a:stretch/>
        </p:blipFill>
        <p:spPr>
          <a:xfrm>
            <a:off x="677334" y="1607669"/>
            <a:ext cx="8929459" cy="1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54049" cy="1320800"/>
          </a:xfrm>
        </p:spPr>
        <p:txBody>
          <a:bodyPr/>
          <a:lstStyle/>
          <a:p>
            <a:r>
              <a:rPr lang="ru-RU" b="1" dirty="0"/>
              <a:t>Текущие и настойчивые уведомления</a:t>
            </a:r>
            <a:endParaRPr lang="en-US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33" t="41261" r="43742" b="55480"/>
          <a:stretch/>
        </p:blipFill>
        <p:spPr>
          <a:xfrm>
            <a:off x="546704" y="2396955"/>
            <a:ext cx="8682791" cy="398496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2"/>
          <a:srcRect l="16333" t="65694" r="43742" b="30661"/>
          <a:stretch/>
        </p:blipFill>
        <p:spPr>
          <a:xfrm>
            <a:off x="546704" y="3808392"/>
            <a:ext cx="8910804" cy="45735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77333" y="1575246"/>
            <a:ext cx="46033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rgbClr val="212529"/>
                </a:solidFill>
                <a:latin typeface="-apple-system"/>
              </a:rPr>
              <a:t>У</a:t>
            </a:r>
            <a:r>
              <a:rPr lang="ru-RU" sz="3200" b="0" i="0" u="none" strike="noStrike" dirty="0" smtClean="0">
                <a:solidFill>
                  <a:srgbClr val="212529"/>
                </a:solidFill>
                <a:effectLst/>
                <a:latin typeface="-apple-system"/>
              </a:rPr>
              <a:t>становка флагов:</a:t>
            </a:r>
            <a:endParaRPr lang="en-US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77333" y="3061137"/>
            <a:ext cx="74535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rgbClr val="212529"/>
                </a:solidFill>
                <a:latin typeface="-apple-system"/>
              </a:rPr>
              <a:t>Создание настойчивого уведомления: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530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Меняем цвет значка</a:t>
            </a:r>
            <a:endParaRPr lang="en-US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8" t="48329" r="62095" b="38883"/>
          <a:stretch/>
        </p:blipFill>
        <p:spPr>
          <a:xfrm>
            <a:off x="569965" y="1596570"/>
            <a:ext cx="8811405" cy="17083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1786" t="50856" r="17619" b="42745"/>
          <a:stretch/>
        </p:blipFill>
        <p:spPr>
          <a:xfrm>
            <a:off x="677334" y="3629293"/>
            <a:ext cx="7920111" cy="132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Анимированный значок для уведомления</a:t>
            </a:r>
            <a:endParaRPr lang="en-US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8" t="37559" r="51689" b="48306"/>
          <a:stretch/>
        </p:blipFill>
        <p:spPr>
          <a:xfrm>
            <a:off x="677334" y="2155371"/>
            <a:ext cx="8856624" cy="147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Уведомление с тремя кнопками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12" t="59430" r="34844" b="32388"/>
          <a:stretch/>
        </p:blipFill>
        <p:spPr>
          <a:xfrm>
            <a:off x="677333" y="1582889"/>
            <a:ext cx="8783733" cy="10166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0918" t="44196" r="55287" b="36697"/>
          <a:stretch/>
        </p:blipFill>
        <p:spPr>
          <a:xfrm>
            <a:off x="2272936" y="3161210"/>
            <a:ext cx="5956664" cy="268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Уведомление с длинным текстом. </a:t>
            </a:r>
            <a:r>
              <a:rPr lang="ru-RU" b="1" dirty="0" err="1"/>
              <a:t>BigTextStyle</a:t>
            </a:r>
            <a:r>
              <a:rPr lang="ru-RU" b="1" dirty="0"/>
              <a:t>().</a:t>
            </a:r>
            <a:r>
              <a:rPr lang="ru-RU" b="1" dirty="0" err="1"/>
              <a:t>bigText</a:t>
            </a:r>
            <a:r>
              <a:rPr lang="ru-RU" b="1" dirty="0"/>
              <a:t>()</a:t>
            </a:r>
            <a:endParaRPr lang="en-US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01" t="42551" r="46176" b="51951"/>
          <a:stretch/>
        </p:blipFill>
        <p:spPr>
          <a:xfrm>
            <a:off x="677333" y="1930400"/>
            <a:ext cx="5650601" cy="473166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2"/>
          <a:srcRect l="25165" t="76847" r="41830" b="20381"/>
          <a:stretch/>
        </p:blipFill>
        <p:spPr>
          <a:xfrm>
            <a:off x="677333" y="2638697"/>
            <a:ext cx="7486953" cy="3535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7806" t="42411" r="51673" b="18839"/>
          <a:stretch/>
        </p:blipFill>
        <p:spPr>
          <a:xfrm>
            <a:off x="2440506" y="3111863"/>
            <a:ext cx="5070324" cy="36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Уведомление в стиле мессенджера: </a:t>
            </a:r>
            <a:r>
              <a:rPr lang="ru-RU" b="1" dirty="0" err="1"/>
              <a:t>MessagingStyle</a:t>
            </a:r>
            <a:endParaRPr lang="en-US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01" t="39486" r="32957" b="13979"/>
          <a:stretch/>
        </p:blipFill>
        <p:spPr>
          <a:xfrm>
            <a:off x="1918306" y="1930400"/>
            <a:ext cx="6729306" cy="35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Уведомление в стиле мессенджера: </a:t>
            </a:r>
            <a:r>
              <a:rPr lang="ru-RU" b="1" dirty="0" err="1"/>
              <a:t>MessagingStyle</a:t>
            </a:r>
            <a:endParaRPr lang="en-US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46" t="32161" r="47716" b="26767"/>
          <a:stretch/>
        </p:blipFill>
        <p:spPr>
          <a:xfrm>
            <a:off x="2506788" y="2677886"/>
            <a:ext cx="4937760" cy="331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Создание уведомления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734" y="1451929"/>
            <a:ext cx="9221046" cy="4948871"/>
          </a:xfrm>
        </p:spPr>
        <p:txBody>
          <a:bodyPr>
            <a:normAutofit fontScale="92500"/>
          </a:bodyPr>
          <a:lstStyle/>
          <a:p>
            <a:r>
              <a:rPr lang="ru-RU" sz="2800" dirty="0" smtClean="0"/>
              <a:t>Для создания уведомления в строке состояния, </a:t>
            </a:r>
            <a:r>
              <a:rPr lang="ru-RU" sz="2800" dirty="0"/>
              <a:t>необходимо использовать два класса:</a:t>
            </a:r>
          </a:p>
          <a:p>
            <a:r>
              <a:rPr lang="ru-RU" sz="2800" b="1" dirty="0" err="1"/>
              <a:t>Notification</a:t>
            </a:r>
            <a:r>
              <a:rPr lang="ru-RU" sz="2800" dirty="0"/>
              <a:t> — определяем свойства уведомления строки состояния: значок, расширенное сообщение и дополнительные параметры настройки (звук и др.)</a:t>
            </a:r>
          </a:p>
          <a:p>
            <a:r>
              <a:rPr lang="ru-RU" sz="2800" b="1" dirty="0" err="1"/>
              <a:t>NotificationManager</a:t>
            </a:r>
            <a:r>
              <a:rPr lang="ru-RU" sz="2800" dirty="0"/>
              <a:t> — системный сервис </a:t>
            </a:r>
            <a:r>
              <a:rPr lang="ru-RU" sz="2800" dirty="0" err="1"/>
              <a:t>Android</a:t>
            </a:r>
            <a:r>
              <a:rPr lang="ru-RU" sz="2800" dirty="0"/>
              <a:t>, который управляет всеми уведомлениями. Экземпляр </a:t>
            </a:r>
            <a:r>
              <a:rPr lang="ru-RU" sz="2800" b="1" dirty="0" err="1"/>
              <a:t>NotificationManager</a:t>
            </a:r>
            <a:r>
              <a:rPr lang="ru-RU" sz="2800" dirty="0"/>
              <a:t> создаётся при помощи вызова метода </a:t>
            </a:r>
            <a:r>
              <a:rPr lang="ru-RU" sz="2800" b="1" dirty="0" err="1"/>
              <a:t>from</a:t>
            </a:r>
            <a:r>
              <a:rPr lang="ru-RU" sz="2800" b="1" dirty="0"/>
              <a:t>()</a:t>
            </a:r>
            <a:r>
              <a:rPr lang="ru-RU" sz="2800" dirty="0"/>
              <a:t>, а затем, когда надо показать уведомление пользователю, вызывается метод </a:t>
            </a:r>
            <a:r>
              <a:rPr lang="ru-RU" sz="2800" b="1" dirty="0" err="1"/>
              <a:t>notify</a:t>
            </a:r>
            <a:r>
              <a:rPr lang="ru-RU" sz="2800" b="1" dirty="0"/>
              <a:t>()</a:t>
            </a:r>
            <a:endParaRPr lang="ru-RU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27" t="15010" r="36647" b="10193"/>
          <a:stretch/>
        </p:blipFill>
        <p:spPr>
          <a:xfrm>
            <a:off x="962759" y="0"/>
            <a:ext cx="7475220" cy="68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27" t="30912" r="49892" b="19027"/>
          <a:stretch/>
        </p:blipFill>
        <p:spPr>
          <a:xfrm>
            <a:off x="677334" y="-18818"/>
            <a:ext cx="8009466" cy="687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96" t="32090" r="37309" b="10192"/>
          <a:stretch/>
        </p:blipFill>
        <p:spPr>
          <a:xfrm>
            <a:off x="507118" y="0"/>
            <a:ext cx="9711302" cy="68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92" t="39759" r="26327" b="35420"/>
          <a:stretch/>
        </p:blipFill>
        <p:spPr>
          <a:xfrm>
            <a:off x="508000" y="0"/>
            <a:ext cx="8766002" cy="30548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51309" t="55022" r="9881" b="31139"/>
          <a:stretch/>
        </p:blipFill>
        <p:spPr>
          <a:xfrm>
            <a:off x="677334" y="3664418"/>
            <a:ext cx="6946384" cy="198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2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Удаление собственных уведомлений</a:t>
            </a:r>
            <a:endParaRPr lang="en-US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96" t="46814" r="61481" b="38462"/>
          <a:stretch/>
        </p:blipFill>
        <p:spPr>
          <a:xfrm>
            <a:off x="883073" y="1724659"/>
            <a:ext cx="8829535" cy="33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707" y="586740"/>
            <a:ext cx="9335346" cy="1320800"/>
          </a:xfrm>
        </p:spPr>
        <p:txBody>
          <a:bodyPr/>
          <a:lstStyle/>
          <a:p>
            <a:r>
              <a:rPr lang="ru-RU" b="1" dirty="0"/>
              <a:t>Использование настроек по умолчанию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12900"/>
            <a:ext cx="8596668" cy="4787900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Notification.DEFAULT_LIGHTS</a:t>
            </a:r>
            <a:endParaRPr lang="en-US" sz="3200" dirty="0"/>
          </a:p>
          <a:p>
            <a:r>
              <a:rPr lang="en-US" sz="3200" dirty="0" err="1"/>
              <a:t>Notification.DEFAULT_SOUND</a:t>
            </a:r>
            <a:endParaRPr lang="en-US" sz="3200" dirty="0"/>
          </a:p>
          <a:p>
            <a:r>
              <a:rPr lang="en-US" sz="3200" dirty="0" err="1" smtClean="0"/>
              <a:t>Notification.DEFAULT_VIBRATE</a:t>
            </a:r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500" dirty="0"/>
          </a:p>
          <a:p>
            <a:endParaRPr lang="ru-RU" sz="3500" dirty="0" smtClean="0"/>
          </a:p>
          <a:p>
            <a:r>
              <a:rPr lang="en-US" sz="3500" b="1" dirty="0" err="1"/>
              <a:t>Notification.DEFAULT_ALL</a:t>
            </a:r>
            <a:r>
              <a:rPr lang="en-US" sz="3500" dirty="0"/>
              <a:t>.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7203" t="73749" r="54334" b="19376"/>
          <a:stretch/>
        </p:blipFill>
        <p:spPr>
          <a:xfrm>
            <a:off x="311574" y="4134946"/>
            <a:ext cx="9951613" cy="13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Звуковое сопровождение</a:t>
            </a:r>
            <a:endParaRPr lang="en-US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0" t="53775" r="82342" b="43174"/>
          <a:stretch/>
        </p:blipFill>
        <p:spPr>
          <a:xfrm>
            <a:off x="677334" y="1565275"/>
            <a:ext cx="7121247" cy="730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889" t="67500" r="60307" b="23946"/>
          <a:stretch/>
        </p:blipFill>
        <p:spPr>
          <a:xfrm>
            <a:off x="677334" y="3251200"/>
            <a:ext cx="9514325" cy="11791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788" t="84284" r="69172" b="12099"/>
          <a:stretch/>
        </p:blipFill>
        <p:spPr>
          <a:xfrm>
            <a:off x="677334" y="5454015"/>
            <a:ext cx="8778241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5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1555</TotalTime>
  <Words>129</Words>
  <Application>Microsoft Office PowerPoint</Application>
  <PresentationFormat>Широкоэкранный</PresentationFormat>
  <Paragraphs>27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Trebuchet MS</vt:lpstr>
      <vt:lpstr>Wingdings 3</vt:lpstr>
      <vt:lpstr>Аспект</vt:lpstr>
      <vt:lpstr>NOTIFICATION</vt:lpstr>
      <vt:lpstr>Создание уведомления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Удаление собственных уведомлений</vt:lpstr>
      <vt:lpstr>Использование настроек по умолчанию</vt:lpstr>
      <vt:lpstr>Звуковое сопровождение</vt:lpstr>
      <vt:lpstr>Виброзвонок</vt:lpstr>
      <vt:lpstr>Светодиодная индикация</vt:lpstr>
      <vt:lpstr>Текущие и настойчивые уведомления</vt:lpstr>
      <vt:lpstr>Меняем цвет значка</vt:lpstr>
      <vt:lpstr>Анимированный значок для уведомления</vt:lpstr>
      <vt:lpstr>Уведомление с тремя кнопками</vt:lpstr>
      <vt:lpstr>Уведомление с длинным текстом. BigTextStyle().bigText()</vt:lpstr>
      <vt:lpstr>Уведомление в стиле мессенджера: MessagingStyle</vt:lpstr>
      <vt:lpstr>Уведомление в стиле мессенджера: MessagingStyle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NOTIFICATION</dc:title>
  <dc:creator>The_Queen</dc:creator>
  <cp:lastModifiedBy>The_Queen</cp:lastModifiedBy>
  <cp:revision>15</cp:revision>
  <dcterms:created xsi:type="dcterms:W3CDTF">2019-12-26T19:06:20Z</dcterms:created>
  <dcterms:modified xsi:type="dcterms:W3CDTF">2020-01-17T14:44:02Z</dcterms:modified>
</cp:coreProperties>
</file>