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6389-B370-4348-24E4-F2E725BEA295}" v="62" dt="2020-08-31T23:57:27.017"/>
    <p1510:client id="{01536C5F-E42C-4F32-99C2-2CDDBA49DB84}" v="15" dt="2020-08-19T23:56:11.415"/>
    <p1510:client id="{06680968-4918-4A0F-9515-089049EB5731}" v="19" dt="2020-08-22T00:11:54.382"/>
    <p1510:client id="{15BB5A2A-93C1-4482-0E6E-C2B8431EFD16}" v="321" dt="2020-08-31T20:07:40.187"/>
    <p1510:client id="{170DCA1F-43DD-4672-8AAA-7685295C8962}" v="23" dt="2020-08-19T23:49:01.657"/>
    <p1510:client id="{18C03298-A123-448E-9E2C-1BE0AF6F0F1B}" v="490" dt="2020-08-31T15:37:06.549"/>
    <p1510:client id="{1AEB2934-8C5B-47FA-8D12-AF22C687FC70}" v="183" dt="2020-08-21T23:33:27.266"/>
    <p1510:client id="{1F4AB7BF-E54A-46C7-9001-0D05745F1695}" v="74" dt="2020-08-21T23:38:49.845"/>
    <p1510:client id="{214AE152-48F8-4217-8A3D-B897A6E4CBE1}" v="133" dt="2020-08-21T23:46:21.822"/>
    <p1510:client id="{27DF74D2-1342-4BD9-A4E0-BEF9E94469DC}" v="53" dt="2020-08-24T23:46:51.638"/>
    <p1510:client id="{3DB4E195-5827-48F0-8C9F-16281839C60B}" v="33" dt="2020-09-01T01:03:31.345"/>
    <p1510:client id="{4F98D948-2201-4053-8359-2E2784AE644F}" v="891" dt="2020-08-21T23:18:41.931"/>
    <p1510:client id="{5254F9F2-C87D-4847-BD86-7607B22F8CAC}" v="1" dt="2020-08-21T23:22:54.437"/>
    <p1510:client id="{589061C9-1BED-4432-6A74-F59D1BEF5A88}" v="27" dt="2020-09-01T00:09:54.920"/>
    <p1510:client id="{5AA238E4-6646-4411-87AA-DE1825F82A5D}" v="1968" dt="2020-08-21T01:54:23.621"/>
    <p1510:client id="{5ADAA3C9-456E-4BA7-F1FB-C6E24330B41A}" v="1006" dt="2020-09-01T01:00:57.265"/>
    <p1510:client id="{6429E517-5EA1-47B7-8088-EDE789BD0DFE}" v="254" dt="2020-08-21T23:17:13.421"/>
    <p1510:client id="{6635C496-29F4-4607-3AF5-185A0506A400}" v="187" dt="2020-08-31T23:45:39.824"/>
    <p1510:client id="{70D21665-9BC3-4676-9685-18D9D85619A7}" v="323" dt="2020-08-20T18:58:51.495"/>
    <p1510:client id="{7AB79684-72E5-460E-0FA9-6397BB156723}" v="362" dt="2020-08-31T23:41:03.883"/>
    <p1510:client id="{7B5254E3-5443-43D3-5FAD-A05E1D2A04E5}" v="528" dt="2020-08-31T21:15:39.474"/>
    <p1510:client id="{7CD6D4FB-15F5-42E7-1E0F-4077F0C0107E}" v="449" dt="2020-08-31T17:07:14.058"/>
    <p1510:client id="{7D032BD9-2796-4E85-5A91-C67E20DA524A}" v="58" dt="2020-08-31T03:28:34.212"/>
    <p1510:client id="{820FD8ED-E6FA-482E-BEAE-45242BC460E7}" v="10" dt="2020-08-21T23:19:29.582"/>
    <p1510:client id="{82D026B9-62AD-4437-E812-75587281E3E5}" v="328" dt="2020-08-31T23:53:08.043"/>
    <p1510:client id="{863BE360-B27B-4EA7-A6A4-7AE6F4A6DC8D}" v="188" dt="2020-08-31T20:09:09.250"/>
    <p1510:client id="{9498662C-B723-467D-944B-FF498DFFCABE}" v="1310" dt="2020-08-22T00:15:33.976"/>
    <p1510:client id="{980149CF-2DAA-4F69-9F1A-F9433D0D6FB3}" v="33" dt="2020-08-19T23:49:14.493"/>
    <p1510:client id="{A5F966A1-0BBA-418B-9DDF-060AA3B729E3}" v="644" dt="2020-08-22T00:22:44.415"/>
    <p1510:client id="{A7A1FB57-7187-439C-A7E2-1D8426A5B77E}" v="377" dt="2020-09-01T00:05:16.839"/>
    <p1510:client id="{AE3AB4F8-91BE-4C90-BE4D-C3770C43F34E}" v="350" dt="2020-08-20T21:14:07.267"/>
    <p1510:client id="{B07C3038-1071-49C7-7D06-753E5B6B411B}" v="490" dt="2020-08-31T21:22:13.320"/>
    <p1510:client id="{B1F8EBCE-DD85-4920-A995-6AACD3A0DAF1}" v="1" dt="2020-08-21T23:20:51.117"/>
    <p1510:client id="{B5CD759A-3747-4886-957E-F29BD6F1EC49}" v="661" dt="2020-08-20T21:31:38.532"/>
    <p1510:client id="{BA6C61CE-8F3F-4C06-BE22-86357700A16E}" v="366" dt="2020-08-20T21:43:00.303"/>
    <p1510:client id="{BBD1C797-D696-409D-7F32-9CCE19317718}" v="55" dt="2020-09-01T00:39:03.817"/>
    <p1510:client id="{CD194A93-1F66-4D3E-88EF-C2529EB89681}" v="60" dt="2020-08-19T23:48:50.343"/>
    <p1510:client id="{D00D62C6-369B-4852-4F49-E6F946D4DBCE}" v="87" dt="2020-08-31T22:36:58.910"/>
    <p1510:client id="{D4B9EC27-9ED0-43E5-8567-753F935890AC}" v="141" dt="2020-08-19T23:56:17.710"/>
    <p1510:client id="{D7EB5263-67CE-4909-B3CD-AFD2D85D3019}" v="386" dt="2020-08-22T20:12:49.554"/>
    <p1510:client id="{D97F5A88-2ABD-4951-8E5C-75BC8FC7035D}" v="964" dt="2020-08-21T23:22:03.829"/>
    <p1510:client id="{E1B76861-828E-4F59-2B44-F3C3D541579B}" v="91" dt="2020-08-28T23:28:14.539"/>
    <p1510:client id="{EC6B9071-BF78-4F88-BA2E-34266B296354}" v="56" dt="2020-08-20T21:34:56.796"/>
    <p1510:client id="{F7E676D7-D5A6-48D1-B23E-CF98A7E605F7}" v="253" dt="2020-08-22T00:21:26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gej, Alex" userId="S::anb832@msstate.edu::a711c1db-5550-49b8-84e1-13c4b00cd970" providerId="AD" clId="Web-{863BE360-B27B-4EA7-A6A4-7AE6F4A6DC8D}"/>
    <pc:docChg chg="modSld">
      <pc:chgData name="Bigej, Alex" userId="S::anb832@msstate.edu::a711c1db-5550-49b8-84e1-13c4b00cd970" providerId="AD" clId="Web-{863BE360-B27B-4EA7-A6A4-7AE6F4A6DC8D}" dt="2020-08-31T20:09:09.250" v="181" actId="1076"/>
      <pc:docMkLst>
        <pc:docMk/>
      </pc:docMkLst>
      <pc:sldChg chg="addSp delSp modSp">
        <pc:chgData name="Bigej, Alex" userId="S::anb832@msstate.edu::a711c1db-5550-49b8-84e1-13c4b00cd970" providerId="AD" clId="Web-{863BE360-B27B-4EA7-A6A4-7AE6F4A6DC8D}" dt="2020-08-31T20:09:09.250" v="181" actId="1076"/>
        <pc:sldMkLst>
          <pc:docMk/>
          <pc:sldMk cId="1957324505" sldId="259"/>
        </pc:sldMkLst>
        <pc:spChg chg="mod">
          <ac:chgData name="Bigej, Alex" userId="S::anb832@msstate.edu::a711c1db-5550-49b8-84e1-13c4b00cd970" providerId="AD" clId="Web-{863BE360-B27B-4EA7-A6A4-7AE6F4A6DC8D}" dt="2020-08-31T20:02:21.135" v="51" actId="1076"/>
          <ac:spMkLst>
            <pc:docMk/>
            <pc:sldMk cId="1957324505" sldId="259"/>
            <ac:spMk id="4" creationId="{B256174B-CA0C-4462-9C57-55EC00E70A62}"/>
          </ac:spMkLst>
        </pc:spChg>
        <pc:spChg chg="add del mod">
          <ac:chgData name="Bigej, Alex" userId="S::anb832@msstate.edu::a711c1db-5550-49b8-84e1-13c4b00cd970" providerId="AD" clId="Web-{863BE360-B27B-4EA7-A6A4-7AE6F4A6DC8D}" dt="2020-08-31T19:59:16.585" v="25"/>
          <ac:spMkLst>
            <pc:docMk/>
            <pc:sldMk cId="1957324505" sldId="259"/>
            <ac:spMk id="6" creationId="{2F6E6138-7189-4D17-A389-B84D4577F4FB}"/>
          </ac:spMkLst>
        </pc:spChg>
        <pc:spChg chg="add del mod">
          <ac:chgData name="Bigej, Alex" userId="S::anb832@msstate.edu::a711c1db-5550-49b8-84e1-13c4b00cd970" providerId="AD" clId="Web-{863BE360-B27B-4EA7-A6A4-7AE6F4A6DC8D}" dt="2020-08-31T19:33:16.749" v="17"/>
          <ac:spMkLst>
            <pc:docMk/>
            <pc:sldMk cId="1957324505" sldId="259"/>
            <ac:spMk id="7" creationId="{619F6739-135B-402A-81E3-6F3129058BB1}"/>
          </ac:spMkLst>
        </pc:spChg>
        <pc:spChg chg="add del mod">
          <ac:chgData name="Bigej, Alex" userId="S::anb832@msstate.edu::a711c1db-5550-49b8-84e1-13c4b00cd970" providerId="AD" clId="Web-{863BE360-B27B-4EA7-A6A4-7AE6F4A6DC8D}" dt="2020-08-31T20:01:42.572" v="45"/>
          <ac:spMkLst>
            <pc:docMk/>
            <pc:sldMk cId="1957324505" sldId="259"/>
            <ac:spMk id="9" creationId="{A9CCB5ED-1D3E-4EC6-8E7F-3C90BE81890C}"/>
          </ac:spMkLst>
        </pc:spChg>
        <pc:spChg chg="add del mod">
          <ac:chgData name="Bigej, Alex" userId="S::anb832@msstate.edu::a711c1db-5550-49b8-84e1-13c4b00cd970" providerId="AD" clId="Web-{863BE360-B27B-4EA7-A6A4-7AE6F4A6DC8D}" dt="2020-08-31T19:58:41.257" v="19"/>
          <ac:spMkLst>
            <pc:docMk/>
            <pc:sldMk cId="1957324505" sldId="259"/>
            <ac:spMk id="11" creationId="{DEDC8F88-A160-4BBD-BD30-283E2B66B28B}"/>
          </ac:spMkLst>
        </pc:spChg>
        <pc:picChg chg="add del">
          <ac:chgData name="Bigej, Alex" userId="S::anb832@msstate.edu::a711c1db-5550-49b8-84e1-13c4b00cd970" providerId="AD" clId="Web-{863BE360-B27B-4EA7-A6A4-7AE6F4A6DC8D}" dt="2020-08-31T19:58:38.210" v="18"/>
          <ac:picMkLst>
            <pc:docMk/>
            <pc:sldMk cId="1957324505" sldId="259"/>
            <ac:picMk id="5" creationId="{8561304E-1D30-4F41-9D32-5C4D0D898C88}"/>
          </ac:picMkLst>
        </pc:picChg>
        <pc:picChg chg="add del mod ord modCrop">
          <ac:chgData name="Bigej, Alex" userId="S::anb832@msstate.edu::a711c1db-5550-49b8-84e1-13c4b00cd970" providerId="AD" clId="Web-{863BE360-B27B-4EA7-A6A4-7AE6F4A6DC8D}" dt="2020-08-31T20:01:04.477" v="44"/>
          <ac:picMkLst>
            <pc:docMk/>
            <pc:sldMk cId="1957324505" sldId="259"/>
            <ac:picMk id="7" creationId="{98CC9C13-5DFC-479F-B605-D75BA64918D6}"/>
          </ac:picMkLst>
        </pc:picChg>
        <pc:picChg chg="add del mod ord modCrop">
          <ac:chgData name="Bigej, Alex" userId="S::anb832@msstate.edu::a711c1db-5550-49b8-84e1-13c4b00cd970" providerId="AD" clId="Web-{863BE360-B27B-4EA7-A6A4-7AE6F4A6DC8D}" dt="2020-08-31T19:32:06.186" v="6"/>
          <ac:picMkLst>
            <pc:docMk/>
            <pc:sldMk cId="1957324505" sldId="259"/>
            <ac:picMk id="8" creationId="{28121D73-CDF5-4397-923E-1D67AEBF4DBC}"/>
          </ac:picMkLst>
        </pc:picChg>
        <pc:picChg chg="add del mod ord modCrop">
          <ac:chgData name="Bigej, Alex" userId="S::anb832@msstate.edu::a711c1db-5550-49b8-84e1-13c4b00cd970" providerId="AD" clId="Web-{863BE360-B27B-4EA7-A6A4-7AE6F4A6DC8D}" dt="2020-08-31T19:33:15.249" v="16"/>
          <ac:picMkLst>
            <pc:docMk/>
            <pc:sldMk cId="1957324505" sldId="259"/>
            <ac:picMk id="9" creationId="{F05C1192-3CE6-428F-89D3-EE7F97F81513}"/>
          </ac:picMkLst>
        </pc:picChg>
        <pc:picChg chg="add mod ord modCrop">
          <ac:chgData name="Bigej, Alex" userId="S::anb832@msstate.edu::a711c1db-5550-49b8-84e1-13c4b00cd970" providerId="AD" clId="Web-{863BE360-B27B-4EA7-A6A4-7AE6F4A6DC8D}" dt="2020-08-31T20:09:09.250" v="181" actId="1076"/>
          <ac:picMkLst>
            <pc:docMk/>
            <pc:sldMk cId="1957324505" sldId="259"/>
            <ac:picMk id="10" creationId="{986874ED-57B7-4F04-BB64-C9C40682D8C6}"/>
          </ac:picMkLst>
        </pc:picChg>
        <pc:picChg chg="add del mod ord modCrop">
          <ac:chgData name="Bigej, Alex" userId="S::anb832@msstate.edu::a711c1db-5550-49b8-84e1-13c4b00cd970" providerId="AD" clId="Web-{863BE360-B27B-4EA7-A6A4-7AE6F4A6DC8D}" dt="2020-08-31T19:59:14.242" v="24"/>
          <ac:picMkLst>
            <pc:docMk/>
            <pc:sldMk cId="1957324505" sldId="259"/>
            <ac:picMk id="12" creationId="{684B05C4-B161-4509-9537-715ADE02FF07}"/>
          </ac:picMkLst>
        </pc:picChg>
      </pc:sldChg>
      <pc:sldChg chg="modSp">
        <pc:chgData name="Bigej, Alex" userId="S::anb832@msstate.edu::a711c1db-5550-49b8-84e1-13c4b00cd970" providerId="AD" clId="Web-{863BE360-B27B-4EA7-A6A4-7AE6F4A6DC8D}" dt="2020-08-31T20:08:37.594" v="177" actId="20577"/>
        <pc:sldMkLst>
          <pc:docMk/>
          <pc:sldMk cId="1594332678" sldId="262"/>
        </pc:sldMkLst>
        <pc:spChg chg="mod">
          <ac:chgData name="Bigej, Alex" userId="S::anb832@msstate.edu::a711c1db-5550-49b8-84e1-13c4b00cd970" providerId="AD" clId="Web-{863BE360-B27B-4EA7-A6A4-7AE6F4A6DC8D}" dt="2020-08-31T20:08:37.594" v="177" actId="20577"/>
          <ac:spMkLst>
            <pc:docMk/>
            <pc:sldMk cId="1594332678" sldId="262"/>
            <ac:spMk id="3" creationId="{0A37A378-BD15-4686-A428-5C4EF645C722}"/>
          </ac:spMkLst>
        </pc:spChg>
      </pc:sldChg>
    </pc:docChg>
  </pc:docChgLst>
  <pc:docChgLst>
    <pc:chgData name="Bigej, Alex" userId="S::anb832@msstate.edu::a711c1db-5550-49b8-84e1-13c4b00cd970" providerId="AD" clId="Web-{A5F966A1-0BBA-418B-9DDF-060AA3B729E3}"/>
    <pc:docChg chg="modSld">
      <pc:chgData name="Bigej, Alex" userId="S::anb832@msstate.edu::a711c1db-5550-49b8-84e1-13c4b00cd970" providerId="AD" clId="Web-{A5F966A1-0BBA-418B-9DDF-060AA3B729E3}" dt="2020-08-22T00:22:44.415" v="661" actId="20577"/>
      <pc:docMkLst>
        <pc:docMk/>
      </pc:docMkLst>
      <pc:sldChg chg="addSp delSp modSp mod setBg">
        <pc:chgData name="Bigej, Alex" userId="S::anb832@msstate.edu::a711c1db-5550-49b8-84e1-13c4b00cd970" providerId="AD" clId="Web-{A5F966A1-0BBA-418B-9DDF-060AA3B729E3}" dt="2020-08-22T00:22:43.587" v="659" actId="20577"/>
        <pc:sldMkLst>
          <pc:docMk/>
          <pc:sldMk cId="942470416" sldId="256"/>
        </pc:sldMkLst>
        <pc:spChg chg="mod">
          <ac:chgData name="Bigej, Alex" userId="S::anb832@msstate.edu::a711c1db-5550-49b8-84e1-13c4b00cd970" providerId="AD" clId="Web-{A5F966A1-0BBA-418B-9DDF-060AA3B729E3}" dt="2020-08-22T00:22:36.790" v="658"/>
          <ac:spMkLst>
            <pc:docMk/>
            <pc:sldMk cId="942470416" sldId="256"/>
            <ac:spMk id="2" creationId="{DD938A00-41F5-4F79-B053-419FAC1FBAAF}"/>
          </ac:spMkLst>
        </pc:spChg>
        <pc:spChg chg="mod">
          <ac:chgData name="Bigej, Alex" userId="S::anb832@msstate.edu::a711c1db-5550-49b8-84e1-13c4b00cd970" providerId="AD" clId="Web-{A5F966A1-0BBA-418B-9DDF-060AA3B729E3}" dt="2020-08-22T00:22:36.790" v="658"/>
          <ac:spMkLst>
            <pc:docMk/>
            <pc:sldMk cId="942470416" sldId="256"/>
            <ac:spMk id="3" creationId="{8EB96127-6A4E-4E93-A901-A13CA0DF7C93}"/>
          </ac:spMkLst>
        </pc:spChg>
        <pc:spChg chg="mod">
          <ac:chgData name="Bigej, Alex" userId="S::anb832@msstate.edu::a711c1db-5550-49b8-84e1-13c4b00cd970" providerId="AD" clId="Web-{A5F966A1-0BBA-418B-9DDF-060AA3B729E3}" dt="2020-08-22T00:22:43.587" v="659" actId="20577"/>
          <ac:spMkLst>
            <pc:docMk/>
            <pc:sldMk cId="942470416" sldId="256"/>
            <ac:spMk id="4" creationId="{D8F03A09-D570-4928-BB44-42F00D4B09C6}"/>
          </ac:spMkLst>
        </pc:spChg>
        <pc:spChg chg="add del">
          <ac:chgData name="Bigej, Alex" userId="S::anb832@msstate.edu::a711c1db-5550-49b8-84e1-13c4b00cd970" providerId="AD" clId="Web-{A5F966A1-0BBA-418B-9DDF-060AA3B729E3}" dt="2020-08-22T00:22:32.524" v="653"/>
          <ac:spMkLst>
            <pc:docMk/>
            <pc:sldMk cId="942470416" sldId="256"/>
            <ac:spMk id="6" creationId="{FB5B0058-AF13-4859-B429-4EDDE2A26F7F}"/>
          </ac:spMkLst>
        </pc:spChg>
        <pc:spChg chg="add del">
          <ac:chgData name="Bigej, Alex" userId="S::anb832@msstate.edu::a711c1db-5550-49b8-84e1-13c4b00cd970" providerId="AD" clId="Web-{A5F966A1-0BBA-418B-9DDF-060AA3B729E3}" dt="2020-08-22T00:22:33.446" v="655"/>
          <ac:spMkLst>
            <pc:docMk/>
            <pc:sldMk cId="942470416" sldId="256"/>
            <ac:spMk id="8" creationId="{FB5B0058-AF13-4859-B429-4EDDE2A26F7F}"/>
          </ac:spMkLst>
        </pc:spChg>
        <pc:spChg chg="add del">
          <ac:chgData name="Bigej, Alex" userId="S::anb832@msstate.edu::a711c1db-5550-49b8-84e1-13c4b00cd970" providerId="AD" clId="Web-{A5F966A1-0BBA-418B-9DDF-060AA3B729E3}" dt="2020-08-22T00:22:33.446" v="655"/>
          <ac:spMkLst>
            <pc:docMk/>
            <pc:sldMk cId="942470416" sldId="256"/>
            <ac:spMk id="12" creationId="{9358801C-1E89-48FF-B14F-D76A2EA14C8E}"/>
          </ac:spMkLst>
        </pc:spChg>
        <pc:spChg chg="add del">
          <ac:chgData name="Bigej, Alex" userId="S::anb832@msstate.edu::a711c1db-5550-49b8-84e1-13c4b00cd970" providerId="AD" clId="Web-{A5F966A1-0BBA-418B-9DDF-060AA3B729E3}" dt="2020-08-22T00:22:36.774" v="657"/>
          <ac:spMkLst>
            <pc:docMk/>
            <pc:sldMk cId="942470416" sldId="256"/>
            <ac:spMk id="14" creationId="{FB5B0058-AF13-4859-B429-4EDDE2A26F7F}"/>
          </ac:spMkLst>
        </pc:spChg>
        <pc:spChg chg="add">
          <ac:chgData name="Bigej, Alex" userId="S::anb832@msstate.edu::a711c1db-5550-49b8-84e1-13c4b00cd970" providerId="AD" clId="Web-{A5F966A1-0BBA-418B-9DDF-060AA3B729E3}" dt="2020-08-22T00:22:36.790" v="658"/>
          <ac:spMkLst>
            <pc:docMk/>
            <pc:sldMk cId="942470416" sldId="256"/>
            <ac:spMk id="18" creationId="{FB5B0058-AF13-4859-B429-4EDDE2A26F7F}"/>
          </ac:spMkLst>
        </pc:spChg>
        <pc:spChg chg="add">
          <ac:chgData name="Bigej, Alex" userId="S::anb832@msstate.edu::a711c1db-5550-49b8-84e1-13c4b00cd970" providerId="AD" clId="Web-{A5F966A1-0BBA-418B-9DDF-060AA3B729E3}" dt="2020-08-22T00:22:36.790" v="658"/>
          <ac:spMkLst>
            <pc:docMk/>
            <pc:sldMk cId="942470416" sldId="256"/>
            <ac:spMk id="20" creationId="{9358801C-1E89-48FF-B14F-D76A2EA14C8E}"/>
          </ac:spMkLst>
        </pc:spChg>
        <pc:cxnChg chg="add del">
          <ac:chgData name="Bigej, Alex" userId="S::anb832@msstate.edu::a711c1db-5550-49b8-84e1-13c4b00cd970" providerId="AD" clId="Web-{A5F966A1-0BBA-418B-9DDF-060AA3B729E3}" dt="2020-08-22T00:22:32.524" v="653"/>
          <ac:cxnSpMkLst>
            <pc:docMk/>
            <pc:sldMk cId="942470416" sldId="256"/>
            <ac:cxnSpMk id="7" creationId="{C4C8A451-B6C1-4CB1-95FC-2DBDEC61FF17}"/>
          </ac:cxnSpMkLst>
        </pc:cxnChg>
        <pc:cxnChg chg="add del">
          <ac:chgData name="Bigej, Alex" userId="S::anb832@msstate.edu::a711c1db-5550-49b8-84e1-13c4b00cd970" providerId="AD" clId="Web-{A5F966A1-0BBA-418B-9DDF-060AA3B729E3}" dt="2020-08-22T00:22:33.446" v="655"/>
          <ac:cxnSpMkLst>
            <pc:docMk/>
            <pc:sldMk cId="942470416" sldId="256"/>
            <ac:cxnSpMk id="10" creationId="{FEA8332D-EA74-40A2-8709-00EDB23792E1}"/>
          </ac:cxnSpMkLst>
        </pc:cxnChg>
        <pc:cxnChg chg="add del">
          <ac:chgData name="Bigej, Alex" userId="S::anb832@msstate.edu::a711c1db-5550-49b8-84e1-13c4b00cd970" providerId="AD" clId="Web-{A5F966A1-0BBA-418B-9DDF-060AA3B729E3}" dt="2020-08-22T00:22:32.524" v="653"/>
          <ac:cxnSpMkLst>
            <pc:docMk/>
            <pc:sldMk cId="942470416" sldId="256"/>
            <ac:cxnSpMk id="13" creationId="{E8439DD6-1CCF-48C6-AF10-B7018793022A}"/>
          </ac:cxnSpMkLst>
        </pc:cxnChg>
        <pc:cxnChg chg="add del">
          <ac:chgData name="Bigej, Alex" userId="S::anb832@msstate.edu::a711c1db-5550-49b8-84e1-13c4b00cd970" providerId="AD" clId="Web-{A5F966A1-0BBA-418B-9DDF-060AA3B729E3}" dt="2020-08-22T00:22:33.446" v="655"/>
          <ac:cxnSpMkLst>
            <pc:docMk/>
            <pc:sldMk cId="942470416" sldId="256"/>
            <ac:cxnSpMk id="15" creationId="{AB88284F-ED00-40CA-B57D-89C49E8EC6E9}"/>
          </ac:cxnSpMkLst>
        </pc:cxnChg>
        <pc:cxnChg chg="add del">
          <ac:chgData name="Bigej, Alex" userId="S::anb832@msstate.edu::a711c1db-5550-49b8-84e1-13c4b00cd970" providerId="AD" clId="Web-{A5F966A1-0BBA-418B-9DDF-060AA3B729E3}" dt="2020-08-22T00:22:36.774" v="657"/>
          <ac:cxnSpMkLst>
            <pc:docMk/>
            <pc:sldMk cId="942470416" sldId="256"/>
            <ac:cxnSpMk id="16" creationId="{C4C8A451-B6C1-4CB1-95FC-2DBDEC61FF17}"/>
          </ac:cxnSpMkLst>
        </pc:cxnChg>
        <pc:cxnChg chg="add del">
          <ac:chgData name="Bigej, Alex" userId="S::anb832@msstate.edu::a711c1db-5550-49b8-84e1-13c4b00cd970" providerId="AD" clId="Web-{A5F966A1-0BBA-418B-9DDF-060AA3B729E3}" dt="2020-08-22T00:22:36.774" v="657"/>
          <ac:cxnSpMkLst>
            <pc:docMk/>
            <pc:sldMk cId="942470416" sldId="256"/>
            <ac:cxnSpMk id="17" creationId="{E8439DD6-1CCF-48C6-AF10-B7018793022A}"/>
          </ac:cxnSpMkLst>
        </pc:cxnChg>
        <pc:cxnChg chg="add">
          <ac:chgData name="Bigej, Alex" userId="S::anb832@msstate.edu::a711c1db-5550-49b8-84e1-13c4b00cd970" providerId="AD" clId="Web-{A5F966A1-0BBA-418B-9DDF-060AA3B729E3}" dt="2020-08-22T00:22:36.790" v="658"/>
          <ac:cxnSpMkLst>
            <pc:docMk/>
            <pc:sldMk cId="942470416" sldId="256"/>
            <ac:cxnSpMk id="19" creationId="{FEA8332D-EA74-40A2-8709-00EDB23792E1}"/>
          </ac:cxnSpMkLst>
        </pc:cxnChg>
        <pc:cxnChg chg="add">
          <ac:chgData name="Bigej, Alex" userId="S::anb832@msstate.edu::a711c1db-5550-49b8-84e1-13c4b00cd970" providerId="AD" clId="Web-{A5F966A1-0BBA-418B-9DDF-060AA3B729E3}" dt="2020-08-22T00:22:36.790" v="658"/>
          <ac:cxnSpMkLst>
            <pc:docMk/>
            <pc:sldMk cId="942470416" sldId="256"/>
            <ac:cxnSpMk id="21" creationId="{AB88284F-ED00-40CA-B57D-89C49E8EC6E9}"/>
          </ac:cxnSpMkLst>
        </pc:cxnChg>
      </pc:sldChg>
      <pc:sldChg chg="addSp delSp modSp mod setClrOvrMap">
        <pc:chgData name="Bigej, Alex" userId="S::anb832@msstate.edu::a711c1db-5550-49b8-84e1-13c4b00cd970" providerId="AD" clId="Web-{A5F966A1-0BBA-418B-9DDF-060AA3B729E3}" dt="2020-08-21T23:55:57.598" v="187"/>
        <pc:sldMkLst>
          <pc:docMk/>
          <pc:sldMk cId="2276264627" sldId="257"/>
        </pc:sldMkLst>
        <pc:spChg chg="mod">
          <ac:chgData name="Bigej, Alex" userId="S::anb832@msstate.edu::a711c1db-5550-49b8-84e1-13c4b00cd970" providerId="AD" clId="Web-{A5F966A1-0BBA-418B-9DDF-060AA3B729E3}" dt="2020-08-21T23:55:57.598" v="187"/>
          <ac:spMkLst>
            <pc:docMk/>
            <pc:sldMk cId="2276264627" sldId="257"/>
            <ac:spMk id="2" creationId="{CB0B15C6-CED9-4F8C-9ACC-607E8EE49C1A}"/>
          </ac:spMkLst>
        </pc:spChg>
        <pc:spChg chg="mod">
          <ac:chgData name="Bigej, Alex" userId="S::anb832@msstate.edu::a711c1db-5550-49b8-84e1-13c4b00cd970" providerId="AD" clId="Web-{A5F966A1-0BBA-418B-9DDF-060AA3B729E3}" dt="2020-08-21T23:55:57.598" v="187"/>
          <ac:spMkLst>
            <pc:docMk/>
            <pc:sldMk cId="2276264627" sldId="257"/>
            <ac:spMk id="3" creationId="{8C4F9DEE-3100-4756-918E-32C69D7F3C3F}"/>
          </ac:spMkLst>
        </pc:spChg>
        <pc:spChg chg="mod">
          <ac:chgData name="Bigej, Alex" userId="S::anb832@msstate.edu::a711c1db-5550-49b8-84e1-13c4b00cd970" providerId="AD" clId="Web-{A5F966A1-0BBA-418B-9DDF-060AA3B729E3}" dt="2020-08-21T23:55:57.598" v="187"/>
          <ac:spMkLst>
            <pc:docMk/>
            <pc:sldMk cId="2276264627" sldId="257"/>
            <ac:spMk id="5" creationId="{0D4D79DA-9EEA-4E9D-BF4A-6161296BCF00}"/>
          </ac:spMkLst>
        </pc:spChg>
        <pc:spChg chg="del">
          <ac:chgData name="Bigej, Alex" userId="S::anb832@msstate.edu::a711c1db-5550-49b8-84e1-13c4b00cd970" providerId="AD" clId="Web-{A5F966A1-0BBA-418B-9DDF-060AA3B729E3}" dt="2020-08-21T23:55:57.598" v="187"/>
          <ac:spMkLst>
            <pc:docMk/>
            <pc:sldMk cId="2276264627" sldId="257"/>
            <ac:spMk id="31" creationId="{DD3981AC-7B61-4947-BCF3-F7AA7FA385B9}"/>
          </ac:spMkLst>
        </pc:spChg>
        <pc:spChg chg="del">
          <ac:chgData name="Bigej, Alex" userId="S::anb832@msstate.edu::a711c1db-5550-49b8-84e1-13c4b00cd970" providerId="AD" clId="Web-{A5F966A1-0BBA-418B-9DDF-060AA3B729E3}" dt="2020-08-21T23:55:57.598" v="187"/>
          <ac:spMkLst>
            <pc:docMk/>
            <pc:sldMk cId="2276264627" sldId="257"/>
            <ac:spMk id="32" creationId="{55D4142C-5077-457F-A6AD-3FECFDB39685}"/>
          </ac:spMkLst>
        </pc:spChg>
        <pc:spChg chg="del">
          <ac:chgData name="Bigej, Alex" userId="S::anb832@msstate.edu::a711c1db-5550-49b8-84e1-13c4b00cd970" providerId="AD" clId="Web-{A5F966A1-0BBA-418B-9DDF-060AA3B729E3}" dt="2020-08-21T23:55:57.598" v="187"/>
          <ac:spMkLst>
            <pc:docMk/>
            <pc:sldMk cId="2276264627" sldId="257"/>
            <ac:spMk id="33" creationId="{7A5F0580-5EE9-419F-96EE-B6529EF6E7D0}"/>
          </ac:spMkLst>
        </pc:spChg>
        <pc:spChg chg="del">
          <ac:chgData name="Bigej, Alex" userId="S::anb832@msstate.edu::a711c1db-5550-49b8-84e1-13c4b00cd970" providerId="AD" clId="Web-{A5F966A1-0BBA-418B-9DDF-060AA3B729E3}" dt="2020-08-21T23:55:57.598" v="187"/>
          <ac:spMkLst>
            <pc:docMk/>
            <pc:sldMk cId="2276264627" sldId="257"/>
            <ac:spMk id="34" creationId="{9AA72BD9-2C5A-4EDC-931F-5AA08EACA0F3}"/>
          </ac:spMkLst>
        </pc:spChg>
        <pc:spChg chg="add">
          <ac:chgData name="Bigej, Alex" userId="S::anb832@msstate.edu::a711c1db-5550-49b8-84e1-13c4b00cd970" providerId="AD" clId="Web-{A5F966A1-0BBA-418B-9DDF-060AA3B729E3}" dt="2020-08-21T23:55:57.598" v="187"/>
          <ac:spMkLst>
            <pc:docMk/>
            <pc:sldMk cId="2276264627" sldId="257"/>
            <ac:spMk id="42" creationId="{E8A8EAB8-D2FF-444D-B34B-7D32F106AD0E}"/>
          </ac:spMkLst>
        </pc:spChg>
        <pc:picChg chg="mod ord">
          <ac:chgData name="Bigej, Alex" userId="S::anb832@msstate.edu::a711c1db-5550-49b8-84e1-13c4b00cd970" providerId="AD" clId="Web-{A5F966A1-0BBA-418B-9DDF-060AA3B729E3}" dt="2020-08-21T23:55:57.598" v="187"/>
          <ac:picMkLst>
            <pc:docMk/>
            <pc:sldMk cId="2276264627" sldId="257"/>
            <ac:picMk id="4" creationId="{8FC4E59B-5955-4E3B-A734-1DE32D91DD27}"/>
          </ac:picMkLst>
        </pc:picChg>
        <pc:cxnChg chg="add">
          <ac:chgData name="Bigej, Alex" userId="S::anb832@msstate.edu::a711c1db-5550-49b8-84e1-13c4b00cd970" providerId="AD" clId="Web-{A5F966A1-0BBA-418B-9DDF-060AA3B729E3}" dt="2020-08-21T23:55:57.598" v="187"/>
          <ac:cxnSpMkLst>
            <pc:docMk/>
            <pc:sldMk cId="2276264627" sldId="257"/>
            <ac:cxnSpMk id="41" creationId="{EEA38897-7BA3-4408-8083-3235339C4A60}"/>
          </ac:cxnSpMkLst>
        </pc:cxnChg>
        <pc:cxnChg chg="add">
          <ac:chgData name="Bigej, Alex" userId="S::anb832@msstate.edu::a711c1db-5550-49b8-84e1-13c4b00cd970" providerId="AD" clId="Web-{A5F966A1-0BBA-418B-9DDF-060AA3B729E3}" dt="2020-08-21T23:55:57.598" v="187"/>
          <ac:cxnSpMkLst>
            <pc:docMk/>
            <pc:sldMk cId="2276264627" sldId="257"/>
            <ac:cxnSpMk id="43" creationId="{F11AD06B-AB20-4097-8606-5DA00DBACE88}"/>
          </ac:cxnSpMkLst>
        </pc:cxnChg>
      </pc:sldChg>
      <pc:sldChg chg="addSp delSp modSp mod setClrOvrMap">
        <pc:chgData name="Bigej, Alex" userId="S::anb832@msstate.edu::a711c1db-5550-49b8-84e1-13c4b00cd970" providerId="AD" clId="Web-{A5F966A1-0BBA-418B-9DDF-060AA3B729E3}" dt="2020-08-22T00:21:05.366" v="645" actId="20577"/>
        <pc:sldMkLst>
          <pc:docMk/>
          <pc:sldMk cId="1957324505" sldId="259"/>
        </pc:sldMkLst>
        <pc:spChg chg="mod">
          <ac:chgData name="Bigej, Alex" userId="S::anb832@msstate.edu::a711c1db-5550-49b8-84e1-13c4b00cd970" providerId="AD" clId="Web-{A5F966A1-0BBA-418B-9DDF-060AA3B729E3}" dt="2020-08-21T23:41:02.952" v="4"/>
          <ac:spMkLst>
            <pc:docMk/>
            <pc:sldMk cId="1957324505" sldId="259"/>
            <ac:spMk id="2" creationId="{F002CADB-772B-4809-A163-6580CBD56173}"/>
          </ac:spMkLst>
        </pc:spChg>
        <pc:spChg chg="mod">
          <ac:chgData name="Bigej, Alex" userId="S::anb832@msstate.edu::a711c1db-5550-49b8-84e1-13c4b00cd970" providerId="AD" clId="Web-{A5F966A1-0BBA-418B-9DDF-060AA3B729E3}" dt="2020-08-22T00:21:05.366" v="645" actId="20577"/>
          <ac:spMkLst>
            <pc:docMk/>
            <pc:sldMk cId="1957324505" sldId="259"/>
            <ac:spMk id="3" creationId="{FE58BAB2-449D-477E-983D-BD9F5AC4D99A}"/>
          </ac:spMkLst>
        </pc:spChg>
        <pc:spChg chg="add del">
          <ac:chgData name="Bigej, Alex" userId="S::anb832@msstate.edu::a711c1db-5550-49b8-84e1-13c4b00cd970" providerId="AD" clId="Web-{A5F966A1-0BBA-418B-9DDF-060AA3B729E3}" dt="2020-08-21T23:41:02.952" v="4"/>
          <ac:spMkLst>
            <pc:docMk/>
            <pc:sldMk cId="1957324505" sldId="259"/>
            <ac:spMk id="13" creationId="{9AA72BD9-2C5A-4EDC-931F-5AA08EACA0F3}"/>
          </ac:spMkLst>
        </pc:spChg>
        <pc:spChg chg="add del">
          <ac:chgData name="Bigej, Alex" userId="S::anb832@msstate.edu::a711c1db-5550-49b8-84e1-13c4b00cd970" providerId="AD" clId="Web-{A5F966A1-0BBA-418B-9DDF-060AA3B729E3}" dt="2020-08-21T23:41:02.952" v="4"/>
          <ac:spMkLst>
            <pc:docMk/>
            <pc:sldMk cId="1957324505" sldId="259"/>
            <ac:spMk id="18" creationId="{DD3981AC-7B61-4947-BCF3-F7AA7FA385B9}"/>
          </ac:spMkLst>
        </pc:spChg>
        <pc:spChg chg="add del">
          <ac:chgData name="Bigej, Alex" userId="S::anb832@msstate.edu::a711c1db-5550-49b8-84e1-13c4b00cd970" providerId="AD" clId="Web-{A5F966A1-0BBA-418B-9DDF-060AA3B729E3}" dt="2020-08-21T23:41:02.952" v="4"/>
          <ac:spMkLst>
            <pc:docMk/>
            <pc:sldMk cId="1957324505" sldId="259"/>
            <ac:spMk id="20" creationId="{55D4142C-5077-457F-A6AD-3FECFDB39685}"/>
          </ac:spMkLst>
        </pc:spChg>
        <pc:spChg chg="add del">
          <ac:chgData name="Bigej, Alex" userId="S::anb832@msstate.edu::a711c1db-5550-49b8-84e1-13c4b00cd970" providerId="AD" clId="Web-{A5F966A1-0BBA-418B-9DDF-060AA3B729E3}" dt="2020-08-21T23:41:02.952" v="4"/>
          <ac:spMkLst>
            <pc:docMk/>
            <pc:sldMk cId="1957324505" sldId="259"/>
            <ac:spMk id="22" creationId="{7A5F0580-5EE9-419F-96EE-B6529EF6E7D0}"/>
          </ac:spMkLst>
        </pc:spChg>
        <pc:spChg chg="add del">
          <ac:chgData name="Bigej, Alex" userId="S::anb832@msstate.edu::a711c1db-5550-49b8-84e1-13c4b00cd970" providerId="AD" clId="Web-{A5F966A1-0BBA-418B-9DDF-060AA3B729E3}" dt="2020-08-21T23:41:02.936" v="3"/>
          <ac:spMkLst>
            <pc:docMk/>
            <pc:sldMk cId="1957324505" sldId="259"/>
            <ac:spMk id="24" creationId="{C5E6CFF1-2F42-4E10-9A97-F116F46F53FE}"/>
          </ac:spMkLst>
        </pc:spChg>
        <pc:spChg chg="add">
          <ac:chgData name="Bigej, Alex" userId="S::anb832@msstate.edu::a711c1db-5550-49b8-84e1-13c4b00cd970" providerId="AD" clId="Web-{A5F966A1-0BBA-418B-9DDF-060AA3B729E3}" dt="2020-08-21T23:41:02.952" v="4"/>
          <ac:spMkLst>
            <pc:docMk/>
            <pc:sldMk cId="1957324505" sldId="259"/>
            <ac:spMk id="26" creationId="{E8A8EAB8-D2FF-444D-B34B-7D32F106AD0E}"/>
          </ac:spMkLst>
        </pc:spChg>
        <pc:spChg chg="add del">
          <ac:chgData name="Bigej, Alex" userId="S::anb832@msstate.edu::a711c1db-5550-49b8-84e1-13c4b00cd970" providerId="AD" clId="Web-{A5F966A1-0BBA-418B-9DDF-060AA3B729E3}" dt="2020-08-21T23:40:34.139" v="1"/>
          <ac:spMkLst>
            <pc:docMk/>
            <pc:sldMk cId="1957324505" sldId="259"/>
            <ac:spMk id="27" creationId="{05C7EBC3-4672-4DAB-81C2-58661FAFAED6}"/>
          </ac:spMkLst>
        </pc:spChg>
        <pc:spChg chg="add del">
          <ac:chgData name="Bigej, Alex" userId="S::anb832@msstate.edu::a711c1db-5550-49b8-84e1-13c4b00cd970" providerId="AD" clId="Web-{A5F966A1-0BBA-418B-9DDF-060AA3B729E3}" dt="2020-08-21T23:40:34.139" v="1"/>
          <ac:spMkLst>
            <pc:docMk/>
            <pc:sldMk cId="1957324505" sldId="259"/>
            <ac:spMk id="29" creationId="{40BF962F-4C6F-461E-86F2-C43F56CC939B}"/>
          </ac:spMkLst>
        </pc:spChg>
        <pc:spChg chg="add del">
          <ac:chgData name="Bigej, Alex" userId="S::anb832@msstate.edu::a711c1db-5550-49b8-84e1-13c4b00cd970" providerId="AD" clId="Web-{A5F966A1-0BBA-418B-9DDF-060AA3B729E3}" dt="2020-08-21T23:40:34.139" v="1"/>
          <ac:spMkLst>
            <pc:docMk/>
            <pc:sldMk cId="1957324505" sldId="259"/>
            <ac:spMk id="31" creationId="{2E94A4F7-38E4-45EA-8E2E-CE1B5766B4F1}"/>
          </ac:spMkLst>
        </pc:spChg>
        <pc:picChg chg="mod ord">
          <ac:chgData name="Bigej, Alex" userId="S::anb832@msstate.edu::a711c1db-5550-49b8-84e1-13c4b00cd970" providerId="AD" clId="Web-{A5F966A1-0BBA-418B-9DDF-060AA3B729E3}" dt="2020-08-21T23:41:02.952" v="4"/>
          <ac:picMkLst>
            <pc:docMk/>
            <pc:sldMk cId="1957324505" sldId="259"/>
            <ac:picMk id="5" creationId="{8561304E-1D30-4F41-9D32-5C4D0D898C88}"/>
          </ac:picMkLst>
        </pc:picChg>
        <pc:cxnChg chg="add del">
          <ac:chgData name="Bigej, Alex" userId="S::anb832@msstate.edu::a711c1db-5550-49b8-84e1-13c4b00cd970" providerId="AD" clId="Web-{A5F966A1-0BBA-418B-9DDF-060AA3B729E3}" dt="2020-08-21T23:41:02.936" v="3"/>
          <ac:cxnSpMkLst>
            <pc:docMk/>
            <pc:sldMk cId="1957324505" sldId="259"/>
            <ac:cxnSpMk id="25" creationId="{67182200-4859-4C8D-BCBB-55B245C28BA3}"/>
          </ac:cxnSpMkLst>
        </pc:cxnChg>
        <pc:cxnChg chg="add">
          <ac:chgData name="Bigej, Alex" userId="S::anb832@msstate.edu::a711c1db-5550-49b8-84e1-13c4b00cd970" providerId="AD" clId="Web-{A5F966A1-0BBA-418B-9DDF-060AA3B729E3}" dt="2020-08-21T23:41:02.952" v="4"/>
          <ac:cxnSpMkLst>
            <pc:docMk/>
            <pc:sldMk cId="1957324505" sldId="259"/>
            <ac:cxnSpMk id="28" creationId="{EEA38897-7BA3-4408-8083-3235339C4A60}"/>
          </ac:cxnSpMkLst>
        </pc:cxnChg>
        <pc:cxnChg chg="add">
          <ac:chgData name="Bigej, Alex" userId="S::anb832@msstate.edu::a711c1db-5550-49b8-84e1-13c4b00cd970" providerId="AD" clId="Web-{A5F966A1-0BBA-418B-9DDF-060AA3B729E3}" dt="2020-08-21T23:41:02.952" v="4"/>
          <ac:cxnSpMkLst>
            <pc:docMk/>
            <pc:sldMk cId="1957324505" sldId="259"/>
            <ac:cxnSpMk id="30" creationId="{F11AD06B-AB20-4097-8606-5DA00DBACE88}"/>
          </ac:cxnSpMkLst>
        </pc:cxnChg>
      </pc:sldChg>
      <pc:sldChg chg="addSp delSp modSp">
        <pc:chgData name="Bigej, Alex" userId="S::anb832@msstate.edu::a711c1db-5550-49b8-84e1-13c4b00cd970" providerId="AD" clId="Web-{A5F966A1-0BBA-418B-9DDF-060AA3B729E3}" dt="2020-08-21T23:55:46.426" v="186"/>
        <pc:sldMkLst>
          <pc:docMk/>
          <pc:sldMk cId="2011180605" sldId="260"/>
        </pc:sldMkLst>
        <pc:spChg chg="mod">
          <ac:chgData name="Bigej, Alex" userId="S::anb832@msstate.edu::a711c1db-5550-49b8-84e1-13c4b00cd970" providerId="AD" clId="Web-{A5F966A1-0BBA-418B-9DDF-060AA3B729E3}" dt="2020-08-21T23:55:46.426" v="186"/>
          <ac:spMkLst>
            <pc:docMk/>
            <pc:sldMk cId="2011180605" sldId="260"/>
            <ac:spMk id="2" creationId="{4A1F06FD-3946-4E6B-ACE7-F48BB816B6FC}"/>
          </ac:spMkLst>
        </pc:spChg>
        <pc:spChg chg="mod">
          <ac:chgData name="Bigej, Alex" userId="S::anb832@msstate.edu::a711c1db-5550-49b8-84e1-13c4b00cd970" providerId="AD" clId="Web-{A5F966A1-0BBA-418B-9DDF-060AA3B729E3}" dt="2020-08-21T23:55:46.426" v="186"/>
          <ac:spMkLst>
            <pc:docMk/>
            <pc:sldMk cId="2011180605" sldId="260"/>
            <ac:spMk id="3" creationId="{9CB7227E-698E-44B3-8586-E91ACB494A82}"/>
          </ac:spMkLst>
        </pc:spChg>
        <pc:spChg chg="del">
          <ac:chgData name="Bigej, Alex" userId="S::anb832@msstate.edu::a711c1db-5550-49b8-84e1-13c4b00cd970" providerId="AD" clId="Web-{A5F966A1-0BBA-418B-9DDF-060AA3B729E3}" dt="2020-08-21T23:55:46.426" v="186"/>
          <ac:spMkLst>
            <pc:docMk/>
            <pc:sldMk cId="2011180605" sldId="260"/>
            <ac:spMk id="97" creationId="{70DFC902-7D23-471A-B557-B6B6917D7A0D}"/>
          </ac:spMkLst>
        </pc:spChg>
        <pc:spChg chg="del">
          <ac:chgData name="Bigej, Alex" userId="S::anb832@msstate.edu::a711c1db-5550-49b8-84e1-13c4b00cd970" providerId="AD" clId="Web-{A5F966A1-0BBA-418B-9DDF-060AA3B729E3}" dt="2020-08-21T23:55:46.426" v="186"/>
          <ac:spMkLst>
            <pc:docMk/>
            <pc:sldMk cId="2011180605" sldId="260"/>
            <ac:spMk id="99" creationId="{A55D5633-D557-4DCA-982C-FF36EB7A1C00}"/>
          </ac:spMkLst>
        </pc:spChg>
        <pc:spChg chg="del">
          <ac:chgData name="Bigej, Alex" userId="S::anb832@msstate.edu::a711c1db-5550-49b8-84e1-13c4b00cd970" providerId="AD" clId="Web-{A5F966A1-0BBA-418B-9DDF-060AA3B729E3}" dt="2020-08-21T23:55:46.426" v="186"/>
          <ac:spMkLst>
            <pc:docMk/>
            <pc:sldMk cId="2011180605" sldId="260"/>
            <ac:spMk id="101" creationId="{450D3AD2-FA80-415F-A9CE-54D884561CD7}"/>
          </ac:spMkLst>
        </pc:spChg>
        <pc:spChg chg="add">
          <ac:chgData name="Bigej, Alex" userId="S::anb832@msstate.edu::a711c1db-5550-49b8-84e1-13c4b00cd970" providerId="AD" clId="Web-{A5F966A1-0BBA-418B-9DDF-060AA3B729E3}" dt="2020-08-21T23:55:46.426" v="186"/>
          <ac:spMkLst>
            <pc:docMk/>
            <pc:sldMk cId="2011180605" sldId="260"/>
            <ac:spMk id="106" creationId="{E8A8EAB8-D2FF-444D-B34B-7D32F106AD0E}"/>
          </ac:spMkLst>
        </pc:spChg>
        <pc:cxnChg chg="add">
          <ac:chgData name="Bigej, Alex" userId="S::anb832@msstate.edu::a711c1db-5550-49b8-84e1-13c4b00cd970" providerId="AD" clId="Web-{A5F966A1-0BBA-418B-9DDF-060AA3B729E3}" dt="2020-08-21T23:55:46.426" v="186"/>
          <ac:cxnSpMkLst>
            <pc:docMk/>
            <pc:sldMk cId="2011180605" sldId="260"/>
            <ac:cxnSpMk id="108" creationId="{067633D1-6EE6-4118-B9F0-B363477BEE7A}"/>
          </ac:cxnSpMkLst>
        </pc:cxnChg>
        <pc:cxnChg chg="add">
          <ac:chgData name="Bigej, Alex" userId="S::anb832@msstate.edu::a711c1db-5550-49b8-84e1-13c4b00cd970" providerId="AD" clId="Web-{A5F966A1-0BBA-418B-9DDF-060AA3B729E3}" dt="2020-08-21T23:55:46.426" v="186"/>
          <ac:cxnSpMkLst>
            <pc:docMk/>
            <pc:sldMk cId="2011180605" sldId="260"/>
            <ac:cxnSpMk id="110" creationId="{4AD7FFC6-42A9-49CB-B5E9-B3F6B038331B}"/>
          </ac:cxnSpMkLst>
        </pc:cxnChg>
      </pc:sldChg>
      <pc:sldChg chg="modSp">
        <pc:chgData name="Bigej, Alex" userId="S::anb832@msstate.edu::a711c1db-5550-49b8-84e1-13c4b00cd970" providerId="AD" clId="Web-{A5F966A1-0BBA-418B-9DDF-060AA3B729E3}" dt="2020-08-22T00:22:13.524" v="650" actId="20577"/>
        <pc:sldMkLst>
          <pc:docMk/>
          <pc:sldMk cId="1594332678" sldId="262"/>
        </pc:sldMkLst>
        <pc:spChg chg="mod">
          <ac:chgData name="Bigej, Alex" userId="S::anb832@msstate.edu::a711c1db-5550-49b8-84e1-13c4b00cd970" providerId="AD" clId="Web-{A5F966A1-0BBA-418B-9DDF-060AA3B729E3}" dt="2020-08-22T00:22:13.524" v="650" actId="20577"/>
          <ac:spMkLst>
            <pc:docMk/>
            <pc:sldMk cId="1594332678" sldId="262"/>
            <ac:spMk id="3" creationId="{0A37A378-BD15-4686-A428-5C4EF645C722}"/>
          </ac:spMkLst>
        </pc:spChg>
      </pc:sldChg>
      <pc:sldChg chg="addSp delSp modSp mod setClrOvrMap">
        <pc:chgData name="Bigej, Alex" userId="S::anb832@msstate.edu::a711c1db-5550-49b8-84e1-13c4b00cd970" providerId="AD" clId="Web-{A5F966A1-0BBA-418B-9DDF-060AA3B729E3}" dt="2020-08-21T23:55:38.472" v="185"/>
        <pc:sldMkLst>
          <pc:docMk/>
          <pc:sldMk cId="1861857586" sldId="263"/>
        </pc:sldMkLst>
        <pc:spChg chg="mod">
          <ac:chgData name="Bigej, Alex" userId="S::anb832@msstate.edu::a711c1db-5550-49b8-84e1-13c4b00cd970" providerId="AD" clId="Web-{A5F966A1-0BBA-418B-9DDF-060AA3B729E3}" dt="2020-08-21T23:55:38.472" v="185"/>
          <ac:spMkLst>
            <pc:docMk/>
            <pc:sldMk cId="1861857586" sldId="263"/>
            <ac:spMk id="2" creationId="{61B01F9C-D6C9-44BE-B5DA-3389C3550F58}"/>
          </ac:spMkLst>
        </pc:spChg>
        <pc:spChg chg="mod">
          <ac:chgData name="Bigej, Alex" userId="S::anb832@msstate.edu::a711c1db-5550-49b8-84e1-13c4b00cd970" providerId="AD" clId="Web-{A5F966A1-0BBA-418B-9DDF-060AA3B729E3}" dt="2020-08-21T23:55:38.472" v="185"/>
          <ac:spMkLst>
            <pc:docMk/>
            <pc:sldMk cId="1861857586" sldId="263"/>
            <ac:spMk id="4" creationId="{F18AC11E-DA27-4D26-A78D-29EB8EF3BAC5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8.472" v="185"/>
          <ac:spMkLst>
            <pc:docMk/>
            <pc:sldMk cId="1861857586" sldId="263"/>
            <ac:spMk id="38" creationId="{A81E7530-396C-45F0-92F4-A885648D1631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8.472" v="185"/>
          <ac:spMkLst>
            <pc:docMk/>
            <pc:sldMk cId="1861857586" sldId="263"/>
            <ac:spMk id="39" creationId="{D9F5512A-48E1-4C07-B75E-3CCC517B6804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8.472" v="185"/>
          <ac:spMkLst>
            <pc:docMk/>
            <pc:sldMk cId="1861857586" sldId="263"/>
            <ac:spMk id="40" creationId="{7316481C-0A49-4796-812B-0D64F063B720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8.472" v="185"/>
          <ac:spMkLst>
            <pc:docMk/>
            <pc:sldMk cId="1861857586" sldId="263"/>
            <ac:spMk id="41" creationId="{A5271697-90F1-4A23-8EF2-0179F2EAFACB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8.457" v="184"/>
          <ac:spMkLst>
            <pc:docMk/>
            <pc:sldMk cId="1861857586" sldId="263"/>
            <ac:spMk id="44" creationId="{9AA72BD9-2C5A-4EDC-931F-5AA08EACA0F3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8.457" v="184"/>
          <ac:spMkLst>
            <pc:docMk/>
            <pc:sldMk cId="1861857586" sldId="263"/>
            <ac:spMk id="45" creationId="{DD3981AC-7B61-4947-BCF3-F7AA7FA385B9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8.457" v="184"/>
          <ac:spMkLst>
            <pc:docMk/>
            <pc:sldMk cId="1861857586" sldId="263"/>
            <ac:spMk id="46" creationId="{55D4142C-5077-457F-A6AD-3FECFDB39685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2.316" v="182"/>
          <ac:spMkLst>
            <pc:docMk/>
            <pc:sldMk cId="1861857586" sldId="263"/>
            <ac:spMk id="47" creationId="{7C432AFE-B3D2-4BFF-BF8F-96C27AFF1AC7}"/>
          </ac:spMkLst>
        </pc:spChg>
        <pc:spChg chg="add">
          <ac:chgData name="Bigej, Alex" userId="S::anb832@msstate.edu::a711c1db-5550-49b8-84e1-13c4b00cd970" providerId="AD" clId="Web-{A5F966A1-0BBA-418B-9DDF-060AA3B729E3}" dt="2020-08-21T23:55:38.472" v="185"/>
          <ac:spMkLst>
            <pc:docMk/>
            <pc:sldMk cId="1861857586" sldId="263"/>
            <ac:spMk id="48" creationId="{E8A8EAB8-D2FF-444D-B34B-7D32F106AD0E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2.316" v="182"/>
          <ac:spMkLst>
            <pc:docMk/>
            <pc:sldMk cId="1861857586" sldId="263"/>
            <ac:spMk id="49" creationId="{AF2F604E-43BE-4DC3-B983-E071523364F8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2.316" v="182"/>
          <ac:spMkLst>
            <pc:docMk/>
            <pc:sldMk cId="1861857586" sldId="263"/>
            <ac:spMk id="51" creationId="{08C9B587-E65E-4B52-B37C-ABEBB6E87928}"/>
          </ac:spMkLst>
        </pc:spChg>
        <pc:spChg chg="add del">
          <ac:chgData name="Bigej, Alex" userId="S::anb832@msstate.edu::a711c1db-5550-49b8-84e1-13c4b00cd970" providerId="AD" clId="Web-{A5F966A1-0BBA-418B-9DDF-060AA3B729E3}" dt="2020-08-21T23:55:38.457" v="184"/>
          <ac:spMkLst>
            <pc:docMk/>
            <pc:sldMk cId="1861857586" sldId="263"/>
            <ac:spMk id="53" creationId="{7A5F0580-5EE9-419F-96EE-B6529EF6E7D0}"/>
          </ac:spMkLst>
        </pc:spChg>
        <pc:grpChg chg="add del">
          <ac:chgData name="Bigej, Alex" userId="S::anb832@msstate.edu::a711c1db-5550-49b8-84e1-13c4b00cd970" providerId="AD" clId="Web-{A5F966A1-0BBA-418B-9DDF-060AA3B729E3}" dt="2020-08-21T23:55:38.472" v="185"/>
          <ac:grpSpMkLst>
            <pc:docMk/>
            <pc:sldMk cId="1861857586" sldId="263"/>
            <ac:grpSpMk id="42" creationId="{81DE8B58-F373-409E-A253-4380A66091D4}"/>
          </ac:grpSpMkLst>
        </pc:grpChg>
        <pc:picChg chg="mod ord">
          <ac:chgData name="Bigej, Alex" userId="S::anb832@msstate.edu::a711c1db-5550-49b8-84e1-13c4b00cd970" providerId="AD" clId="Web-{A5F966A1-0BBA-418B-9DDF-060AA3B729E3}" dt="2020-08-21T23:55:38.472" v="185"/>
          <ac:picMkLst>
            <pc:docMk/>
            <pc:sldMk cId="1861857586" sldId="263"/>
            <ac:picMk id="6" creationId="{0C9BB606-1234-464E-89D1-CB0CEEACC1A7}"/>
          </ac:picMkLst>
        </pc:picChg>
        <pc:cxnChg chg="add">
          <ac:chgData name="Bigej, Alex" userId="S::anb832@msstate.edu::a711c1db-5550-49b8-84e1-13c4b00cd970" providerId="AD" clId="Web-{A5F966A1-0BBA-418B-9DDF-060AA3B729E3}" dt="2020-08-21T23:55:38.472" v="185"/>
          <ac:cxnSpMkLst>
            <pc:docMk/>
            <pc:sldMk cId="1861857586" sldId="263"/>
            <ac:cxnSpMk id="50" creationId="{EEA38897-7BA3-4408-8083-3235339C4A60}"/>
          </ac:cxnSpMkLst>
        </pc:cxnChg>
        <pc:cxnChg chg="add">
          <ac:chgData name="Bigej, Alex" userId="S::anb832@msstate.edu::a711c1db-5550-49b8-84e1-13c4b00cd970" providerId="AD" clId="Web-{A5F966A1-0BBA-418B-9DDF-060AA3B729E3}" dt="2020-08-21T23:55:38.472" v="185"/>
          <ac:cxnSpMkLst>
            <pc:docMk/>
            <pc:sldMk cId="1861857586" sldId="263"/>
            <ac:cxnSpMk id="52" creationId="{F11AD06B-AB20-4097-8606-5DA00DBACE88}"/>
          </ac:cxnSpMkLst>
        </pc:cxnChg>
      </pc:sldChg>
    </pc:docChg>
  </pc:docChgLst>
  <pc:docChgLst>
    <pc:chgData name="Pollard, Carol" userId="S::cp1614@msstate.edu::e3afd74c-95b9-4815-96c3-c07fa7e0e92b" providerId="AD" clId="Web-{E1B76861-828E-4F59-2B44-F3C3D541579B}"/>
    <pc:docChg chg="modSld">
      <pc:chgData name="Pollard, Carol" userId="S::cp1614@msstate.edu::e3afd74c-95b9-4815-96c3-c07fa7e0e92b" providerId="AD" clId="Web-{E1B76861-828E-4F59-2B44-F3C3D541579B}" dt="2020-08-28T23:28:14.273" v="88" actId="20577"/>
      <pc:docMkLst>
        <pc:docMk/>
      </pc:docMkLst>
      <pc:sldChg chg="addSp modSp">
        <pc:chgData name="Pollard, Carol" userId="S::cp1614@msstate.edu::e3afd74c-95b9-4815-96c3-c07fa7e0e92b" providerId="AD" clId="Web-{E1B76861-828E-4F59-2B44-F3C3D541579B}" dt="2020-08-28T23:28:13.086" v="86" actId="20577"/>
        <pc:sldMkLst>
          <pc:docMk/>
          <pc:sldMk cId="1861857586" sldId="263"/>
        </pc:sldMkLst>
        <pc:spChg chg="add mod">
          <ac:chgData name="Pollard, Carol" userId="S::cp1614@msstate.edu::e3afd74c-95b9-4815-96c3-c07fa7e0e92b" providerId="AD" clId="Web-{E1B76861-828E-4F59-2B44-F3C3D541579B}" dt="2020-08-28T23:28:13.086" v="86" actId="20577"/>
          <ac:spMkLst>
            <pc:docMk/>
            <pc:sldMk cId="1861857586" sldId="263"/>
            <ac:spMk id="3" creationId="{04CC242A-E5CD-48D3-B0C7-B6AD11084A02}"/>
          </ac:spMkLst>
        </pc:spChg>
        <pc:spChg chg="mod">
          <ac:chgData name="Pollard, Carol" userId="S::cp1614@msstate.edu::e3afd74c-95b9-4815-96c3-c07fa7e0e92b" providerId="AD" clId="Web-{E1B76861-828E-4F59-2B44-F3C3D541579B}" dt="2020-08-28T23:24:57.193" v="28" actId="20577"/>
          <ac:spMkLst>
            <pc:docMk/>
            <pc:sldMk cId="1861857586" sldId="263"/>
            <ac:spMk id="4" creationId="{F18AC11E-DA27-4D26-A78D-29EB8EF3BAC5}"/>
          </ac:spMkLst>
        </pc:spChg>
      </pc:sldChg>
    </pc:docChg>
  </pc:docChgLst>
  <pc:docChgLst>
    <pc:chgData name="Mohundro, Drew" userId="S::jdm1345@msstate.edu::1409edce-db9c-4f09-8323-77fc479243e2" providerId="AD" clId="Web-{D7EB5263-67CE-4909-B3CD-AFD2D85D3019}"/>
    <pc:docChg chg="modSld">
      <pc:chgData name="Mohundro, Drew" userId="S::jdm1345@msstate.edu::1409edce-db9c-4f09-8323-77fc479243e2" providerId="AD" clId="Web-{D7EB5263-67CE-4909-B3CD-AFD2D85D3019}" dt="2020-08-22T20:12:49.507" v="383"/>
      <pc:docMkLst>
        <pc:docMk/>
      </pc:docMkLst>
      <pc:sldChg chg="addSp delSp modSp">
        <pc:chgData name="Mohundro, Drew" userId="S::jdm1345@msstate.edu::1409edce-db9c-4f09-8323-77fc479243e2" providerId="AD" clId="Web-{D7EB5263-67CE-4909-B3CD-AFD2D85D3019}" dt="2020-08-22T20:12:49.507" v="383"/>
        <pc:sldMkLst>
          <pc:docMk/>
          <pc:sldMk cId="1564960857" sldId="258"/>
        </pc:sldMkLst>
        <pc:spChg chg="mod">
          <ac:chgData name="Mohundro, Drew" userId="S::jdm1345@msstate.edu::1409edce-db9c-4f09-8323-77fc479243e2" providerId="AD" clId="Web-{D7EB5263-67CE-4909-B3CD-AFD2D85D3019}" dt="2020-08-22T19:49:21.388" v="12" actId="20577"/>
          <ac:spMkLst>
            <pc:docMk/>
            <pc:sldMk cId="1564960857" sldId="258"/>
            <ac:spMk id="3" creationId="{3EAB17FF-C72F-480E-A808-552745ABC723}"/>
          </ac:spMkLst>
        </pc:spChg>
        <pc:picChg chg="del mod">
          <ac:chgData name="Mohundro, Drew" userId="S::jdm1345@msstate.edu::1409edce-db9c-4f09-8323-77fc479243e2" providerId="AD" clId="Web-{D7EB5263-67CE-4909-B3CD-AFD2D85D3019}" dt="2020-08-22T20:07:12.236" v="308"/>
          <ac:picMkLst>
            <pc:docMk/>
            <pc:sldMk cId="1564960857" sldId="258"/>
            <ac:picMk id="4" creationId="{BBF0D699-382F-4665-AFBA-678F12025ED1}"/>
          </ac:picMkLst>
        </pc:picChg>
        <pc:picChg chg="add mod modCrop">
          <ac:chgData name="Mohundro, Drew" userId="S::jdm1345@msstate.edu::1409edce-db9c-4f09-8323-77fc479243e2" providerId="AD" clId="Web-{D7EB5263-67CE-4909-B3CD-AFD2D85D3019}" dt="2020-08-22T20:01:09.401" v="206" actId="1076"/>
          <ac:picMkLst>
            <pc:docMk/>
            <pc:sldMk cId="1564960857" sldId="258"/>
            <ac:picMk id="5" creationId="{2F19B683-6C7A-4557-8F85-670F9EF7156D}"/>
          </ac:picMkLst>
        </pc:picChg>
        <pc:picChg chg="del">
          <ac:chgData name="Mohundro, Drew" userId="S::jdm1345@msstate.edu::1409edce-db9c-4f09-8323-77fc479243e2" providerId="AD" clId="Web-{D7EB5263-67CE-4909-B3CD-AFD2D85D3019}" dt="2020-08-22T20:00:56.839" v="205"/>
          <ac:picMkLst>
            <pc:docMk/>
            <pc:sldMk cId="1564960857" sldId="258"/>
            <ac:picMk id="6" creationId="{363E59C1-D2C7-40B7-A233-7E21AE5A8549}"/>
          </ac:picMkLst>
        </pc:picChg>
        <pc:picChg chg="add mod modCrop">
          <ac:chgData name="Mohundro, Drew" userId="S::jdm1345@msstate.edu::1409edce-db9c-4f09-8323-77fc479243e2" providerId="AD" clId="Web-{D7EB5263-67CE-4909-B3CD-AFD2D85D3019}" dt="2020-08-22T20:12:49.507" v="383"/>
          <ac:picMkLst>
            <pc:docMk/>
            <pc:sldMk cId="1564960857" sldId="258"/>
            <ac:picMk id="7" creationId="{BD0E8C01-F0D1-4575-886D-CDF9440E7B87}"/>
          </ac:picMkLst>
        </pc:picChg>
      </pc:sldChg>
      <pc:sldChg chg="modSp">
        <pc:chgData name="Mohundro, Drew" userId="S::jdm1345@msstate.edu::1409edce-db9c-4f09-8323-77fc479243e2" providerId="AD" clId="Web-{D7EB5263-67CE-4909-B3CD-AFD2D85D3019}" dt="2020-08-22T20:08:46.738" v="373" actId="20577"/>
        <pc:sldMkLst>
          <pc:docMk/>
          <pc:sldMk cId="1594332678" sldId="262"/>
        </pc:sldMkLst>
        <pc:spChg chg="mod">
          <ac:chgData name="Mohundro, Drew" userId="S::jdm1345@msstate.edu::1409edce-db9c-4f09-8323-77fc479243e2" providerId="AD" clId="Web-{D7EB5263-67CE-4909-B3CD-AFD2D85D3019}" dt="2020-08-22T20:08:46.738" v="373" actId="20577"/>
          <ac:spMkLst>
            <pc:docMk/>
            <pc:sldMk cId="1594332678" sldId="262"/>
            <ac:spMk id="3" creationId="{0A37A378-BD15-4686-A428-5C4EF645C722}"/>
          </ac:spMkLst>
        </pc:spChg>
      </pc:sldChg>
    </pc:docChg>
  </pc:docChgLst>
  <pc:docChgLst>
    <pc:chgData name="May, Preston" userId="S::pwm78@msstate.edu::bf97c099-4415-4e7e-bc36-a24f30120b50" providerId="AD" clId="Web-{D00D62C6-369B-4852-4F49-E6F946D4DBCE}"/>
    <pc:docChg chg="modSld">
      <pc:chgData name="May, Preston" userId="S::pwm78@msstate.edu::bf97c099-4415-4e7e-bc36-a24f30120b50" providerId="AD" clId="Web-{D00D62C6-369B-4852-4F49-E6F946D4DBCE}" dt="2020-08-31T22:36:58.910" v="86" actId="20577"/>
      <pc:docMkLst>
        <pc:docMk/>
      </pc:docMkLst>
      <pc:sldChg chg="modSp">
        <pc:chgData name="May, Preston" userId="S::pwm78@msstate.edu::bf97c099-4415-4e7e-bc36-a24f30120b50" providerId="AD" clId="Web-{D00D62C6-369B-4852-4F49-E6F946D4DBCE}" dt="2020-08-31T22:36:54.753" v="84" actId="20577"/>
        <pc:sldMkLst>
          <pc:docMk/>
          <pc:sldMk cId="2276264627" sldId="257"/>
        </pc:sldMkLst>
        <pc:spChg chg="mod">
          <ac:chgData name="May, Preston" userId="S::pwm78@msstate.edu::bf97c099-4415-4e7e-bc36-a24f30120b50" providerId="AD" clId="Web-{D00D62C6-369B-4852-4F49-E6F946D4DBCE}" dt="2020-08-31T22:36:54.753" v="84" actId="20577"/>
          <ac:spMkLst>
            <pc:docMk/>
            <pc:sldMk cId="2276264627" sldId="257"/>
            <ac:spMk id="3" creationId="{8C4F9DEE-3100-4756-918E-32C69D7F3C3F}"/>
          </ac:spMkLst>
        </pc:spChg>
      </pc:sldChg>
    </pc:docChg>
  </pc:docChgLst>
  <pc:docChgLst>
    <pc:chgData name="Mohundro, Drew" userId="S::jdm1345@msstate.edu::1409edce-db9c-4f09-8323-77fc479243e2" providerId="AD" clId="Web-{BBD1C797-D696-409D-7F32-9CCE19317718}"/>
    <pc:docChg chg="modSld">
      <pc:chgData name="Mohundro, Drew" userId="S::jdm1345@msstate.edu::1409edce-db9c-4f09-8323-77fc479243e2" providerId="AD" clId="Web-{BBD1C797-D696-409D-7F32-9CCE19317718}" dt="2020-09-01T00:39:03.817" v="52" actId="14100"/>
      <pc:docMkLst>
        <pc:docMk/>
      </pc:docMkLst>
      <pc:sldChg chg="modSp">
        <pc:chgData name="Mohundro, Drew" userId="S::jdm1345@msstate.edu::1409edce-db9c-4f09-8323-77fc479243e2" providerId="AD" clId="Web-{BBD1C797-D696-409D-7F32-9CCE19317718}" dt="2020-09-01T00:39:03.817" v="52" actId="14100"/>
        <pc:sldMkLst>
          <pc:docMk/>
          <pc:sldMk cId="1564960857" sldId="258"/>
        </pc:sldMkLst>
        <pc:spChg chg="mod">
          <ac:chgData name="Mohundro, Drew" userId="S::jdm1345@msstate.edu::1409edce-db9c-4f09-8323-77fc479243e2" providerId="AD" clId="Web-{BBD1C797-D696-409D-7F32-9CCE19317718}" dt="2020-09-01T00:39:03.817" v="52" actId="14100"/>
          <ac:spMkLst>
            <pc:docMk/>
            <pc:sldMk cId="1564960857" sldId="258"/>
            <ac:spMk id="3" creationId="{3EAB17FF-C72F-480E-A808-552745ABC723}"/>
          </ac:spMkLst>
        </pc:spChg>
      </pc:sldChg>
      <pc:sldChg chg="modSp">
        <pc:chgData name="Mohundro, Drew" userId="S::jdm1345@msstate.edu::1409edce-db9c-4f09-8323-77fc479243e2" providerId="AD" clId="Web-{BBD1C797-D696-409D-7F32-9CCE19317718}" dt="2020-09-01T00:22:40.601" v="50" actId="20577"/>
        <pc:sldMkLst>
          <pc:docMk/>
          <pc:sldMk cId="1594332678" sldId="262"/>
        </pc:sldMkLst>
        <pc:spChg chg="mod">
          <ac:chgData name="Mohundro, Drew" userId="S::jdm1345@msstate.edu::1409edce-db9c-4f09-8323-77fc479243e2" providerId="AD" clId="Web-{BBD1C797-D696-409D-7F32-9CCE19317718}" dt="2020-09-01T00:22:40.601" v="50" actId="20577"/>
          <ac:spMkLst>
            <pc:docMk/>
            <pc:sldMk cId="1594332678" sldId="262"/>
            <ac:spMk id="3" creationId="{0A37A378-BD15-4686-A428-5C4EF645C722}"/>
          </ac:spMkLst>
        </pc:spChg>
      </pc:sldChg>
    </pc:docChg>
  </pc:docChgLst>
  <pc:docChgLst>
    <pc:chgData name="Smith, Garrett" userId="S::gas203@msstate.edu::3cfeb521-fca0-428e-831c-b8330432ff90" providerId="AD" clId="Web-{D97F5A88-2ABD-4951-8E5C-75BC8FC7035D}"/>
    <pc:docChg chg="modSld">
      <pc:chgData name="Smith, Garrett" userId="S::gas203@msstate.edu::3cfeb521-fca0-428e-831c-b8330432ff90" providerId="AD" clId="Web-{D97F5A88-2ABD-4951-8E5C-75BC8FC7035D}" dt="2020-08-21T23:22:03.829" v="955" actId="20577"/>
      <pc:docMkLst>
        <pc:docMk/>
      </pc:docMkLst>
      <pc:sldChg chg="modSp">
        <pc:chgData name="Smith, Garrett" userId="S::gas203@msstate.edu::3cfeb521-fca0-428e-831c-b8330432ff90" providerId="AD" clId="Web-{D97F5A88-2ABD-4951-8E5C-75BC8FC7035D}" dt="2020-08-21T23:22:03.829" v="954" actId="20577"/>
        <pc:sldMkLst>
          <pc:docMk/>
          <pc:sldMk cId="2011180605" sldId="260"/>
        </pc:sldMkLst>
        <pc:spChg chg="mod">
          <ac:chgData name="Smith, Garrett" userId="S::gas203@msstate.edu::3cfeb521-fca0-428e-831c-b8330432ff90" providerId="AD" clId="Web-{D97F5A88-2ABD-4951-8E5C-75BC8FC7035D}" dt="2020-08-21T23:11:19.128" v="32" actId="20577"/>
          <ac:spMkLst>
            <pc:docMk/>
            <pc:sldMk cId="2011180605" sldId="260"/>
            <ac:spMk id="2" creationId="{4A1F06FD-3946-4E6B-ACE7-F48BB816B6FC}"/>
          </ac:spMkLst>
        </pc:spChg>
        <pc:spChg chg="mod">
          <ac:chgData name="Smith, Garrett" userId="S::gas203@msstate.edu::3cfeb521-fca0-428e-831c-b8330432ff90" providerId="AD" clId="Web-{D97F5A88-2ABD-4951-8E5C-75BC8FC7035D}" dt="2020-08-21T23:22:03.829" v="954" actId="20577"/>
          <ac:spMkLst>
            <pc:docMk/>
            <pc:sldMk cId="2011180605" sldId="260"/>
            <ac:spMk id="3" creationId="{9CB7227E-698E-44B3-8586-E91ACB494A82}"/>
          </ac:spMkLst>
        </pc:spChg>
      </pc:sldChg>
    </pc:docChg>
  </pc:docChgLst>
  <pc:docChgLst>
    <pc:chgData name="Mohundro, Drew" userId="S::jdm1345@msstate.edu::1409edce-db9c-4f09-8323-77fc479243e2" providerId="AD" clId="Web-{B07C3038-1071-49C7-7D06-753E5B6B411B}"/>
    <pc:docChg chg="modSld">
      <pc:chgData name="Mohundro, Drew" userId="S::jdm1345@msstate.edu::1409edce-db9c-4f09-8323-77fc479243e2" providerId="AD" clId="Web-{B07C3038-1071-49C7-7D06-753E5B6B411B}" dt="2020-08-31T21:22:13.320" v="487" actId="20577"/>
      <pc:docMkLst>
        <pc:docMk/>
      </pc:docMkLst>
      <pc:sldChg chg="modSp">
        <pc:chgData name="Mohundro, Drew" userId="S::jdm1345@msstate.edu::1409edce-db9c-4f09-8323-77fc479243e2" providerId="AD" clId="Web-{B07C3038-1071-49C7-7D06-753E5B6B411B}" dt="2020-08-31T21:22:13.320" v="486" actId="20577"/>
        <pc:sldMkLst>
          <pc:docMk/>
          <pc:sldMk cId="1594332678" sldId="262"/>
        </pc:sldMkLst>
        <pc:spChg chg="mod">
          <ac:chgData name="Mohundro, Drew" userId="S::jdm1345@msstate.edu::1409edce-db9c-4f09-8323-77fc479243e2" providerId="AD" clId="Web-{B07C3038-1071-49C7-7D06-753E5B6B411B}" dt="2020-08-31T21:22:13.320" v="486" actId="20577"/>
          <ac:spMkLst>
            <pc:docMk/>
            <pc:sldMk cId="1594332678" sldId="262"/>
            <ac:spMk id="3" creationId="{0A37A378-BD15-4686-A428-5C4EF645C722}"/>
          </ac:spMkLst>
        </pc:spChg>
      </pc:sldChg>
    </pc:docChg>
  </pc:docChgLst>
  <pc:docChgLst>
    <pc:chgData name="Bigej, Alex" userId="S::anb832@msstate.edu::a711c1db-5550-49b8-84e1-13c4b00cd970" providerId="AD" clId="Web-{CD194A93-1F66-4D3E-88EF-C2529EB89681}"/>
    <pc:docChg chg="modSld">
      <pc:chgData name="Bigej, Alex" userId="S::anb832@msstate.edu::a711c1db-5550-49b8-84e1-13c4b00cd970" providerId="AD" clId="Web-{CD194A93-1F66-4D3E-88EF-C2529EB89681}" dt="2020-08-19T23:48:49.640" v="57" actId="20577"/>
      <pc:docMkLst>
        <pc:docMk/>
      </pc:docMkLst>
      <pc:sldChg chg="modSp">
        <pc:chgData name="Bigej, Alex" userId="S::anb832@msstate.edu::a711c1db-5550-49b8-84e1-13c4b00cd970" providerId="AD" clId="Web-{CD194A93-1F66-4D3E-88EF-C2529EB89681}" dt="2020-08-19T23:48:38.718" v="21" actId="20577"/>
        <pc:sldMkLst>
          <pc:docMk/>
          <pc:sldMk cId="1957324505" sldId="259"/>
        </pc:sldMkLst>
        <pc:spChg chg="mod">
          <ac:chgData name="Bigej, Alex" userId="S::anb832@msstate.edu::a711c1db-5550-49b8-84e1-13c4b00cd970" providerId="AD" clId="Web-{CD194A93-1F66-4D3E-88EF-C2529EB89681}" dt="2020-08-19T23:48:38.718" v="21" actId="20577"/>
          <ac:spMkLst>
            <pc:docMk/>
            <pc:sldMk cId="1957324505" sldId="259"/>
            <ac:spMk id="2" creationId="{F002CADB-772B-4809-A163-6580CBD56173}"/>
          </ac:spMkLst>
        </pc:spChg>
      </pc:sldChg>
      <pc:sldChg chg="modSp">
        <pc:chgData name="Bigej, Alex" userId="S::anb832@msstate.edu::a711c1db-5550-49b8-84e1-13c4b00cd970" providerId="AD" clId="Web-{CD194A93-1F66-4D3E-88EF-C2529EB89681}" dt="2020-08-19T23:48:47.172" v="55" actId="20577"/>
        <pc:sldMkLst>
          <pc:docMk/>
          <pc:sldMk cId="2788140314" sldId="261"/>
        </pc:sldMkLst>
        <pc:spChg chg="mod">
          <ac:chgData name="Bigej, Alex" userId="S::anb832@msstate.edu::a711c1db-5550-49b8-84e1-13c4b00cd970" providerId="AD" clId="Web-{CD194A93-1F66-4D3E-88EF-C2529EB89681}" dt="2020-08-19T23:48:47.172" v="55" actId="20577"/>
          <ac:spMkLst>
            <pc:docMk/>
            <pc:sldMk cId="2788140314" sldId="261"/>
            <ac:spMk id="2" creationId="{654DCFB4-1DBC-48E7-A141-330C94035A24}"/>
          </ac:spMkLst>
        </pc:spChg>
      </pc:sldChg>
    </pc:docChg>
  </pc:docChgLst>
  <pc:docChgLst>
    <pc:chgData name="Bigej, Alex" userId="S::anb832@msstate.edu::a711c1db-5550-49b8-84e1-13c4b00cd970" providerId="AD" clId="Web-{1AEB2934-8C5B-47FA-8D12-AF22C687FC70}"/>
    <pc:docChg chg="modSld">
      <pc:chgData name="Bigej, Alex" userId="S::anb832@msstate.edu::a711c1db-5550-49b8-84e1-13c4b00cd970" providerId="AD" clId="Web-{1AEB2934-8C5B-47FA-8D12-AF22C687FC70}" dt="2020-08-21T23:33:27.031" v="182" actId="20577"/>
      <pc:docMkLst>
        <pc:docMk/>
      </pc:docMkLst>
      <pc:sldChg chg="modSp">
        <pc:chgData name="Bigej, Alex" userId="S::anb832@msstate.edu::a711c1db-5550-49b8-84e1-13c4b00cd970" providerId="AD" clId="Web-{1AEB2934-8C5B-47FA-8D12-AF22C687FC70}" dt="2020-08-21T23:29:59.985" v="23" actId="20577"/>
        <pc:sldMkLst>
          <pc:docMk/>
          <pc:sldMk cId="1957324505" sldId="259"/>
        </pc:sldMkLst>
        <pc:spChg chg="mod">
          <ac:chgData name="Bigej, Alex" userId="S::anb832@msstate.edu::a711c1db-5550-49b8-84e1-13c4b00cd970" providerId="AD" clId="Web-{1AEB2934-8C5B-47FA-8D12-AF22C687FC70}" dt="2020-08-21T23:29:59.985" v="23" actId="20577"/>
          <ac:spMkLst>
            <pc:docMk/>
            <pc:sldMk cId="1957324505" sldId="259"/>
            <ac:spMk id="3" creationId="{FE58BAB2-449D-477E-983D-BD9F5AC4D99A}"/>
          </ac:spMkLst>
        </pc:spChg>
      </pc:sldChg>
      <pc:sldChg chg="addSp delSp modSp mod setBg">
        <pc:chgData name="Bigej, Alex" userId="S::anb832@msstate.edu::a711c1db-5550-49b8-84e1-13c4b00cd970" providerId="AD" clId="Web-{1AEB2934-8C5B-47FA-8D12-AF22C687FC70}" dt="2020-08-21T23:33:26.656" v="180" actId="20577"/>
        <pc:sldMkLst>
          <pc:docMk/>
          <pc:sldMk cId="2788140314" sldId="261"/>
        </pc:sldMkLst>
        <pc:spChg chg="mod">
          <ac:chgData name="Bigej, Alex" userId="S::anb832@msstate.edu::a711c1db-5550-49b8-84e1-13c4b00cd970" providerId="AD" clId="Web-{1AEB2934-8C5B-47FA-8D12-AF22C687FC70}" dt="2020-08-21T23:33:26.656" v="180" actId="20577"/>
          <ac:spMkLst>
            <pc:docMk/>
            <pc:sldMk cId="2788140314" sldId="261"/>
            <ac:spMk id="2" creationId="{654DCFB4-1DBC-48E7-A141-330C94035A24}"/>
          </ac:spMkLst>
        </pc:spChg>
        <pc:spChg chg="add del mod">
          <ac:chgData name="Bigej, Alex" userId="S::anb832@msstate.edu::a711c1db-5550-49b8-84e1-13c4b00cd970" providerId="AD" clId="Web-{1AEB2934-8C5B-47FA-8D12-AF22C687FC70}" dt="2020-08-21T23:33:19.797" v="169"/>
          <ac:spMkLst>
            <pc:docMk/>
            <pc:sldMk cId="2788140314" sldId="261"/>
            <ac:spMk id="3" creationId="{10F30E8C-6F41-4160-9049-5765700779C3}"/>
          </ac:spMkLst>
        </pc:spChg>
        <pc:spChg chg="add del">
          <ac:chgData name="Bigej, Alex" userId="S::anb832@msstate.edu::a711c1db-5550-49b8-84e1-13c4b00cd970" providerId="AD" clId="Web-{1AEB2934-8C5B-47FA-8D12-AF22C687FC70}" dt="2020-08-21T23:33:19.797" v="169"/>
          <ac:spMkLst>
            <pc:docMk/>
            <pc:sldMk cId="2788140314" sldId="261"/>
            <ac:spMk id="4" creationId="{3E9F380A-EB84-4B40-97B3-A32F8390C5B8}"/>
          </ac:spMkLst>
        </pc:spChg>
        <pc:spChg chg="add">
          <ac:chgData name="Bigej, Alex" userId="S::anb832@msstate.edu::a711c1db-5550-49b8-84e1-13c4b00cd970" providerId="AD" clId="Web-{1AEB2934-8C5B-47FA-8D12-AF22C687FC70}" dt="2020-08-21T23:33:19.797" v="169"/>
          <ac:spMkLst>
            <pc:docMk/>
            <pc:sldMk cId="2788140314" sldId="261"/>
            <ac:spMk id="9" creationId="{3B854194-185D-494D-905C-7C7CB2E30F6E}"/>
          </ac:spMkLst>
        </pc:spChg>
        <pc:spChg chg="add del">
          <ac:chgData name="Bigej, Alex" userId="S::anb832@msstate.edu::a711c1db-5550-49b8-84e1-13c4b00cd970" providerId="AD" clId="Web-{1AEB2934-8C5B-47FA-8D12-AF22C687FC70}" dt="2020-08-21T23:33:19.781" v="168"/>
          <ac:spMkLst>
            <pc:docMk/>
            <pc:sldMk cId="2788140314" sldId="261"/>
            <ac:spMk id="10" creationId="{AFF8D2E5-2C4E-47B1-930B-6C82B7C31331}"/>
          </ac:spMkLst>
        </pc:spChg>
        <pc:spChg chg="add">
          <ac:chgData name="Bigej, Alex" userId="S::anb832@msstate.edu::a711c1db-5550-49b8-84e1-13c4b00cd970" providerId="AD" clId="Web-{1AEB2934-8C5B-47FA-8D12-AF22C687FC70}" dt="2020-08-21T23:33:19.797" v="169"/>
          <ac:spMkLst>
            <pc:docMk/>
            <pc:sldMk cId="2788140314" sldId="261"/>
            <ac:spMk id="11" creationId="{B4F5FA0D-0104-4987-8241-EFF7C85B88DE}"/>
          </ac:spMkLst>
        </pc:spChg>
        <pc:spChg chg="add del">
          <ac:chgData name="Bigej, Alex" userId="S::anb832@msstate.edu::a711c1db-5550-49b8-84e1-13c4b00cd970" providerId="AD" clId="Web-{1AEB2934-8C5B-47FA-8D12-AF22C687FC70}" dt="2020-08-21T23:33:19.781" v="168"/>
          <ac:spMkLst>
            <pc:docMk/>
            <pc:sldMk cId="2788140314" sldId="261"/>
            <ac:spMk id="12" creationId="{801E4ADA-0EA9-4930-846E-3C11E8BED6DD}"/>
          </ac:spMkLst>
        </pc:spChg>
        <pc:spChg chg="add del">
          <ac:chgData name="Bigej, Alex" userId="S::anb832@msstate.edu::a711c1db-5550-49b8-84e1-13c4b00cd970" providerId="AD" clId="Web-{1AEB2934-8C5B-47FA-8D12-AF22C687FC70}" dt="2020-08-21T23:33:19.781" v="168"/>
          <ac:spMkLst>
            <pc:docMk/>
            <pc:sldMk cId="2788140314" sldId="261"/>
            <ac:spMk id="14" creationId="{FB92FFCE-0C90-454E-AA25-D4EE9A6C39C5}"/>
          </ac:spMkLst>
        </pc:spChg>
        <pc:graphicFrameChg chg="add del">
          <ac:chgData name="Bigej, Alex" userId="S::anb832@msstate.edu::a711c1db-5550-49b8-84e1-13c4b00cd970" providerId="AD" clId="Web-{1AEB2934-8C5B-47FA-8D12-AF22C687FC70}" dt="2020-08-21T23:33:19.781" v="168"/>
          <ac:graphicFrameMkLst>
            <pc:docMk/>
            <pc:sldMk cId="2788140314" sldId="261"/>
            <ac:graphicFrameMk id="6" creationId="{92F6F2F5-3508-4BC2-B314-16FD143E88D4}"/>
          </ac:graphicFrameMkLst>
        </pc:graphicFrameChg>
        <pc:picChg chg="add">
          <ac:chgData name="Bigej, Alex" userId="S::anb832@msstate.edu::a711c1db-5550-49b8-84e1-13c4b00cd970" providerId="AD" clId="Web-{1AEB2934-8C5B-47FA-8D12-AF22C687FC70}" dt="2020-08-21T23:33:19.797" v="169"/>
          <ac:picMkLst>
            <pc:docMk/>
            <pc:sldMk cId="2788140314" sldId="261"/>
            <ac:picMk id="13" creationId="{2897127E-6CEF-446C-BE87-93B7C46E49D1}"/>
          </ac:picMkLst>
        </pc:picChg>
      </pc:sldChg>
    </pc:docChg>
  </pc:docChgLst>
  <pc:docChgLst>
    <pc:chgData name="May, Preston" userId="S::pwm78@msstate.edu::bf97c099-4415-4e7e-bc36-a24f30120b50" providerId="AD" clId="Web-{82D026B9-62AD-4437-E812-75587281E3E5}"/>
    <pc:docChg chg="modSld">
      <pc:chgData name="May, Preston" userId="S::pwm78@msstate.edu::bf97c099-4415-4e7e-bc36-a24f30120b50" providerId="AD" clId="Web-{82D026B9-62AD-4437-E812-75587281E3E5}" dt="2020-08-31T23:53:08.043" v="324" actId="20577"/>
      <pc:docMkLst>
        <pc:docMk/>
      </pc:docMkLst>
      <pc:sldChg chg="modSp">
        <pc:chgData name="May, Preston" userId="S::pwm78@msstate.edu::bf97c099-4415-4e7e-bc36-a24f30120b50" providerId="AD" clId="Web-{82D026B9-62AD-4437-E812-75587281E3E5}" dt="2020-08-31T23:44:00.998" v="227" actId="20577"/>
        <pc:sldMkLst>
          <pc:docMk/>
          <pc:sldMk cId="1957324505" sldId="259"/>
        </pc:sldMkLst>
        <pc:spChg chg="mod">
          <ac:chgData name="May, Preston" userId="S::pwm78@msstate.edu::bf97c099-4415-4e7e-bc36-a24f30120b50" providerId="AD" clId="Web-{82D026B9-62AD-4437-E812-75587281E3E5}" dt="2020-08-31T23:44:00.998" v="227" actId="20577"/>
          <ac:spMkLst>
            <pc:docMk/>
            <pc:sldMk cId="1957324505" sldId="259"/>
            <ac:spMk id="3" creationId="{FE58BAB2-449D-477E-983D-BD9F5AC4D99A}"/>
          </ac:spMkLst>
        </pc:spChg>
      </pc:sldChg>
      <pc:sldChg chg="modSp">
        <pc:chgData name="May, Preston" userId="S::pwm78@msstate.edu::bf97c099-4415-4e7e-bc36-a24f30120b50" providerId="AD" clId="Web-{82D026B9-62AD-4437-E812-75587281E3E5}" dt="2020-08-31T23:53:08.043" v="323" actId="20577"/>
        <pc:sldMkLst>
          <pc:docMk/>
          <pc:sldMk cId="1594332678" sldId="262"/>
        </pc:sldMkLst>
        <pc:spChg chg="mod">
          <ac:chgData name="May, Preston" userId="S::pwm78@msstate.edu::bf97c099-4415-4e7e-bc36-a24f30120b50" providerId="AD" clId="Web-{82D026B9-62AD-4437-E812-75587281E3E5}" dt="2020-08-31T23:53:08.043" v="323" actId="20577"/>
          <ac:spMkLst>
            <pc:docMk/>
            <pc:sldMk cId="1594332678" sldId="262"/>
            <ac:spMk id="3" creationId="{0A37A378-BD15-4686-A428-5C4EF645C722}"/>
          </ac:spMkLst>
        </pc:spChg>
      </pc:sldChg>
      <pc:sldChg chg="modSp">
        <pc:chgData name="May, Preston" userId="S::pwm78@msstate.edu::bf97c099-4415-4e7e-bc36-a24f30120b50" providerId="AD" clId="Web-{82D026B9-62AD-4437-E812-75587281E3E5}" dt="2020-08-31T23:46:59.424" v="236" actId="20577"/>
        <pc:sldMkLst>
          <pc:docMk/>
          <pc:sldMk cId="1861857586" sldId="263"/>
        </pc:sldMkLst>
        <pc:spChg chg="mod">
          <ac:chgData name="May, Preston" userId="S::pwm78@msstate.edu::bf97c099-4415-4e7e-bc36-a24f30120b50" providerId="AD" clId="Web-{82D026B9-62AD-4437-E812-75587281E3E5}" dt="2020-08-31T23:46:59.424" v="236" actId="20577"/>
          <ac:spMkLst>
            <pc:docMk/>
            <pc:sldMk cId="1861857586" sldId="263"/>
            <ac:spMk id="4" creationId="{F18AC11E-DA27-4D26-A78D-29EB8EF3BAC5}"/>
          </ac:spMkLst>
        </pc:spChg>
      </pc:sldChg>
      <pc:sldChg chg="modSp">
        <pc:chgData name="May, Preston" userId="S::pwm78@msstate.edu::bf97c099-4415-4e7e-bc36-a24f30120b50" providerId="AD" clId="Web-{82D026B9-62AD-4437-E812-75587281E3E5}" dt="2020-08-31T23:52:17.808" v="303" actId="20577"/>
        <pc:sldMkLst>
          <pc:docMk/>
          <pc:sldMk cId="192282757" sldId="264"/>
        </pc:sldMkLst>
        <pc:spChg chg="mod">
          <ac:chgData name="May, Preston" userId="S::pwm78@msstate.edu::bf97c099-4415-4e7e-bc36-a24f30120b50" providerId="AD" clId="Web-{82D026B9-62AD-4437-E812-75587281E3E5}" dt="2020-08-31T23:31:10.602" v="10" actId="20577"/>
          <ac:spMkLst>
            <pc:docMk/>
            <pc:sldMk cId="192282757" sldId="264"/>
            <ac:spMk id="3" creationId="{04CC242A-E5CD-48D3-B0C7-B6AD11084A02}"/>
          </ac:spMkLst>
        </pc:spChg>
        <pc:spChg chg="mod">
          <ac:chgData name="May, Preston" userId="S::pwm78@msstate.edu::bf97c099-4415-4e7e-bc36-a24f30120b50" providerId="AD" clId="Web-{82D026B9-62AD-4437-E812-75587281E3E5}" dt="2020-08-31T23:52:17.808" v="303" actId="20577"/>
          <ac:spMkLst>
            <pc:docMk/>
            <pc:sldMk cId="192282757" sldId="264"/>
            <ac:spMk id="4" creationId="{F18AC11E-DA27-4D26-A78D-29EB8EF3BAC5}"/>
          </ac:spMkLst>
        </pc:spChg>
      </pc:sldChg>
    </pc:docChg>
  </pc:docChgLst>
  <pc:docChgLst>
    <pc:chgData name="May, Preston" userId="S::pwm78@msstate.edu::bf97c099-4415-4e7e-bc36-a24f30120b50" providerId="AD" clId="Web-{9498662C-B723-467D-944B-FF498DFFCABE}"/>
    <pc:docChg chg="addSld modSld addMainMaster delMainMaster">
      <pc:chgData name="May, Preston" userId="S::pwm78@msstate.edu::bf97c099-4415-4e7e-bc36-a24f30120b50" providerId="AD" clId="Web-{9498662C-B723-467D-944B-FF498DFFCABE}" dt="2020-08-22T00:15:33.976" v="1295" actId="1076"/>
      <pc:docMkLst>
        <pc:docMk/>
      </pc:docMkLst>
      <pc:sldChg chg="modSp mod modClrScheme chgLayout">
        <pc:chgData name="May, Preston" userId="S::pwm78@msstate.edu::bf97c099-4415-4e7e-bc36-a24f30120b50" providerId="AD" clId="Web-{9498662C-B723-467D-944B-FF498DFFCABE}" dt="2020-08-21T23:40:08.907" v="1025"/>
        <pc:sldMkLst>
          <pc:docMk/>
          <pc:sldMk cId="942470416" sldId="256"/>
        </pc:sldMkLst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942470416" sldId="256"/>
            <ac:spMk id="2" creationId="{DD938A00-41F5-4F79-B053-419FAC1FBAAF}"/>
          </ac:spMkLst>
        </pc:spChg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942470416" sldId="256"/>
            <ac:spMk id="3" creationId="{8EB96127-6A4E-4E93-A901-A13CA0DF7C93}"/>
          </ac:spMkLst>
        </pc:spChg>
      </pc:sldChg>
      <pc:sldChg chg="addSp delSp modSp mod modClrScheme delDesignElem chgLayout">
        <pc:chgData name="May, Preston" userId="S::pwm78@msstate.edu::bf97c099-4415-4e7e-bc36-a24f30120b50" providerId="AD" clId="Web-{9498662C-B723-467D-944B-FF498DFFCABE}" dt="2020-08-22T00:15:33.976" v="1295" actId="1076"/>
        <pc:sldMkLst>
          <pc:docMk/>
          <pc:sldMk cId="2276264627" sldId="257"/>
        </pc:sldMkLst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2276264627" sldId="257"/>
            <ac:spMk id="2" creationId="{CB0B15C6-CED9-4F8C-9ACC-607E8EE49C1A}"/>
          </ac:spMkLst>
        </pc:spChg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2276264627" sldId="257"/>
            <ac:spMk id="3" creationId="{8C4F9DEE-3100-4756-918E-32C69D7F3C3F}"/>
          </ac:spMkLst>
        </pc:spChg>
        <pc:spChg chg="add del mod">
          <ac:chgData name="May, Preston" userId="S::pwm78@msstate.edu::bf97c099-4415-4e7e-bc36-a24f30120b50" providerId="AD" clId="Web-{9498662C-B723-467D-944B-FF498DFFCABE}" dt="2020-08-22T00:14:15.568" v="1292"/>
          <ac:spMkLst>
            <pc:docMk/>
            <pc:sldMk cId="2276264627" sldId="257"/>
            <ac:spMk id="5" creationId="{0D4D79DA-9EEA-4E9D-BF4A-6161296BCF00}"/>
          </ac:spMkLst>
        </pc:spChg>
        <pc:spChg chg="add mod">
          <ac:chgData name="May, Preston" userId="S::pwm78@msstate.edu::bf97c099-4415-4e7e-bc36-a24f30120b50" providerId="AD" clId="Web-{9498662C-B723-467D-944B-FF498DFFCABE}" dt="2020-08-22T00:15:33.976" v="1295" actId="1076"/>
          <ac:spMkLst>
            <pc:docMk/>
            <pc:sldMk cId="2276264627" sldId="257"/>
            <ac:spMk id="6" creationId="{DC7E1CDE-FEC3-4BD0-AE7E-B49BC7EC318D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2276264627" sldId="257"/>
            <ac:spMk id="31" creationId="{DD3981AC-7B61-4947-BCF3-F7AA7FA385B9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2276264627" sldId="257"/>
            <ac:spMk id="32" creationId="{55D4142C-5077-457F-A6AD-3FECFDB39685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2276264627" sldId="257"/>
            <ac:spMk id="33" creationId="{7A5F0580-5EE9-419F-96EE-B6529EF6E7D0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2276264627" sldId="257"/>
            <ac:spMk id="34" creationId="{9AA72BD9-2C5A-4EDC-931F-5AA08EACA0F3}"/>
          </ac:spMkLst>
        </pc:spChg>
      </pc:sldChg>
      <pc:sldChg chg="addSp delSp modSp mod setBg modClrScheme chgLayout">
        <pc:chgData name="May, Preston" userId="S::pwm78@msstate.edu::bf97c099-4415-4e7e-bc36-a24f30120b50" providerId="AD" clId="Web-{9498662C-B723-467D-944B-FF498DFFCABE}" dt="2020-08-22T00:05:42.465" v="1053" actId="1076"/>
        <pc:sldMkLst>
          <pc:docMk/>
          <pc:sldMk cId="1564960857" sldId="258"/>
        </pc:sldMkLst>
        <pc:spChg chg="mod ord">
          <ac:chgData name="May, Preston" userId="S::pwm78@msstate.edu::bf97c099-4415-4e7e-bc36-a24f30120b50" providerId="AD" clId="Web-{9498662C-B723-467D-944B-FF498DFFCABE}" dt="2020-08-21T23:52:33.639" v="1032"/>
          <ac:spMkLst>
            <pc:docMk/>
            <pc:sldMk cId="1564960857" sldId="258"/>
            <ac:spMk id="2" creationId="{FF6F4F8E-5585-4496-8085-F4C008D68A56}"/>
          </ac:spMkLst>
        </pc:spChg>
        <pc:spChg chg="mod ord">
          <ac:chgData name="May, Preston" userId="S::pwm78@msstate.edu::bf97c099-4415-4e7e-bc36-a24f30120b50" providerId="AD" clId="Web-{9498662C-B723-467D-944B-FF498DFFCABE}" dt="2020-08-21T23:52:33.655" v="1033"/>
          <ac:spMkLst>
            <pc:docMk/>
            <pc:sldMk cId="1564960857" sldId="258"/>
            <ac:spMk id="3" creationId="{3EAB17FF-C72F-480E-A808-552745ABC723}"/>
          </ac:spMkLst>
        </pc:spChg>
        <pc:picChg chg="add mod">
          <ac:chgData name="May, Preston" userId="S::pwm78@msstate.edu::bf97c099-4415-4e7e-bc36-a24f30120b50" providerId="AD" clId="Web-{9498662C-B723-467D-944B-FF498DFFCABE}" dt="2020-08-22T00:02:00.899" v="1047" actId="1076"/>
          <ac:picMkLst>
            <pc:docMk/>
            <pc:sldMk cId="1564960857" sldId="258"/>
            <ac:picMk id="4" creationId="{BBF0D699-382F-4665-AFBA-678F12025ED1}"/>
          </ac:picMkLst>
        </pc:picChg>
        <pc:picChg chg="add del mod">
          <ac:chgData name="May, Preston" userId="S::pwm78@msstate.edu::bf97c099-4415-4e7e-bc36-a24f30120b50" providerId="AD" clId="Web-{9498662C-B723-467D-944B-FF498DFFCABE}" dt="2020-08-22T00:05:36.700" v="1051"/>
          <ac:picMkLst>
            <pc:docMk/>
            <pc:sldMk cId="1564960857" sldId="258"/>
            <ac:picMk id="5" creationId="{B49FCEAD-04C4-4DA8-BA6A-B75F3A7806C9}"/>
          </ac:picMkLst>
        </pc:picChg>
        <pc:picChg chg="add mod">
          <ac:chgData name="May, Preston" userId="S::pwm78@msstate.edu::bf97c099-4415-4e7e-bc36-a24f30120b50" providerId="AD" clId="Web-{9498662C-B723-467D-944B-FF498DFFCABE}" dt="2020-08-22T00:05:42.465" v="1053" actId="1076"/>
          <ac:picMkLst>
            <pc:docMk/>
            <pc:sldMk cId="1564960857" sldId="258"/>
            <ac:picMk id="6" creationId="{363E59C1-D2C7-40B7-A233-7E21AE5A8549}"/>
          </ac:picMkLst>
        </pc:picChg>
        <pc:picChg chg="mod ord">
          <ac:chgData name="May, Preston" userId="S::pwm78@msstate.edu::bf97c099-4415-4e7e-bc36-a24f30120b50" providerId="AD" clId="Web-{9498662C-B723-467D-944B-FF498DFFCABE}" dt="2020-08-21T23:40:08.907" v="1025"/>
          <ac:picMkLst>
            <pc:docMk/>
            <pc:sldMk cId="1564960857" sldId="258"/>
            <ac:picMk id="13" creationId="{F00DF876-EEC5-4E85-B9D2-C58FA88384D4}"/>
          </ac:picMkLst>
        </pc:picChg>
        <pc:picChg chg="del mod">
          <ac:chgData name="May, Preston" userId="S::pwm78@msstate.edu::bf97c099-4415-4e7e-bc36-a24f30120b50" providerId="AD" clId="Web-{9498662C-B723-467D-944B-FF498DFFCABE}" dt="2020-08-22T00:01:33.461" v="1040"/>
          <ac:picMkLst>
            <pc:docMk/>
            <pc:sldMk cId="1564960857" sldId="258"/>
            <ac:picMk id="19" creationId="{3A3725E9-71DC-48F2-B490-29B7C799B12C}"/>
          </ac:picMkLst>
        </pc:picChg>
        <pc:picChg chg="del mod">
          <ac:chgData name="May, Preston" userId="S::pwm78@msstate.edu::bf97c099-4415-4e7e-bc36-a24f30120b50" providerId="AD" clId="Web-{9498662C-B723-467D-944B-FF498DFFCABE}" dt="2020-08-22T00:04:43.543" v="1048"/>
          <ac:picMkLst>
            <pc:docMk/>
            <pc:sldMk cId="1564960857" sldId="258"/>
            <ac:picMk id="23" creationId="{3D423071-D14F-47CA-9E24-3471965D41AC}"/>
          </ac:picMkLst>
        </pc:picChg>
      </pc:sldChg>
      <pc:sldChg chg="addSp delSp modSp mod modClrScheme delDesignElem chgLayout">
        <pc:chgData name="May, Preston" userId="S::pwm78@msstate.edu::bf97c099-4415-4e7e-bc36-a24f30120b50" providerId="AD" clId="Web-{9498662C-B723-467D-944B-FF498DFFCABE}" dt="2020-08-21T23:40:08.907" v="1025"/>
        <pc:sldMkLst>
          <pc:docMk/>
          <pc:sldMk cId="1957324505" sldId="259"/>
        </pc:sldMkLst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957324505" sldId="259"/>
            <ac:spMk id="2" creationId="{F002CADB-772B-4809-A163-6580CBD56173}"/>
          </ac:spMkLst>
        </pc:spChg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957324505" sldId="259"/>
            <ac:spMk id="3" creationId="{FE58BAB2-449D-477E-983D-BD9F5AC4D99A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957324505" sldId="259"/>
            <ac:spMk id="13" creationId="{9AA72BD9-2C5A-4EDC-931F-5AA08EACA0F3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957324505" sldId="259"/>
            <ac:spMk id="18" creationId="{DD3981AC-7B61-4947-BCF3-F7AA7FA385B9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957324505" sldId="259"/>
            <ac:spMk id="20" creationId="{55D4142C-5077-457F-A6AD-3FECFDB39685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957324505" sldId="259"/>
            <ac:spMk id="22" creationId="{7A5F0580-5EE9-419F-96EE-B6529EF6E7D0}"/>
          </ac:spMkLst>
        </pc:spChg>
        <pc:picChg chg="mod ord">
          <ac:chgData name="May, Preston" userId="S::pwm78@msstate.edu::bf97c099-4415-4e7e-bc36-a24f30120b50" providerId="AD" clId="Web-{9498662C-B723-467D-944B-FF498DFFCABE}" dt="2020-08-21T23:40:08.907" v="1025"/>
          <ac:picMkLst>
            <pc:docMk/>
            <pc:sldMk cId="1957324505" sldId="259"/>
            <ac:picMk id="5" creationId="{8561304E-1D30-4F41-9D32-5C4D0D898C88}"/>
          </ac:picMkLst>
        </pc:picChg>
      </pc:sldChg>
      <pc:sldChg chg="modSp mod modClrScheme chgLayout">
        <pc:chgData name="May, Preston" userId="S::pwm78@msstate.edu::bf97c099-4415-4e7e-bc36-a24f30120b50" providerId="AD" clId="Web-{9498662C-B723-467D-944B-FF498DFFCABE}" dt="2020-08-21T23:40:08.907" v="1025"/>
        <pc:sldMkLst>
          <pc:docMk/>
          <pc:sldMk cId="2011180605" sldId="260"/>
        </pc:sldMkLst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2011180605" sldId="260"/>
            <ac:spMk id="2" creationId="{4A1F06FD-3946-4E6B-ACE7-F48BB816B6FC}"/>
          </ac:spMkLst>
        </pc:spChg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2011180605" sldId="260"/>
            <ac:spMk id="3" creationId="{9CB7227E-698E-44B3-8586-E91ACB494A82}"/>
          </ac:spMkLst>
        </pc:spChg>
      </pc:sldChg>
      <pc:sldChg chg="addSp delSp modSp mod modClrScheme delDesignElem chgLayout">
        <pc:chgData name="May, Preston" userId="S::pwm78@msstate.edu::bf97c099-4415-4e7e-bc36-a24f30120b50" providerId="AD" clId="Web-{9498662C-B723-467D-944B-FF498DFFCABE}" dt="2020-08-21T23:35:07.199" v="706"/>
        <pc:sldMkLst>
          <pc:docMk/>
          <pc:sldMk cId="2788140314" sldId="261"/>
        </pc:sldMkLst>
        <pc:spChg chg="mod ord">
          <ac:chgData name="May, Preston" userId="S::pwm78@msstate.edu::bf97c099-4415-4e7e-bc36-a24f30120b50" providerId="AD" clId="Web-{9498662C-B723-467D-944B-FF498DFFCABE}" dt="2020-08-21T23:35:07.199" v="706"/>
          <ac:spMkLst>
            <pc:docMk/>
            <pc:sldMk cId="2788140314" sldId="261"/>
            <ac:spMk id="2" creationId="{654DCFB4-1DBC-48E7-A141-330C94035A24}"/>
          </ac:spMkLst>
        </pc:spChg>
        <pc:spChg chg="mod ord">
          <ac:chgData name="May, Preston" userId="S::pwm78@msstate.edu::bf97c099-4415-4e7e-bc36-a24f30120b50" providerId="AD" clId="Web-{9498662C-B723-467D-944B-FF498DFFCABE}" dt="2020-08-21T23:35:07.199" v="706"/>
          <ac:spMkLst>
            <pc:docMk/>
            <pc:sldMk cId="2788140314" sldId="261"/>
            <ac:spMk id="3" creationId="{10F30E8C-6F41-4160-9049-5765700779C3}"/>
          </ac:spMkLst>
        </pc:spChg>
        <pc:spChg chg="add del">
          <ac:chgData name="May, Preston" userId="S::pwm78@msstate.edu::bf97c099-4415-4e7e-bc36-a24f30120b50" providerId="AD" clId="Web-{9498662C-B723-467D-944B-FF498DFFCABE}" dt="2020-08-21T23:35:07.199" v="706"/>
          <ac:spMkLst>
            <pc:docMk/>
            <pc:sldMk cId="2788140314" sldId="261"/>
            <ac:spMk id="18" creationId="{02D886F1-CB4A-4FC1-AAA7-9402B0D0DDDD}"/>
          </ac:spMkLst>
        </pc:spChg>
        <pc:spChg chg="add del">
          <ac:chgData name="May, Preston" userId="S::pwm78@msstate.edu::bf97c099-4415-4e7e-bc36-a24f30120b50" providerId="AD" clId="Web-{9498662C-B723-467D-944B-FF498DFFCABE}" dt="2020-08-21T23:35:07.199" v="706"/>
          <ac:spMkLst>
            <pc:docMk/>
            <pc:sldMk cId="2788140314" sldId="261"/>
            <ac:spMk id="20" creationId="{762B7B97-C3EE-4AEE-A61F-AFA873FE2FCA}"/>
          </ac:spMkLst>
        </pc:spChg>
      </pc:sldChg>
      <pc:sldChg chg="modSp new mod setBg modClrScheme chgLayout">
        <pc:chgData name="May, Preston" userId="S::pwm78@msstate.edu::bf97c099-4415-4e7e-bc36-a24f30120b50" providerId="AD" clId="Web-{9498662C-B723-467D-944B-FF498DFFCABE}" dt="2020-08-22T00:12:23.926" v="1216" actId="20577"/>
        <pc:sldMkLst>
          <pc:docMk/>
          <pc:sldMk cId="1594332678" sldId="262"/>
        </pc:sldMkLst>
        <pc:spChg chg="mod ord">
          <ac:chgData name="May, Preston" userId="S::pwm78@msstate.edu::bf97c099-4415-4e7e-bc36-a24f30120b50" providerId="AD" clId="Web-{9498662C-B723-467D-944B-FF498DFFCABE}" dt="2020-08-21T23:43:55.927" v="1027"/>
          <ac:spMkLst>
            <pc:docMk/>
            <pc:sldMk cId="1594332678" sldId="262"/>
            <ac:spMk id="2" creationId="{09ADDDBA-C482-4E01-813F-B24DA064FCA2}"/>
          </ac:spMkLst>
        </pc:spChg>
        <pc:spChg chg="mod ord">
          <ac:chgData name="May, Preston" userId="S::pwm78@msstate.edu::bf97c099-4415-4e7e-bc36-a24f30120b50" providerId="AD" clId="Web-{9498662C-B723-467D-944B-FF498DFFCABE}" dt="2020-08-22T00:12:23.926" v="1216" actId="20577"/>
          <ac:spMkLst>
            <pc:docMk/>
            <pc:sldMk cId="1594332678" sldId="262"/>
            <ac:spMk id="3" creationId="{0A37A378-BD15-4686-A428-5C4EF645C722}"/>
          </ac:spMkLst>
        </pc:spChg>
      </pc:sldChg>
      <pc:sldChg chg="addSp delSp modSp mod modClrScheme delDesignElem chgLayout">
        <pc:chgData name="May, Preston" userId="S::pwm78@msstate.edu::bf97c099-4415-4e7e-bc36-a24f30120b50" providerId="AD" clId="Web-{9498662C-B723-467D-944B-FF498DFFCABE}" dt="2020-08-21T23:40:08.907" v="1025"/>
        <pc:sldMkLst>
          <pc:docMk/>
          <pc:sldMk cId="1861857586" sldId="263"/>
        </pc:sldMkLst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861857586" sldId="263"/>
            <ac:spMk id="2" creationId="{61B01F9C-D6C9-44BE-B5DA-3389C3550F58}"/>
          </ac:spMkLst>
        </pc:spChg>
        <pc:spChg chg="mod ord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861857586" sldId="263"/>
            <ac:spMk id="4" creationId="{F18AC11E-DA27-4D26-A78D-29EB8EF3BAC5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861857586" sldId="263"/>
            <ac:spMk id="38" creationId="{A81E7530-396C-45F0-92F4-A885648D1631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861857586" sldId="263"/>
            <ac:spMk id="39" creationId="{D9F5512A-48E1-4C07-B75E-3CCC517B6804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861857586" sldId="263"/>
            <ac:spMk id="40" creationId="{7316481C-0A49-4796-812B-0D64F063B720}"/>
          </ac:spMkLst>
        </pc:spChg>
        <pc:spChg chg="add del">
          <ac:chgData name="May, Preston" userId="S::pwm78@msstate.edu::bf97c099-4415-4e7e-bc36-a24f30120b50" providerId="AD" clId="Web-{9498662C-B723-467D-944B-FF498DFFCABE}" dt="2020-08-21T23:40:08.907" v="1025"/>
          <ac:spMkLst>
            <pc:docMk/>
            <pc:sldMk cId="1861857586" sldId="263"/>
            <ac:spMk id="41" creationId="{A5271697-90F1-4A23-8EF2-0179F2EAFACB}"/>
          </ac:spMkLst>
        </pc:spChg>
        <pc:grpChg chg="add del">
          <ac:chgData name="May, Preston" userId="S::pwm78@msstate.edu::bf97c099-4415-4e7e-bc36-a24f30120b50" providerId="AD" clId="Web-{9498662C-B723-467D-944B-FF498DFFCABE}" dt="2020-08-21T23:40:08.907" v="1025"/>
          <ac:grpSpMkLst>
            <pc:docMk/>
            <pc:sldMk cId="1861857586" sldId="263"/>
            <ac:grpSpMk id="42" creationId="{81DE8B58-F373-409E-A253-4380A66091D4}"/>
          </ac:grpSpMkLst>
        </pc:grpChg>
        <pc:picChg chg="mod ord">
          <ac:chgData name="May, Preston" userId="S::pwm78@msstate.edu::bf97c099-4415-4e7e-bc36-a24f30120b50" providerId="AD" clId="Web-{9498662C-B723-467D-944B-FF498DFFCABE}" dt="2020-08-21T23:40:08.907" v="1025"/>
          <ac:picMkLst>
            <pc:docMk/>
            <pc:sldMk cId="1861857586" sldId="263"/>
            <ac:picMk id="6" creationId="{0C9BB606-1234-464E-89D1-CB0CEEACC1A7}"/>
          </ac:picMkLst>
        </pc:picChg>
      </pc:sldChg>
      <pc:sldMasterChg chg="add del addSldLayout delSldLayout">
        <pc:chgData name="May, Preston" userId="S::pwm78@msstate.edu::bf97c099-4415-4e7e-bc36-a24f30120b50" providerId="AD" clId="Web-{9498662C-B723-467D-944B-FF498DFFCABE}" dt="2020-08-21T23:40:08.907" v="1025"/>
        <pc:sldMasterMkLst>
          <pc:docMk/>
          <pc:sldMasterMk cId="4157721808" sldId="2147483648"/>
        </pc:sldMasterMkLst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950748000" sldId="2147483649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2094765458" sldId="2147483650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3501570348" sldId="2147483651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1094313246" sldId="2147483652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3534156253" sldId="2147483653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2276800726" sldId="2147483654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1122776316" sldId="2147483655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1071935786" sldId="2147483656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2764090772" sldId="2147483657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2211074062" sldId="2147483658"/>
          </pc:sldLayoutMkLst>
        </pc:sldLayoutChg>
        <pc:sldLayoutChg chg="add del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4157721808" sldId="2147483648"/>
            <pc:sldLayoutMk cId="3739720514" sldId="2147483659"/>
          </pc:sldLayoutMkLst>
        </pc:sldLayoutChg>
      </pc:sldMasterChg>
      <pc:sldMasterChg chg="add del addSldLayout delSldLayout modSldLayout">
        <pc:chgData name="May, Preston" userId="S::pwm78@msstate.edu::bf97c099-4415-4e7e-bc36-a24f30120b50" providerId="AD" clId="Web-{9498662C-B723-467D-944B-FF498DFFCABE}" dt="2020-08-21T23:35:07.199" v="706"/>
        <pc:sldMasterMkLst>
          <pc:docMk/>
          <pc:sldMasterMk cId="464155192" sldId="2147483660"/>
        </pc:sldMasterMkLst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4022746315" sldId="2147483661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2687175" sldId="2147483662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369767831" sldId="2147483663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2982793103" sldId="2147483664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2713605262" sldId="2147483665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3798534136" sldId="2147483666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3632060884" sldId="2147483667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1476152277" sldId="2147483668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3471371123" sldId="2147483669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3853218931" sldId="2147483670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35:07.199" v="706"/>
          <pc:sldLayoutMkLst>
            <pc:docMk/>
            <pc:sldMasterMk cId="464155192" sldId="2147483660"/>
            <pc:sldLayoutMk cId="2680266112" sldId="2147483671"/>
          </pc:sldLayoutMkLst>
        </pc:sldLayoutChg>
      </pc:sldMasterChg>
      <pc:sldMasterChg chg="add del addSldLayout delSldLayout modSldLayout">
        <pc:chgData name="May, Preston" userId="S::pwm78@msstate.edu::bf97c099-4415-4e7e-bc36-a24f30120b50" providerId="AD" clId="Web-{9498662C-B723-467D-944B-FF498DFFCABE}" dt="2020-08-21T23:40:08.907" v="1025"/>
        <pc:sldMasterMkLst>
          <pc:docMk/>
          <pc:sldMasterMk cId="676153686" sldId="2147483660"/>
        </pc:sldMasterMkLst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2150050873" sldId="2147483661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244646084" sldId="2147483662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3122776946" sldId="2147483663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3560424439" sldId="2147483664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2509624059" sldId="2147483665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2638713015" sldId="2147483666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990295173" sldId="2147483667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199155335" sldId="2147483668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3770580625" sldId="2147483669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927907955" sldId="2147483670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8.907" v="1025"/>
          <pc:sldLayoutMkLst>
            <pc:docMk/>
            <pc:sldMasterMk cId="676153686" sldId="2147483660"/>
            <pc:sldLayoutMk cId="969732638" sldId="2147483671"/>
          </pc:sldLayoutMkLst>
        </pc:sldLayoutChg>
      </pc:sldMasterChg>
      <pc:sldMasterChg chg="add del addSldLayout delSldLayout modSldLayout">
        <pc:chgData name="May, Preston" userId="S::pwm78@msstate.edu::bf97c099-4415-4e7e-bc36-a24f30120b50" providerId="AD" clId="Web-{9498662C-B723-467D-944B-FF498DFFCABE}" dt="2020-08-21T23:40:05.188" v="1024"/>
        <pc:sldMasterMkLst>
          <pc:docMk/>
          <pc:sldMasterMk cId="1827443934" sldId="2147483672"/>
        </pc:sldMasterMkLst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83215742" sldId="2147483673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1159058305" sldId="2147483674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2416234601" sldId="2147483675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3150795166" sldId="2147483676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3723532114" sldId="2147483677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971859001" sldId="2147483678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1231970819" sldId="2147483679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2512743005" sldId="2147483680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1547784387" sldId="2147483681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3247278443" sldId="2147483682"/>
          </pc:sldLayoutMkLst>
        </pc:sldLayoutChg>
        <pc:sldLayoutChg chg="add del mod replId">
          <pc:chgData name="May, Preston" userId="S::pwm78@msstate.edu::bf97c099-4415-4e7e-bc36-a24f30120b50" providerId="AD" clId="Web-{9498662C-B723-467D-944B-FF498DFFCABE}" dt="2020-08-21T23:40:05.188" v="1024"/>
          <pc:sldLayoutMkLst>
            <pc:docMk/>
            <pc:sldMasterMk cId="1827443934" sldId="2147483672"/>
            <pc:sldLayoutMk cId="2127701928" sldId="2147483683"/>
          </pc:sldLayoutMkLst>
        </pc:sldLayoutChg>
      </pc:sldMasterChg>
    </pc:docChg>
  </pc:docChgLst>
  <pc:docChgLst>
    <pc:chgData name="Smith, Garrett" userId="S::gas203@msstate.edu::3cfeb521-fca0-428e-831c-b8330432ff90" providerId="AD" clId="Web-{15BB5A2A-93C1-4482-0E6E-C2B8431EFD16}"/>
    <pc:docChg chg="addSld delSld modSld">
      <pc:chgData name="Smith, Garrett" userId="S::gas203@msstate.edu::3cfeb521-fca0-428e-831c-b8330432ff90" providerId="AD" clId="Web-{15BB5A2A-93C1-4482-0E6E-C2B8431EFD16}" dt="2020-08-31T20:07:40.187" v="309"/>
      <pc:docMkLst>
        <pc:docMk/>
      </pc:docMkLst>
      <pc:sldChg chg="modSp">
        <pc:chgData name="Smith, Garrett" userId="S::gas203@msstate.edu::3cfeb521-fca0-428e-831c-b8330432ff90" providerId="AD" clId="Web-{15BB5A2A-93C1-4482-0E6E-C2B8431EFD16}" dt="2020-08-31T19:58:48.858" v="6" actId="20577"/>
        <pc:sldMkLst>
          <pc:docMk/>
          <pc:sldMk cId="1957324505" sldId="259"/>
        </pc:sldMkLst>
        <pc:spChg chg="mod">
          <ac:chgData name="Smith, Garrett" userId="S::gas203@msstate.edu::3cfeb521-fca0-428e-831c-b8330432ff90" providerId="AD" clId="Web-{15BB5A2A-93C1-4482-0E6E-C2B8431EFD16}" dt="2020-08-31T19:58:48.858" v="6" actId="20577"/>
          <ac:spMkLst>
            <pc:docMk/>
            <pc:sldMk cId="1957324505" sldId="259"/>
            <ac:spMk id="4" creationId="{B256174B-CA0C-4462-9C57-55EC00E70A62}"/>
          </ac:spMkLst>
        </pc:spChg>
      </pc:sldChg>
      <pc:sldChg chg="addSp delSp modSp del">
        <pc:chgData name="Smith, Garrett" userId="S::gas203@msstate.edu::3cfeb521-fca0-428e-831c-b8330432ff90" providerId="AD" clId="Web-{15BB5A2A-93C1-4482-0E6E-C2B8431EFD16}" dt="2020-08-31T20:03:09.343" v="52"/>
        <pc:sldMkLst>
          <pc:docMk/>
          <pc:sldMk cId="2011180605" sldId="260"/>
        </pc:sldMkLst>
        <pc:spChg chg="mod">
          <ac:chgData name="Smith, Garrett" userId="S::gas203@msstate.edu::3cfeb521-fca0-428e-831c-b8330432ff90" providerId="AD" clId="Web-{15BB5A2A-93C1-4482-0E6E-C2B8431EFD16}" dt="2020-08-31T20:02:48.343" v="27" actId="20577"/>
          <ac:spMkLst>
            <pc:docMk/>
            <pc:sldMk cId="2011180605" sldId="260"/>
            <ac:spMk id="3" creationId="{9CB7227E-698E-44B3-8586-E91ACB494A82}"/>
          </ac:spMkLst>
        </pc:spChg>
        <pc:picChg chg="add del mod">
          <ac:chgData name="Smith, Garrett" userId="S::gas203@msstate.edu::3cfeb521-fca0-428e-831c-b8330432ff90" providerId="AD" clId="Web-{15BB5A2A-93C1-4482-0E6E-C2B8431EFD16}" dt="2020-08-31T20:02:09.671" v="18"/>
          <ac:picMkLst>
            <pc:docMk/>
            <pc:sldMk cId="2011180605" sldId="260"/>
            <ac:picMk id="4" creationId="{FE58D0BA-68F7-4245-9579-63994EE4AD24}"/>
          </ac:picMkLst>
        </pc:picChg>
      </pc:sldChg>
      <pc:sldChg chg="addSp delSp modSp">
        <pc:chgData name="Smith, Garrett" userId="S::gas203@msstate.edu::3cfeb521-fca0-428e-831c-b8330432ff90" providerId="AD" clId="Web-{15BB5A2A-93C1-4482-0E6E-C2B8431EFD16}" dt="2020-08-31T20:07:40.187" v="309"/>
        <pc:sldMkLst>
          <pc:docMk/>
          <pc:sldMk cId="1594332678" sldId="262"/>
        </pc:sldMkLst>
        <pc:spChg chg="mod">
          <ac:chgData name="Smith, Garrett" userId="S::gas203@msstate.edu::3cfeb521-fca0-428e-831c-b8330432ff90" providerId="AD" clId="Web-{15BB5A2A-93C1-4482-0E6E-C2B8431EFD16}" dt="2020-08-31T20:07:37.374" v="303" actId="20577"/>
          <ac:spMkLst>
            <pc:docMk/>
            <pc:sldMk cId="1594332678" sldId="262"/>
            <ac:spMk id="3" creationId="{0A37A378-BD15-4686-A428-5C4EF645C722}"/>
          </ac:spMkLst>
        </pc:spChg>
        <pc:spChg chg="add del mod">
          <ac:chgData name="Smith, Garrett" userId="S::gas203@msstate.edu::3cfeb521-fca0-428e-831c-b8330432ff90" providerId="AD" clId="Web-{15BB5A2A-93C1-4482-0E6E-C2B8431EFD16}" dt="2020-08-31T20:07:25.718" v="300"/>
          <ac:spMkLst>
            <pc:docMk/>
            <pc:sldMk cId="1594332678" sldId="262"/>
            <ac:spMk id="4" creationId="{C564360D-92CC-42A6-8D86-AB949D8A0782}"/>
          </ac:spMkLst>
        </pc:spChg>
        <pc:spChg chg="add del mod">
          <ac:chgData name="Smith, Garrett" userId="S::gas203@msstate.edu::3cfeb521-fca0-428e-831c-b8330432ff90" providerId="AD" clId="Web-{15BB5A2A-93C1-4482-0E6E-C2B8431EFD16}" dt="2020-08-31T20:07:40.187" v="309"/>
          <ac:spMkLst>
            <pc:docMk/>
            <pc:sldMk cId="1594332678" sldId="262"/>
            <ac:spMk id="5" creationId="{774D5022-41BB-4E0F-8827-095D4A9C90B3}"/>
          </ac:spMkLst>
        </pc:spChg>
      </pc:sldChg>
      <pc:sldChg chg="addSp delSp modSp add replId">
        <pc:chgData name="Smith, Garrett" userId="S::gas203@msstate.edu::3cfeb521-fca0-428e-831c-b8330432ff90" providerId="AD" clId="Web-{15BB5A2A-93C1-4482-0E6E-C2B8431EFD16}" dt="2020-08-31T20:06:41.562" v="225" actId="20577"/>
        <pc:sldMkLst>
          <pc:docMk/>
          <pc:sldMk cId="192282757" sldId="264"/>
        </pc:sldMkLst>
        <pc:spChg chg="mod">
          <ac:chgData name="Smith, Garrett" userId="S::gas203@msstate.edu::3cfeb521-fca0-428e-831c-b8330432ff90" providerId="AD" clId="Web-{15BB5A2A-93C1-4482-0E6E-C2B8431EFD16}" dt="2020-08-31T20:02:07.327" v="15" actId="20577"/>
          <ac:spMkLst>
            <pc:docMk/>
            <pc:sldMk cId="192282757" sldId="264"/>
            <ac:spMk id="2" creationId="{61B01F9C-D6C9-44BE-B5DA-3389C3550F58}"/>
          </ac:spMkLst>
        </pc:spChg>
        <pc:spChg chg="mod">
          <ac:chgData name="Smith, Garrett" userId="S::gas203@msstate.edu::3cfeb521-fca0-428e-831c-b8330432ff90" providerId="AD" clId="Web-{15BB5A2A-93C1-4482-0E6E-C2B8431EFD16}" dt="2020-08-31T20:06:41.562" v="225" actId="20577"/>
          <ac:spMkLst>
            <pc:docMk/>
            <pc:sldMk cId="192282757" sldId="264"/>
            <ac:spMk id="3" creationId="{04CC242A-E5CD-48D3-B0C7-B6AD11084A02}"/>
          </ac:spMkLst>
        </pc:spChg>
        <pc:spChg chg="mod">
          <ac:chgData name="Smith, Garrett" userId="S::gas203@msstate.edu::3cfeb521-fca0-428e-831c-b8330432ff90" providerId="AD" clId="Web-{15BB5A2A-93C1-4482-0E6E-C2B8431EFD16}" dt="2020-08-31T20:03:06.374" v="50" actId="20577"/>
          <ac:spMkLst>
            <pc:docMk/>
            <pc:sldMk cId="192282757" sldId="264"/>
            <ac:spMk id="4" creationId="{F18AC11E-DA27-4D26-A78D-29EB8EF3BAC5}"/>
          </ac:spMkLst>
        </pc:spChg>
        <pc:spChg chg="add del mod">
          <ac:chgData name="Smith, Garrett" userId="S::gas203@msstate.edu::3cfeb521-fca0-428e-831c-b8330432ff90" providerId="AD" clId="Web-{15BB5A2A-93C1-4482-0E6E-C2B8431EFD16}" dt="2020-08-31T20:02:14.468" v="20"/>
          <ac:spMkLst>
            <pc:docMk/>
            <pc:sldMk cId="192282757" sldId="264"/>
            <ac:spMk id="7" creationId="{E45FEFC3-D416-47D5-A1AB-F481FB5B1FDF}"/>
          </ac:spMkLst>
        </pc:spChg>
        <pc:picChg chg="del">
          <ac:chgData name="Smith, Garrett" userId="S::gas203@msstate.edu::3cfeb521-fca0-428e-831c-b8330432ff90" providerId="AD" clId="Web-{15BB5A2A-93C1-4482-0E6E-C2B8431EFD16}" dt="2020-08-31T20:02:13.312" v="19"/>
          <ac:picMkLst>
            <pc:docMk/>
            <pc:sldMk cId="192282757" sldId="264"/>
            <ac:picMk id="6" creationId="{0C9BB606-1234-464E-89D1-CB0CEEACC1A7}"/>
          </ac:picMkLst>
        </pc:picChg>
        <pc:picChg chg="add mod ord modCrop">
          <ac:chgData name="Smith, Garrett" userId="S::gas203@msstate.edu::3cfeb521-fca0-428e-831c-b8330432ff90" providerId="AD" clId="Web-{15BB5A2A-93C1-4482-0E6E-C2B8431EFD16}" dt="2020-08-31T20:04:57.999" v="62" actId="1076"/>
          <ac:picMkLst>
            <pc:docMk/>
            <pc:sldMk cId="192282757" sldId="264"/>
            <ac:picMk id="8" creationId="{063BB943-BA50-4CB1-AAA7-7E7CD32719E4}"/>
          </ac:picMkLst>
        </pc:picChg>
        <pc:picChg chg="add mod">
          <ac:chgData name="Smith, Garrett" userId="S::gas203@msstate.edu::3cfeb521-fca0-428e-831c-b8330432ff90" providerId="AD" clId="Web-{15BB5A2A-93C1-4482-0E6E-C2B8431EFD16}" dt="2020-08-31T20:05:21.859" v="65" actId="1076"/>
          <ac:picMkLst>
            <pc:docMk/>
            <pc:sldMk cId="192282757" sldId="264"/>
            <ac:picMk id="9" creationId="{AADA8859-0E2E-4427-B72B-33BF31D933BB}"/>
          </ac:picMkLst>
        </pc:picChg>
      </pc:sldChg>
    </pc:docChg>
  </pc:docChgLst>
  <pc:docChgLst>
    <pc:chgData name="Mohundro, Drew" userId="S::jdm1345@msstate.edu::1409edce-db9c-4f09-8323-77fc479243e2" providerId="AD" clId="Web-{7AB79684-72E5-460E-0FA9-6397BB156723}"/>
    <pc:docChg chg="modSld">
      <pc:chgData name="Mohundro, Drew" userId="S::jdm1345@msstate.edu::1409edce-db9c-4f09-8323-77fc479243e2" providerId="AD" clId="Web-{7AB79684-72E5-460E-0FA9-6397BB156723}" dt="2020-08-31T23:41:03.883" v="355" actId="20577"/>
      <pc:docMkLst>
        <pc:docMk/>
      </pc:docMkLst>
      <pc:sldChg chg="modSp">
        <pc:chgData name="Mohundro, Drew" userId="S::jdm1345@msstate.edu::1409edce-db9c-4f09-8323-77fc479243e2" providerId="AD" clId="Web-{7AB79684-72E5-460E-0FA9-6397BB156723}" dt="2020-08-31T23:29:36.521" v="32" actId="20577"/>
        <pc:sldMkLst>
          <pc:docMk/>
          <pc:sldMk cId="942470416" sldId="256"/>
        </pc:sldMkLst>
        <pc:spChg chg="mod">
          <ac:chgData name="Mohundro, Drew" userId="S::jdm1345@msstate.edu::1409edce-db9c-4f09-8323-77fc479243e2" providerId="AD" clId="Web-{7AB79684-72E5-460E-0FA9-6397BB156723}" dt="2020-08-31T23:29:36.521" v="32" actId="20577"/>
          <ac:spMkLst>
            <pc:docMk/>
            <pc:sldMk cId="942470416" sldId="256"/>
            <ac:spMk id="3" creationId="{8EB96127-6A4E-4E93-A901-A13CA0DF7C93}"/>
          </ac:spMkLst>
        </pc:spChg>
      </pc:sldChg>
      <pc:sldChg chg="modSp">
        <pc:chgData name="Mohundro, Drew" userId="S::jdm1345@msstate.edu::1409edce-db9c-4f09-8323-77fc479243e2" providerId="AD" clId="Web-{7AB79684-72E5-460E-0FA9-6397BB156723}" dt="2020-08-31T23:39:33.365" v="332" actId="20577"/>
        <pc:sldMkLst>
          <pc:docMk/>
          <pc:sldMk cId="2276264627" sldId="257"/>
        </pc:sldMkLst>
        <pc:spChg chg="mod">
          <ac:chgData name="Mohundro, Drew" userId="S::jdm1345@msstate.edu::1409edce-db9c-4f09-8323-77fc479243e2" providerId="AD" clId="Web-{7AB79684-72E5-460E-0FA9-6397BB156723}" dt="2020-08-31T23:39:33.365" v="332" actId="20577"/>
          <ac:spMkLst>
            <pc:docMk/>
            <pc:sldMk cId="2276264627" sldId="257"/>
            <ac:spMk id="3" creationId="{8C4F9DEE-3100-4756-918E-32C69D7F3C3F}"/>
          </ac:spMkLst>
        </pc:spChg>
      </pc:sldChg>
      <pc:sldChg chg="modSp">
        <pc:chgData name="Mohundro, Drew" userId="S::jdm1345@msstate.edu::1409edce-db9c-4f09-8323-77fc479243e2" providerId="AD" clId="Web-{7AB79684-72E5-460E-0FA9-6397BB156723}" dt="2020-08-31T23:35:55.140" v="250" actId="20577"/>
        <pc:sldMkLst>
          <pc:docMk/>
          <pc:sldMk cId="1861857586" sldId="263"/>
        </pc:sldMkLst>
        <pc:spChg chg="mod">
          <ac:chgData name="Mohundro, Drew" userId="S::jdm1345@msstate.edu::1409edce-db9c-4f09-8323-77fc479243e2" providerId="AD" clId="Web-{7AB79684-72E5-460E-0FA9-6397BB156723}" dt="2020-08-31T23:35:55.140" v="250" actId="20577"/>
          <ac:spMkLst>
            <pc:docMk/>
            <pc:sldMk cId="1861857586" sldId="263"/>
            <ac:spMk id="4" creationId="{F18AC11E-DA27-4D26-A78D-29EB8EF3BAC5}"/>
          </ac:spMkLst>
        </pc:spChg>
      </pc:sldChg>
      <pc:sldChg chg="modSp">
        <pc:chgData name="Mohundro, Drew" userId="S::jdm1345@msstate.edu::1409edce-db9c-4f09-8323-77fc479243e2" providerId="AD" clId="Web-{7AB79684-72E5-460E-0FA9-6397BB156723}" dt="2020-08-31T23:41:03.883" v="354" actId="20577"/>
        <pc:sldMkLst>
          <pc:docMk/>
          <pc:sldMk cId="192282757" sldId="264"/>
        </pc:sldMkLst>
        <pc:spChg chg="mod">
          <ac:chgData name="Mohundro, Drew" userId="S::jdm1345@msstate.edu::1409edce-db9c-4f09-8323-77fc479243e2" providerId="AD" clId="Web-{7AB79684-72E5-460E-0FA9-6397BB156723}" dt="2020-08-31T23:41:03.883" v="354" actId="20577"/>
          <ac:spMkLst>
            <pc:docMk/>
            <pc:sldMk cId="192282757" sldId="264"/>
            <ac:spMk id="4" creationId="{F18AC11E-DA27-4D26-A78D-29EB8EF3BAC5}"/>
          </ac:spMkLst>
        </pc:spChg>
      </pc:sldChg>
    </pc:docChg>
  </pc:docChgLst>
  <pc:docChgLst>
    <pc:chgData name="Mohundro, Drew" userId="S::jdm1345@msstate.edu::1409edce-db9c-4f09-8323-77fc479243e2" providerId="AD" clId="Web-{F7E676D7-D5A6-48D1-B23E-CF98A7E605F7}"/>
    <pc:docChg chg="modSld addMainMaster delMainMaster">
      <pc:chgData name="Mohundro, Drew" userId="S::jdm1345@msstate.edu::1409edce-db9c-4f09-8323-77fc479243e2" providerId="AD" clId="Web-{F7E676D7-D5A6-48D1-B23E-CF98A7E605F7}" dt="2020-08-22T00:21:46.774" v="264"/>
      <pc:docMkLst>
        <pc:docMk/>
      </pc:docMkLst>
      <pc:sldChg chg="modSp mod modClrScheme chgLayout">
        <pc:chgData name="Mohundro, Drew" userId="S::jdm1345@msstate.edu::1409edce-db9c-4f09-8323-77fc479243e2" providerId="AD" clId="Web-{F7E676D7-D5A6-48D1-B23E-CF98A7E605F7}" dt="2020-08-21T23:47:35.776" v="66"/>
        <pc:sldMkLst>
          <pc:docMk/>
          <pc:sldMk cId="942470416" sldId="256"/>
        </pc:sldMkLst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942470416" sldId="256"/>
            <ac:spMk id="2" creationId="{DD938A00-41F5-4F79-B053-419FAC1FBAAF}"/>
          </ac:spMkLst>
        </pc:spChg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942470416" sldId="256"/>
            <ac:spMk id="3" creationId="{8EB96127-6A4E-4E93-A901-A13CA0DF7C93}"/>
          </ac:spMkLst>
        </pc:spChg>
      </pc:sldChg>
      <pc:sldChg chg="addSp delSp modSp mod modClrScheme delDesignElem chgLayout">
        <pc:chgData name="Mohundro, Drew" userId="S::jdm1345@msstate.edu::1409edce-db9c-4f09-8323-77fc479243e2" providerId="AD" clId="Web-{F7E676D7-D5A6-48D1-B23E-CF98A7E605F7}" dt="2020-08-21T23:47:35.776" v="66"/>
        <pc:sldMkLst>
          <pc:docMk/>
          <pc:sldMk cId="2276264627" sldId="257"/>
        </pc:sldMkLst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276264627" sldId="257"/>
            <ac:spMk id="2" creationId="{CB0B15C6-CED9-4F8C-9ACC-607E8EE49C1A}"/>
          </ac:spMkLst>
        </pc:spChg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276264627" sldId="257"/>
            <ac:spMk id="3" creationId="{8C4F9DEE-3100-4756-918E-32C69D7F3C3F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276264627" sldId="257"/>
            <ac:spMk id="31" creationId="{DD3981AC-7B61-4947-BCF3-F7AA7FA385B9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276264627" sldId="257"/>
            <ac:spMk id="32" creationId="{55D4142C-5077-457F-A6AD-3FECFDB39685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276264627" sldId="257"/>
            <ac:spMk id="33" creationId="{7A5F0580-5EE9-419F-96EE-B6529EF6E7D0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276264627" sldId="257"/>
            <ac:spMk id="34" creationId="{9AA72BD9-2C5A-4EDC-931F-5AA08EACA0F3}"/>
          </ac:spMkLst>
        </pc:spChg>
      </pc:sldChg>
      <pc:sldChg chg="addSp delSp modSp mod setBg modClrScheme chgLayout">
        <pc:chgData name="Mohundro, Drew" userId="S::jdm1345@msstate.edu::1409edce-db9c-4f09-8323-77fc479243e2" providerId="AD" clId="Web-{F7E676D7-D5A6-48D1-B23E-CF98A7E605F7}" dt="2020-08-21T23:57:37.377" v="142" actId="1076"/>
        <pc:sldMkLst>
          <pc:docMk/>
          <pc:sldMk cId="1564960857" sldId="258"/>
        </pc:sldMkLst>
        <pc:spChg chg="mod ord">
          <ac:chgData name="Mohundro, Drew" userId="S::jdm1345@msstate.edu::1409edce-db9c-4f09-8323-77fc479243e2" providerId="AD" clId="Web-{F7E676D7-D5A6-48D1-B23E-CF98A7E605F7}" dt="2020-08-21T23:54:11.795" v="112"/>
          <ac:spMkLst>
            <pc:docMk/>
            <pc:sldMk cId="1564960857" sldId="258"/>
            <ac:spMk id="2" creationId="{FF6F4F8E-5585-4496-8085-F4C008D68A56}"/>
          </ac:spMkLst>
        </pc:spChg>
        <pc:spChg chg="mod ord">
          <ac:chgData name="Mohundro, Drew" userId="S::jdm1345@msstate.edu::1409edce-db9c-4f09-8323-77fc479243e2" providerId="AD" clId="Web-{F7E676D7-D5A6-48D1-B23E-CF98A7E605F7}" dt="2020-08-21T23:54:11.795" v="112"/>
          <ac:spMkLst>
            <pc:docMk/>
            <pc:sldMk cId="1564960857" sldId="258"/>
            <ac:spMk id="3" creationId="{3EAB17FF-C72F-480E-A808-552745ABC723}"/>
          </ac:spMkLst>
        </pc:spChg>
        <pc:spChg chg="del">
          <ac:chgData name="Mohundro, Drew" userId="S::jdm1345@msstate.edu::1409edce-db9c-4f09-8323-77fc479243e2" providerId="AD" clId="Web-{F7E676D7-D5A6-48D1-B23E-CF98A7E605F7}" dt="2020-08-21T23:30:08.348" v="0"/>
          <ac:spMkLst>
            <pc:docMk/>
            <pc:sldMk cId="1564960857" sldId="258"/>
            <ac:spMk id="4" creationId="{D5262290-C409-4AF3-86E8-7670BBE3EDD4}"/>
          </ac:spMkLst>
        </pc:spChg>
        <pc:spChg chg="del mod">
          <ac:chgData name="Mohundro, Drew" userId="S::jdm1345@msstate.edu::1409edce-db9c-4f09-8323-77fc479243e2" providerId="AD" clId="Web-{F7E676D7-D5A6-48D1-B23E-CF98A7E605F7}" dt="2020-08-21T23:48:11.776" v="78"/>
          <ac:spMkLst>
            <pc:docMk/>
            <pc:sldMk cId="1564960857" sldId="258"/>
            <ac:spMk id="5" creationId="{79ED08B9-D00B-40A4-8634-D03413648869}"/>
          </ac:spMkLst>
        </pc:spChg>
        <pc:spChg chg="del mod ord">
          <ac:chgData name="Mohundro, Drew" userId="S::jdm1345@msstate.edu::1409edce-db9c-4f09-8323-77fc479243e2" providerId="AD" clId="Web-{F7E676D7-D5A6-48D1-B23E-CF98A7E605F7}" dt="2020-08-21T23:48:21.995" v="80"/>
          <ac:spMkLst>
            <pc:docMk/>
            <pc:sldMk cId="1564960857" sldId="258"/>
            <ac:spMk id="6" creationId="{51EFCD20-B426-4B42-B24F-6B5966D41DB2}"/>
          </ac:spMkLst>
        </pc:spChg>
        <pc:spChg chg="del mod">
          <ac:chgData name="Mohundro, Drew" userId="S::jdm1345@msstate.edu::1409edce-db9c-4f09-8323-77fc479243e2" providerId="AD" clId="Web-{F7E676D7-D5A6-48D1-B23E-CF98A7E605F7}" dt="2020-08-21T23:48:34.979" v="84"/>
          <ac:spMkLst>
            <pc:docMk/>
            <pc:sldMk cId="1564960857" sldId="258"/>
            <ac:spMk id="7" creationId="{2937AAF8-9F83-482C-BD14-307754D3F336}"/>
          </ac:spMkLst>
        </pc:spChg>
        <pc:spChg chg="del mod">
          <ac:chgData name="Mohundro, Drew" userId="S::jdm1345@msstate.edu::1409edce-db9c-4f09-8323-77fc479243e2" providerId="AD" clId="Web-{F7E676D7-D5A6-48D1-B23E-CF98A7E605F7}" dt="2020-08-21T23:48:28.167" v="81"/>
          <ac:spMkLst>
            <pc:docMk/>
            <pc:sldMk cId="1564960857" sldId="258"/>
            <ac:spMk id="8" creationId="{A5ADFE72-E39E-4556-81D0-2949C2FD803A}"/>
          </ac:spMkLst>
        </pc:spChg>
        <pc:spChg chg="add del mod">
          <ac:chgData name="Mohundro, Drew" userId="S::jdm1345@msstate.edu::1409edce-db9c-4f09-8323-77fc479243e2" providerId="AD" clId="Web-{F7E676D7-D5A6-48D1-B23E-CF98A7E605F7}" dt="2020-08-21T23:49:49.074" v="93"/>
          <ac:spMkLst>
            <pc:docMk/>
            <pc:sldMk cId="1564960857" sldId="258"/>
            <ac:spMk id="9" creationId="{28E6A2EB-5FD8-45CB-99A3-51DFEAA71C92}"/>
          </ac:spMkLst>
        </pc:spChg>
        <pc:spChg chg="del">
          <ac:chgData name="Mohundro, Drew" userId="S::jdm1345@msstate.edu::1409edce-db9c-4f09-8323-77fc479243e2" providerId="AD" clId="Web-{F7E676D7-D5A6-48D1-B23E-CF98A7E605F7}" dt="2020-08-21T23:46:24.665" v="51"/>
          <ac:spMkLst>
            <pc:docMk/>
            <pc:sldMk cId="1564960857" sldId="258"/>
            <ac:spMk id="10" creationId="{59744526-44A6-4AE2-AFDA-2FD865EE8D18}"/>
          </ac:spMkLst>
        </pc:spChg>
        <pc:spChg chg="del mod">
          <ac:chgData name="Mohundro, Drew" userId="S::jdm1345@msstate.edu::1409edce-db9c-4f09-8323-77fc479243e2" providerId="AD" clId="Web-{F7E676D7-D5A6-48D1-B23E-CF98A7E605F7}" dt="2020-08-21T23:49:52.339" v="94"/>
          <ac:spMkLst>
            <pc:docMk/>
            <pc:sldMk cId="1564960857" sldId="258"/>
            <ac:spMk id="11" creationId="{E096F815-F7C5-4568-814B-344B51FA7457}"/>
          </ac:spMkLst>
        </pc:spChg>
        <pc:spChg chg="del mod">
          <ac:chgData name="Mohundro, Drew" userId="S::jdm1345@msstate.edu::1409edce-db9c-4f09-8323-77fc479243e2" providerId="AD" clId="Web-{F7E676D7-D5A6-48D1-B23E-CF98A7E605F7}" dt="2020-08-21T23:49:57.324" v="95"/>
          <ac:spMkLst>
            <pc:docMk/>
            <pc:sldMk cId="1564960857" sldId="258"/>
            <ac:spMk id="12" creationId="{78BE10C0-8F2F-4F5E-AB25-FA1CB87B31EF}"/>
          </ac:spMkLst>
        </pc:spChg>
        <pc:spChg chg="add del mod">
          <ac:chgData name="Mohundro, Drew" userId="S::jdm1345@msstate.edu::1409edce-db9c-4f09-8323-77fc479243e2" providerId="AD" clId="Web-{F7E676D7-D5A6-48D1-B23E-CF98A7E605F7}" dt="2020-08-21T23:38:04.590" v="33"/>
          <ac:spMkLst>
            <pc:docMk/>
            <pc:sldMk cId="1564960857" sldId="258"/>
            <ac:spMk id="16" creationId="{39CA8B81-8F86-4195-87B8-5663FD97EE53}"/>
          </ac:spMkLst>
        </pc:spChg>
        <pc:spChg chg="add del mod">
          <ac:chgData name="Mohundro, Drew" userId="S::jdm1345@msstate.edu::1409edce-db9c-4f09-8323-77fc479243e2" providerId="AD" clId="Web-{F7E676D7-D5A6-48D1-B23E-CF98A7E605F7}" dt="2020-08-21T23:37:30.089" v="32"/>
          <ac:spMkLst>
            <pc:docMk/>
            <pc:sldMk cId="1564960857" sldId="258"/>
            <ac:spMk id="18" creationId="{D5737D43-947B-4560-BA77-6E7CA5CAB8CC}"/>
          </ac:spMkLst>
        </pc:spChg>
        <pc:spChg chg="add del mod">
          <ac:chgData name="Mohundro, Drew" userId="S::jdm1345@msstate.edu::1409edce-db9c-4f09-8323-77fc479243e2" providerId="AD" clId="Web-{F7E676D7-D5A6-48D1-B23E-CF98A7E605F7}" dt="2020-08-21T23:48:31.276" v="83"/>
          <ac:spMkLst>
            <pc:docMk/>
            <pc:sldMk cId="1564960857" sldId="258"/>
            <ac:spMk id="25" creationId="{3F74BE6C-9FF2-4415-99BC-A43186371C27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50:47.184" v="103"/>
          <ac:spMkLst>
            <pc:docMk/>
            <pc:sldMk cId="1564960857" sldId="258"/>
            <ac:spMk id="26" creationId="{33CD251C-A887-4D2F-925B-FC097198538B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9:10.964" v="88"/>
          <ac:spMkLst>
            <pc:docMk/>
            <pc:sldMk cId="1564960857" sldId="258"/>
            <ac:spMk id="28" creationId="{7A976E23-29EC-4E20-9EF6-B7CC4A8210C3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9:10.964" v="88"/>
          <ac:spMkLst>
            <pc:docMk/>
            <pc:sldMk cId="1564960857" sldId="258"/>
            <ac:spMk id="30" creationId="{DF5FCEC6-E657-46F1-925F-13ED192124CE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54:11.795" v="112"/>
          <ac:spMkLst>
            <pc:docMk/>
            <pc:sldMk cId="1564960857" sldId="258"/>
            <ac:spMk id="33" creationId="{345B26DA-1C6B-4C66-81C9-9C1877FC2DB1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54:11.795" v="112"/>
          <ac:spMkLst>
            <pc:docMk/>
            <pc:sldMk cId="1564960857" sldId="258"/>
            <ac:spMk id="34" creationId="{98DE6C44-43F8-4DE4-AB81-66853FFEA09A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54:11.795" v="112"/>
          <ac:spMkLst>
            <pc:docMk/>
            <pc:sldMk cId="1564960857" sldId="258"/>
            <ac:spMk id="36" creationId="{A3C210E6-A35A-4F68-8D60-801A019C75B8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54:11.795" v="112"/>
          <ac:spMkLst>
            <pc:docMk/>
            <pc:sldMk cId="1564960857" sldId="258"/>
            <ac:spMk id="38" creationId="{AC0D06B0-F19C-459E-B221-A34B506FB5E3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9:10.964" v="88"/>
          <ac:spMkLst>
            <pc:docMk/>
            <pc:sldMk cId="1564960857" sldId="258"/>
            <ac:spMk id="40" creationId="{FF0BDB76-BCEC-498E-BA26-C763CD9FA3E7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54:11.795" v="112"/>
          <ac:spMkLst>
            <pc:docMk/>
            <pc:sldMk cId="1564960857" sldId="258"/>
            <ac:spMk id="44" creationId="{2409529B-9B56-4F10-BE4D-F934DB89E57E}"/>
          </ac:spMkLst>
        </pc:spChg>
        <pc:spChg chg="add">
          <ac:chgData name="Mohundro, Drew" userId="S::jdm1345@msstate.edu::1409edce-db9c-4f09-8323-77fc479243e2" providerId="AD" clId="Web-{F7E676D7-D5A6-48D1-B23E-CF98A7E605F7}" dt="2020-08-21T23:54:11.795" v="112"/>
          <ac:spMkLst>
            <pc:docMk/>
            <pc:sldMk cId="1564960857" sldId="258"/>
            <ac:spMk id="46" creationId="{A7AE9375-4664-4DB2-922D-2782A6E439AC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54:11.780" v="111"/>
          <ac:spMkLst>
            <pc:docMk/>
            <pc:sldMk cId="1564960857" sldId="258"/>
            <ac:spMk id="49" creationId="{33CD251C-A887-4D2F-925B-FC097198538B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9:10.964" v="88"/>
          <ac:spMkLst>
            <pc:docMk/>
            <pc:sldMk cId="1564960857" sldId="258"/>
            <ac:spMk id="54" creationId="{1452CEF2-C9EC-4C15-99E4-C781AB08AB91}"/>
          </ac:spMkLst>
        </pc:spChg>
        <pc:grpChg chg="add del">
          <ac:chgData name="Mohundro, Drew" userId="S::jdm1345@msstate.edu::1409edce-db9c-4f09-8323-77fc479243e2" providerId="AD" clId="Web-{F7E676D7-D5A6-48D1-B23E-CF98A7E605F7}" dt="2020-08-21T23:50:47.184" v="103"/>
          <ac:grpSpMkLst>
            <pc:docMk/>
            <pc:sldMk cId="1564960857" sldId="258"/>
            <ac:grpSpMk id="27" creationId="{770AE191-D2EA-45C9-A44D-830C188F74CB}"/>
          </ac:grpSpMkLst>
        </pc:grpChg>
        <pc:grpChg chg="add del">
          <ac:chgData name="Mohundro, Drew" userId="S::jdm1345@msstate.edu::1409edce-db9c-4f09-8323-77fc479243e2" providerId="AD" clId="Web-{F7E676D7-D5A6-48D1-B23E-CF98A7E605F7}" dt="2020-08-21T23:49:10.964" v="88"/>
          <ac:grpSpMkLst>
            <pc:docMk/>
            <pc:sldMk cId="1564960857" sldId="258"/>
            <ac:grpSpMk id="32" creationId="{A87B4425-5DCC-4CB0-A57F-5A6240FBDB34}"/>
          </ac:grpSpMkLst>
        </pc:grpChg>
        <pc:grpChg chg="add del">
          <ac:chgData name="Mohundro, Drew" userId="S::jdm1345@msstate.edu::1409edce-db9c-4f09-8323-77fc479243e2" providerId="AD" clId="Web-{F7E676D7-D5A6-48D1-B23E-CF98A7E605F7}" dt="2020-08-21T23:49:10.964" v="88"/>
          <ac:grpSpMkLst>
            <pc:docMk/>
            <pc:sldMk cId="1564960857" sldId="258"/>
            <ac:grpSpMk id="42" creationId="{DD8DF5DF-A251-4BC2-8965-4EDDD01FC56E}"/>
          </ac:grpSpMkLst>
        </pc:grpChg>
        <pc:grpChg chg="add del">
          <ac:chgData name="Mohundro, Drew" userId="S::jdm1345@msstate.edu::1409edce-db9c-4f09-8323-77fc479243e2" providerId="AD" clId="Web-{F7E676D7-D5A6-48D1-B23E-CF98A7E605F7}" dt="2020-08-21T23:49:10.964" v="88"/>
          <ac:grpSpMkLst>
            <pc:docMk/>
            <pc:sldMk cId="1564960857" sldId="258"/>
            <ac:grpSpMk id="48" creationId="{5ED40922-D4A1-4CC1-9392-813DA6447CC2}"/>
          </ac:grpSpMkLst>
        </pc:grpChg>
        <pc:grpChg chg="add del">
          <ac:chgData name="Mohundro, Drew" userId="S::jdm1345@msstate.edu::1409edce-db9c-4f09-8323-77fc479243e2" providerId="AD" clId="Web-{F7E676D7-D5A6-48D1-B23E-CF98A7E605F7}" dt="2020-08-21T23:54:11.780" v="111"/>
          <ac:grpSpMkLst>
            <pc:docMk/>
            <pc:sldMk cId="1564960857" sldId="258"/>
            <ac:grpSpMk id="51" creationId="{770AE191-D2EA-45C9-A44D-830C188F74CB}"/>
          </ac:grpSpMkLst>
        </pc:grpChg>
        <pc:grpChg chg="add del">
          <ac:chgData name="Mohundro, Drew" userId="S::jdm1345@msstate.edu::1409edce-db9c-4f09-8323-77fc479243e2" providerId="AD" clId="Web-{F7E676D7-D5A6-48D1-B23E-CF98A7E605F7}" dt="2020-08-21T23:49:10.964" v="88"/>
          <ac:grpSpMkLst>
            <pc:docMk/>
            <pc:sldMk cId="1564960857" sldId="258"/>
            <ac:grpSpMk id="56" creationId="{600459E6-26A3-4EAC-A34C-D0792D88CC26}"/>
          </ac:grpSpMkLst>
        </pc:grpChg>
        <pc:picChg chg="add del mod ord modCrop">
          <ac:chgData name="Mohundro, Drew" userId="S::jdm1345@msstate.edu::1409edce-db9c-4f09-8323-77fc479243e2" providerId="AD" clId="Web-{F7E676D7-D5A6-48D1-B23E-CF98A7E605F7}" dt="2020-08-21T23:56:47.267" v="137" actId="1076"/>
          <ac:picMkLst>
            <pc:docMk/>
            <pc:sldMk cId="1564960857" sldId="258"/>
            <ac:picMk id="13" creationId="{F00DF876-EEC5-4E85-B9D2-C58FA88384D4}"/>
          </ac:picMkLst>
        </pc:picChg>
        <pc:picChg chg="add del mod">
          <ac:chgData name="Mohundro, Drew" userId="S::jdm1345@msstate.edu::1409edce-db9c-4f09-8323-77fc479243e2" providerId="AD" clId="Web-{F7E676D7-D5A6-48D1-B23E-CF98A7E605F7}" dt="2020-08-21T23:32:50.803" v="8"/>
          <ac:picMkLst>
            <pc:docMk/>
            <pc:sldMk cId="1564960857" sldId="258"/>
            <ac:picMk id="14" creationId="{8FD04134-2112-4DF5-904F-578FE49E025A}"/>
          </ac:picMkLst>
        </pc:picChg>
        <pc:picChg chg="add del mod">
          <ac:chgData name="Mohundro, Drew" userId="S::jdm1345@msstate.edu::1409edce-db9c-4f09-8323-77fc479243e2" providerId="AD" clId="Web-{F7E676D7-D5A6-48D1-B23E-CF98A7E605F7}" dt="2020-08-21T23:33:39.572" v="11"/>
          <ac:picMkLst>
            <pc:docMk/>
            <pc:sldMk cId="1564960857" sldId="258"/>
            <ac:picMk id="15" creationId="{A6767AAF-9632-4F7E-8702-8D5E0066B2AD}"/>
          </ac:picMkLst>
        </pc:picChg>
        <pc:picChg chg="add mod ord modCrop">
          <ac:chgData name="Mohundro, Drew" userId="S::jdm1345@msstate.edu::1409edce-db9c-4f09-8323-77fc479243e2" providerId="AD" clId="Web-{F7E676D7-D5A6-48D1-B23E-CF98A7E605F7}" dt="2020-08-21T23:56:19.845" v="132" actId="14100"/>
          <ac:picMkLst>
            <pc:docMk/>
            <pc:sldMk cId="1564960857" sldId="258"/>
            <ac:picMk id="19" creationId="{3A3725E9-71DC-48F2-B490-29B7C799B12C}"/>
          </ac:picMkLst>
        </pc:picChg>
        <pc:picChg chg="add del mod">
          <ac:chgData name="Mohundro, Drew" userId="S::jdm1345@msstate.edu::1409edce-db9c-4f09-8323-77fc479243e2" providerId="AD" clId="Web-{F7E676D7-D5A6-48D1-B23E-CF98A7E605F7}" dt="2020-08-21T23:40:43.919" v="41"/>
          <ac:picMkLst>
            <pc:docMk/>
            <pc:sldMk cId="1564960857" sldId="258"/>
            <ac:picMk id="20" creationId="{5602EFCB-B254-499A-A0AE-56A67EE7CA33}"/>
          </ac:picMkLst>
        </pc:picChg>
        <pc:picChg chg="add mod ord">
          <ac:chgData name="Mohundro, Drew" userId="S::jdm1345@msstate.edu::1409edce-db9c-4f09-8323-77fc479243e2" providerId="AD" clId="Web-{F7E676D7-D5A6-48D1-B23E-CF98A7E605F7}" dt="2020-08-21T23:57:34.861" v="141" actId="1076"/>
          <ac:picMkLst>
            <pc:docMk/>
            <pc:sldMk cId="1564960857" sldId="258"/>
            <ac:picMk id="21" creationId="{7591576E-6C08-494D-8B20-73EBEC5ECF18}"/>
          </ac:picMkLst>
        </pc:picChg>
        <pc:picChg chg="add del mod">
          <ac:chgData name="Mohundro, Drew" userId="S::jdm1345@msstate.edu::1409edce-db9c-4f09-8323-77fc479243e2" providerId="AD" clId="Web-{F7E676D7-D5A6-48D1-B23E-CF98A7E605F7}" dt="2020-08-21T23:44:25.472" v="46"/>
          <ac:picMkLst>
            <pc:docMk/>
            <pc:sldMk cId="1564960857" sldId="258"/>
            <ac:picMk id="22" creationId="{F2C4B750-282A-4A9D-BF2C-2BED8E470253}"/>
          </ac:picMkLst>
        </pc:picChg>
        <pc:picChg chg="add mod ord">
          <ac:chgData name="Mohundro, Drew" userId="S::jdm1345@msstate.edu::1409edce-db9c-4f09-8323-77fc479243e2" providerId="AD" clId="Web-{F7E676D7-D5A6-48D1-B23E-CF98A7E605F7}" dt="2020-08-21T23:57:37.377" v="142" actId="1076"/>
          <ac:picMkLst>
            <pc:docMk/>
            <pc:sldMk cId="1564960857" sldId="258"/>
            <ac:picMk id="23" creationId="{3D423071-D14F-47CA-9E24-3471965D41AC}"/>
          </ac:picMkLst>
        </pc:picChg>
        <pc:cxnChg chg="add del mod">
          <ac:chgData name="Mohundro, Drew" userId="S::jdm1345@msstate.edu::1409edce-db9c-4f09-8323-77fc479243e2" providerId="AD" clId="Web-{F7E676D7-D5A6-48D1-B23E-CF98A7E605F7}" dt="2020-08-21T23:37:27.105" v="31"/>
          <ac:cxnSpMkLst>
            <pc:docMk/>
            <pc:sldMk cId="1564960857" sldId="258"/>
            <ac:cxnSpMk id="17" creationId="{BBE9ACDA-639A-4D97-B74D-4F35A3B5CB9E}"/>
          </ac:cxnSpMkLst>
        </pc:cxnChg>
        <pc:cxnChg chg="add">
          <ac:chgData name="Mohundro, Drew" userId="S::jdm1345@msstate.edu::1409edce-db9c-4f09-8323-77fc479243e2" providerId="AD" clId="Web-{F7E676D7-D5A6-48D1-B23E-CF98A7E605F7}" dt="2020-08-21T23:54:11.795" v="112"/>
          <ac:cxnSpMkLst>
            <pc:docMk/>
            <pc:sldMk cId="1564960857" sldId="258"/>
            <ac:cxnSpMk id="47" creationId="{EE504C98-6397-41C1-A8D8-2D9C4ED307E0}"/>
          </ac:cxnSpMkLst>
        </pc:cxnChg>
        <pc:cxnChg chg="add">
          <ac:chgData name="Mohundro, Drew" userId="S::jdm1345@msstate.edu::1409edce-db9c-4f09-8323-77fc479243e2" providerId="AD" clId="Web-{F7E676D7-D5A6-48D1-B23E-CF98A7E605F7}" dt="2020-08-21T23:54:11.795" v="112"/>
          <ac:cxnSpMkLst>
            <pc:docMk/>
            <pc:sldMk cId="1564960857" sldId="258"/>
            <ac:cxnSpMk id="53" creationId="{B7188D9B-1674-419B-A379-D1632A7EC3A2}"/>
          </ac:cxnSpMkLst>
        </pc:cxnChg>
      </pc:sldChg>
      <pc:sldChg chg="addSp delSp modSp mod modClrScheme delDesignElem chgLayout modNotes">
        <pc:chgData name="Mohundro, Drew" userId="S::jdm1345@msstate.edu::1409edce-db9c-4f09-8323-77fc479243e2" providerId="AD" clId="Web-{F7E676D7-D5A6-48D1-B23E-CF98A7E605F7}" dt="2020-08-22T00:21:46.774" v="264"/>
        <pc:sldMkLst>
          <pc:docMk/>
          <pc:sldMk cId="1957324505" sldId="259"/>
        </pc:sldMkLst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957324505" sldId="259"/>
            <ac:spMk id="2" creationId="{F002CADB-772B-4809-A163-6580CBD56173}"/>
          </ac:spMkLst>
        </pc:spChg>
        <pc:spChg chg="mod ord">
          <ac:chgData name="Mohundro, Drew" userId="S::jdm1345@msstate.edu::1409edce-db9c-4f09-8323-77fc479243e2" providerId="AD" clId="Web-{F7E676D7-D5A6-48D1-B23E-CF98A7E605F7}" dt="2020-08-22T00:21:25.634" v="227" actId="20577"/>
          <ac:spMkLst>
            <pc:docMk/>
            <pc:sldMk cId="1957324505" sldId="259"/>
            <ac:spMk id="3" creationId="{FE58BAB2-449D-477E-983D-BD9F5AC4D99A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957324505" sldId="259"/>
            <ac:spMk id="26" creationId="{E8A8EAB8-D2FF-444D-B34B-7D32F106AD0E}"/>
          </ac:spMkLst>
        </pc:spChg>
        <pc:picChg chg="mod ord modCrop">
          <ac:chgData name="Mohundro, Drew" userId="S::jdm1345@msstate.edu::1409edce-db9c-4f09-8323-77fc479243e2" providerId="AD" clId="Web-{F7E676D7-D5A6-48D1-B23E-CF98A7E605F7}" dt="2020-08-21T23:47:35.776" v="66"/>
          <ac:picMkLst>
            <pc:docMk/>
            <pc:sldMk cId="1957324505" sldId="259"/>
            <ac:picMk id="5" creationId="{8561304E-1D30-4F41-9D32-5C4D0D898C88}"/>
          </ac:picMkLst>
        </pc:picChg>
        <pc:cxnChg chg="add del">
          <ac:chgData name="Mohundro, Drew" userId="S::jdm1345@msstate.edu::1409edce-db9c-4f09-8323-77fc479243e2" providerId="AD" clId="Web-{F7E676D7-D5A6-48D1-B23E-CF98A7E605F7}" dt="2020-08-21T23:47:35.776" v="66"/>
          <ac:cxnSpMkLst>
            <pc:docMk/>
            <pc:sldMk cId="1957324505" sldId="259"/>
            <ac:cxnSpMk id="28" creationId="{EEA38897-7BA3-4408-8083-3235339C4A60}"/>
          </ac:cxnSpMkLst>
        </pc:cxnChg>
        <pc:cxnChg chg="add del">
          <ac:chgData name="Mohundro, Drew" userId="S::jdm1345@msstate.edu::1409edce-db9c-4f09-8323-77fc479243e2" providerId="AD" clId="Web-{F7E676D7-D5A6-48D1-B23E-CF98A7E605F7}" dt="2020-08-21T23:47:35.776" v="66"/>
          <ac:cxnSpMkLst>
            <pc:docMk/>
            <pc:sldMk cId="1957324505" sldId="259"/>
            <ac:cxnSpMk id="30" creationId="{F11AD06B-AB20-4097-8606-5DA00DBACE88}"/>
          </ac:cxnSpMkLst>
        </pc:cxnChg>
      </pc:sldChg>
      <pc:sldChg chg="addSp delSp modSp mod modClrScheme delDesignElem chgLayout">
        <pc:chgData name="Mohundro, Drew" userId="S::jdm1345@msstate.edu::1409edce-db9c-4f09-8323-77fc479243e2" providerId="AD" clId="Web-{F7E676D7-D5A6-48D1-B23E-CF98A7E605F7}" dt="2020-08-21T23:47:35.776" v="66"/>
        <pc:sldMkLst>
          <pc:docMk/>
          <pc:sldMk cId="2011180605" sldId="260"/>
        </pc:sldMkLst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011180605" sldId="260"/>
            <ac:spMk id="2" creationId="{4A1F06FD-3946-4E6B-ACE7-F48BB816B6FC}"/>
          </ac:spMkLst>
        </pc:spChg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011180605" sldId="260"/>
            <ac:spMk id="3" creationId="{9CB7227E-698E-44B3-8586-E91ACB494A82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011180605" sldId="260"/>
            <ac:spMk id="72" creationId="{907EF6B7-1338-4443-8C46-6A318D952DFD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011180605" sldId="260"/>
            <ac:spMk id="74" creationId="{DAAE4CDD-124C-4DCF-9584-B6033B545DD5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2011180605" sldId="260"/>
            <ac:spMk id="76" creationId="{081E4A58-353D-44AE-B2FC-2A74E2E400F7}"/>
          </ac:spMkLst>
        </pc:spChg>
      </pc:sldChg>
      <pc:sldChg chg="modSp mod modClrScheme chgLayout">
        <pc:chgData name="Mohundro, Drew" userId="S::jdm1345@msstate.edu::1409edce-db9c-4f09-8323-77fc479243e2" providerId="AD" clId="Web-{F7E676D7-D5A6-48D1-B23E-CF98A7E605F7}" dt="2020-08-22T00:15:20.988" v="189" actId="20577"/>
        <pc:sldMkLst>
          <pc:docMk/>
          <pc:sldMk cId="1594332678" sldId="262"/>
        </pc:sldMkLst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594332678" sldId="262"/>
            <ac:spMk id="2" creationId="{09ADDDBA-C482-4E01-813F-B24DA064FCA2}"/>
          </ac:spMkLst>
        </pc:spChg>
        <pc:spChg chg="mod ord">
          <ac:chgData name="Mohundro, Drew" userId="S::jdm1345@msstate.edu::1409edce-db9c-4f09-8323-77fc479243e2" providerId="AD" clId="Web-{F7E676D7-D5A6-48D1-B23E-CF98A7E605F7}" dt="2020-08-22T00:15:20.988" v="189" actId="20577"/>
          <ac:spMkLst>
            <pc:docMk/>
            <pc:sldMk cId="1594332678" sldId="262"/>
            <ac:spMk id="3" creationId="{0A37A378-BD15-4686-A428-5C4EF645C722}"/>
          </ac:spMkLst>
        </pc:spChg>
      </pc:sldChg>
      <pc:sldChg chg="addSp delSp modSp mod modClrScheme delDesignElem chgLayout">
        <pc:chgData name="Mohundro, Drew" userId="S::jdm1345@msstate.edu::1409edce-db9c-4f09-8323-77fc479243e2" providerId="AD" clId="Web-{F7E676D7-D5A6-48D1-B23E-CF98A7E605F7}" dt="2020-08-21T23:47:35.776" v="66"/>
        <pc:sldMkLst>
          <pc:docMk/>
          <pc:sldMk cId="1861857586" sldId="263"/>
        </pc:sldMkLst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861857586" sldId="263"/>
            <ac:spMk id="2" creationId="{61B01F9C-D6C9-44BE-B5DA-3389C3550F58}"/>
          </ac:spMkLst>
        </pc:spChg>
        <pc:spChg chg="mod ord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861857586" sldId="263"/>
            <ac:spMk id="4" creationId="{F18AC11E-DA27-4D26-A78D-29EB8EF3BAC5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861857586" sldId="263"/>
            <ac:spMk id="38" creationId="{A81E7530-396C-45F0-92F4-A885648D1631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861857586" sldId="263"/>
            <ac:spMk id="39" creationId="{D9F5512A-48E1-4C07-B75E-3CCC517B6804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861857586" sldId="263"/>
            <ac:spMk id="40" creationId="{7316481C-0A49-4796-812B-0D64F063B720}"/>
          </ac:spMkLst>
        </pc:spChg>
        <pc:spChg chg="add del">
          <ac:chgData name="Mohundro, Drew" userId="S::jdm1345@msstate.edu::1409edce-db9c-4f09-8323-77fc479243e2" providerId="AD" clId="Web-{F7E676D7-D5A6-48D1-B23E-CF98A7E605F7}" dt="2020-08-21T23:47:35.776" v="66"/>
          <ac:spMkLst>
            <pc:docMk/>
            <pc:sldMk cId="1861857586" sldId="263"/>
            <ac:spMk id="41" creationId="{A5271697-90F1-4A23-8EF2-0179F2EAFACB}"/>
          </ac:spMkLst>
        </pc:spChg>
        <pc:grpChg chg="add del">
          <ac:chgData name="Mohundro, Drew" userId="S::jdm1345@msstate.edu::1409edce-db9c-4f09-8323-77fc479243e2" providerId="AD" clId="Web-{F7E676D7-D5A6-48D1-B23E-CF98A7E605F7}" dt="2020-08-21T23:47:35.776" v="66"/>
          <ac:grpSpMkLst>
            <pc:docMk/>
            <pc:sldMk cId="1861857586" sldId="263"/>
            <ac:grpSpMk id="42" creationId="{81DE8B58-F373-409E-A253-4380A66091D4}"/>
          </ac:grpSpMkLst>
        </pc:grpChg>
        <pc:picChg chg="mod ord">
          <ac:chgData name="Mohundro, Drew" userId="S::jdm1345@msstate.edu::1409edce-db9c-4f09-8323-77fc479243e2" providerId="AD" clId="Web-{F7E676D7-D5A6-48D1-B23E-CF98A7E605F7}" dt="2020-08-21T23:47:35.776" v="66"/>
          <ac:picMkLst>
            <pc:docMk/>
            <pc:sldMk cId="1861857586" sldId="263"/>
            <ac:picMk id="6" creationId="{0C9BB606-1234-464E-89D1-CB0CEEACC1A7}"/>
          </ac:picMkLst>
        </pc:picChg>
      </pc:sldChg>
      <pc:sldMasterChg chg="add del addSldLayout delSldLayout">
        <pc:chgData name="Mohundro, Drew" userId="S::jdm1345@msstate.edu::1409edce-db9c-4f09-8323-77fc479243e2" providerId="AD" clId="Web-{F7E676D7-D5A6-48D1-B23E-CF98A7E605F7}" dt="2020-08-21T23:47:35.776" v="66"/>
        <pc:sldMasterMkLst>
          <pc:docMk/>
          <pc:sldMasterMk cId="4157721808" sldId="2147483648"/>
        </pc:sldMasterMkLst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950748000" sldId="2147483649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2094765458" sldId="2147483650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3501570348" sldId="2147483651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1094313246" sldId="2147483652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3534156253" sldId="2147483653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2276800726" sldId="2147483654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1122776316" sldId="2147483655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1071935786" sldId="2147483656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2764090772" sldId="2147483657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2211074062" sldId="2147483658"/>
          </pc:sldLayoutMkLst>
        </pc:sldLayoutChg>
        <pc:sldLayoutChg chg="add del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4157721808" sldId="2147483648"/>
            <pc:sldLayoutMk cId="3739720514" sldId="2147483659"/>
          </pc:sldLayoutMkLst>
        </pc:sldLayoutChg>
      </pc:sldMasterChg>
      <pc:sldMasterChg chg="add del addSldLayout delSldLayout modSldLayout">
        <pc:chgData name="Mohundro, Drew" userId="S::jdm1345@msstate.edu::1409edce-db9c-4f09-8323-77fc479243e2" providerId="AD" clId="Web-{F7E676D7-D5A6-48D1-B23E-CF98A7E605F7}" dt="2020-08-21T23:47:35.776" v="66"/>
        <pc:sldMasterMkLst>
          <pc:docMk/>
          <pc:sldMasterMk cId="2043583334" sldId="2147483660"/>
        </pc:sldMasterMkLst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761414547" sldId="2147483661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1688394751" sldId="2147483662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3370049822" sldId="2147483663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3916499010" sldId="2147483664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1300707519" sldId="2147483665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1209221100" sldId="2147483666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1079895572" sldId="2147483667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3242680244" sldId="2147483668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113178122" sldId="2147483669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3414266396" sldId="2147483670"/>
          </pc:sldLayoutMkLst>
        </pc:sldLayoutChg>
        <pc:sldLayoutChg chg="add del mod replId">
          <pc:chgData name="Mohundro, Drew" userId="S::jdm1345@msstate.edu::1409edce-db9c-4f09-8323-77fc479243e2" providerId="AD" clId="Web-{F7E676D7-D5A6-48D1-B23E-CF98A7E605F7}" dt="2020-08-21T23:47:35.776" v="66"/>
          <pc:sldLayoutMkLst>
            <pc:docMk/>
            <pc:sldMasterMk cId="2043583334" sldId="2147483660"/>
            <pc:sldLayoutMk cId="146923934" sldId="2147483671"/>
          </pc:sldLayoutMkLst>
        </pc:sldLayoutChg>
      </pc:sldMasterChg>
    </pc:docChg>
  </pc:docChgLst>
  <pc:docChgLst>
    <pc:chgData name="Bigej, Alex" userId="S::anb832@msstate.edu::a711c1db-5550-49b8-84e1-13c4b00cd970" providerId="AD" clId="Web-{820FD8ED-E6FA-482E-BEAE-45242BC460E7}"/>
    <pc:docChg chg="modSld">
      <pc:chgData name="Bigej, Alex" userId="S::anb832@msstate.edu::a711c1db-5550-49b8-84e1-13c4b00cd970" providerId="AD" clId="Web-{820FD8ED-E6FA-482E-BEAE-45242BC460E7}" dt="2020-08-21T23:19:29.582" v="9" actId="20577"/>
      <pc:docMkLst>
        <pc:docMk/>
      </pc:docMkLst>
      <pc:sldChg chg="modSp">
        <pc:chgData name="Bigej, Alex" userId="S::anb832@msstate.edu::a711c1db-5550-49b8-84e1-13c4b00cd970" providerId="AD" clId="Web-{820FD8ED-E6FA-482E-BEAE-45242BC460E7}" dt="2020-08-21T23:19:29.582" v="8" actId="20577"/>
        <pc:sldMkLst>
          <pc:docMk/>
          <pc:sldMk cId="942470416" sldId="256"/>
        </pc:sldMkLst>
        <pc:spChg chg="mod">
          <ac:chgData name="Bigej, Alex" userId="S::anb832@msstate.edu::a711c1db-5550-49b8-84e1-13c4b00cd970" providerId="AD" clId="Web-{820FD8ED-E6FA-482E-BEAE-45242BC460E7}" dt="2020-08-21T23:19:29.582" v="8" actId="20577"/>
          <ac:spMkLst>
            <pc:docMk/>
            <pc:sldMk cId="942470416" sldId="256"/>
            <ac:spMk id="4" creationId="{D8F03A09-D570-4928-BB44-42F00D4B09C6}"/>
          </ac:spMkLst>
        </pc:spChg>
      </pc:sldChg>
    </pc:docChg>
  </pc:docChgLst>
  <pc:docChgLst>
    <pc:chgData name="Bigej, Alex" userId="S::anb832@msstate.edu::a711c1db-5550-49b8-84e1-13c4b00cd970" providerId="AD" clId="Web-{6429E517-5EA1-47B7-8088-EDE789BD0DFE}"/>
    <pc:docChg chg="modSld">
      <pc:chgData name="Bigej, Alex" userId="S::anb832@msstate.edu::a711c1db-5550-49b8-84e1-13c4b00cd970" providerId="AD" clId="Web-{6429E517-5EA1-47B7-8088-EDE789BD0DFE}" dt="2020-08-21T23:17:23.452" v="254"/>
      <pc:docMkLst>
        <pc:docMk/>
      </pc:docMkLst>
      <pc:sldChg chg="addSp delSp modSp mod setBg modClrScheme setClrOvrMap chgLayout">
        <pc:chgData name="Bigej, Alex" userId="S::anb832@msstate.edu::a711c1db-5550-49b8-84e1-13c4b00cd970" providerId="AD" clId="Web-{6429E517-5EA1-47B7-8088-EDE789BD0DFE}" dt="2020-08-21T23:17:23.452" v="254"/>
        <pc:sldMkLst>
          <pc:docMk/>
          <pc:sldMk cId="1957324505" sldId="259"/>
        </pc:sldMkLst>
        <pc:spChg chg="mod ord">
          <ac:chgData name="Bigej, Alex" userId="S::anb832@msstate.edu::a711c1db-5550-49b8-84e1-13c4b00cd970" providerId="AD" clId="Web-{6429E517-5EA1-47B7-8088-EDE789BD0DFE}" dt="2020-08-21T23:17:23.452" v="254"/>
          <ac:spMkLst>
            <pc:docMk/>
            <pc:sldMk cId="1957324505" sldId="259"/>
            <ac:spMk id="2" creationId="{F002CADB-772B-4809-A163-6580CBD56173}"/>
          </ac:spMkLst>
        </pc:spChg>
        <pc:spChg chg="mod ord">
          <ac:chgData name="Bigej, Alex" userId="S::anb832@msstate.edu::a711c1db-5550-49b8-84e1-13c4b00cd970" providerId="AD" clId="Web-{6429E517-5EA1-47B7-8088-EDE789BD0DFE}" dt="2020-08-21T23:17:23.452" v="254"/>
          <ac:spMkLst>
            <pc:docMk/>
            <pc:sldMk cId="1957324505" sldId="259"/>
            <ac:spMk id="3" creationId="{FE58BAB2-449D-477E-983D-BD9F5AC4D99A}"/>
          </ac:spMkLst>
        </pc:spChg>
        <pc:spChg chg="add del mod ord">
          <ac:chgData name="Bigej, Alex" userId="S::anb832@msstate.edu::a711c1db-5550-49b8-84e1-13c4b00cd970" providerId="AD" clId="Web-{6429E517-5EA1-47B7-8088-EDE789BD0DFE}" dt="2020-08-21T23:17:12.327" v="251"/>
          <ac:spMkLst>
            <pc:docMk/>
            <pc:sldMk cId="1957324505" sldId="259"/>
            <ac:spMk id="4" creationId="{FC5FB75E-F23B-44DA-AD00-9B06898BAD01}"/>
          </ac:spMkLst>
        </pc:spChg>
        <pc:spChg chg="add">
          <ac:chgData name="Bigej, Alex" userId="S::anb832@msstate.edu::a711c1db-5550-49b8-84e1-13c4b00cd970" providerId="AD" clId="Web-{6429E517-5EA1-47B7-8088-EDE789BD0DFE}" dt="2020-08-21T23:17:23.452" v="254"/>
          <ac:spMkLst>
            <pc:docMk/>
            <pc:sldMk cId="1957324505" sldId="259"/>
            <ac:spMk id="7" creationId="{8FC9BE17-9A7B-462D-AE50-3D8777387304}"/>
          </ac:spMkLst>
        </pc:spChg>
        <pc:spChg chg="add">
          <ac:chgData name="Bigej, Alex" userId="S::anb832@msstate.edu::a711c1db-5550-49b8-84e1-13c4b00cd970" providerId="AD" clId="Web-{6429E517-5EA1-47B7-8088-EDE789BD0DFE}" dt="2020-08-21T23:17:23.452" v="254"/>
          <ac:spMkLst>
            <pc:docMk/>
            <pc:sldMk cId="1957324505" sldId="259"/>
            <ac:spMk id="8" creationId="{3EBE8569-6AEC-4B8C-8D53-2DE337CDBA65}"/>
          </ac:spMkLst>
        </pc:spChg>
        <pc:spChg chg="add">
          <ac:chgData name="Bigej, Alex" userId="S::anb832@msstate.edu::a711c1db-5550-49b8-84e1-13c4b00cd970" providerId="AD" clId="Web-{6429E517-5EA1-47B7-8088-EDE789BD0DFE}" dt="2020-08-21T23:17:23.452" v="254"/>
          <ac:spMkLst>
            <pc:docMk/>
            <pc:sldMk cId="1957324505" sldId="259"/>
            <ac:spMk id="9" creationId="{55D4142C-5077-457F-A6AD-3FECFDB39685}"/>
          </ac:spMkLst>
        </pc:spChg>
        <pc:spChg chg="add del">
          <ac:chgData name="Bigej, Alex" userId="S::anb832@msstate.edu::a711c1db-5550-49b8-84e1-13c4b00cd970" providerId="AD" clId="Web-{6429E517-5EA1-47B7-8088-EDE789BD0DFE}" dt="2020-08-21T23:17:23.436" v="253"/>
          <ac:spMkLst>
            <pc:docMk/>
            <pc:sldMk cId="1957324505" sldId="259"/>
            <ac:spMk id="10" creationId="{9AA72BD9-2C5A-4EDC-931F-5AA08EACA0F3}"/>
          </ac:spMkLst>
        </pc:spChg>
        <pc:spChg chg="add">
          <ac:chgData name="Bigej, Alex" userId="S::anb832@msstate.edu::a711c1db-5550-49b8-84e1-13c4b00cd970" providerId="AD" clId="Web-{6429E517-5EA1-47B7-8088-EDE789BD0DFE}" dt="2020-08-21T23:17:23.452" v="254"/>
          <ac:spMkLst>
            <pc:docMk/>
            <pc:sldMk cId="1957324505" sldId="259"/>
            <ac:spMk id="11" creationId="{7A5F0580-5EE9-419F-96EE-B6529EF6E7D0}"/>
          </ac:spMkLst>
        </pc:spChg>
        <pc:spChg chg="add del">
          <ac:chgData name="Bigej, Alex" userId="S::anb832@msstate.edu::a711c1db-5550-49b8-84e1-13c4b00cd970" providerId="AD" clId="Web-{6429E517-5EA1-47B7-8088-EDE789BD0DFE}" dt="2020-08-21T23:17:23.436" v="253"/>
          <ac:spMkLst>
            <pc:docMk/>
            <pc:sldMk cId="1957324505" sldId="259"/>
            <ac:spMk id="12" creationId="{DD3981AC-7B61-4947-BCF3-F7AA7FA385B9}"/>
          </ac:spMkLst>
        </pc:spChg>
        <pc:spChg chg="add del">
          <ac:chgData name="Bigej, Alex" userId="S::anb832@msstate.edu::a711c1db-5550-49b8-84e1-13c4b00cd970" providerId="AD" clId="Web-{6429E517-5EA1-47B7-8088-EDE789BD0DFE}" dt="2020-08-21T23:17:23.436" v="253"/>
          <ac:spMkLst>
            <pc:docMk/>
            <pc:sldMk cId="1957324505" sldId="259"/>
            <ac:spMk id="14" creationId="{55D4142C-5077-457F-A6AD-3FECFDB39685}"/>
          </ac:spMkLst>
        </pc:spChg>
        <pc:spChg chg="add del">
          <ac:chgData name="Bigej, Alex" userId="S::anb832@msstate.edu::a711c1db-5550-49b8-84e1-13c4b00cd970" providerId="AD" clId="Web-{6429E517-5EA1-47B7-8088-EDE789BD0DFE}" dt="2020-08-21T23:17:23.436" v="253"/>
          <ac:spMkLst>
            <pc:docMk/>
            <pc:sldMk cId="1957324505" sldId="259"/>
            <ac:spMk id="16" creationId="{7A5F0580-5EE9-419F-96EE-B6529EF6E7D0}"/>
          </ac:spMkLst>
        </pc:spChg>
        <pc:picChg chg="add mod ord modCrop">
          <ac:chgData name="Bigej, Alex" userId="S::anb832@msstate.edu::a711c1db-5550-49b8-84e1-13c4b00cd970" providerId="AD" clId="Web-{6429E517-5EA1-47B7-8088-EDE789BD0DFE}" dt="2020-08-21T23:17:23.452" v="254"/>
          <ac:picMkLst>
            <pc:docMk/>
            <pc:sldMk cId="1957324505" sldId="259"/>
            <ac:picMk id="5" creationId="{8561304E-1D30-4F41-9D32-5C4D0D898C88}"/>
          </ac:picMkLst>
        </pc:picChg>
      </pc:sldChg>
    </pc:docChg>
  </pc:docChgLst>
  <pc:docChgLst>
    <pc:chgData name="Mohundro, Drew" userId="S::jdm1345@msstate.edu::1409edce-db9c-4f09-8323-77fc479243e2" providerId="AD" clId="Web-{170DCA1F-43DD-4672-8AAA-7685295C8962}"/>
    <pc:docChg chg="modSld">
      <pc:chgData name="Mohundro, Drew" userId="S::jdm1345@msstate.edu::1409edce-db9c-4f09-8323-77fc479243e2" providerId="AD" clId="Web-{170DCA1F-43DD-4672-8AAA-7685295C8962}" dt="2020-08-19T23:49:01.657" v="21" actId="20577"/>
      <pc:docMkLst>
        <pc:docMk/>
      </pc:docMkLst>
      <pc:sldChg chg="modSp">
        <pc:chgData name="Mohundro, Drew" userId="S::jdm1345@msstate.edu::1409edce-db9c-4f09-8323-77fc479243e2" providerId="AD" clId="Web-{170DCA1F-43DD-4672-8AAA-7685295C8962}" dt="2020-08-19T23:49:00.782" v="19" actId="20577"/>
        <pc:sldMkLst>
          <pc:docMk/>
          <pc:sldMk cId="1564960857" sldId="258"/>
        </pc:sldMkLst>
        <pc:spChg chg="mod">
          <ac:chgData name="Mohundro, Drew" userId="S::jdm1345@msstate.edu::1409edce-db9c-4f09-8323-77fc479243e2" providerId="AD" clId="Web-{170DCA1F-43DD-4672-8AAA-7685295C8962}" dt="2020-08-19T23:49:00.782" v="19" actId="20577"/>
          <ac:spMkLst>
            <pc:docMk/>
            <pc:sldMk cId="1564960857" sldId="258"/>
            <ac:spMk id="2" creationId="{FF6F4F8E-5585-4496-8085-F4C008D68A56}"/>
          </ac:spMkLst>
        </pc:spChg>
      </pc:sldChg>
    </pc:docChg>
  </pc:docChgLst>
  <pc:docChgLst>
    <pc:chgData name="Smith, Garrett" userId="S::gas203@msstate.edu::3cfeb521-fca0-428e-831c-b8330432ff90" providerId="AD" clId="Web-{7B5254E3-5443-43D3-5FAD-A05E1D2A04E5}"/>
    <pc:docChg chg="modSld">
      <pc:chgData name="Smith, Garrett" userId="S::gas203@msstate.edu::3cfeb521-fca0-428e-831c-b8330432ff90" providerId="AD" clId="Web-{7B5254E3-5443-43D3-5FAD-A05E1D2A04E5}" dt="2020-08-31T21:15:39.474" v="526" actId="20577"/>
      <pc:docMkLst>
        <pc:docMk/>
      </pc:docMkLst>
      <pc:sldChg chg="modSp">
        <pc:chgData name="Smith, Garrett" userId="S::gas203@msstate.edu::3cfeb521-fca0-428e-831c-b8330432ff90" providerId="AD" clId="Web-{7B5254E3-5443-43D3-5FAD-A05E1D2A04E5}" dt="2020-08-31T21:15:19.365" v="524" actId="20577"/>
        <pc:sldMkLst>
          <pc:docMk/>
          <pc:sldMk cId="1594332678" sldId="262"/>
        </pc:sldMkLst>
        <pc:spChg chg="mod">
          <ac:chgData name="Smith, Garrett" userId="S::gas203@msstate.edu::3cfeb521-fca0-428e-831c-b8330432ff90" providerId="AD" clId="Web-{7B5254E3-5443-43D3-5FAD-A05E1D2A04E5}" dt="2020-08-31T21:15:19.365" v="524" actId="20577"/>
          <ac:spMkLst>
            <pc:docMk/>
            <pc:sldMk cId="1594332678" sldId="262"/>
            <ac:spMk id="3" creationId="{0A37A378-BD15-4686-A428-5C4EF645C722}"/>
          </ac:spMkLst>
        </pc:spChg>
      </pc:sldChg>
      <pc:sldChg chg="modSp">
        <pc:chgData name="Smith, Garrett" userId="S::gas203@msstate.edu::3cfeb521-fca0-428e-831c-b8330432ff90" providerId="AD" clId="Web-{7B5254E3-5443-43D3-5FAD-A05E1D2A04E5}" dt="2020-08-31T20:20:33.511" v="257" actId="20577"/>
        <pc:sldMkLst>
          <pc:docMk/>
          <pc:sldMk cId="192282757" sldId="264"/>
        </pc:sldMkLst>
        <pc:spChg chg="mod">
          <ac:chgData name="Smith, Garrett" userId="S::gas203@msstate.edu::3cfeb521-fca0-428e-831c-b8330432ff90" providerId="AD" clId="Web-{7B5254E3-5443-43D3-5FAD-A05E1D2A04E5}" dt="2020-08-31T20:20:33.511" v="257" actId="20577"/>
          <ac:spMkLst>
            <pc:docMk/>
            <pc:sldMk cId="192282757" sldId="264"/>
            <ac:spMk id="4" creationId="{F18AC11E-DA27-4D26-A78D-29EB8EF3BAC5}"/>
          </ac:spMkLst>
        </pc:spChg>
        <pc:picChg chg="mod">
          <ac:chgData name="Smith, Garrett" userId="S::gas203@msstate.edu::3cfeb521-fca0-428e-831c-b8330432ff90" providerId="AD" clId="Web-{7B5254E3-5443-43D3-5FAD-A05E1D2A04E5}" dt="2020-08-31T20:19:58.010" v="196" actId="1076"/>
          <ac:picMkLst>
            <pc:docMk/>
            <pc:sldMk cId="192282757" sldId="264"/>
            <ac:picMk id="8" creationId="{063BB943-BA50-4CB1-AAA7-7E7CD32719E4}"/>
          </ac:picMkLst>
        </pc:picChg>
        <pc:picChg chg="mod">
          <ac:chgData name="Smith, Garrett" userId="S::gas203@msstate.edu::3cfeb521-fca0-428e-831c-b8330432ff90" providerId="AD" clId="Web-{7B5254E3-5443-43D3-5FAD-A05E1D2A04E5}" dt="2020-08-31T20:19:53.651" v="195" actId="1076"/>
          <ac:picMkLst>
            <pc:docMk/>
            <pc:sldMk cId="192282757" sldId="264"/>
            <ac:picMk id="9" creationId="{AADA8859-0E2E-4427-B72B-33BF31D933BB}"/>
          </ac:picMkLst>
        </pc:picChg>
      </pc:sldChg>
    </pc:docChg>
  </pc:docChgLst>
  <pc:docChgLst>
    <pc:chgData name="Pollard, Carol" userId="S::cp1614@msstate.edu::e3afd74c-95b9-4815-96c3-c07fa7e0e92b" providerId="AD" clId="Web-{D4B9EC27-9ED0-43E5-8567-753F935890AC}"/>
    <pc:docChg chg="addSld modSld">
      <pc:chgData name="Pollard, Carol" userId="S::cp1614@msstate.edu::e3afd74c-95b9-4815-96c3-c07fa7e0e92b" providerId="AD" clId="Web-{D4B9EC27-9ED0-43E5-8567-753F935890AC}" dt="2020-08-19T23:56:17.007" v="139" actId="20577"/>
      <pc:docMkLst>
        <pc:docMk/>
      </pc:docMkLst>
      <pc:sldChg chg="modSp">
        <pc:chgData name="Pollard, Carol" userId="S::cp1614@msstate.edu::e3afd74c-95b9-4815-96c3-c07fa7e0e92b" providerId="AD" clId="Web-{D4B9EC27-9ED0-43E5-8567-753F935890AC}" dt="2020-08-19T23:56:16.663" v="137" actId="20577"/>
        <pc:sldMkLst>
          <pc:docMk/>
          <pc:sldMk cId="2011180605" sldId="260"/>
        </pc:sldMkLst>
        <pc:spChg chg="mod">
          <ac:chgData name="Pollard, Carol" userId="S::cp1614@msstate.edu::e3afd74c-95b9-4815-96c3-c07fa7e0e92b" providerId="AD" clId="Web-{D4B9EC27-9ED0-43E5-8567-753F935890AC}" dt="2020-08-19T23:56:16.663" v="137" actId="20577"/>
          <ac:spMkLst>
            <pc:docMk/>
            <pc:sldMk cId="2011180605" sldId="260"/>
            <ac:spMk id="2" creationId="{4A1F06FD-3946-4E6B-ACE7-F48BB816B6FC}"/>
          </ac:spMkLst>
        </pc:spChg>
      </pc:sldChg>
      <pc:sldChg chg="modSp new">
        <pc:chgData name="Pollard, Carol" userId="S::cp1614@msstate.edu::e3afd74c-95b9-4815-96c3-c07fa7e0e92b" providerId="AD" clId="Web-{D4B9EC27-9ED0-43E5-8567-753F935890AC}" dt="2020-08-19T23:46:57.024" v="135" actId="20577"/>
        <pc:sldMkLst>
          <pc:docMk/>
          <pc:sldMk cId="2788140314" sldId="261"/>
        </pc:sldMkLst>
        <pc:spChg chg="mod">
          <ac:chgData name="Pollard, Carol" userId="S::cp1614@msstate.edu::e3afd74c-95b9-4815-96c3-c07fa7e0e92b" providerId="AD" clId="Web-{D4B9EC27-9ED0-43E5-8567-753F935890AC}" dt="2020-08-19T23:45:29.507" v="11" actId="20577"/>
          <ac:spMkLst>
            <pc:docMk/>
            <pc:sldMk cId="2788140314" sldId="261"/>
            <ac:spMk id="2" creationId="{654DCFB4-1DBC-48E7-A141-330C94035A24}"/>
          </ac:spMkLst>
        </pc:spChg>
        <pc:spChg chg="mod">
          <ac:chgData name="Pollard, Carol" userId="S::cp1614@msstate.edu::e3afd74c-95b9-4815-96c3-c07fa7e0e92b" providerId="AD" clId="Web-{D4B9EC27-9ED0-43E5-8567-753F935890AC}" dt="2020-08-19T23:46:57.024" v="135" actId="20577"/>
          <ac:spMkLst>
            <pc:docMk/>
            <pc:sldMk cId="2788140314" sldId="261"/>
            <ac:spMk id="3" creationId="{10F30E8C-6F41-4160-9049-5765700779C3}"/>
          </ac:spMkLst>
        </pc:spChg>
      </pc:sldChg>
    </pc:docChg>
  </pc:docChgLst>
  <pc:docChgLst>
    <pc:chgData name="Mohundro, Drew" userId="S::jdm1345@msstate.edu::1409edce-db9c-4f09-8323-77fc479243e2" providerId="AD" clId="Web-{3DB4E195-5827-48F0-8C9F-16281839C60B}"/>
    <pc:docChg chg="modSld">
      <pc:chgData name="Mohundro, Drew" userId="S::jdm1345@msstate.edu::1409edce-db9c-4f09-8323-77fc479243e2" providerId="AD" clId="Web-{3DB4E195-5827-48F0-8C9F-16281839C60B}" dt="2020-09-01T01:03:30.766" v="31" actId="20577"/>
      <pc:docMkLst>
        <pc:docMk/>
      </pc:docMkLst>
      <pc:sldChg chg="modSp">
        <pc:chgData name="Mohundro, Drew" userId="S::jdm1345@msstate.edu::1409edce-db9c-4f09-8323-77fc479243e2" providerId="AD" clId="Web-{3DB4E195-5827-48F0-8C9F-16281839C60B}" dt="2020-09-01T01:03:30.766" v="30" actId="20577"/>
        <pc:sldMkLst>
          <pc:docMk/>
          <pc:sldMk cId="1594332678" sldId="262"/>
        </pc:sldMkLst>
        <pc:spChg chg="mod">
          <ac:chgData name="Mohundro, Drew" userId="S::jdm1345@msstate.edu::1409edce-db9c-4f09-8323-77fc479243e2" providerId="AD" clId="Web-{3DB4E195-5827-48F0-8C9F-16281839C60B}" dt="2020-09-01T01:03:30.766" v="30" actId="20577"/>
          <ac:spMkLst>
            <pc:docMk/>
            <pc:sldMk cId="1594332678" sldId="262"/>
            <ac:spMk id="3" creationId="{0A37A378-BD15-4686-A428-5C4EF645C722}"/>
          </ac:spMkLst>
        </pc:spChg>
      </pc:sldChg>
    </pc:docChg>
  </pc:docChgLst>
  <pc:docChgLst>
    <pc:chgData name="Mohundro, Drew" userId="S::jdm1345@msstate.edu::1409edce-db9c-4f09-8323-77fc479243e2" providerId="AD" clId="Web-{7CD6D4FB-15F5-42E7-1E0F-4077F0C0107E}"/>
    <pc:docChg chg="modSld">
      <pc:chgData name="Mohundro, Drew" userId="S::jdm1345@msstate.edu::1409edce-db9c-4f09-8323-77fc479243e2" providerId="AD" clId="Web-{7CD6D4FB-15F5-42E7-1E0F-4077F0C0107E}" dt="2020-08-31T17:07:14.058" v="451" actId="20577"/>
      <pc:docMkLst>
        <pc:docMk/>
      </pc:docMkLst>
      <pc:sldChg chg="addSp delSp modSp mod setBg setClrOvrMap">
        <pc:chgData name="Mohundro, Drew" userId="S::jdm1345@msstate.edu::1409edce-db9c-4f09-8323-77fc479243e2" providerId="AD" clId="Web-{7CD6D4FB-15F5-42E7-1E0F-4077F0C0107E}" dt="2020-08-31T17:07:06.636" v="449" actId="20577"/>
        <pc:sldMkLst>
          <pc:docMk/>
          <pc:sldMk cId="942470416" sldId="256"/>
        </pc:sldMkLst>
        <pc:spChg chg="mod">
          <ac:chgData name="Mohundro, Drew" userId="S::jdm1345@msstate.edu::1409edce-db9c-4f09-8323-77fc479243e2" providerId="AD" clId="Web-{7CD6D4FB-15F5-42E7-1E0F-4077F0C0107E}" dt="2020-08-31T15:42:34.186" v="13" actId="20577"/>
          <ac:spMkLst>
            <pc:docMk/>
            <pc:sldMk cId="942470416" sldId="256"/>
            <ac:spMk id="2" creationId="{DD938A00-41F5-4F79-B053-419FAC1FBAAF}"/>
          </ac:spMkLst>
        </pc:spChg>
        <pc:spChg chg="mod">
          <ac:chgData name="Mohundro, Drew" userId="S::jdm1345@msstate.edu::1409edce-db9c-4f09-8323-77fc479243e2" providerId="AD" clId="Web-{7CD6D4FB-15F5-42E7-1E0F-4077F0C0107E}" dt="2020-08-31T17:07:06.636" v="449" actId="20577"/>
          <ac:spMkLst>
            <pc:docMk/>
            <pc:sldMk cId="942470416" sldId="256"/>
            <ac:spMk id="3" creationId="{8EB96127-6A4E-4E93-A901-A13CA0DF7C93}"/>
          </ac:spMkLst>
        </pc:spChg>
        <pc:spChg chg="mod">
          <ac:chgData name="Mohundro, Drew" userId="S::jdm1345@msstate.edu::1409edce-db9c-4f09-8323-77fc479243e2" providerId="AD" clId="Web-{7CD6D4FB-15F5-42E7-1E0F-4077F0C0107E}" dt="2020-08-31T15:42:50.577" v="19" actId="1076"/>
          <ac:spMkLst>
            <pc:docMk/>
            <pc:sldMk cId="942470416" sldId="256"/>
            <ac:spMk id="4" creationId="{D8F03A09-D570-4928-BB44-42F00D4B09C6}"/>
          </ac:spMkLst>
        </pc:spChg>
        <pc:spChg chg="add mod">
          <ac:chgData name="Mohundro, Drew" userId="S::jdm1345@msstate.edu::1409edce-db9c-4f09-8323-77fc479243e2" providerId="AD" clId="Web-{7CD6D4FB-15F5-42E7-1E0F-4077F0C0107E}" dt="2020-08-31T17:05:20.540" v="202" actId="1076"/>
          <ac:spMkLst>
            <pc:docMk/>
            <pc:sldMk cId="942470416" sldId="256"/>
            <ac:spMk id="6" creationId="{BE793339-F7C1-46FE-B5CD-3FE2B9A1DDDD}"/>
          </ac:spMkLst>
        </pc:spChg>
        <pc:spChg chg="add del">
          <ac:chgData name="Mohundro, Drew" userId="S::jdm1345@msstate.edu::1409edce-db9c-4f09-8323-77fc479243e2" providerId="AD" clId="Web-{7CD6D4FB-15F5-42E7-1E0F-4077F0C0107E}" dt="2020-08-31T15:41:50.450" v="4"/>
          <ac:spMkLst>
            <pc:docMk/>
            <pc:sldMk cId="942470416" sldId="256"/>
            <ac:spMk id="18" creationId="{FB5B0058-AF13-4859-B429-4EDDE2A26F7F}"/>
          </ac:spMkLst>
        </pc:spChg>
        <pc:spChg chg="add del">
          <ac:chgData name="Mohundro, Drew" userId="S::jdm1345@msstate.edu::1409edce-db9c-4f09-8323-77fc479243e2" providerId="AD" clId="Web-{7CD6D4FB-15F5-42E7-1E0F-4077F0C0107E}" dt="2020-08-31T15:41:50.450" v="4"/>
          <ac:spMkLst>
            <pc:docMk/>
            <pc:sldMk cId="942470416" sldId="256"/>
            <ac:spMk id="20" creationId="{9358801C-1E89-48FF-B14F-D76A2EA14C8E}"/>
          </ac:spMkLst>
        </pc:spChg>
        <pc:spChg chg="add">
          <ac:chgData name="Mohundro, Drew" userId="S::jdm1345@msstate.edu::1409edce-db9c-4f09-8323-77fc479243e2" providerId="AD" clId="Web-{7CD6D4FB-15F5-42E7-1E0F-4077F0C0107E}" dt="2020-08-31T15:41:50.450" v="4"/>
          <ac:spMkLst>
            <pc:docMk/>
            <pc:sldMk cId="942470416" sldId="256"/>
            <ac:spMk id="23" creationId="{B0354608-2C0B-45C8-8C8B-8E3ED2EF58E4}"/>
          </ac:spMkLst>
        </pc:spChg>
        <pc:spChg chg="add del">
          <ac:chgData name="Mohundro, Drew" userId="S::jdm1345@msstate.edu::1409edce-db9c-4f09-8323-77fc479243e2" providerId="AD" clId="Web-{7CD6D4FB-15F5-42E7-1E0F-4077F0C0107E}" dt="2020-08-31T15:41:50.403" v="3"/>
          <ac:spMkLst>
            <pc:docMk/>
            <pc:sldMk cId="942470416" sldId="256"/>
            <ac:spMk id="26" creationId="{71B2258F-86CA-4D4D-8270-BC05FCDEBFB3}"/>
          </ac:spMkLst>
        </pc:spChg>
        <pc:spChg chg="add">
          <ac:chgData name="Mohundro, Drew" userId="S::jdm1345@msstate.edu::1409edce-db9c-4f09-8323-77fc479243e2" providerId="AD" clId="Web-{7CD6D4FB-15F5-42E7-1E0F-4077F0C0107E}" dt="2020-08-31T15:41:50.450" v="4"/>
          <ac:spMkLst>
            <pc:docMk/>
            <pc:sldMk cId="942470416" sldId="256"/>
            <ac:spMk id="28" creationId="{A69EB637-CEDE-43AD-8B65-DDD63C08FB34}"/>
          </ac:spMkLst>
        </pc:spChg>
        <pc:spChg chg="add">
          <ac:chgData name="Mohundro, Drew" userId="S::jdm1345@msstate.edu::1409edce-db9c-4f09-8323-77fc479243e2" providerId="AD" clId="Web-{7CD6D4FB-15F5-42E7-1E0F-4077F0C0107E}" dt="2020-08-31T15:41:50.450" v="4"/>
          <ac:spMkLst>
            <pc:docMk/>
            <pc:sldMk cId="942470416" sldId="256"/>
            <ac:spMk id="30" creationId="{CDD7DB09-290B-4A1F-BFC1-51ED7C978ED6}"/>
          </ac:spMkLst>
        </pc:spChg>
        <pc:spChg chg="add">
          <ac:chgData name="Mohundro, Drew" userId="S::jdm1345@msstate.edu::1409edce-db9c-4f09-8323-77fc479243e2" providerId="AD" clId="Web-{7CD6D4FB-15F5-42E7-1E0F-4077F0C0107E}" dt="2020-08-31T15:41:50.450" v="4"/>
          <ac:spMkLst>
            <pc:docMk/>
            <pc:sldMk cId="942470416" sldId="256"/>
            <ac:spMk id="32" creationId="{B0FAED46-1BF7-48DB-980D-571CD2A30DC4}"/>
          </ac:spMkLst>
        </pc:spChg>
        <pc:picChg chg="add mod ord">
          <ac:chgData name="Mohundro, Drew" userId="S::jdm1345@msstate.edu::1409edce-db9c-4f09-8323-77fc479243e2" providerId="AD" clId="Web-{7CD6D4FB-15F5-42E7-1E0F-4077F0C0107E}" dt="2020-08-31T15:41:50.450" v="4"/>
          <ac:picMkLst>
            <pc:docMk/>
            <pc:sldMk cId="942470416" sldId="256"/>
            <ac:picMk id="5" creationId="{0542FF68-61CD-49F6-88B2-F151176C3ECC}"/>
          </ac:picMkLst>
        </pc:picChg>
        <pc:cxnChg chg="add del">
          <ac:chgData name="Mohundro, Drew" userId="S::jdm1345@msstate.edu::1409edce-db9c-4f09-8323-77fc479243e2" providerId="AD" clId="Web-{7CD6D4FB-15F5-42E7-1E0F-4077F0C0107E}" dt="2020-08-31T15:41:50.450" v="4"/>
          <ac:cxnSpMkLst>
            <pc:docMk/>
            <pc:sldMk cId="942470416" sldId="256"/>
            <ac:cxnSpMk id="19" creationId="{FEA8332D-EA74-40A2-8709-00EDB23792E1}"/>
          </ac:cxnSpMkLst>
        </pc:cxnChg>
        <pc:cxnChg chg="add del">
          <ac:chgData name="Mohundro, Drew" userId="S::jdm1345@msstate.edu::1409edce-db9c-4f09-8323-77fc479243e2" providerId="AD" clId="Web-{7CD6D4FB-15F5-42E7-1E0F-4077F0C0107E}" dt="2020-08-31T15:41:50.450" v="4"/>
          <ac:cxnSpMkLst>
            <pc:docMk/>
            <pc:sldMk cId="942470416" sldId="256"/>
            <ac:cxnSpMk id="21" creationId="{AB88284F-ED00-40CA-B57D-89C49E8EC6E9}"/>
          </ac:cxnSpMkLst>
        </pc:cxnChg>
      </pc:sldChg>
      <pc:sldChg chg="modSp">
        <pc:chgData name="Mohundro, Drew" userId="S::jdm1345@msstate.edu::1409edce-db9c-4f09-8323-77fc479243e2" providerId="AD" clId="Web-{7CD6D4FB-15F5-42E7-1E0F-4077F0C0107E}" dt="2020-08-31T17:04:22.070" v="159" actId="20577"/>
        <pc:sldMkLst>
          <pc:docMk/>
          <pc:sldMk cId="2276264627" sldId="257"/>
        </pc:sldMkLst>
        <pc:spChg chg="mod">
          <ac:chgData name="Mohundro, Drew" userId="S::jdm1345@msstate.edu::1409edce-db9c-4f09-8323-77fc479243e2" providerId="AD" clId="Web-{7CD6D4FB-15F5-42E7-1E0F-4077F0C0107E}" dt="2020-08-31T17:04:22.070" v="159" actId="20577"/>
          <ac:spMkLst>
            <pc:docMk/>
            <pc:sldMk cId="2276264627" sldId="257"/>
            <ac:spMk id="6" creationId="{DC7E1CDE-FEC3-4BD0-AE7E-B49BC7EC318D}"/>
          </ac:spMkLst>
        </pc:spChg>
      </pc:sldChg>
      <pc:sldChg chg="addSp delSp modSp mod setClrOvrMap">
        <pc:chgData name="Mohundro, Drew" userId="S::jdm1345@msstate.edu::1409edce-db9c-4f09-8323-77fc479243e2" providerId="AD" clId="Web-{7CD6D4FB-15F5-42E7-1E0F-4077F0C0107E}" dt="2020-08-31T17:05:35.728" v="214" actId="20577"/>
        <pc:sldMkLst>
          <pc:docMk/>
          <pc:sldMk cId="1564960857" sldId="258"/>
        </pc:sldMkLst>
        <pc:spChg chg="mod">
          <ac:chgData name="Mohundro, Drew" userId="S::jdm1345@msstate.edu::1409edce-db9c-4f09-8323-77fc479243e2" providerId="AD" clId="Web-{7CD6D4FB-15F5-42E7-1E0F-4077F0C0107E}" dt="2020-08-31T15:49:06.650" v="81"/>
          <ac:spMkLst>
            <pc:docMk/>
            <pc:sldMk cId="1564960857" sldId="258"/>
            <ac:spMk id="2" creationId="{FF6F4F8E-5585-4496-8085-F4C008D68A56}"/>
          </ac:spMkLst>
        </pc:spChg>
        <pc:spChg chg="mod">
          <ac:chgData name="Mohundro, Drew" userId="S::jdm1345@msstate.edu::1409edce-db9c-4f09-8323-77fc479243e2" providerId="AD" clId="Web-{7CD6D4FB-15F5-42E7-1E0F-4077F0C0107E}" dt="2020-08-31T15:50:30.792" v="96" actId="20577"/>
          <ac:spMkLst>
            <pc:docMk/>
            <pc:sldMk cId="1564960857" sldId="258"/>
            <ac:spMk id="3" creationId="{3EAB17FF-C72F-480E-A808-552745ABC723}"/>
          </ac:spMkLst>
        </pc:spChg>
        <pc:spChg chg="add mod">
          <ac:chgData name="Mohundro, Drew" userId="S::jdm1345@msstate.edu::1409edce-db9c-4f09-8323-77fc479243e2" providerId="AD" clId="Web-{7CD6D4FB-15F5-42E7-1E0F-4077F0C0107E}" dt="2020-08-31T17:05:35.728" v="214" actId="20577"/>
          <ac:spMkLst>
            <pc:docMk/>
            <pc:sldMk cId="1564960857" sldId="258"/>
            <ac:spMk id="5" creationId="{0B85A9C8-3866-47E7-9219-A1DCECB2ECDE}"/>
          </ac:spMkLst>
        </pc:spChg>
        <pc:spChg chg="add del mod">
          <ac:chgData name="Mohundro, Drew" userId="S::jdm1345@msstate.edu::1409edce-db9c-4f09-8323-77fc479243e2" providerId="AD" clId="Web-{7CD6D4FB-15F5-42E7-1E0F-4077F0C0107E}" dt="2020-08-31T15:48:32.383" v="75"/>
          <ac:spMkLst>
            <pc:docMk/>
            <pc:sldMk cId="1564960857" sldId="258"/>
            <ac:spMk id="8" creationId="{A56587C1-766E-4311-866A-274F931EB43A}"/>
          </ac:spMkLst>
        </pc:spChg>
        <pc:spChg chg="add del">
          <ac:chgData name="Mohundro, Drew" userId="S::jdm1345@msstate.edu::1409edce-db9c-4f09-8323-77fc479243e2" providerId="AD" clId="Web-{7CD6D4FB-15F5-42E7-1E0F-4077F0C0107E}" dt="2020-08-31T15:49:06.650" v="81"/>
          <ac:spMkLst>
            <pc:docMk/>
            <pc:sldMk cId="1564960857" sldId="258"/>
            <ac:spMk id="46" creationId="{A7AE9375-4664-4DB2-922D-2782A6E439AC}"/>
          </ac:spMkLst>
        </pc:spChg>
        <pc:spChg chg="add">
          <ac:chgData name="Mohundro, Drew" userId="S::jdm1345@msstate.edu::1409edce-db9c-4f09-8323-77fc479243e2" providerId="AD" clId="Web-{7CD6D4FB-15F5-42E7-1E0F-4077F0C0107E}" dt="2020-08-31T15:49:06.650" v="81"/>
          <ac:spMkLst>
            <pc:docMk/>
            <pc:sldMk cId="1564960857" sldId="258"/>
            <ac:spMk id="55" creationId="{E8A8EAB8-D2FF-444D-B34B-7D32F106AD0E}"/>
          </ac:spMkLst>
        </pc:spChg>
        <pc:spChg chg="add del">
          <ac:chgData name="Mohundro, Drew" userId="S::jdm1345@msstate.edu::1409edce-db9c-4f09-8323-77fc479243e2" providerId="AD" clId="Web-{7CD6D4FB-15F5-42E7-1E0F-4077F0C0107E}" dt="2020-08-31T15:49:06.634" v="80"/>
          <ac:spMkLst>
            <pc:docMk/>
            <pc:sldMk cId="1564960857" sldId="258"/>
            <ac:spMk id="58" creationId="{9AA72BD9-2C5A-4EDC-931F-5AA08EACA0F3}"/>
          </ac:spMkLst>
        </pc:spChg>
        <pc:spChg chg="add del">
          <ac:chgData name="Mohundro, Drew" userId="S::jdm1345@msstate.edu::1409edce-db9c-4f09-8323-77fc479243e2" providerId="AD" clId="Web-{7CD6D4FB-15F5-42E7-1E0F-4077F0C0107E}" dt="2020-08-31T15:49:06.634" v="80"/>
          <ac:spMkLst>
            <pc:docMk/>
            <pc:sldMk cId="1564960857" sldId="258"/>
            <ac:spMk id="60" creationId="{DD3981AC-7B61-4947-BCF3-F7AA7FA385B9}"/>
          </ac:spMkLst>
        </pc:spChg>
        <pc:spChg chg="add del">
          <ac:chgData name="Mohundro, Drew" userId="S::jdm1345@msstate.edu::1409edce-db9c-4f09-8323-77fc479243e2" providerId="AD" clId="Web-{7CD6D4FB-15F5-42E7-1E0F-4077F0C0107E}" dt="2020-08-31T15:49:06.634" v="80"/>
          <ac:spMkLst>
            <pc:docMk/>
            <pc:sldMk cId="1564960857" sldId="258"/>
            <ac:spMk id="62" creationId="{55D4142C-5077-457F-A6AD-3FECFDB39685}"/>
          </ac:spMkLst>
        </pc:spChg>
        <pc:spChg chg="add del">
          <ac:chgData name="Mohundro, Drew" userId="S::jdm1345@msstate.edu::1409edce-db9c-4f09-8323-77fc479243e2" providerId="AD" clId="Web-{7CD6D4FB-15F5-42E7-1E0F-4077F0C0107E}" dt="2020-08-31T15:49:06.634" v="80"/>
          <ac:spMkLst>
            <pc:docMk/>
            <pc:sldMk cId="1564960857" sldId="258"/>
            <ac:spMk id="64" creationId="{7A5F0580-5EE9-419F-96EE-B6529EF6E7D0}"/>
          </ac:spMkLst>
        </pc:spChg>
        <pc:picChg chg="add mod ord">
          <ac:chgData name="Mohundro, Drew" userId="S::jdm1345@msstate.edu::1409edce-db9c-4f09-8323-77fc479243e2" providerId="AD" clId="Web-{7CD6D4FB-15F5-42E7-1E0F-4077F0C0107E}" dt="2020-08-31T15:49:06.650" v="81"/>
          <ac:picMkLst>
            <pc:docMk/>
            <pc:sldMk cId="1564960857" sldId="258"/>
            <ac:picMk id="4" creationId="{92A195F2-8D2D-4522-8B57-E8E9834E4853}"/>
          </ac:picMkLst>
        </pc:picChg>
        <pc:picChg chg="del">
          <ac:chgData name="Mohundro, Drew" userId="S::jdm1345@msstate.edu::1409edce-db9c-4f09-8323-77fc479243e2" providerId="AD" clId="Web-{7CD6D4FB-15F5-42E7-1E0F-4077F0C0107E}" dt="2020-08-31T15:48:38.071" v="78"/>
          <ac:picMkLst>
            <pc:docMk/>
            <pc:sldMk cId="1564960857" sldId="258"/>
            <ac:picMk id="5" creationId="{2F19B683-6C7A-4557-8F85-670F9EF7156D}"/>
          </ac:picMkLst>
        </pc:picChg>
        <pc:picChg chg="del">
          <ac:chgData name="Mohundro, Drew" userId="S::jdm1345@msstate.edu::1409edce-db9c-4f09-8323-77fc479243e2" providerId="AD" clId="Web-{7CD6D4FB-15F5-42E7-1E0F-4077F0C0107E}" dt="2020-08-31T15:48:14.164" v="70"/>
          <ac:picMkLst>
            <pc:docMk/>
            <pc:sldMk cId="1564960857" sldId="258"/>
            <ac:picMk id="7" creationId="{BD0E8C01-F0D1-4575-886D-CDF9440E7B87}"/>
          </ac:picMkLst>
        </pc:picChg>
        <pc:picChg chg="del">
          <ac:chgData name="Mohundro, Drew" userId="S::jdm1345@msstate.edu::1409edce-db9c-4f09-8323-77fc479243e2" providerId="AD" clId="Web-{7CD6D4FB-15F5-42E7-1E0F-4077F0C0107E}" dt="2020-08-31T15:48:12.414" v="69"/>
          <ac:picMkLst>
            <pc:docMk/>
            <pc:sldMk cId="1564960857" sldId="258"/>
            <ac:picMk id="13" creationId="{F00DF876-EEC5-4E85-B9D2-C58FA88384D4}"/>
          </ac:picMkLst>
        </pc:picChg>
        <pc:picChg chg="add del">
          <ac:chgData name="Mohundro, Drew" userId="S::jdm1345@msstate.edu::1409edce-db9c-4f09-8323-77fc479243e2" providerId="AD" clId="Web-{7CD6D4FB-15F5-42E7-1E0F-4077F0C0107E}" dt="2020-08-31T15:48:36.024" v="77"/>
          <ac:picMkLst>
            <pc:docMk/>
            <pc:sldMk cId="1564960857" sldId="258"/>
            <ac:picMk id="21" creationId="{7591576E-6C08-494D-8B20-73EBEC5ECF18}"/>
          </ac:picMkLst>
        </pc:picChg>
        <pc:cxnChg chg="add del">
          <ac:chgData name="Mohundro, Drew" userId="S::jdm1345@msstate.edu::1409edce-db9c-4f09-8323-77fc479243e2" providerId="AD" clId="Web-{7CD6D4FB-15F5-42E7-1E0F-4077F0C0107E}" dt="2020-08-31T15:49:06.650" v="81"/>
          <ac:cxnSpMkLst>
            <pc:docMk/>
            <pc:sldMk cId="1564960857" sldId="258"/>
            <ac:cxnSpMk id="47" creationId="{EE504C98-6397-41C1-A8D8-2D9C4ED307E0}"/>
          </ac:cxnSpMkLst>
        </pc:cxnChg>
        <pc:cxnChg chg="add del">
          <ac:chgData name="Mohundro, Drew" userId="S::jdm1345@msstate.edu::1409edce-db9c-4f09-8323-77fc479243e2" providerId="AD" clId="Web-{7CD6D4FB-15F5-42E7-1E0F-4077F0C0107E}" dt="2020-08-31T15:49:06.650" v="81"/>
          <ac:cxnSpMkLst>
            <pc:docMk/>
            <pc:sldMk cId="1564960857" sldId="258"/>
            <ac:cxnSpMk id="53" creationId="{B7188D9B-1674-419B-A379-D1632A7EC3A2}"/>
          </ac:cxnSpMkLst>
        </pc:cxnChg>
        <pc:cxnChg chg="add">
          <ac:chgData name="Mohundro, Drew" userId="S::jdm1345@msstate.edu::1409edce-db9c-4f09-8323-77fc479243e2" providerId="AD" clId="Web-{7CD6D4FB-15F5-42E7-1E0F-4077F0C0107E}" dt="2020-08-31T15:49:06.650" v="81"/>
          <ac:cxnSpMkLst>
            <pc:docMk/>
            <pc:sldMk cId="1564960857" sldId="258"/>
            <ac:cxnSpMk id="57" creationId="{EEA38897-7BA3-4408-8083-3235339C4A60}"/>
          </ac:cxnSpMkLst>
        </pc:cxnChg>
        <pc:cxnChg chg="add">
          <ac:chgData name="Mohundro, Drew" userId="S::jdm1345@msstate.edu::1409edce-db9c-4f09-8323-77fc479243e2" providerId="AD" clId="Web-{7CD6D4FB-15F5-42E7-1E0F-4077F0C0107E}" dt="2020-08-31T15:49:06.650" v="81"/>
          <ac:cxnSpMkLst>
            <pc:docMk/>
            <pc:sldMk cId="1564960857" sldId="258"/>
            <ac:cxnSpMk id="59" creationId="{F11AD06B-AB20-4097-8606-5DA00DBACE88}"/>
          </ac:cxnSpMkLst>
        </pc:cxnChg>
      </pc:sldChg>
      <pc:sldChg chg="addSp modSp">
        <pc:chgData name="Mohundro, Drew" userId="S::jdm1345@msstate.edu::1409edce-db9c-4f09-8323-77fc479243e2" providerId="AD" clId="Web-{7CD6D4FB-15F5-42E7-1E0F-4077F0C0107E}" dt="2020-08-31T17:05:53.588" v="258" actId="20577"/>
        <pc:sldMkLst>
          <pc:docMk/>
          <pc:sldMk cId="1957324505" sldId="259"/>
        </pc:sldMkLst>
        <pc:spChg chg="mod">
          <ac:chgData name="Mohundro, Drew" userId="S::jdm1345@msstate.edu::1409edce-db9c-4f09-8323-77fc479243e2" providerId="AD" clId="Web-{7CD6D4FB-15F5-42E7-1E0F-4077F0C0107E}" dt="2020-08-31T17:03:54.788" v="154" actId="20577"/>
          <ac:spMkLst>
            <pc:docMk/>
            <pc:sldMk cId="1957324505" sldId="259"/>
            <ac:spMk id="3" creationId="{FE58BAB2-449D-477E-983D-BD9F5AC4D99A}"/>
          </ac:spMkLst>
        </pc:spChg>
        <pc:spChg chg="add mod">
          <ac:chgData name="Mohundro, Drew" userId="S::jdm1345@msstate.edu::1409edce-db9c-4f09-8323-77fc479243e2" providerId="AD" clId="Web-{7CD6D4FB-15F5-42E7-1E0F-4077F0C0107E}" dt="2020-08-31T17:05:53.588" v="258" actId="20577"/>
          <ac:spMkLst>
            <pc:docMk/>
            <pc:sldMk cId="1957324505" sldId="259"/>
            <ac:spMk id="4" creationId="{B256174B-CA0C-4462-9C57-55EC00E70A62}"/>
          </ac:spMkLst>
        </pc:spChg>
      </pc:sldChg>
      <pc:sldChg chg="modSp">
        <pc:chgData name="Mohundro, Drew" userId="S::jdm1345@msstate.edu::1409edce-db9c-4f09-8323-77fc479243e2" providerId="AD" clId="Web-{7CD6D4FB-15F5-42E7-1E0F-4077F0C0107E}" dt="2020-08-31T17:03:38.444" v="136" actId="20577"/>
        <pc:sldMkLst>
          <pc:docMk/>
          <pc:sldMk cId="1594332678" sldId="262"/>
        </pc:sldMkLst>
        <pc:spChg chg="mod">
          <ac:chgData name="Mohundro, Drew" userId="S::jdm1345@msstate.edu::1409edce-db9c-4f09-8323-77fc479243e2" providerId="AD" clId="Web-{7CD6D4FB-15F5-42E7-1E0F-4077F0C0107E}" dt="2020-08-31T17:03:38.444" v="136" actId="20577"/>
          <ac:spMkLst>
            <pc:docMk/>
            <pc:sldMk cId="1594332678" sldId="262"/>
            <ac:spMk id="3" creationId="{0A37A378-BD15-4686-A428-5C4EF645C722}"/>
          </ac:spMkLst>
        </pc:spChg>
      </pc:sldChg>
      <pc:sldChg chg="modSp">
        <pc:chgData name="Mohundro, Drew" userId="S::jdm1345@msstate.edu::1409edce-db9c-4f09-8323-77fc479243e2" providerId="AD" clId="Web-{7CD6D4FB-15F5-42E7-1E0F-4077F0C0107E}" dt="2020-08-31T17:06:05.369" v="265" actId="20577"/>
        <pc:sldMkLst>
          <pc:docMk/>
          <pc:sldMk cId="1861857586" sldId="263"/>
        </pc:sldMkLst>
        <pc:spChg chg="mod">
          <ac:chgData name="Mohundro, Drew" userId="S::jdm1345@msstate.edu::1409edce-db9c-4f09-8323-77fc479243e2" providerId="AD" clId="Web-{7CD6D4FB-15F5-42E7-1E0F-4077F0C0107E}" dt="2020-08-31T17:06:05.369" v="265" actId="20577"/>
          <ac:spMkLst>
            <pc:docMk/>
            <pc:sldMk cId="1861857586" sldId="263"/>
            <ac:spMk id="3" creationId="{04CC242A-E5CD-48D3-B0C7-B6AD11084A02}"/>
          </ac:spMkLst>
        </pc:spChg>
      </pc:sldChg>
    </pc:docChg>
  </pc:docChgLst>
  <pc:docChgLst>
    <pc:chgData name="Pollard, Carol" userId="S::cp1614@msstate.edu::e3afd74c-95b9-4815-96c3-c07fa7e0e92b" providerId="AD" clId="Web-{AE3AB4F8-91BE-4C90-BE4D-C3770C43F34E}"/>
    <pc:docChg chg="modSld">
      <pc:chgData name="Pollard, Carol" userId="S::cp1614@msstate.edu::e3afd74c-95b9-4815-96c3-c07fa7e0e92b" providerId="AD" clId="Web-{AE3AB4F8-91BE-4C90-BE4D-C3770C43F34E}" dt="2020-08-20T21:14:06.267" v="346"/>
      <pc:docMkLst>
        <pc:docMk/>
      </pc:docMkLst>
      <pc:sldChg chg="addSp delSp modSp mod setBg setClrOvrMap">
        <pc:chgData name="Pollard, Carol" userId="S::cp1614@msstate.edu::e3afd74c-95b9-4815-96c3-c07fa7e0e92b" providerId="AD" clId="Web-{AE3AB4F8-91BE-4C90-BE4D-C3770C43F34E}" dt="2020-08-20T21:14:06.267" v="346"/>
        <pc:sldMkLst>
          <pc:docMk/>
          <pc:sldMk cId="942470416" sldId="256"/>
        </pc:sldMkLst>
        <pc:spChg chg="mod">
          <ac:chgData name="Pollard, Carol" userId="S::cp1614@msstate.edu::e3afd74c-95b9-4815-96c3-c07fa7e0e92b" providerId="AD" clId="Web-{AE3AB4F8-91BE-4C90-BE4D-C3770C43F34E}" dt="2020-08-20T21:14:06.267" v="346"/>
          <ac:spMkLst>
            <pc:docMk/>
            <pc:sldMk cId="942470416" sldId="256"/>
            <ac:spMk id="2" creationId="{DD938A00-41F5-4F79-B053-419FAC1FBAAF}"/>
          </ac:spMkLst>
        </pc:spChg>
        <pc:spChg chg="mod">
          <ac:chgData name="Pollard, Carol" userId="S::cp1614@msstate.edu::e3afd74c-95b9-4815-96c3-c07fa7e0e92b" providerId="AD" clId="Web-{AE3AB4F8-91BE-4C90-BE4D-C3770C43F34E}" dt="2020-08-20T21:14:06.267" v="346"/>
          <ac:spMkLst>
            <pc:docMk/>
            <pc:sldMk cId="942470416" sldId="256"/>
            <ac:spMk id="3" creationId="{8EB96127-6A4E-4E93-A901-A13CA0DF7C93}"/>
          </ac:spMkLst>
        </pc:spChg>
        <pc:spChg chg="mod">
          <ac:chgData name="Pollard, Carol" userId="S::cp1614@msstate.edu::e3afd74c-95b9-4815-96c3-c07fa7e0e92b" providerId="AD" clId="Web-{AE3AB4F8-91BE-4C90-BE4D-C3770C43F34E}" dt="2020-08-20T21:14:06.267" v="346"/>
          <ac:spMkLst>
            <pc:docMk/>
            <pc:sldMk cId="942470416" sldId="256"/>
            <ac:spMk id="4" creationId="{D8F03A09-D570-4928-BB44-42F00D4B09C6}"/>
          </ac:spMkLst>
        </pc:spChg>
        <pc:spChg chg="add del">
          <ac:chgData name="Pollard, Carol" userId="S::cp1614@msstate.edu::e3afd74c-95b9-4815-96c3-c07fa7e0e92b" providerId="AD" clId="Web-{AE3AB4F8-91BE-4C90-BE4D-C3770C43F34E}" dt="2020-08-20T21:14:06.267" v="346"/>
          <ac:spMkLst>
            <pc:docMk/>
            <pc:sldMk cId="942470416" sldId="256"/>
            <ac:spMk id="9" creationId="{8045BF01-625E-4022-91E5-488DB3FCB734}"/>
          </ac:spMkLst>
        </pc:spChg>
        <pc:spChg chg="add del">
          <ac:chgData name="Pollard, Carol" userId="S::cp1614@msstate.edu::e3afd74c-95b9-4815-96c3-c07fa7e0e92b" providerId="AD" clId="Web-{AE3AB4F8-91BE-4C90-BE4D-C3770C43F34E}" dt="2020-08-20T21:14:06.267" v="346"/>
          <ac:spMkLst>
            <pc:docMk/>
            <pc:sldMk cId="942470416" sldId="256"/>
            <ac:spMk id="11" creationId="{0E442549-290E-4B7E-892E-F2DB911DD205}"/>
          </ac:spMkLst>
        </pc:spChg>
      </pc:sldChg>
      <pc:sldChg chg="modSp">
        <pc:chgData name="Pollard, Carol" userId="S::cp1614@msstate.edu::e3afd74c-95b9-4815-96c3-c07fa7e0e92b" providerId="AD" clId="Web-{AE3AB4F8-91BE-4C90-BE4D-C3770C43F34E}" dt="2020-08-20T21:13:26.921" v="333" actId="20577"/>
        <pc:sldMkLst>
          <pc:docMk/>
          <pc:sldMk cId="2788140314" sldId="261"/>
        </pc:sldMkLst>
        <pc:spChg chg="mod">
          <ac:chgData name="Pollard, Carol" userId="S::cp1614@msstate.edu::e3afd74c-95b9-4815-96c3-c07fa7e0e92b" providerId="AD" clId="Web-{AE3AB4F8-91BE-4C90-BE4D-C3770C43F34E}" dt="2020-08-20T21:13:26.921" v="333" actId="20577"/>
          <ac:spMkLst>
            <pc:docMk/>
            <pc:sldMk cId="2788140314" sldId="261"/>
            <ac:spMk id="3" creationId="{10F30E8C-6F41-4160-9049-5765700779C3}"/>
          </ac:spMkLst>
        </pc:spChg>
      </pc:sldChg>
    </pc:docChg>
  </pc:docChgLst>
  <pc:docChgLst>
    <pc:chgData name="Pollard, Carol" userId="S::cp1614@msstate.edu::e3afd74c-95b9-4815-96c3-c07fa7e0e92b" providerId="AD" clId="Web-{00846389-B370-4348-24E4-F2E725BEA295}"/>
    <pc:docChg chg="modSld">
      <pc:chgData name="Pollard, Carol" userId="S::cp1614@msstate.edu::e3afd74c-95b9-4815-96c3-c07fa7e0e92b" providerId="AD" clId="Web-{00846389-B370-4348-24E4-F2E725BEA295}" dt="2020-08-31T23:57:26.158" v="56" actId="20577"/>
      <pc:docMkLst>
        <pc:docMk/>
      </pc:docMkLst>
      <pc:sldChg chg="modSp">
        <pc:chgData name="Pollard, Carol" userId="S::cp1614@msstate.edu::e3afd74c-95b9-4815-96c3-c07fa7e0e92b" providerId="AD" clId="Web-{00846389-B370-4348-24E4-F2E725BEA295}" dt="2020-08-31T23:57:26.158" v="55" actId="20577"/>
        <pc:sldMkLst>
          <pc:docMk/>
          <pc:sldMk cId="1594332678" sldId="262"/>
        </pc:sldMkLst>
        <pc:spChg chg="mod">
          <ac:chgData name="Pollard, Carol" userId="S::cp1614@msstate.edu::e3afd74c-95b9-4815-96c3-c07fa7e0e92b" providerId="AD" clId="Web-{00846389-B370-4348-24E4-F2E725BEA295}" dt="2020-08-31T23:57:26.158" v="55" actId="20577"/>
          <ac:spMkLst>
            <pc:docMk/>
            <pc:sldMk cId="1594332678" sldId="262"/>
            <ac:spMk id="3" creationId="{0A37A378-BD15-4686-A428-5C4EF645C722}"/>
          </ac:spMkLst>
        </pc:spChg>
      </pc:sldChg>
      <pc:sldChg chg="modSp">
        <pc:chgData name="Pollard, Carol" userId="S::cp1614@msstate.edu::e3afd74c-95b9-4815-96c3-c07fa7e0e92b" providerId="AD" clId="Web-{00846389-B370-4348-24E4-F2E725BEA295}" dt="2020-08-31T23:33:03.382" v="22" actId="20577"/>
        <pc:sldMkLst>
          <pc:docMk/>
          <pc:sldMk cId="1861857586" sldId="263"/>
        </pc:sldMkLst>
        <pc:spChg chg="mod">
          <ac:chgData name="Pollard, Carol" userId="S::cp1614@msstate.edu::e3afd74c-95b9-4815-96c3-c07fa7e0e92b" providerId="AD" clId="Web-{00846389-B370-4348-24E4-F2E725BEA295}" dt="2020-08-31T23:33:03.382" v="22" actId="20577"/>
          <ac:spMkLst>
            <pc:docMk/>
            <pc:sldMk cId="1861857586" sldId="263"/>
            <ac:spMk id="4" creationId="{F18AC11E-DA27-4D26-A78D-29EB8EF3BAC5}"/>
          </ac:spMkLst>
        </pc:spChg>
      </pc:sldChg>
      <pc:sldChg chg="modSp">
        <pc:chgData name="Pollard, Carol" userId="S::cp1614@msstate.edu::e3afd74c-95b9-4815-96c3-c07fa7e0e92b" providerId="AD" clId="Web-{00846389-B370-4348-24E4-F2E725BEA295}" dt="2020-08-31T23:43:45.222" v="24" actId="20577"/>
        <pc:sldMkLst>
          <pc:docMk/>
          <pc:sldMk cId="192282757" sldId="264"/>
        </pc:sldMkLst>
        <pc:spChg chg="mod">
          <ac:chgData name="Pollard, Carol" userId="S::cp1614@msstate.edu::e3afd74c-95b9-4815-96c3-c07fa7e0e92b" providerId="AD" clId="Web-{00846389-B370-4348-24E4-F2E725BEA295}" dt="2020-08-31T23:43:45.222" v="24" actId="20577"/>
          <ac:spMkLst>
            <pc:docMk/>
            <pc:sldMk cId="192282757" sldId="264"/>
            <ac:spMk id="4" creationId="{F18AC11E-DA27-4D26-A78D-29EB8EF3BAC5}"/>
          </ac:spMkLst>
        </pc:spChg>
      </pc:sldChg>
    </pc:docChg>
  </pc:docChgLst>
  <pc:docChgLst>
    <pc:chgData name="Bigej, Alex" userId="S::anb832@msstate.edu::a711c1db-5550-49b8-84e1-13c4b00cd970" providerId="AD" clId="Web-{5ADAA3C9-456E-4BA7-F1FB-C6E24330B41A}"/>
    <pc:docChg chg="modSld">
      <pc:chgData name="Bigej, Alex" userId="S::anb832@msstate.edu::a711c1db-5550-49b8-84e1-13c4b00cd970" providerId="AD" clId="Web-{5ADAA3C9-456E-4BA7-F1FB-C6E24330B41A}" dt="2020-09-01T01:00:57.265" v="996" actId="20577"/>
      <pc:docMkLst>
        <pc:docMk/>
      </pc:docMkLst>
      <pc:sldChg chg="modSp">
        <pc:chgData name="Bigej, Alex" userId="S::anb832@msstate.edu::a711c1db-5550-49b8-84e1-13c4b00cd970" providerId="AD" clId="Web-{5ADAA3C9-456E-4BA7-F1FB-C6E24330B41A}" dt="2020-08-31T23:40:51.545" v="69" actId="20577"/>
        <pc:sldMkLst>
          <pc:docMk/>
          <pc:sldMk cId="2276264627" sldId="257"/>
        </pc:sldMkLst>
        <pc:spChg chg="mod">
          <ac:chgData name="Bigej, Alex" userId="S::anb832@msstate.edu::a711c1db-5550-49b8-84e1-13c4b00cd970" providerId="AD" clId="Web-{5ADAA3C9-456E-4BA7-F1FB-C6E24330B41A}" dt="2020-08-31T23:40:51.545" v="69" actId="20577"/>
          <ac:spMkLst>
            <pc:docMk/>
            <pc:sldMk cId="2276264627" sldId="257"/>
            <ac:spMk id="3" creationId="{8C4F9DEE-3100-4756-918E-32C69D7F3C3F}"/>
          </ac:spMkLst>
        </pc:spChg>
      </pc:sldChg>
      <pc:sldChg chg="modSp">
        <pc:chgData name="Bigej, Alex" userId="S::anb832@msstate.edu::a711c1db-5550-49b8-84e1-13c4b00cd970" providerId="AD" clId="Web-{5ADAA3C9-456E-4BA7-F1FB-C6E24330B41A}" dt="2020-08-31T23:44:14.466" v="77" actId="14100"/>
        <pc:sldMkLst>
          <pc:docMk/>
          <pc:sldMk cId="1957324505" sldId="259"/>
        </pc:sldMkLst>
        <pc:spChg chg="mod">
          <ac:chgData name="Bigej, Alex" userId="S::anb832@msstate.edu::a711c1db-5550-49b8-84e1-13c4b00cd970" providerId="AD" clId="Web-{5ADAA3C9-456E-4BA7-F1FB-C6E24330B41A}" dt="2020-08-31T23:44:14.466" v="77" actId="14100"/>
          <ac:spMkLst>
            <pc:docMk/>
            <pc:sldMk cId="1957324505" sldId="259"/>
            <ac:spMk id="3" creationId="{FE58BAB2-449D-477E-983D-BD9F5AC4D99A}"/>
          </ac:spMkLst>
        </pc:spChg>
      </pc:sldChg>
      <pc:sldChg chg="modSp">
        <pc:chgData name="Bigej, Alex" userId="S::anb832@msstate.edu::a711c1db-5550-49b8-84e1-13c4b00cd970" providerId="AD" clId="Web-{5ADAA3C9-456E-4BA7-F1FB-C6E24330B41A}" dt="2020-09-01T01:00:57.265" v="995" actId="20577"/>
        <pc:sldMkLst>
          <pc:docMk/>
          <pc:sldMk cId="1594332678" sldId="262"/>
        </pc:sldMkLst>
        <pc:spChg chg="mod">
          <ac:chgData name="Bigej, Alex" userId="S::anb832@msstate.edu::a711c1db-5550-49b8-84e1-13c4b00cd970" providerId="AD" clId="Web-{5ADAA3C9-456E-4BA7-F1FB-C6E24330B41A}" dt="2020-09-01T01:00:57.265" v="995" actId="20577"/>
          <ac:spMkLst>
            <pc:docMk/>
            <pc:sldMk cId="1594332678" sldId="262"/>
            <ac:spMk id="3" creationId="{0A37A378-BD15-4686-A428-5C4EF645C722}"/>
          </ac:spMkLst>
        </pc:spChg>
      </pc:sldChg>
      <pc:sldChg chg="modSp">
        <pc:chgData name="Bigej, Alex" userId="S::anb832@msstate.edu::a711c1db-5550-49b8-84e1-13c4b00cd970" providerId="AD" clId="Web-{5ADAA3C9-456E-4BA7-F1FB-C6E24330B41A}" dt="2020-08-31T23:49:37.227" v="252" actId="14100"/>
        <pc:sldMkLst>
          <pc:docMk/>
          <pc:sldMk cId="192282757" sldId="264"/>
        </pc:sldMkLst>
        <pc:spChg chg="mod">
          <ac:chgData name="Bigej, Alex" userId="S::anb832@msstate.edu::a711c1db-5550-49b8-84e1-13c4b00cd970" providerId="AD" clId="Web-{5ADAA3C9-456E-4BA7-F1FB-C6E24330B41A}" dt="2020-08-31T23:49:37.227" v="252" actId="14100"/>
          <ac:spMkLst>
            <pc:docMk/>
            <pc:sldMk cId="192282757" sldId="264"/>
            <ac:spMk id="4" creationId="{F18AC11E-DA27-4D26-A78D-29EB8EF3BAC5}"/>
          </ac:spMkLst>
        </pc:spChg>
        <pc:picChg chg="mod modCrop">
          <ac:chgData name="Bigej, Alex" userId="S::anb832@msstate.edu::a711c1db-5550-49b8-84e1-13c4b00cd970" providerId="AD" clId="Web-{5ADAA3C9-456E-4BA7-F1FB-C6E24330B41A}" dt="2020-08-31T23:31:48.862" v="4" actId="1076"/>
          <ac:picMkLst>
            <pc:docMk/>
            <pc:sldMk cId="192282757" sldId="264"/>
            <ac:picMk id="9" creationId="{AADA8859-0E2E-4427-B72B-33BF31D933BB}"/>
          </ac:picMkLst>
        </pc:picChg>
      </pc:sldChg>
    </pc:docChg>
  </pc:docChgLst>
  <pc:docChgLst>
    <pc:chgData name="Bigej, Alex" userId="S::anb832@msstate.edu::a711c1db-5550-49b8-84e1-13c4b00cd970" providerId="AD" clId="Web-{1F4AB7BF-E54A-46C7-9001-0D05745F1695}"/>
    <pc:docChg chg="addSld delSld modSld">
      <pc:chgData name="Bigej, Alex" userId="S::anb832@msstate.edu::a711c1db-5550-49b8-84e1-13c4b00cd970" providerId="AD" clId="Web-{1F4AB7BF-E54A-46C7-9001-0D05745F1695}" dt="2020-08-21T23:39:31.112" v="77"/>
      <pc:docMkLst>
        <pc:docMk/>
      </pc:docMkLst>
      <pc:sldChg chg="modSp">
        <pc:chgData name="Bigej, Alex" userId="S::anb832@msstate.edu::a711c1db-5550-49b8-84e1-13c4b00cd970" providerId="AD" clId="Web-{1F4AB7BF-E54A-46C7-9001-0D05745F1695}" dt="2020-08-21T23:37:51.595" v="65" actId="20577"/>
        <pc:sldMkLst>
          <pc:docMk/>
          <pc:sldMk cId="1957324505" sldId="259"/>
        </pc:sldMkLst>
        <pc:spChg chg="mod">
          <ac:chgData name="Bigej, Alex" userId="S::anb832@msstate.edu::a711c1db-5550-49b8-84e1-13c4b00cd970" providerId="AD" clId="Web-{1F4AB7BF-E54A-46C7-9001-0D05745F1695}" dt="2020-08-21T23:37:51.595" v="65" actId="20577"/>
          <ac:spMkLst>
            <pc:docMk/>
            <pc:sldMk cId="1957324505" sldId="259"/>
            <ac:spMk id="2" creationId="{F002CADB-772B-4809-A163-6580CBD56173}"/>
          </ac:spMkLst>
        </pc:spChg>
      </pc:sldChg>
      <pc:sldChg chg="addSp delSp modSp del mod modClrScheme delDesignElem chgLayout">
        <pc:chgData name="Bigej, Alex" userId="S::anb832@msstate.edu::a711c1db-5550-49b8-84e1-13c4b00cd970" providerId="AD" clId="Web-{1F4AB7BF-E54A-46C7-9001-0D05745F1695}" dt="2020-08-21T23:37:14.016" v="33"/>
        <pc:sldMkLst>
          <pc:docMk/>
          <pc:sldMk cId="2788140314" sldId="261"/>
        </pc:sldMkLst>
        <pc:spChg chg="mod ord">
          <ac:chgData name="Bigej, Alex" userId="S::anb832@msstate.edu::a711c1db-5550-49b8-84e1-13c4b00cd970" providerId="AD" clId="Web-{1F4AB7BF-E54A-46C7-9001-0D05745F1695}" dt="2020-08-21T23:36:16.703" v="16"/>
          <ac:spMkLst>
            <pc:docMk/>
            <pc:sldMk cId="2788140314" sldId="261"/>
            <ac:spMk id="2" creationId="{654DCFB4-1DBC-48E7-A141-330C94035A24}"/>
          </ac:spMkLst>
        </pc:spChg>
        <pc:spChg chg="mod ord">
          <ac:chgData name="Bigej, Alex" userId="S::anb832@msstate.edu::a711c1db-5550-49b8-84e1-13c4b00cd970" providerId="AD" clId="Web-{1F4AB7BF-E54A-46C7-9001-0D05745F1695}" dt="2020-08-21T23:36:32.594" v="25" actId="20577"/>
          <ac:spMkLst>
            <pc:docMk/>
            <pc:sldMk cId="2788140314" sldId="261"/>
            <ac:spMk id="3" creationId="{10F30E8C-6F41-4160-9049-5765700779C3}"/>
          </ac:spMkLst>
        </pc:spChg>
        <pc:spChg chg="add del mod ord">
          <ac:chgData name="Bigej, Alex" userId="S::anb832@msstate.edu::a711c1db-5550-49b8-84e1-13c4b00cd970" providerId="AD" clId="Web-{1F4AB7BF-E54A-46C7-9001-0D05745F1695}" dt="2020-08-21T23:35:52.828" v="3"/>
          <ac:spMkLst>
            <pc:docMk/>
            <pc:sldMk cId="2788140314" sldId="261"/>
            <ac:spMk id="4" creationId="{5FAC7B49-E9C9-4740-8EF1-194A68E9A552}"/>
          </ac:spMkLst>
        </pc:spChg>
        <pc:spChg chg="add del">
          <ac:chgData name="Bigej, Alex" userId="S::anb832@msstate.edu::a711c1db-5550-49b8-84e1-13c4b00cd970" providerId="AD" clId="Web-{1F4AB7BF-E54A-46C7-9001-0D05745F1695}" dt="2020-08-21T23:36:01.812" v="7"/>
          <ac:spMkLst>
            <pc:docMk/>
            <pc:sldMk cId="2788140314" sldId="261"/>
            <ac:spMk id="5" creationId="{762B7B97-C3EE-4AEE-A61F-AFA873FE2FCA}"/>
          </ac:spMkLst>
        </pc:spChg>
        <pc:spChg chg="add del mod ord">
          <ac:chgData name="Bigej, Alex" userId="S::anb832@msstate.edu::a711c1db-5550-49b8-84e1-13c4b00cd970" providerId="AD" clId="Web-{1F4AB7BF-E54A-46C7-9001-0D05745F1695}" dt="2020-08-21T23:36:25.984" v="23"/>
          <ac:spMkLst>
            <pc:docMk/>
            <pc:sldMk cId="2788140314" sldId="261"/>
            <ac:spMk id="6" creationId="{8338D489-F012-487C-818C-A040BB9309DC}"/>
          </ac:spMkLst>
        </pc:spChg>
        <pc:spChg chg="add mod ord">
          <ac:chgData name="Bigej, Alex" userId="S::anb832@msstate.edu::a711c1db-5550-49b8-84e1-13c4b00cd970" providerId="AD" clId="Web-{1F4AB7BF-E54A-46C7-9001-0D05745F1695}" dt="2020-08-21T23:37:01.313" v="30" actId="1076"/>
          <ac:spMkLst>
            <pc:docMk/>
            <pc:sldMk cId="2788140314" sldId="261"/>
            <ac:spMk id="7" creationId="{2C714534-719A-4467-B000-961F490E51B8}"/>
          </ac:spMkLst>
        </pc:spChg>
        <pc:spChg chg="add del">
          <ac:chgData name="Bigej, Alex" userId="S::anb832@msstate.edu::a711c1db-5550-49b8-84e1-13c4b00cd970" providerId="AD" clId="Web-{1F4AB7BF-E54A-46C7-9001-0D05745F1695}" dt="2020-08-21T23:36:01.812" v="7"/>
          <ac:spMkLst>
            <pc:docMk/>
            <pc:sldMk cId="2788140314" sldId="261"/>
            <ac:spMk id="8" creationId="{02D886F1-CB4A-4FC1-AAA7-9402B0D0DDDD}"/>
          </ac:spMkLst>
        </pc:spChg>
        <pc:spChg chg="del">
          <ac:chgData name="Bigej, Alex" userId="S::anb832@msstate.edu::a711c1db-5550-49b8-84e1-13c4b00cd970" providerId="AD" clId="Web-{1F4AB7BF-E54A-46C7-9001-0D05745F1695}" dt="2020-08-21T23:34:18.779" v="0"/>
          <ac:spMkLst>
            <pc:docMk/>
            <pc:sldMk cId="2788140314" sldId="261"/>
            <ac:spMk id="9" creationId="{3B854194-185D-494D-905C-7C7CB2E30F6E}"/>
          </ac:spMkLst>
        </pc:spChg>
        <pc:spChg chg="del">
          <ac:chgData name="Bigej, Alex" userId="S::anb832@msstate.edu::a711c1db-5550-49b8-84e1-13c4b00cd970" providerId="AD" clId="Web-{1F4AB7BF-E54A-46C7-9001-0D05745F1695}" dt="2020-08-21T23:34:18.779" v="0"/>
          <ac:spMkLst>
            <pc:docMk/>
            <pc:sldMk cId="2788140314" sldId="261"/>
            <ac:spMk id="11" creationId="{B4F5FA0D-0104-4987-8241-EFF7C85B88DE}"/>
          </ac:spMkLst>
        </pc:spChg>
        <pc:spChg chg="add del">
          <ac:chgData name="Bigej, Alex" userId="S::anb832@msstate.edu::a711c1db-5550-49b8-84e1-13c4b00cd970" providerId="AD" clId="Web-{1F4AB7BF-E54A-46C7-9001-0D05745F1695}" dt="2020-08-21T23:37:03.125" v="31"/>
          <ac:spMkLst>
            <pc:docMk/>
            <pc:sldMk cId="2788140314" sldId="261"/>
            <ac:spMk id="14" creationId="{9ACCF012-C0EE-4EB5-99ED-AD60176E1F7B}"/>
          </ac:spMkLst>
        </pc:spChg>
        <pc:spChg chg="add del">
          <ac:chgData name="Bigej, Alex" userId="S::anb832@msstate.edu::a711c1db-5550-49b8-84e1-13c4b00cd970" providerId="AD" clId="Web-{1F4AB7BF-E54A-46C7-9001-0D05745F1695}" dt="2020-08-21T23:36:01.812" v="7"/>
          <ac:spMkLst>
            <pc:docMk/>
            <pc:sldMk cId="2788140314" sldId="261"/>
            <ac:spMk id="18" creationId="{02D886F1-CB4A-4FC1-AAA7-9402B0D0DDDD}"/>
          </ac:spMkLst>
        </pc:spChg>
        <pc:spChg chg="add del">
          <ac:chgData name="Bigej, Alex" userId="S::anb832@msstate.edu::a711c1db-5550-49b8-84e1-13c4b00cd970" providerId="AD" clId="Web-{1F4AB7BF-E54A-46C7-9001-0D05745F1695}" dt="2020-08-21T23:36:01.812" v="7"/>
          <ac:spMkLst>
            <pc:docMk/>
            <pc:sldMk cId="2788140314" sldId="261"/>
            <ac:spMk id="20" creationId="{762B7B97-C3EE-4AEE-A61F-AFA873FE2FCA}"/>
          </ac:spMkLst>
        </pc:spChg>
        <pc:picChg chg="del">
          <ac:chgData name="Bigej, Alex" userId="S::anb832@msstate.edu::a711c1db-5550-49b8-84e1-13c4b00cd970" providerId="AD" clId="Web-{1F4AB7BF-E54A-46C7-9001-0D05745F1695}" dt="2020-08-21T23:34:18.779" v="0"/>
          <ac:picMkLst>
            <pc:docMk/>
            <pc:sldMk cId="2788140314" sldId="261"/>
            <ac:picMk id="13" creationId="{2897127E-6CEF-446C-BE87-93B7C46E49D1}"/>
          </ac:picMkLst>
        </pc:picChg>
      </pc:sldChg>
      <pc:sldChg chg="addSp delSp modSp new mod setBg setClrOvrMap">
        <pc:chgData name="Bigej, Alex" userId="S::anb832@msstate.edu::a711c1db-5550-49b8-84e1-13c4b00cd970" providerId="AD" clId="Web-{1F4AB7BF-E54A-46C7-9001-0D05745F1695}" dt="2020-08-21T23:39:31.112" v="77"/>
        <pc:sldMkLst>
          <pc:docMk/>
          <pc:sldMk cId="1861857586" sldId="263"/>
        </pc:sldMkLst>
        <pc:spChg chg="mod ord">
          <ac:chgData name="Bigej, Alex" userId="S::anb832@msstate.edu::a711c1db-5550-49b8-84e1-13c4b00cd970" providerId="AD" clId="Web-{1F4AB7BF-E54A-46C7-9001-0D05745F1695}" dt="2020-08-21T23:39:31.112" v="77"/>
          <ac:spMkLst>
            <pc:docMk/>
            <pc:sldMk cId="1861857586" sldId="263"/>
            <ac:spMk id="2" creationId="{61B01F9C-D6C9-44BE-B5DA-3389C3550F58}"/>
          </ac:spMkLst>
        </pc:spChg>
        <pc:spChg chg="del">
          <ac:chgData name="Bigej, Alex" userId="S::anb832@msstate.edu::a711c1db-5550-49b8-84e1-13c4b00cd970" providerId="AD" clId="Web-{1F4AB7BF-E54A-46C7-9001-0D05745F1695}" dt="2020-08-21T23:38:48.783" v="68"/>
          <ac:spMkLst>
            <pc:docMk/>
            <pc:sldMk cId="1861857586" sldId="263"/>
            <ac:spMk id="3" creationId="{24930F07-5BAF-42A4-8345-A50B8E6B1DBE}"/>
          </ac:spMkLst>
        </pc:spChg>
        <pc:spChg chg="mod">
          <ac:chgData name="Bigej, Alex" userId="S::anb832@msstate.edu::a711c1db-5550-49b8-84e1-13c4b00cd970" providerId="AD" clId="Web-{1F4AB7BF-E54A-46C7-9001-0D05745F1695}" dt="2020-08-21T23:39:31.112" v="77"/>
          <ac:spMkLst>
            <pc:docMk/>
            <pc:sldMk cId="1861857586" sldId="263"/>
            <ac:spMk id="4" creationId="{F18AC11E-DA27-4D26-A78D-29EB8EF3BAC5}"/>
          </ac:spMkLst>
        </pc:spChg>
        <pc:spChg chg="add del">
          <ac:chgData name="Bigej, Alex" userId="S::anb832@msstate.edu::a711c1db-5550-49b8-84e1-13c4b00cd970" providerId="AD" clId="Web-{1F4AB7BF-E54A-46C7-9001-0D05745F1695}" dt="2020-08-21T23:37:22.719" v="40"/>
          <ac:spMkLst>
            <pc:docMk/>
            <pc:sldMk cId="1861857586" sldId="263"/>
            <ac:spMk id="5" creationId="{31CE6236-46DF-4082-90C2-FC64A4F668A2}"/>
          </ac:spMkLst>
        </pc:spChg>
        <pc:spChg chg="add del">
          <ac:chgData name="Bigej, Alex" userId="S::anb832@msstate.edu::a711c1db-5550-49b8-84e1-13c4b00cd970" providerId="AD" clId="Web-{1F4AB7BF-E54A-46C7-9001-0D05745F1695}" dt="2020-08-21T23:39:20.408" v="72"/>
          <ac:spMkLst>
            <pc:docMk/>
            <pc:sldMk cId="1861857586" sldId="263"/>
            <ac:spMk id="8" creationId="{3CD9DF72-87A3-404E-A828-84CBF11A8303}"/>
          </ac:spMkLst>
        </pc:spChg>
        <pc:spChg chg="add del">
          <ac:chgData name="Bigej, Alex" userId="S::anb832@msstate.edu::a711c1db-5550-49b8-84e1-13c4b00cd970" providerId="AD" clId="Web-{1F4AB7BF-E54A-46C7-9001-0D05745F1695}" dt="2020-08-21T23:39:23.299" v="74"/>
          <ac:spMkLst>
            <pc:docMk/>
            <pc:sldMk cId="1861857586" sldId="263"/>
            <ac:spMk id="10" creationId="{49CD2D09-B1BB-4DF5-9E1C-3D21B21EDEFD}"/>
          </ac:spMkLst>
        </pc:spChg>
        <pc:spChg chg="add del">
          <ac:chgData name="Bigej, Alex" userId="S::anb832@msstate.edu::a711c1db-5550-49b8-84e1-13c4b00cd970" providerId="AD" clId="Web-{1F4AB7BF-E54A-46C7-9001-0D05745F1695}" dt="2020-08-21T23:39:15.893" v="70"/>
          <ac:spMkLst>
            <pc:docMk/>
            <pc:sldMk cId="1861857586" sldId="263"/>
            <ac:spMk id="11" creationId="{9AA72BD9-2C5A-4EDC-931F-5AA08EACA0F3}"/>
          </ac:spMkLst>
        </pc:spChg>
        <pc:spChg chg="add del">
          <ac:chgData name="Bigej, Alex" userId="S::anb832@msstate.edu::a711c1db-5550-49b8-84e1-13c4b00cd970" providerId="AD" clId="Web-{1F4AB7BF-E54A-46C7-9001-0D05745F1695}" dt="2020-08-21T23:39:15.893" v="70"/>
          <ac:spMkLst>
            <pc:docMk/>
            <pc:sldMk cId="1861857586" sldId="263"/>
            <ac:spMk id="13" creationId="{DD3981AC-7B61-4947-BCF3-F7AA7FA385B9}"/>
          </ac:spMkLst>
        </pc:spChg>
        <pc:spChg chg="add del">
          <ac:chgData name="Bigej, Alex" userId="S::anb832@msstate.edu::a711c1db-5550-49b8-84e1-13c4b00cd970" providerId="AD" clId="Web-{1F4AB7BF-E54A-46C7-9001-0D05745F1695}" dt="2020-08-21T23:39:23.299" v="74"/>
          <ac:spMkLst>
            <pc:docMk/>
            <pc:sldMk cId="1861857586" sldId="263"/>
            <ac:spMk id="14" creationId="{967C29FE-FD32-4AFB-AD20-DBDF5864B2D8}"/>
          </ac:spMkLst>
        </pc:spChg>
        <pc:spChg chg="add del">
          <ac:chgData name="Bigej, Alex" userId="S::anb832@msstate.edu::a711c1db-5550-49b8-84e1-13c4b00cd970" providerId="AD" clId="Web-{1F4AB7BF-E54A-46C7-9001-0D05745F1695}" dt="2020-08-21T23:39:15.893" v="70"/>
          <ac:spMkLst>
            <pc:docMk/>
            <pc:sldMk cId="1861857586" sldId="263"/>
            <ac:spMk id="15" creationId="{55D4142C-5077-457F-A6AD-3FECFDB39685}"/>
          </ac:spMkLst>
        </pc:spChg>
        <pc:spChg chg="add del">
          <ac:chgData name="Bigej, Alex" userId="S::anb832@msstate.edu::a711c1db-5550-49b8-84e1-13c4b00cd970" providerId="AD" clId="Web-{1F4AB7BF-E54A-46C7-9001-0D05745F1695}" dt="2020-08-21T23:39:31.096" v="76"/>
          <ac:spMkLst>
            <pc:docMk/>
            <pc:sldMk cId="1861857586" sldId="263"/>
            <ac:spMk id="16" creationId="{CF62D2A7-8207-488C-9F46-316BA81A16C8}"/>
          </ac:spMkLst>
        </pc:spChg>
        <pc:spChg chg="add del">
          <ac:chgData name="Bigej, Alex" userId="S::anb832@msstate.edu::a711c1db-5550-49b8-84e1-13c4b00cd970" providerId="AD" clId="Web-{1F4AB7BF-E54A-46C7-9001-0D05745F1695}" dt="2020-08-21T23:39:15.893" v="70"/>
          <ac:spMkLst>
            <pc:docMk/>
            <pc:sldMk cId="1861857586" sldId="263"/>
            <ac:spMk id="17" creationId="{7A5F0580-5EE9-419F-96EE-B6529EF6E7D0}"/>
          </ac:spMkLst>
        </pc:spChg>
        <pc:spChg chg="add">
          <ac:chgData name="Bigej, Alex" userId="S::anb832@msstate.edu::a711c1db-5550-49b8-84e1-13c4b00cd970" providerId="AD" clId="Web-{1F4AB7BF-E54A-46C7-9001-0D05745F1695}" dt="2020-08-21T23:39:31.112" v="77"/>
          <ac:spMkLst>
            <pc:docMk/>
            <pc:sldMk cId="1861857586" sldId="263"/>
            <ac:spMk id="38" creationId="{A81E7530-396C-45F0-92F4-A885648D1631}"/>
          </ac:spMkLst>
        </pc:spChg>
        <pc:spChg chg="add">
          <ac:chgData name="Bigej, Alex" userId="S::anb832@msstate.edu::a711c1db-5550-49b8-84e1-13c4b00cd970" providerId="AD" clId="Web-{1F4AB7BF-E54A-46C7-9001-0D05745F1695}" dt="2020-08-21T23:39:31.112" v="77"/>
          <ac:spMkLst>
            <pc:docMk/>
            <pc:sldMk cId="1861857586" sldId="263"/>
            <ac:spMk id="39" creationId="{D9F5512A-48E1-4C07-B75E-3CCC517B6804}"/>
          </ac:spMkLst>
        </pc:spChg>
        <pc:spChg chg="add">
          <ac:chgData name="Bigej, Alex" userId="S::anb832@msstate.edu::a711c1db-5550-49b8-84e1-13c4b00cd970" providerId="AD" clId="Web-{1F4AB7BF-E54A-46C7-9001-0D05745F1695}" dt="2020-08-21T23:39:31.112" v="77"/>
          <ac:spMkLst>
            <pc:docMk/>
            <pc:sldMk cId="1861857586" sldId="263"/>
            <ac:spMk id="40" creationId="{7316481C-0A49-4796-812B-0D64F063B720}"/>
          </ac:spMkLst>
        </pc:spChg>
        <pc:spChg chg="add">
          <ac:chgData name="Bigej, Alex" userId="S::anb832@msstate.edu::a711c1db-5550-49b8-84e1-13c4b00cd970" providerId="AD" clId="Web-{1F4AB7BF-E54A-46C7-9001-0D05745F1695}" dt="2020-08-21T23:39:31.112" v="77"/>
          <ac:spMkLst>
            <pc:docMk/>
            <pc:sldMk cId="1861857586" sldId="263"/>
            <ac:spMk id="41" creationId="{A5271697-90F1-4A23-8EF2-0179F2EAFACB}"/>
          </ac:spMkLst>
        </pc:spChg>
        <pc:grpChg chg="add">
          <ac:chgData name="Bigej, Alex" userId="S::anb832@msstate.edu::a711c1db-5550-49b8-84e1-13c4b00cd970" providerId="AD" clId="Web-{1F4AB7BF-E54A-46C7-9001-0D05745F1695}" dt="2020-08-21T23:39:31.112" v="77"/>
          <ac:grpSpMkLst>
            <pc:docMk/>
            <pc:sldMk cId="1861857586" sldId="263"/>
            <ac:grpSpMk id="42" creationId="{81DE8B58-F373-409E-A253-4380A66091D4}"/>
          </ac:grpSpMkLst>
        </pc:grpChg>
        <pc:picChg chg="add mod ord modCrop">
          <ac:chgData name="Bigej, Alex" userId="S::anb832@msstate.edu::a711c1db-5550-49b8-84e1-13c4b00cd970" providerId="AD" clId="Web-{1F4AB7BF-E54A-46C7-9001-0D05745F1695}" dt="2020-08-21T23:39:31.112" v="77"/>
          <ac:picMkLst>
            <pc:docMk/>
            <pc:sldMk cId="1861857586" sldId="263"/>
            <ac:picMk id="6" creationId="{0C9BB606-1234-464E-89D1-CB0CEEACC1A7}"/>
          </ac:picMkLst>
        </pc:picChg>
        <pc:picChg chg="add del">
          <ac:chgData name="Bigej, Alex" userId="S::anb832@msstate.edu::a711c1db-5550-49b8-84e1-13c4b00cd970" providerId="AD" clId="Web-{1F4AB7BF-E54A-46C7-9001-0D05745F1695}" dt="2020-08-21T23:39:23.299" v="74"/>
          <ac:picMkLst>
            <pc:docMk/>
            <pc:sldMk cId="1861857586" sldId="263"/>
            <ac:picMk id="12" creationId="{83355637-BA71-4F63-94C9-E77BF81BDFC0}"/>
          </ac:picMkLst>
        </pc:picChg>
        <pc:cxnChg chg="add del">
          <ac:chgData name="Bigej, Alex" userId="S::anb832@msstate.edu::a711c1db-5550-49b8-84e1-13c4b00cd970" providerId="AD" clId="Web-{1F4AB7BF-E54A-46C7-9001-0D05745F1695}" dt="2020-08-21T23:39:20.408" v="72"/>
          <ac:cxnSpMkLst>
            <pc:docMk/>
            <pc:sldMk cId="1861857586" sldId="263"/>
            <ac:cxnSpMk id="9" creationId="{20E3A342-4D61-4E3F-AF90-1AB42AEB96CC}"/>
          </ac:cxnSpMkLst>
        </pc:cxnChg>
      </pc:sldChg>
    </pc:docChg>
  </pc:docChgLst>
  <pc:docChgLst>
    <pc:chgData name="Mohundro, Drew" userId="S::jdm1345@msstate.edu::1409edce-db9c-4f09-8323-77fc479243e2" providerId="AD" clId="Web-{18C03298-A123-448E-9E2C-1BE0AF6F0F1B}"/>
    <pc:docChg chg="modSld">
      <pc:chgData name="Mohundro, Drew" userId="S::jdm1345@msstate.edu::1409edce-db9c-4f09-8323-77fc479243e2" providerId="AD" clId="Web-{18C03298-A123-448E-9E2C-1BE0AF6F0F1B}" dt="2020-08-31T15:37:06.549" v="483"/>
      <pc:docMkLst>
        <pc:docMk/>
      </pc:docMkLst>
      <pc:sldChg chg="modSp">
        <pc:chgData name="Mohundro, Drew" userId="S::jdm1345@msstate.edu::1409edce-db9c-4f09-8323-77fc479243e2" providerId="AD" clId="Web-{18C03298-A123-448E-9E2C-1BE0AF6F0F1B}" dt="2020-08-31T15:33:54.952" v="472" actId="20577"/>
        <pc:sldMkLst>
          <pc:docMk/>
          <pc:sldMk cId="942470416" sldId="256"/>
        </pc:sldMkLst>
        <pc:spChg chg="mod">
          <ac:chgData name="Mohundro, Drew" userId="S::jdm1345@msstate.edu::1409edce-db9c-4f09-8323-77fc479243e2" providerId="AD" clId="Web-{18C03298-A123-448E-9E2C-1BE0AF6F0F1B}" dt="2020-08-31T15:27:17.210" v="12" actId="20577"/>
          <ac:spMkLst>
            <pc:docMk/>
            <pc:sldMk cId="942470416" sldId="256"/>
            <ac:spMk id="2" creationId="{DD938A00-41F5-4F79-B053-419FAC1FBAAF}"/>
          </ac:spMkLst>
        </pc:spChg>
        <pc:spChg chg="mod">
          <ac:chgData name="Mohundro, Drew" userId="S::jdm1345@msstate.edu::1409edce-db9c-4f09-8323-77fc479243e2" providerId="AD" clId="Web-{18C03298-A123-448E-9E2C-1BE0AF6F0F1B}" dt="2020-08-31T15:33:54.952" v="472" actId="20577"/>
          <ac:spMkLst>
            <pc:docMk/>
            <pc:sldMk cId="942470416" sldId="256"/>
            <ac:spMk id="3" creationId="{8EB96127-6A4E-4E93-A901-A13CA0DF7C93}"/>
          </ac:spMkLst>
        </pc:spChg>
        <pc:spChg chg="mod">
          <ac:chgData name="Mohundro, Drew" userId="S::jdm1345@msstate.edu::1409edce-db9c-4f09-8323-77fc479243e2" providerId="AD" clId="Web-{18C03298-A123-448E-9E2C-1BE0AF6F0F1B}" dt="2020-08-31T15:33:29.498" v="462" actId="1076"/>
          <ac:spMkLst>
            <pc:docMk/>
            <pc:sldMk cId="942470416" sldId="256"/>
            <ac:spMk id="4" creationId="{D8F03A09-D570-4928-BB44-42F00D4B09C6}"/>
          </ac:spMkLst>
        </pc:spChg>
      </pc:sldChg>
      <pc:sldChg chg="addSp delSp modSp">
        <pc:chgData name="Mohundro, Drew" userId="S::jdm1345@msstate.edu::1409edce-db9c-4f09-8323-77fc479243e2" providerId="AD" clId="Web-{18C03298-A123-448E-9E2C-1BE0AF6F0F1B}" dt="2020-08-31T15:37:06.549" v="483"/>
        <pc:sldMkLst>
          <pc:docMk/>
          <pc:sldMk cId="1564960857" sldId="258"/>
        </pc:sldMkLst>
        <pc:spChg chg="mod">
          <ac:chgData name="Mohundro, Drew" userId="S::jdm1345@msstate.edu::1409edce-db9c-4f09-8323-77fc479243e2" providerId="AD" clId="Web-{18C03298-A123-448E-9E2C-1BE0AF6F0F1B}" dt="2020-08-31T15:31:09.339" v="281" actId="20577"/>
          <ac:spMkLst>
            <pc:docMk/>
            <pc:sldMk cId="1564960857" sldId="258"/>
            <ac:spMk id="3" creationId="{3EAB17FF-C72F-480E-A808-552745ABC723}"/>
          </ac:spMkLst>
        </pc:spChg>
        <pc:picChg chg="add del mod">
          <ac:chgData name="Mohundro, Drew" userId="S::jdm1345@msstate.edu::1409edce-db9c-4f09-8323-77fc479243e2" providerId="AD" clId="Web-{18C03298-A123-448E-9E2C-1BE0AF6F0F1B}" dt="2020-08-31T15:35:52.797" v="476"/>
          <ac:picMkLst>
            <pc:docMk/>
            <pc:sldMk cId="1564960857" sldId="258"/>
            <ac:picMk id="4" creationId="{284650B9-C534-47F4-8C09-20DE136B0BC8}"/>
          </ac:picMkLst>
        </pc:picChg>
        <pc:picChg chg="add del mod">
          <ac:chgData name="Mohundro, Drew" userId="S::jdm1345@msstate.edu::1409edce-db9c-4f09-8323-77fc479243e2" providerId="AD" clId="Web-{18C03298-A123-448E-9E2C-1BE0AF6F0F1B}" dt="2020-08-31T15:36:14.142" v="479"/>
          <ac:picMkLst>
            <pc:docMk/>
            <pc:sldMk cId="1564960857" sldId="258"/>
            <ac:picMk id="6" creationId="{8DFE415E-796A-4C37-A21F-EFEE41FBC53E}"/>
          </ac:picMkLst>
        </pc:picChg>
        <pc:picChg chg="add del mod">
          <ac:chgData name="Mohundro, Drew" userId="S::jdm1345@msstate.edu::1409edce-db9c-4f09-8323-77fc479243e2" providerId="AD" clId="Web-{18C03298-A123-448E-9E2C-1BE0AF6F0F1B}" dt="2020-08-31T15:37:06.549" v="483"/>
          <ac:picMkLst>
            <pc:docMk/>
            <pc:sldMk cId="1564960857" sldId="258"/>
            <ac:picMk id="8" creationId="{C3E97CE4-3F1D-42DE-A561-06FEA11B3159}"/>
          </ac:picMkLst>
        </pc:picChg>
        <pc:picChg chg="add del mod">
          <ac:chgData name="Mohundro, Drew" userId="S::jdm1345@msstate.edu::1409edce-db9c-4f09-8323-77fc479243e2" providerId="AD" clId="Web-{18C03298-A123-448E-9E2C-1BE0AF6F0F1B}" dt="2020-08-31T15:37:04.799" v="482"/>
          <ac:picMkLst>
            <pc:docMk/>
            <pc:sldMk cId="1564960857" sldId="258"/>
            <ac:picMk id="9" creationId="{B33F4E1B-66BC-4A4D-950C-6D1D4B020419}"/>
          </ac:picMkLst>
        </pc:picChg>
      </pc:sldChg>
    </pc:docChg>
  </pc:docChgLst>
  <pc:docChgLst>
    <pc:chgData name="May, Preston" userId="S::pwm78@msstate.edu::bf97c099-4415-4e7e-bc36-a24f30120b50" providerId="AD" clId="Web-{589061C9-1BED-4432-6A74-F59D1BEF5A88}"/>
    <pc:docChg chg="modSld">
      <pc:chgData name="May, Preston" userId="S::pwm78@msstate.edu::bf97c099-4415-4e7e-bc36-a24f30120b50" providerId="AD" clId="Web-{589061C9-1BED-4432-6A74-F59D1BEF5A88}" dt="2020-09-01T00:09:54.920" v="25" actId="20577"/>
      <pc:docMkLst>
        <pc:docMk/>
      </pc:docMkLst>
      <pc:sldChg chg="modSp">
        <pc:chgData name="May, Preston" userId="S::pwm78@msstate.edu::bf97c099-4415-4e7e-bc36-a24f30120b50" providerId="AD" clId="Web-{589061C9-1BED-4432-6A74-F59D1BEF5A88}" dt="2020-09-01T00:09:24.731" v="20" actId="20577"/>
        <pc:sldMkLst>
          <pc:docMk/>
          <pc:sldMk cId="1594332678" sldId="262"/>
        </pc:sldMkLst>
        <pc:spChg chg="mod">
          <ac:chgData name="May, Preston" userId="S::pwm78@msstate.edu::bf97c099-4415-4e7e-bc36-a24f30120b50" providerId="AD" clId="Web-{589061C9-1BED-4432-6A74-F59D1BEF5A88}" dt="2020-09-01T00:09:24.731" v="20" actId="20577"/>
          <ac:spMkLst>
            <pc:docMk/>
            <pc:sldMk cId="1594332678" sldId="262"/>
            <ac:spMk id="3" creationId="{0A37A378-BD15-4686-A428-5C4EF645C722}"/>
          </ac:spMkLst>
        </pc:spChg>
      </pc:sldChg>
    </pc:docChg>
  </pc:docChgLst>
  <pc:docChgLst>
    <pc:chgData name="Mohundro, Drew" userId="S::jdm1345@msstate.edu::1409edce-db9c-4f09-8323-77fc479243e2" providerId="AD" clId="Web-{BA6C61CE-8F3F-4C06-BE22-86357700A16E}"/>
    <pc:docChg chg="modSld">
      <pc:chgData name="Mohundro, Drew" userId="S::jdm1345@msstate.edu::1409edce-db9c-4f09-8323-77fc479243e2" providerId="AD" clId="Web-{BA6C61CE-8F3F-4C06-BE22-86357700A16E}" dt="2020-08-20T21:43:00.303" v="365" actId="20577"/>
      <pc:docMkLst>
        <pc:docMk/>
      </pc:docMkLst>
      <pc:sldChg chg="modSp">
        <pc:chgData name="Mohundro, Drew" userId="S::jdm1345@msstate.edu::1409edce-db9c-4f09-8323-77fc479243e2" providerId="AD" clId="Web-{BA6C61CE-8F3F-4C06-BE22-86357700A16E}" dt="2020-08-20T21:43:00.303" v="364" actId="20577"/>
        <pc:sldMkLst>
          <pc:docMk/>
          <pc:sldMk cId="1564960857" sldId="258"/>
        </pc:sldMkLst>
        <pc:spChg chg="mod">
          <ac:chgData name="Mohundro, Drew" userId="S::jdm1345@msstate.edu::1409edce-db9c-4f09-8323-77fc479243e2" providerId="AD" clId="Web-{BA6C61CE-8F3F-4C06-BE22-86357700A16E}" dt="2020-08-20T21:43:00.303" v="364" actId="20577"/>
          <ac:spMkLst>
            <pc:docMk/>
            <pc:sldMk cId="1564960857" sldId="258"/>
            <ac:spMk id="3" creationId="{3EAB17FF-C72F-480E-A808-552745ABC723}"/>
          </ac:spMkLst>
        </pc:spChg>
      </pc:sldChg>
    </pc:docChg>
  </pc:docChgLst>
  <pc:docChgLst>
    <pc:chgData name="May, Preston" userId="S::pwm78@msstate.edu::bf97c099-4415-4e7e-bc36-a24f30120b50" providerId="AD" clId="Web-{980149CF-2DAA-4F69-9F1A-F9433D0D6FB3}"/>
    <pc:docChg chg="modSld">
      <pc:chgData name="May, Preston" userId="S::pwm78@msstate.edu::bf97c099-4415-4e7e-bc36-a24f30120b50" providerId="AD" clId="Web-{980149CF-2DAA-4F69-9F1A-F9433D0D6FB3}" dt="2020-08-19T23:49:14.165" v="31" actId="20577"/>
      <pc:docMkLst>
        <pc:docMk/>
      </pc:docMkLst>
      <pc:sldChg chg="modSp">
        <pc:chgData name="May, Preston" userId="S::pwm78@msstate.edu::bf97c099-4415-4e7e-bc36-a24f30120b50" providerId="AD" clId="Web-{980149CF-2DAA-4F69-9F1A-F9433D0D6FB3}" dt="2020-08-19T23:49:12.696" v="29" actId="20577"/>
        <pc:sldMkLst>
          <pc:docMk/>
          <pc:sldMk cId="2276264627" sldId="257"/>
        </pc:sldMkLst>
        <pc:spChg chg="mod">
          <ac:chgData name="May, Preston" userId="S::pwm78@msstate.edu::bf97c099-4415-4e7e-bc36-a24f30120b50" providerId="AD" clId="Web-{980149CF-2DAA-4F69-9F1A-F9433D0D6FB3}" dt="2020-08-19T23:49:12.696" v="29" actId="20577"/>
          <ac:spMkLst>
            <pc:docMk/>
            <pc:sldMk cId="2276264627" sldId="257"/>
            <ac:spMk id="2" creationId="{CB0B15C6-CED9-4F8C-9ACC-607E8EE49C1A}"/>
          </ac:spMkLst>
        </pc:spChg>
      </pc:sldChg>
    </pc:docChg>
  </pc:docChgLst>
  <pc:docChgLst>
    <pc:chgData name="Smith, Garrett" userId="S::gas203@msstate.edu::3cfeb521-fca0-428e-831c-b8330432ff90" providerId="AD" clId="Web-{06680968-4918-4A0F-9515-089049EB5731}"/>
    <pc:docChg chg="modSld">
      <pc:chgData name="Smith, Garrett" userId="S::gas203@msstate.edu::3cfeb521-fca0-428e-831c-b8330432ff90" providerId="AD" clId="Web-{06680968-4918-4A0F-9515-089049EB5731}" dt="2020-08-22T00:11:54.382" v="11"/>
      <pc:docMkLst>
        <pc:docMk/>
      </pc:docMkLst>
      <pc:sldChg chg="addSp delSp modSp mod setBg setClrOvrMap">
        <pc:chgData name="Smith, Garrett" userId="S::gas203@msstate.edu::3cfeb521-fca0-428e-831c-b8330432ff90" providerId="AD" clId="Web-{06680968-4918-4A0F-9515-089049EB5731}" dt="2020-08-22T00:11:54.382" v="11"/>
        <pc:sldMkLst>
          <pc:docMk/>
          <pc:sldMk cId="2011180605" sldId="260"/>
        </pc:sldMkLst>
        <pc:spChg chg="mod">
          <ac:chgData name="Smith, Garrett" userId="S::gas203@msstate.edu::3cfeb521-fca0-428e-831c-b8330432ff90" providerId="AD" clId="Web-{06680968-4918-4A0F-9515-089049EB5731}" dt="2020-08-22T00:11:53.163" v="10"/>
          <ac:spMkLst>
            <pc:docMk/>
            <pc:sldMk cId="2011180605" sldId="260"/>
            <ac:spMk id="2" creationId="{4A1F06FD-3946-4E6B-ACE7-F48BB816B6FC}"/>
          </ac:spMkLst>
        </pc:spChg>
        <pc:spChg chg="mod">
          <ac:chgData name="Smith, Garrett" userId="S::gas203@msstate.edu::3cfeb521-fca0-428e-831c-b8330432ff90" providerId="AD" clId="Web-{06680968-4918-4A0F-9515-089049EB5731}" dt="2020-08-22T00:11:53.163" v="10"/>
          <ac:spMkLst>
            <pc:docMk/>
            <pc:sldMk cId="2011180605" sldId="260"/>
            <ac:spMk id="3" creationId="{9CB7227E-698E-44B3-8586-E91ACB494A82}"/>
          </ac:spMkLst>
        </pc:spChg>
        <pc:spChg chg="add del">
          <ac:chgData name="Smith, Garrett" userId="S::gas203@msstate.edu::3cfeb521-fca0-428e-831c-b8330432ff90" providerId="AD" clId="Web-{06680968-4918-4A0F-9515-089049EB5731}" dt="2020-08-22T00:11:53.163" v="10"/>
          <ac:spMkLst>
            <pc:docMk/>
            <pc:sldMk cId="2011180605" sldId="260"/>
            <ac:spMk id="106" creationId="{E8A8EAB8-D2FF-444D-B34B-7D32F106AD0E}"/>
          </ac:spMkLst>
        </pc:spChg>
        <pc:spChg chg="add del">
          <ac:chgData name="Smith, Garrett" userId="S::gas203@msstate.edu::3cfeb521-fca0-428e-831c-b8330432ff90" providerId="AD" clId="Web-{06680968-4918-4A0F-9515-089049EB5731}" dt="2020-08-22T00:11:53.163" v="10"/>
          <ac:spMkLst>
            <pc:docMk/>
            <pc:sldMk cId="2011180605" sldId="260"/>
            <ac:spMk id="115" creationId="{CF62D2A7-8207-488C-9F46-316BA81A16C8}"/>
          </ac:spMkLst>
        </pc:spChg>
        <pc:spChg chg="add del">
          <ac:chgData name="Smith, Garrett" userId="S::gas203@msstate.edu::3cfeb521-fca0-428e-831c-b8330432ff90" providerId="AD" clId="Web-{06680968-4918-4A0F-9515-089049EB5731}" dt="2020-08-22T00:11:51.445" v="8"/>
          <ac:spMkLst>
            <pc:docMk/>
            <pc:sldMk cId="2011180605" sldId="260"/>
            <ac:spMk id="120" creationId="{D2B783EE-0239-4717-BBEA-8C9EAC61C824}"/>
          </ac:spMkLst>
        </pc:spChg>
        <pc:spChg chg="add del">
          <ac:chgData name="Smith, Garrett" userId="S::gas203@msstate.edu::3cfeb521-fca0-428e-831c-b8330432ff90" providerId="AD" clId="Web-{06680968-4918-4A0F-9515-089049EB5731}" dt="2020-08-22T00:11:51.445" v="8"/>
          <ac:spMkLst>
            <pc:docMk/>
            <pc:sldMk cId="2011180605" sldId="260"/>
            <ac:spMk id="122" creationId="{A7B99495-F43F-4D80-A44F-2CB4764EB90B}"/>
          </ac:spMkLst>
        </pc:spChg>
        <pc:spChg chg="add del">
          <ac:chgData name="Smith, Garrett" userId="S::gas203@msstate.edu::3cfeb521-fca0-428e-831c-b8330432ff90" providerId="AD" clId="Web-{06680968-4918-4A0F-9515-089049EB5731}" dt="2020-08-22T00:11:51.445" v="8"/>
          <ac:spMkLst>
            <pc:docMk/>
            <pc:sldMk cId="2011180605" sldId="260"/>
            <ac:spMk id="124" creationId="{70BEB1E7-2F88-40BC-B73D-42E5B6F80BFC}"/>
          </ac:spMkLst>
        </pc:spChg>
        <pc:picChg chg="add del mod ord">
          <ac:chgData name="Smith, Garrett" userId="S::gas203@msstate.edu::3cfeb521-fca0-428e-831c-b8330432ff90" providerId="AD" clId="Web-{06680968-4918-4A0F-9515-089049EB5731}" dt="2020-08-22T00:11:54.382" v="11"/>
          <ac:picMkLst>
            <pc:docMk/>
            <pc:sldMk cId="2011180605" sldId="260"/>
            <ac:picMk id="4" creationId="{6C20F8D3-B480-427C-B7EC-0BAEBFA74A3D}"/>
          </ac:picMkLst>
        </pc:picChg>
        <pc:picChg chg="add del mod">
          <ac:chgData name="Smith, Garrett" userId="S::gas203@msstate.edu::3cfeb521-fca0-428e-831c-b8330432ff90" providerId="AD" clId="Web-{06680968-4918-4A0F-9515-089049EB5731}" dt="2020-08-22T00:11:52.242" v="9"/>
          <ac:picMkLst>
            <pc:docMk/>
            <pc:sldMk cId="2011180605" sldId="260"/>
            <ac:picMk id="5" creationId="{AA1467E0-5643-4195-BDA8-60338EEBFE2A}"/>
          </ac:picMkLst>
        </pc:picChg>
        <pc:cxnChg chg="add del">
          <ac:chgData name="Smith, Garrett" userId="S::gas203@msstate.edu::3cfeb521-fca0-428e-831c-b8330432ff90" providerId="AD" clId="Web-{06680968-4918-4A0F-9515-089049EB5731}" dt="2020-08-22T00:11:53.163" v="10"/>
          <ac:cxnSpMkLst>
            <pc:docMk/>
            <pc:sldMk cId="2011180605" sldId="260"/>
            <ac:cxnSpMk id="108" creationId="{067633D1-6EE6-4118-B9F0-B363477BEE7A}"/>
          </ac:cxnSpMkLst>
        </pc:cxnChg>
        <pc:cxnChg chg="add del">
          <ac:chgData name="Smith, Garrett" userId="S::gas203@msstate.edu::3cfeb521-fca0-428e-831c-b8330432ff90" providerId="AD" clId="Web-{06680968-4918-4A0F-9515-089049EB5731}" dt="2020-08-22T00:11:53.163" v="10"/>
          <ac:cxnSpMkLst>
            <pc:docMk/>
            <pc:sldMk cId="2011180605" sldId="260"/>
            <ac:cxnSpMk id="110" creationId="{4AD7FFC6-42A9-49CB-B5E9-B3F6B038331B}"/>
          </ac:cxnSpMkLst>
        </pc:cxnChg>
      </pc:sldChg>
    </pc:docChg>
  </pc:docChgLst>
  <pc:docChgLst>
    <pc:chgData name="Bigej, Alex" userId="S::anb832@msstate.edu::a711c1db-5550-49b8-84e1-13c4b00cd970" providerId="AD" clId="Web-{B5CD759A-3747-4886-957E-F29BD6F1EC49}"/>
    <pc:docChg chg="modSld">
      <pc:chgData name="Bigej, Alex" userId="S::anb832@msstate.edu::a711c1db-5550-49b8-84e1-13c4b00cd970" providerId="AD" clId="Web-{B5CD759A-3747-4886-957E-F29BD6F1EC49}" dt="2020-08-20T21:31:38.532" v="658" actId="20577"/>
      <pc:docMkLst>
        <pc:docMk/>
      </pc:docMkLst>
      <pc:sldChg chg="modSp">
        <pc:chgData name="Bigej, Alex" userId="S::anb832@msstate.edu::a711c1db-5550-49b8-84e1-13c4b00cd970" providerId="AD" clId="Web-{B5CD759A-3747-4886-957E-F29BD6F1EC49}" dt="2020-08-20T21:31:38.532" v="657" actId="20577"/>
        <pc:sldMkLst>
          <pc:docMk/>
          <pc:sldMk cId="1957324505" sldId="259"/>
        </pc:sldMkLst>
        <pc:spChg chg="mod">
          <ac:chgData name="Bigej, Alex" userId="S::anb832@msstate.edu::a711c1db-5550-49b8-84e1-13c4b00cd970" providerId="AD" clId="Web-{B5CD759A-3747-4886-957E-F29BD6F1EC49}" dt="2020-08-20T21:25:10.139" v="7" actId="20577"/>
          <ac:spMkLst>
            <pc:docMk/>
            <pc:sldMk cId="1957324505" sldId="259"/>
            <ac:spMk id="2" creationId="{F002CADB-772B-4809-A163-6580CBD56173}"/>
          </ac:spMkLst>
        </pc:spChg>
        <pc:spChg chg="mod">
          <ac:chgData name="Bigej, Alex" userId="S::anb832@msstate.edu::a711c1db-5550-49b8-84e1-13c4b00cd970" providerId="AD" clId="Web-{B5CD759A-3747-4886-957E-F29BD6F1EC49}" dt="2020-08-20T21:31:38.532" v="657" actId="20577"/>
          <ac:spMkLst>
            <pc:docMk/>
            <pc:sldMk cId="1957324505" sldId="259"/>
            <ac:spMk id="3" creationId="{FE58BAB2-449D-477E-983D-BD9F5AC4D99A}"/>
          </ac:spMkLst>
        </pc:spChg>
      </pc:sldChg>
      <pc:sldChg chg="modSp">
        <pc:chgData name="Bigej, Alex" userId="S::anb832@msstate.edu::a711c1db-5550-49b8-84e1-13c4b00cd970" providerId="AD" clId="Web-{B5CD759A-3747-4886-957E-F29BD6F1EC49}" dt="2020-08-20T21:25:22.030" v="40" actId="20577"/>
        <pc:sldMkLst>
          <pc:docMk/>
          <pc:sldMk cId="2788140314" sldId="261"/>
        </pc:sldMkLst>
        <pc:spChg chg="mod">
          <ac:chgData name="Bigej, Alex" userId="S::anb832@msstate.edu::a711c1db-5550-49b8-84e1-13c4b00cd970" providerId="AD" clId="Web-{B5CD759A-3747-4886-957E-F29BD6F1EC49}" dt="2020-08-20T21:25:22.030" v="40" actId="20577"/>
          <ac:spMkLst>
            <pc:docMk/>
            <pc:sldMk cId="2788140314" sldId="261"/>
            <ac:spMk id="2" creationId="{654DCFB4-1DBC-48E7-A141-330C94035A24}"/>
          </ac:spMkLst>
        </pc:spChg>
      </pc:sldChg>
    </pc:docChg>
  </pc:docChgLst>
  <pc:docChgLst>
    <pc:chgData name="Smith, Garrett" userId="S::gas203@msstate.edu::3cfeb521-fca0-428e-831c-b8330432ff90" providerId="AD" clId="Web-{70D21665-9BC3-4676-9685-18D9D85619A7}"/>
    <pc:docChg chg="modSld">
      <pc:chgData name="Smith, Garrett" userId="S::gas203@msstate.edu::3cfeb521-fca0-428e-831c-b8330432ff90" providerId="AD" clId="Web-{70D21665-9BC3-4676-9685-18D9D85619A7}" dt="2020-08-20T18:58:51.495" v="322" actId="20577"/>
      <pc:docMkLst>
        <pc:docMk/>
      </pc:docMkLst>
      <pc:sldChg chg="modSp">
        <pc:chgData name="Smith, Garrett" userId="S::gas203@msstate.edu::3cfeb521-fca0-428e-831c-b8330432ff90" providerId="AD" clId="Web-{70D21665-9BC3-4676-9685-18D9D85619A7}" dt="2020-08-20T18:58:51.495" v="321" actId="20577"/>
        <pc:sldMkLst>
          <pc:docMk/>
          <pc:sldMk cId="2011180605" sldId="260"/>
        </pc:sldMkLst>
        <pc:spChg chg="mod">
          <ac:chgData name="Smith, Garrett" userId="S::gas203@msstate.edu::3cfeb521-fca0-428e-831c-b8330432ff90" providerId="AD" clId="Web-{70D21665-9BC3-4676-9685-18D9D85619A7}" dt="2020-08-20T18:58:51.495" v="321" actId="20577"/>
          <ac:spMkLst>
            <pc:docMk/>
            <pc:sldMk cId="2011180605" sldId="260"/>
            <ac:spMk id="3" creationId="{9CB7227E-698E-44B3-8586-E91ACB494A82}"/>
          </ac:spMkLst>
        </pc:spChg>
      </pc:sldChg>
    </pc:docChg>
  </pc:docChgLst>
  <pc:docChgLst>
    <pc:chgData name="Bigej, Alex" userId="S::anb832@msstate.edu::a711c1db-5550-49b8-84e1-13c4b00cd970" providerId="AD" clId="Web-{7D032BD9-2796-4E85-5A91-C67E20DA524A}"/>
    <pc:docChg chg="modSld">
      <pc:chgData name="Bigej, Alex" userId="S::anb832@msstate.edu::a711c1db-5550-49b8-84e1-13c4b00cd970" providerId="AD" clId="Web-{7D032BD9-2796-4E85-5A91-C67E20DA524A}" dt="2020-08-31T03:28:33.774" v="55" actId="20577"/>
      <pc:docMkLst>
        <pc:docMk/>
      </pc:docMkLst>
      <pc:sldChg chg="modSp">
        <pc:chgData name="Bigej, Alex" userId="S::anb832@msstate.edu::a711c1db-5550-49b8-84e1-13c4b00cd970" providerId="AD" clId="Web-{7D032BD9-2796-4E85-5A91-C67E20DA524A}" dt="2020-08-31T03:28:33.774" v="54" actId="20577"/>
        <pc:sldMkLst>
          <pc:docMk/>
          <pc:sldMk cId="1957324505" sldId="259"/>
        </pc:sldMkLst>
        <pc:spChg chg="mod">
          <ac:chgData name="Bigej, Alex" userId="S::anb832@msstate.edu::a711c1db-5550-49b8-84e1-13c4b00cd970" providerId="AD" clId="Web-{7D032BD9-2796-4E85-5A91-C67E20DA524A}" dt="2020-08-31T03:28:33.774" v="54" actId="20577"/>
          <ac:spMkLst>
            <pc:docMk/>
            <pc:sldMk cId="1957324505" sldId="259"/>
            <ac:spMk id="3" creationId="{FE58BAB2-449D-477E-983D-BD9F5AC4D99A}"/>
          </ac:spMkLst>
        </pc:spChg>
      </pc:sldChg>
    </pc:docChg>
  </pc:docChgLst>
  <pc:docChgLst>
    <pc:chgData name="Mohundro, Drew" userId="S::jdm1345@msstate.edu::1409edce-db9c-4f09-8323-77fc479243e2" providerId="AD" clId="Web-{27DF74D2-1342-4BD9-A4E0-BEF9E94469DC}"/>
    <pc:docChg chg="modSld">
      <pc:chgData name="Mohundro, Drew" userId="S::jdm1345@msstate.edu::1409edce-db9c-4f09-8323-77fc479243e2" providerId="AD" clId="Web-{27DF74D2-1342-4BD9-A4E0-BEF9E94469DC}" dt="2020-08-24T23:46:50.919" v="51" actId="20577"/>
      <pc:docMkLst>
        <pc:docMk/>
      </pc:docMkLst>
      <pc:sldChg chg="modSp">
        <pc:chgData name="Mohundro, Drew" userId="S::jdm1345@msstate.edu::1409edce-db9c-4f09-8323-77fc479243e2" providerId="AD" clId="Web-{27DF74D2-1342-4BD9-A4E0-BEF9E94469DC}" dt="2020-08-24T23:46:50.919" v="50" actId="20577"/>
        <pc:sldMkLst>
          <pc:docMk/>
          <pc:sldMk cId="942470416" sldId="256"/>
        </pc:sldMkLst>
        <pc:spChg chg="mod">
          <ac:chgData name="Mohundro, Drew" userId="S::jdm1345@msstate.edu::1409edce-db9c-4f09-8323-77fc479243e2" providerId="AD" clId="Web-{27DF74D2-1342-4BD9-A4E0-BEF9E94469DC}" dt="2020-08-24T23:46:50.919" v="50" actId="20577"/>
          <ac:spMkLst>
            <pc:docMk/>
            <pc:sldMk cId="942470416" sldId="256"/>
            <ac:spMk id="3" creationId="{8EB96127-6A4E-4E93-A901-A13CA0DF7C93}"/>
          </ac:spMkLst>
        </pc:spChg>
      </pc:sldChg>
    </pc:docChg>
  </pc:docChgLst>
  <pc:docChgLst>
    <pc:chgData name="Smith, Garrett" userId="S::gas203@msstate.edu::3cfeb521-fca0-428e-831c-b8330432ff90" providerId="AD" clId="Web-{01536C5F-E42C-4F32-99C2-2CDDBA49DB84}"/>
    <pc:docChg chg="modSld">
      <pc:chgData name="Smith, Garrett" userId="S::gas203@msstate.edu::3cfeb521-fca0-428e-831c-b8330432ff90" providerId="AD" clId="Web-{01536C5F-E42C-4F32-99C2-2CDDBA49DB84}" dt="2020-08-19T23:56:11.415" v="14" actId="20577"/>
      <pc:docMkLst>
        <pc:docMk/>
      </pc:docMkLst>
      <pc:sldChg chg="modSp">
        <pc:chgData name="Smith, Garrett" userId="S::gas203@msstate.edu::3cfeb521-fca0-428e-831c-b8330432ff90" providerId="AD" clId="Web-{01536C5F-E42C-4F32-99C2-2CDDBA49DB84}" dt="2020-08-19T23:48:49.294" v="12" actId="20577"/>
        <pc:sldMkLst>
          <pc:docMk/>
          <pc:sldMk cId="2011180605" sldId="260"/>
        </pc:sldMkLst>
        <pc:spChg chg="mod">
          <ac:chgData name="Smith, Garrett" userId="S::gas203@msstate.edu::3cfeb521-fca0-428e-831c-b8330432ff90" providerId="AD" clId="Web-{01536C5F-E42C-4F32-99C2-2CDDBA49DB84}" dt="2020-08-19T23:48:49.294" v="12" actId="20577"/>
          <ac:spMkLst>
            <pc:docMk/>
            <pc:sldMk cId="2011180605" sldId="260"/>
            <ac:spMk id="2" creationId="{4A1F06FD-3946-4E6B-ACE7-F48BB816B6FC}"/>
          </ac:spMkLst>
        </pc:spChg>
      </pc:sldChg>
    </pc:docChg>
  </pc:docChgLst>
  <pc:docChgLst>
    <pc:chgData name="May, Preston" userId="S::pwm78@msstate.edu::bf97c099-4415-4e7e-bc36-a24f30120b50" providerId="AD" clId="Web-{4F98D948-2201-4053-8359-2E2784AE644F}"/>
    <pc:docChg chg="modSld">
      <pc:chgData name="May, Preston" userId="S::pwm78@msstate.edu::bf97c099-4415-4e7e-bc36-a24f30120b50" providerId="AD" clId="Web-{4F98D948-2201-4053-8359-2E2784AE644F}" dt="2020-08-21T23:18:41.931" v="896" actId="20577"/>
      <pc:docMkLst>
        <pc:docMk/>
      </pc:docMkLst>
      <pc:sldChg chg="addSp delSp modSp mod setBg setClrOvrMap">
        <pc:chgData name="May, Preston" userId="S::pwm78@msstate.edu::bf97c099-4415-4e7e-bc36-a24f30120b50" providerId="AD" clId="Web-{4F98D948-2201-4053-8359-2E2784AE644F}" dt="2020-08-21T23:18:39.478" v="894" actId="20577"/>
        <pc:sldMkLst>
          <pc:docMk/>
          <pc:sldMk cId="2276264627" sldId="257"/>
        </pc:sldMkLst>
        <pc:spChg chg="mod">
          <ac:chgData name="May, Preston" userId="S::pwm78@msstate.edu::bf97c099-4415-4e7e-bc36-a24f30120b50" providerId="AD" clId="Web-{4F98D948-2201-4053-8359-2E2784AE644F}" dt="2020-08-21T23:18:34.775" v="893" actId="1076"/>
          <ac:spMkLst>
            <pc:docMk/>
            <pc:sldMk cId="2276264627" sldId="257"/>
            <ac:spMk id="2" creationId="{CB0B15C6-CED9-4F8C-9ACC-607E8EE49C1A}"/>
          </ac:spMkLst>
        </pc:spChg>
        <pc:spChg chg="mod">
          <ac:chgData name="May, Preston" userId="S::pwm78@msstate.edu::bf97c099-4415-4e7e-bc36-a24f30120b50" providerId="AD" clId="Web-{4F98D948-2201-4053-8359-2E2784AE644F}" dt="2020-08-21T23:18:39.478" v="894" actId="20577"/>
          <ac:spMkLst>
            <pc:docMk/>
            <pc:sldMk cId="2276264627" sldId="257"/>
            <ac:spMk id="3" creationId="{8C4F9DEE-3100-4756-918E-32C69D7F3C3F}"/>
          </ac:spMkLst>
        </pc:spChg>
        <pc:spChg chg="add del">
          <ac:chgData name="May, Preston" userId="S::pwm78@msstate.edu::bf97c099-4415-4e7e-bc36-a24f30120b50" providerId="AD" clId="Web-{4F98D948-2201-4053-8359-2E2784AE644F}" dt="2020-08-21T23:12:00.125" v="621"/>
          <ac:spMkLst>
            <pc:docMk/>
            <pc:sldMk cId="2276264627" sldId="257"/>
            <ac:spMk id="6" creationId="{6B5E2835-4E47-45B3-9CFE-732FF7B05472}"/>
          </ac:spMkLst>
        </pc:spChg>
        <pc:spChg chg="add del">
          <ac:chgData name="May, Preston" userId="S::pwm78@msstate.edu::bf97c099-4415-4e7e-bc36-a24f30120b50" providerId="AD" clId="Web-{4F98D948-2201-4053-8359-2E2784AE644F}" dt="2020-08-21T23:12:00.125" v="621"/>
          <ac:spMkLst>
            <pc:docMk/>
            <pc:sldMk cId="2276264627" sldId="257"/>
            <ac:spMk id="7" creationId="{5B45AD5D-AA52-4F7B-9362-576A39AD9E09}"/>
          </ac:spMkLst>
        </pc:spChg>
        <pc:spChg chg="add del">
          <ac:chgData name="May, Preston" userId="S::pwm78@msstate.edu::bf97c099-4415-4e7e-bc36-a24f30120b50" providerId="AD" clId="Web-{4F98D948-2201-4053-8359-2E2784AE644F}" dt="2020-08-21T23:12:00.125" v="621"/>
          <ac:spMkLst>
            <pc:docMk/>
            <pc:sldMk cId="2276264627" sldId="257"/>
            <ac:spMk id="8" creationId="{AEDD7960-4866-4399-BEF6-DD1431AB4E34}"/>
          </ac:spMkLst>
        </pc:spChg>
        <pc:spChg chg="add del">
          <ac:chgData name="May, Preston" userId="S::pwm78@msstate.edu::bf97c099-4415-4e7e-bc36-a24f30120b50" providerId="AD" clId="Web-{4F98D948-2201-4053-8359-2E2784AE644F}" dt="2020-08-21T23:11:52.125" v="619"/>
          <ac:spMkLst>
            <pc:docMk/>
            <pc:sldMk cId="2276264627" sldId="257"/>
            <ac:spMk id="9" creationId="{8FC9BE17-9A7B-462D-AE50-3D8777387304}"/>
          </ac:spMkLst>
        </pc:spChg>
        <pc:spChg chg="add del">
          <ac:chgData name="May, Preston" userId="S::pwm78@msstate.edu::bf97c099-4415-4e7e-bc36-a24f30120b50" providerId="AD" clId="Web-{4F98D948-2201-4053-8359-2E2784AE644F}" dt="2020-08-21T23:12:00.125" v="621"/>
          <ac:spMkLst>
            <pc:docMk/>
            <pc:sldMk cId="2276264627" sldId="257"/>
            <ac:spMk id="10" creationId="{55D4142C-5077-457F-A6AD-3FECFDB39685}"/>
          </ac:spMkLst>
        </pc:spChg>
        <pc:spChg chg="add del">
          <ac:chgData name="May, Preston" userId="S::pwm78@msstate.edu::bf97c099-4415-4e7e-bc36-a24f30120b50" providerId="AD" clId="Web-{4F98D948-2201-4053-8359-2E2784AE644F}" dt="2020-08-21T23:11:52.125" v="619"/>
          <ac:spMkLst>
            <pc:docMk/>
            <pc:sldMk cId="2276264627" sldId="257"/>
            <ac:spMk id="11" creationId="{3EBE8569-6AEC-4B8C-8D53-2DE337CDBA65}"/>
          </ac:spMkLst>
        </pc:spChg>
        <pc:spChg chg="add del">
          <ac:chgData name="May, Preston" userId="S::pwm78@msstate.edu::bf97c099-4415-4e7e-bc36-a24f30120b50" providerId="AD" clId="Web-{4F98D948-2201-4053-8359-2E2784AE644F}" dt="2020-08-21T23:12:27.673" v="635"/>
          <ac:spMkLst>
            <pc:docMk/>
            <pc:sldMk cId="2276264627" sldId="257"/>
            <ac:spMk id="12" creationId="{8FC9BE17-9A7B-462D-AE50-3D8777387304}"/>
          </ac:spMkLst>
        </pc:spChg>
        <pc:spChg chg="add del">
          <ac:chgData name="May, Preston" userId="S::pwm78@msstate.edu::bf97c099-4415-4e7e-bc36-a24f30120b50" providerId="AD" clId="Web-{4F98D948-2201-4053-8359-2E2784AE644F}" dt="2020-08-21T23:11:52.125" v="619"/>
          <ac:spMkLst>
            <pc:docMk/>
            <pc:sldMk cId="2276264627" sldId="257"/>
            <ac:spMk id="13" creationId="{55D4142C-5077-457F-A6AD-3FECFDB39685}"/>
          </ac:spMkLst>
        </pc:spChg>
        <pc:spChg chg="add del">
          <ac:chgData name="May, Preston" userId="S::pwm78@msstate.edu::bf97c099-4415-4e7e-bc36-a24f30120b50" providerId="AD" clId="Web-{4F98D948-2201-4053-8359-2E2784AE644F}" dt="2020-08-21T23:12:27.673" v="635"/>
          <ac:spMkLst>
            <pc:docMk/>
            <pc:sldMk cId="2276264627" sldId="257"/>
            <ac:spMk id="14" creationId="{3EBE8569-6AEC-4B8C-8D53-2DE337CDBA65}"/>
          </ac:spMkLst>
        </pc:spChg>
        <pc:spChg chg="add del">
          <ac:chgData name="May, Preston" userId="S::pwm78@msstate.edu::bf97c099-4415-4e7e-bc36-a24f30120b50" providerId="AD" clId="Web-{4F98D948-2201-4053-8359-2E2784AE644F}" dt="2020-08-21T23:11:52.125" v="619"/>
          <ac:spMkLst>
            <pc:docMk/>
            <pc:sldMk cId="2276264627" sldId="257"/>
            <ac:spMk id="15" creationId="{7A5F0580-5EE9-419F-96EE-B6529EF6E7D0}"/>
          </ac:spMkLst>
        </pc:spChg>
        <pc:spChg chg="add del">
          <ac:chgData name="May, Preston" userId="S::pwm78@msstate.edu::bf97c099-4415-4e7e-bc36-a24f30120b50" providerId="AD" clId="Web-{4F98D948-2201-4053-8359-2E2784AE644F}" dt="2020-08-21T23:12:27.673" v="635"/>
          <ac:spMkLst>
            <pc:docMk/>
            <pc:sldMk cId="2276264627" sldId="257"/>
            <ac:spMk id="16" creationId="{55D4142C-5077-457F-A6AD-3FECFDB39685}"/>
          </ac:spMkLst>
        </pc:spChg>
        <pc:spChg chg="add del">
          <ac:chgData name="May, Preston" userId="S::pwm78@msstate.edu::bf97c099-4415-4e7e-bc36-a24f30120b50" providerId="AD" clId="Web-{4F98D948-2201-4053-8359-2E2784AE644F}" dt="2020-08-21T23:12:00.125" v="621"/>
          <ac:spMkLst>
            <pc:docMk/>
            <pc:sldMk cId="2276264627" sldId="257"/>
            <ac:spMk id="17" creationId="{7A5F0580-5EE9-419F-96EE-B6529EF6E7D0}"/>
          </ac:spMkLst>
        </pc:spChg>
        <pc:spChg chg="add del">
          <ac:chgData name="May, Preston" userId="S::pwm78@msstate.edu::bf97c099-4415-4e7e-bc36-a24f30120b50" providerId="AD" clId="Web-{4F98D948-2201-4053-8359-2E2784AE644F}" dt="2020-08-21T23:12:27.673" v="635"/>
          <ac:spMkLst>
            <pc:docMk/>
            <pc:sldMk cId="2276264627" sldId="257"/>
            <ac:spMk id="18" creationId="{7A5F0580-5EE9-419F-96EE-B6529EF6E7D0}"/>
          </ac:spMkLst>
        </pc:spChg>
        <pc:spChg chg="add del">
          <ac:chgData name="May, Preston" userId="S::pwm78@msstate.edu::bf97c099-4415-4e7e-bc36-a24f30120b50" providerId="AD" clId="Web-{4F98D948-2201-4053-8359-2E2784AE644F}" dt="2020-08-21T23:16:49.351" v="875"/>
          <ac:spMkLst>
            <pc:docMk/>
            <pc:sldMk cId="2276264627" sldId="257"/>
            <ac:spMk id="19" creationId="{8FC9BE17-9A7B-462D-AE50-3D8777387304}"/>
          </ac:spMkLst>
        </pc:spChg>
        <pc:spChg chg="add del">
          <ac:chgData name="May, Preston" userId="S::pwm78@msstate.edu::bf97c099-4415-4e7e-bc36-a24f30120b50" providerId="AD" clId="Web-{4F98D948-2201-4053-8359-2E2784AE644F}" dt="2020-08-21T23:16:49.351" v="875"/>
          <ac:spMkLst>
            <pc:docMk/>
            <pc:sldMk cId="2276264627" sldId="257"/>
            <ac:spMk id="20" creationId="{3EBE8569-6AEC-4B8C-8D53-2DE337CDBA65}"/>
          </ac:spMkLst>
        </pc:spChg>
        <pc:spChg chg="add del">
          <ac:chgData name="May, Preston" userId="S::pwm78@msstate.edu::bf97c099-4415-4e7e-bc36-a24f30120b50" providerId="AD" clId="Web-{4F98D948-2201-4053-8359-2E2784AE644F}" dt="2020-08-21T23:16:49.351" v="875"/>
          <ac:spMkLst>
            <pc:docMk/>
            <pc:sldMk cId="2276264627" sldId="257"/>
            <ac:spMk id="21" creationId="{55D4142C-5077-457F-A6AD-3FECFDB39685}"/>
          </ac:spMkLst>
        </pc:spChg>
        <pc:spChg chg="add del">
          <ac:chgData name="May, Preston" userId="S::pwm78@msstate.edu::bf97c099-4415-4e7e-bc36-a24f30120b50" providerId="AD" clId="Web-{4F98D948-2201-4053-8359-2E2784AE644F}" dt="2020-08-21T23:16:49.351" v="875"/>
          <ac:spMkLst>
            <pc:docMk/>
            <pc:sldMk cId="2276264627" sldId="257"/>
            <ac:spMk id="22" creationId="{7A5F0580-5EE9-419F-96EE-B6529EF6E7D0}"/>
          </ac:spMkLst>
        </pc:spChg>
        <pc:spChg chg="add del">
          <ac:chgData name="May, Preston" userId="S::pwm78@msstate.edu::bf97c099-4415-4e7e-bc36-a24f30120b50" providerId="AD" clId="Web-{4F98D948-2201-4053-8359-2E2784AE644F}" dt="2020-08-21T23:17:03.710" v="879"/>
          <ac:spMkLst>
            <pc:docMk/>
            <pc:sldMk cId="2276264627" sldId="257"/>
            <ac:spMk id="23" creationId="{E8A8EAB8-D2FF-444D-B34B-7D32F106AD0E}"/>
          </ac:spMkLst>
        </pc:spChg>
        <pc:spChg chg="add del">
          <ac:chgData name="May, Preston" userId="S::pwm78@msstate.edu::bf97c099-4415-4e7e-bc36-a24f30120b50" providerId="AD" clId="Web-{4F98D948-2201-4053-8359-2E2784AE644F}" dt="2020-08-21T23:18:06.009" v="881"/>
          <ac:spMkLst>
            <pc:docMk/>
            <pc:sldMk cId="2276264627" sldId="257"/>
            <ac:spMk id="26" creationId="{8FC9BE17-9A7B-462D-AE50-3D8777387304}"/>
          </ac:spMkLst>
        </pc:spChg>
        <pc:spChg chg="add del">
          <ac:chgData name="May, Preston" userId="S::pwm78@msstate.edu::bf97c099-4415-4e7e-bc36-a24f30120b50" providerId="AD" clId="Web-{4F98D948-2201-4053-8359-2E2784AE644F}" dt="2020-08-21T23:18:06.009" v="881"/>
          <ac:spMkLst>
            <pc:docMk/>
            <pc:sldMk cId="2276264627" sldId="257"/>
            <ac:spMk id="27" creationId="{3EBE8569-6AEC-4B8C-8D53-2DE337CDBA65}"/>
          </ac:spMkLst>
        </pc:spChg>
        <pc:spChg chg="add del">
          <ac:chgData name="May, Preston" userId="S::pwm78@msstate.edu::bf97c099-4415-4e7e-bc36-a24f30120b50" providerId="AD" clId="Web-{4F98D948-2201-4053-8359-2E2784AE644F}" dt="2020-08-21T23:18:06.009" v="881"/>
          <ac:spMkLst>
            <pc:docMk/>
            <pc:sldMk cId="2276264627" sldId="257"/>
            <ac:spMk id="28" creationId="{55D4142C-5077-457F-A6AD-3FECFDB39685}"/>
          </ac:spMkLst>
        </pc:spChg>
        <pc:spChg chg="add del">
          <ac:chgData name="May, Preston" userId="S::pwm78@msstate.edu::bf97c099-4415-4e7e-bc36-a24f30120b50" providerId="AD" clId="Web-{4F98D948-2201-4053-8359-2E2784AE644F}" dt="2020-08-21T23:18:06.009" v="881"/>
          <ac:spMkLst>
            <pc:docMk/>
            <pc:sldMk cId="2276264627" sldId="257"/>
            <ac:spMk id="29" creationId="{7A5F0580-5EE9-419F-96EE-B6529EF6E7D0}"/>
          </ac:spMkLst>
        </pc:spChg>
        <pc:spChg chg="add">
          <ac:chgData name="May, Preston" userId="S::pwm78@msstate.edu::bf97c099-4415-4e7e-bc36-a24f30120b50" providerId="AD" clId="Web-{4F98D948-2201-4053-8359-2E2784AE644F}" dt="2020-08-21T23:18:06.009" v="881"/>
          <ac:spMkLst>
            <pc:docMk/>
            <pc:sldMk cId="2276264627" sldId="257"/>
            <ac:spMk id="31" creationId="{DD3981AC-7B61-4947-BCF3-F7AA7FA385B9}"/>
          </ac:spMkLst>
        </pc:spChg>
        <pc:spChg chg="add">
          <ac:chgData name="May, Preston" userId="S::pwm78@msstate.edu::bf97c099-4415-4e7e-bc36-a24f30120b50" providerId="AD" clId="Web-{4F98D948-2201-4053-8359-2E2784AE644F}" dt="2020-08-21T23:18:06.009" v="881"/>
          <ac:spMkLst>
            <pc:docMk/>
            <pc:sldMk cId="2276264627" sldId="257"/>
            <ac:spMk id="32" creationId="{55D4142C-5077-457F-A6AD-3FECFDB39685}"/>
          </ac:spMkLst>
        </pc:spChg>
        <pc:spChg chg="add">
          <ac:chgData name="May, Preston" userId="S::pwm78@msstate.edu::bf97c099-4415-4e7e-bc36-a24f30120b50" providerId="AD" clId="Web-{4F98D948-2201-4053-8359-2E2784AE644F}" dt="2020-08-21T23:18:06.009" v="881"/>
          <ac:spMkLst>
            <pc:docMk/>
            <pc:sldMk cId="2276264627" sldId="257"/>
            <ac:spMk id="33" creationId="{7A5F0580-5EE9-419F-96EE-B6529EF6E7D0}"/>
          </ac:spMkLst>
        </pc:spChg>
        <pc:spChg chg="add">
          <ac:chgData name="May, Preston" userId="S::pwm78@msstate.edu::bf97c099-4415-4e7e-bc36-a24f30120b50" providerId="AD" clId="Web-{4F98D948-2201-4053-8359-2E2784AE644F}" dt="2020-08-21T23:18:06.009" v="881"/>
          <ac:spMkLst>
            <pc:docMk/>
            <pc:sldMk cId="2276264627" sldId="257"/>
            <ac:spMk id="34" creationId="{9AA72BD9-2C5A-4EDC-931F-5AA08EACA0F3}"/>
          </ac:spMkLst>
        </pc:spChg>
        <pc:spChg chg="add del">
          <ac:chgData name="May, Preston" userId="S::pwm78@msstate.edu::bf97c099-4415-4e7e-bc36-a24f30120b50" providerId="AD" clId="Web-{4F98D948-2201-4053-8359-2E2784AE644F}" dt="2020-08-21T23:16:57.163" v="877"/>
          <ac:spMkLst>
            <pc:docMk/>
            <pc:sldMk cId="2276264627" sldId="257"/>
            <ac:spMk id="36" creationId="{A81E7530-396C-45F0-92F4-A885648D1631}"/>
          </ac:spMkLst>
        </pc:spChg>
        <pc:spChg chg="add del">
          <ac:chgData name="May, Preston" userId="S::pwm78@msstate.edu::bf97c099-4415-4e7e-bc36-a24f30120b50" providerId="AD" clId="Web-{4F98D948-2201-4053-8359-2E2784AE644F}" dt="2020-08-21T23:16:57.163" v="877"/>
          <ac:spMkLst>
            <pc:docMk/>
            <pc:sldMk cId="2276264627" sldId="257"/>
            <ac:spMk id="37" creationId="{D9F5512A-48E1-4C07-B75E-3CCC517B6804}"/>
          </ac:spMkLst>
        </pc:spChg>
        <pc:spChg chg="add del">
          <ac:chgData name="May, Preston" userId="S::pwm78@msstate.edu::bf97c099-4415-4e7e-bc36-a24f30120b50" providerId="AD" clId="Web-{4F98D948-2201-4053-8359-2E2784AE644F}" dt="2020-08-21T23:16:57.163" v="877"/>
          <ac:spMkLst>
            <pc:docMk/>
            <pc:sldMk cId="2276264627" sldId="257"/>
            <ac:spMk id="38" creationId="{7316481C-0A49-4796-812B-0D64F063B720}"/>
          </ac:spMkLst>
        </pc:spChg>
        <pc:spChg chg="add del">
          <ac:chgData name="May, Preston" userId="S::pwm78@msstate.edu::bf97c099-4415-4e7e-bc36-a24f30120b50" providerId="AD" clId="Web-{4F98D948-2201-4053-8359-2E2784AE644F}" dt="2020-08-21T23:16:57.163" v="877"/>
          <ac:spMkLst>
            <pc:docMk/>
            <pc:sldMk cId="2276264627" sldId="257"/>
            <ac:spMk id="39" creationId="{A5271697-90F1-4A23-8EF2-0179F2EAFACB}"/>
          </ac:spMkLst>
        </pc:spChg>
        <pc:grpChg chg="add del">
          <ac:chgData name="May, Preston" userId="S::pwm78@msstate.edu::bf97c099-4415-4e7e-bc36-a24f30120b50" providerId="AD" clId="Web-{4F98D948-2201-4053-8359-2E2784AE644F}" dt="2020-08-21T23:16:57.163" v="877"/>
          <ac:grpSpMkLst>
            <pc:docMk/>
            <pc:sldMk cId="2276264627" sldId="257"/>
            <ac:grpSpMk id="40" creationId="{81DE8B58-F373-409E-A253-4380A66091D4}"/>
          </ac:grpSpMkLst>
        </pc:grpChg>
        <pc:picChg chg="add mod ord">
          <ac:chgData name="May, Preston" userId="S::pwm78@msstate.edu::bf97c099-4415-4e7e-bc36-a24f30120b50" providerId="AD" clId="Web-{4F98D948-2201-4053-8359-2E2784AE644F}" dt="2020-08-21T23:18:06.009" v="881"/>
          <ac:picMkLst>
            <pc:docMk/>
            <pc:sldMk cId="2276264627" sldId="257"/>
            <ac:picMk id="4" creationId="{8FC4E59B-5955-4E3B-A734-1DE32D91DD27}"/>
          </ac:picMkLst>
        </pc:picChg>
        <pc:cxnChg chg="add del">
          <ac:chgData name="May, Preston" userId="S::pwm78@msstate.edu::bf97c099-4415-4e7e-bc36-a24f30120b50" providerId="AD" clId="Web-{4F98D948-2201-4053-8359-2E2784AE644F}" dt="2020-08-21T23:17:03.710" v="879"/>
          <ac:cxnSpMkLst>
            <pc:docMk/>
            <pc:sldMk cId="2276264627" sldId="257"/>
            <ac:cxnSpMk id="24" creationId="{EEA38897-7BA3-4408-8083-3235339C4A60}"/>
          </ac:cxnSpMkLst>
        </pc:cxnChg>
        <pc:cxnChg chg="add del">
          <ac:chgData name="May, Preston" userId="S::pwm78@msstate.edu::bf97c099-4415-4e7e-bc36-a24f30120b50" providerId="AD" clId="Web-{4F98D948-2201-4053-8359-2E2784AE644F}" dt="2020-08-21T23:17:03.710" v="879"/>
          <ac:cxnSpMkLst>
            <pc:docMk/>
            <pc:sldMk cId="2276264627" sldId="257"/>
            <ac:cxnSpMk id="25" creationId="{F11AD06B-AB20-4097-8606-5DA00DBACE88}"/>
          </ac:cxnSpMkLst>
        </pc:cxnChg>
      </pc:sldChg>
    </pc:docChg>
  </pc:docChgLst>
  <pc:docChgLst>
    <pc:chgData name="Smith, Garrett" userId="S::gas203@msstate.edu::3cfeb521-fca0-428e-831c-b8330432ff90" providerId="AD" clId="Web-{6635C496-29F4-4607-3AF5-185A0506A400}"/>
    <pc:docChg chg="modSld">
      <pc:chgData name="Smith, Garrett" userId="S::gas203@msstate.edu::3cfeb521-fca0-428e-831c-b8330432ff90" providerId="AD" clId="Web-{6635C496-29F4-4607-3AF5-185A0506A400}" dt="2020-08-31T23:45:39.167" v="182" actId="20577"/>
      <pc:docMkLst>
        <pc:docMk/>
      </pc:docMkLst>
      <pc:sldChg chg="addSp delSp modSp">
        <pc:chgData name="Smith, Garrett" userId="S::gas203@msstate.edu::3cfeb521-fca0-428e-831c-b8330432ff90" providerId="AD" clId="Web-{6635C496-29F4-4607-3AF5-185A0506A400}" dt="2020-08-31T23:45:38.667" v="180" actId="20577"/>
        <pc:sldMkLst>
          <pc:docMk/>
          <pc:sldMk cId="192282757" sldId="264"/>
        </pc:sldMkLst>
        <pc:spChg chg="mod">
          <ac:chgData name="Smith, Garrett" userId="S::gas203@msstate.edu::3cfeb521-fca0-428e-831c-b8330432ff90" providerId="AD" clId="Web-{6635C496-29F4-4607-3AF5-185A0506A400}" dt="2020-08-31T23:45:38.667" v="180" actId="20577"/>
          <ac:spMkLst>
            <pc:docMk/>
            <pc:sldMk cId="192282757" sldId="264"/>
            <ac:spMk id="4" creationId="{F18AC11E-DA27-4D26-A78D-29EB8EF3BAC5}"/>
          </ac:spMkLst>
        </pc:spChg>
        <pc:spChg chg="add del mod">
          <ac:chgData name="Smith, Garrett" userId="S::gas203@msstate.edu::3cfeb521-fca0-428e-831c-b8330432ff90" providerId="AD" clId="Web-{6635C496-29F4-4607-3AF5-185A0506A400}" dt="2020-08-31T23:30:58.646" v="2"/>
          <ac:spMkLst>
            <pc:docMk/>
            <pc:sldMk cId="192282757" sldId="264"/>
            <ac:spMk id="6" creationId="{5E7F62B4-F6D8-4118-89EA-B196DDD3449C}"/>
          </ac:spMkLst>
        </pc:spChg>
        <pc:picChg chg="del">
          <ac:chgData name="Smith, Garrett" userId="S::gas203@msstate.edu::3cfeb521-fca0-428e-831c-b8330432ff90" providerId="AD" clId="Web-{6635C496-29F4-4607-3AF5-185A0506A400}" dt="2020-08-31T23:30:48.239" v="0"/>
          <ac:picMkLst>
            <pc:docMk/>
            <pc:sldMk cId="192282757" sldId="264"/>
            <ac:picMk id="8" creationId="{063BB943-BA50-4CB1-AAA7-7E7CD32719E4}"/>
          </ac:picMkLst>
        </pc:picChg>
        <pc:picChg chg="mod">
          <ac:chgData name="Smith, Garrett" userId="S::gas203@msstate.edu::3cfeb521-fca0-428e-831c-b8330432ff90" providerId="AD" clId="Web-{6635C496-29F4-4607-3AF5-185A0506A400}" dt="2020-08-31T23:31:26.723" v="8" actId="1076"/>
          <ac:picMkLst>
            <pc:docMk/>
            <pc:sldMk cId="192282757" sldId="264"/>
            <ac:picMk id="9" creationId="{AADA8859-0E2E-4427-B72B-33BF31D933BB}"/>
          </ac:picMkLst>
        </pc:picChg>
      </pc:sldChg>
    </pc:docChg>
  </pc:docChgLst>
  <pc:docChgLst>
    <pc:chgData name="Mohundro, Drew" userId="S::jdm1345@msstate.edu::1409edce-db9c-4f09-8323-77fc479243e2" providerId="AD" clId="Web-{5AA238E4-6646-4411-87AA-DE1825F82A5D}"/>
    <pc:docChg chg="modSld">
      <pc:chgData name="Mohundro, Drew" userId="S::jdm1345@msstate.edu::1409edce-db9c-4f09-8323-77fc479243e2" providerId="AD" clId="Web-{5AA238E4-6646-4411-87AA-DE1825F82A5D}" dt="2020-08-21T01:54:23.621" v="1963" actId="20577"/>
      <pc:docMkLst>
        <pc:docMk/>
      </pc:docMkLst>
      <pc:sldChg chg="addSp modSp mod modClrScheme chgLayout">
        <pc:chgData name="Mohundro, Drew" userId="S::jdm1345@msstate.edu::1409edce-db9c-4f09-8323-77fc479243e2" providerId="AD" clId="Web-{5AA238E4-6646-4411-87AA-DE1825F82A5D}" dt="2020-08-21T01:54:23.496" v="1961" actId="20577"/>
        <pc:sldMkLst>
          <pc:docMk/>
          <pc:sldMk cId="1564960857" sldId="258"/>
        </pc:sldMkLst>
        <pc:spChg chg="mod ord">
          <ac:chgData name="Mohundro, Drew" userId="S::jdm1345@msstate.edu::1409edce-db9c-4f09-8323-77fc479243e2" providerId="AD" clId="Web-{5AA238E4-6646-4411-87AA-DE1825F82A5D}" dt="2020-08-21T01:46:13.400" v="1522"/>
          <ac:spMkLst>
            <pc:docMk/>
            <pc:sldMk cId="1564960857" sldId="258"/>
            <ac:spMk id="2" creationId="{FF6F4F8E-5585-4496-8085-F4C008D68A56}"/>
          </ac:spMkLst>
        </pc:spChg>
        <pc:spChg chg="mod ord">
          <ac:chgData name="Mohundro, Drew" userId="S::jdm1345@msstate.edu::1409edce-db9c-4f09-8323-77fc479243e2" providerId="AD" clId="Web-{5AA238E4-6646-4411-87AA-DE1825F82A5D}" dt="2020-08-21T01:54:23.496" v="1961" actId="20577"/>
          <ac:spMkLst>
            <pc:docMk/>
            <pc:sldMk cId="1564960857" sldId="258"/>
            <ac:spMk id="3" creationId="{3EAB17FF-C72F-480E-A808-552745ABC723}"/>
          </ac:spMkLst>
        </pc:spChg>
        <pc:spChg chg="add mod ord">
          <ac:chgData name="Mohundro, Drew" userId="S::jdm1345@msstate.edu::1409edce-db9c-4f09-8323-77fc479243e2" providerId="AD" clId="Web-{5AA238E4-6646-4411-87AA-DE1825F82A5D}" dt="2020-08-21T01:46:13.400" v="1522"/>
          <ac:spMkLst>
            <pc:docMk/>
            <pc:sldMk cId="1564960857" sldId="258"/>
            <ac:spMk id="4" creationId="{D5262290-C409-4AF3-86E8-7670BBE3EDD4}"/>
          </ac:spMkLst>
        </pc:spChg>
        <pc:spChg chg="add mod">
          <ac:chgData name="Mohundro, Drew" userId="S::jdm1345@msstate.edu::1409edce-db9c-4f09-8323-77fc479243e2" providerId="AD" clId="Web-{5AA238E4-6646-4411-87AA-DE1825F82A5D}" dt="2020-08-21T01:52:15.152" v="1865" actId="14100"/>
          <ac:spMkLst>
            <pc:docMk/>
            <pc:sldMk cId="1564960857" sldId="258"/>
            <ac:spMk id="5" creationId="{79ED08B9-D00B-40A4-8634-D03413648869}"/>
          </ac:spMkLst>
        </pc:spChg>
        <pc:spChg chg="add mod">
          <ac:chgData name="Mohundro, Drew" userId="S::jdm1345@msstate.edu::1409edce-db9c-4f09-8323-77fc479243e2" providerId="AD" clId="Web-{5AA238E4-6646-4411-87AA-DE1825F82A5D}" dt="2020-08-21T01:52:00.964" v="1861" actId="14100"/>
          <ac:spMkLst>
            <pc:docMk/>
            <pc:sldMk cId="1564960857" sldId="258"/>
            <ac:spMk id="6" creationId="{51EFCD20-B426-4B42-B24F-6B5966D41DB2}"/>
          </ac:spMkLst>
        </pc:spChg>
        <pc:spChg chg="add mod">
          <ac:chgData name="Mohundro, Drew" userId="S::jdm1345@msstate.edu::1409edce-db9c-4f09-8323-77fc479243e2" providerId="AD" clId="Web-{5AA238E4-6646-4411-87AA-DE1825F82A5D}" dt="2020-08-21T01:52:24.214" v="1867" actId="14100"/>
          <ac:spMkLst>
            <pc:docMk/>
            <pc:sldMk cId="1564960857" sldId="258"/>
            <ac:spMk id="7" creationId="{2937AAF8-9F83-482C-BD14-307754D3F336}"/>
          </ac:spMkLst>
        </pc:spChg>
        <pc:spChg chg="add mod">
          <ac:chgData name="Mohundro, Drew" userId="S::jdm1345@msstate.edu::1409edce-db9c-4f09-8323-77fc479243e2" providerId="AD" clId="Web-{5AA238E4-6646-4411-87AA-DE1825F82A5D}" dt="2020-08-21T01:52:08.355" v="1864" actId="1076"/>
          <ac:spMkLst>
            <pc:docMk/>
            <pc:sldMk cId="1564960857" sldId="258"/>
            <ac:spMk id="8" creationId="{A5ADFE72-E39E-4556-81D0-2949C2FD803A}"/>
          </ac:spMkLst>
        </pc:spChg>
        <pc:spChg chg="add mod">
          <ac:chgData name="Mohundro, Drew" userId="S::jdm1345@msstate.edu::1409edce-db9c-4f09-8323-77fc479243e2" providerId="AD" clId="Web-{5AA238E4-6646-4411-87AA-DE1825F82A5D}" dt="2020-08-21T01:52:56.074" v="1909" actId="20577"/>
          <ac:spMkLst>
            <pc:docMk/>
            <pc:sldMk cId="1564960857" sldId="258"/>
            <ac:spMk id="9" creationId="{28E6A2EB-5FD8-45CB-99A3-51DFEAA71C92}"/>
          </ac:spMkLst>
        </pc:spChg>
        <pc:spChg chg="add mod">
          <ac:chgData name="Mohundro, Drew" userId="S::jdm1345@msstate.edu::1409edce-db9c-4f09-8323-77fc479243e2" providerId="AD" clId="Web-{5AA238E4-6646-4411-87AA-DE1825F82A5D}" dt="2020-08-21T01:53:32.496" v="1942" actId="20577"/>
          <ac:spMkLst>
            <pc:docMk/>
            <pc:sldMk cId="1564960857" sldId="258"/>
            <ac:spMk id="10" creationId="{59744526-44A6-4AE2-AFDA-2FD865EE8D18}"/>
          </ac:spMkLst>
        </pc:spChg>
        <pc:spChg chg="add mod">
          <ac:chgData name="Mohundro, Drew" userId="S::jdm1345@msstate.edu::1409edce-db9c-4f09-8323-77fc479243e2" providerId="AD" clId="Web-{5AA238E4-6646-4411-87AA-DE1825F82A5D}" dt="2020-08-21T01:53:37.121" v="1945" actId="20577"/>
          <ac:spMkLst>
            <pc:docMk/>
            <pc:sldMk cId="1564960857" sldId="258"/>
            <ac:spMk id="11" creationId="{E096F815-F7C5-4568-814B-344B51FA7457}"/>
          </ac:spMkLst>
        </pc:spChg>
        <pc:spChg chg="add mod">
          <ac:chgData name="Mohundro, Drew" userId="S::jdm1345@msstate.edu::1409edce-db9c-4f09-8323-77fc479243e2" providerId="AD" clId="Web-{5AA238E4-6646-4411-87AA-DE1825F82A5D}" dt="2020-08-21T01:53:44.840" v="1948" actId="20577"/>
          <ac:spMkLst>
            <pc:docMk/>
            <pc:sldMk cId="1564960857" sldId="258"/>
            <ac:spMk id="12" creationId="{78BE10C0-8F2F-4F5E-AB25-FA1CB87B31EF}"/>
          </ac:spMkLst>
        </pc:spChg>
      </pc:sldChg>
    </pc:docChg>
  </pc:docChgLst>
  <pc:docChgLst>
    <pc:chgData name="Mohundro, Drew" userId="S::jdm1345@msstate.edu::1409edce-db9c-4f09-8323-77fc479243e2" providerId="AD" clId="Web-{A7A1FB57-7187-439C-A7E2-1D8426A5B77E}"/>
    <pc:docChg chg="modSld">
      <pc:chgData name="Mohundro, Drew" userId="S::jdm1345@msstate.edu::1409edce-db9c-4f09-8323-77fc479243e2" providerId="AD" clId="Web-{A7A1FB57-7187-439C-A7E2-1D8426A5B77E}" dt="2020-09-01T00:05:14.902" v="374" actId="20577"/>
      <pc:docMkLst>
        <pc:docMk/>
      </pc:docMkLst>
      <pc:sldChg chg="modSp">
        <pc:chgData name="Mohundro, Drew" userId="S::jdm1345@msstate.edu::1409edce-db9c-4f09-8323-77fc479243e2" providerId="AD" clId="Web-{A7A1FB57-7187-439C-A7E2-1D8426A5B77E}" dt="2020-09-01T00:05:14.886" v="373" actId="20577"/>
        <pc:sldMkLst>
          <pc:docMk/>
          <pc:sldMk cId="1594332678" sldId="262"/>
        </pc:sldMkLst>
        <pc:spChg chg="mod">
          <ac:chgData name="Mohundro, Drew" userId="S::jdm1345@msstate.edu::1409edce-db9c-4f09-8323-77fc479243e2" providerId="AD" clId="Web-{A7A1FB57-7187-439C-A7E2-1D8426A5B77E}" dt="2020-09-01T00:05:14.886" v="373" actId="20577"/>
          <ac:spMkLst>
            <pc:docMk/>
            <pc:sldMk cId="1594332678" sldId="262"/>
            <ac:spMk id="3" creationId="{0A37A378-BD15-4686-A428-5C4EF645C722}"/>
          </ac:spMkLst>
        </pc:spChg>
      </pc:sldChg>
    </pc:docChg>
  </pc:docChgLst>
  <pc:docChgLst>
    <pc:chgData name="Bigej, Alex" userId="S::anb832@msstate.edu::a711c1db-5550-49b8-84e1-13c4b00cd970" providerId="AD" clId="Web-{B1F8EBCE-DD85-4920-A995-6AACD3A0DAF1}"/>
    <pc:docChg chg="modSld">
      <pc:chgData name="Bigej, Alex" userId="S::anb832@msstate.edu::a711c1db-5550-49b8-84e1-13c4b00cd970" providerId="AD" clId="Web-{B1F8EBCE-DD85-4920-A995-6AACD3A0DAF1}" dt="2020-08-21T23:20:51.117" v="0"/>
      <pc:docMkLst>
        <pc:docMk/>
      </pc:docMkLst>
      <pc:sldChg chg="addSp delSp modSp mod setClrOvrMap">
        <pc:chgData name="Bigej, Alex" userId="S::anb832@msstate.edu::a711c1db-5550-49b8-84e1-13c4b00cd970" providerId="AD" clId="Web-{B1F8EBCE-DD85-4920-A995-6AACD3A0DAF1}" dt="2020-08-21T23:20:51.117" v="0"/>
        <pc:sldMkLst>
          <pc:docMk/>
          <pc:sldMk cId="1957324505" sldId="259"/>
        </pc:sldMkLst>
        <pc:spChg chg="del">
          <ac:chgData name="Bigej, Alex" userId="S::anb832@msstate.edu::a711c1db-5550-49b8-84e1-13c4b00cd970" providerId="AD" clId="Web-{B1F8EBCE-DD85-4920-A995-6AACD3A0DAF1}" dt="2020-08-21T23:20:51.117" v="0"/>
          <ac:spMkLst>
            <pc:docMk/>
            <pc:sldMk cId="1957324505" sldId="259"/>
            <ac:spMk id="7" creationId="{8FC9BE17-9A7B-462D-AE50-3D8777387304}"/>
          </ac:spMkLst>
        </pc:spChg>
        <pc:spChg chg="del">
          <ac:chgData name="Bigej, Alex" userId="S::anb832@msstate.edu::a711c1db-5550-49b8-84e1-13c4b00cd970" providerId="AD" clId="Web-{B1F8EBCE-DD85-4920-A995-6AACD3A0DAF1}" dt="2020-08-21T23:20:51.117" v="0"/>
          <ac:spMkLst>
            <pc:docMk/>
            <pc:sldMk cId="1957324505" sldId="259"/>
            <ac:spMk id="8" creationId="{3EBE8569-6AEC-4B8C-8D53-2DE337CDBA65}"/>
          </ac:spMkLst>
        </pc:spChg>
        <pc:spChg chg="del">
          <ac:chgData name="Bigej, Alex" userId="S::anb832@msstate.edu::a711c1db-5550-49b8-84e1-13c4b00cd970" providerId="AD" clId="Web-{B1F8EBCE-DD85-4920-A995-6AACD3A0DAF1}" dt="2020-08-21T23:20:51.117" v="0"/>
          <ac:spMkLst>
            <pc:docMk/>
            <pc:sldMk cId="1957324505" sldId="259"/>
            <ac:spMk id="9" creationId="{55D4142C-5077-457F-A6AD-3FECFDB39685}"/>
          </ac:spMkLst>
        </pc:spChg>
        <pc:spChg chg="del">
          <ac:chgData name="Bigej, Alex" userId="S::anb832@msstate.edu::a711c1db-5550-49b8-84e1-13c4b00cd970" providerId="AD" clId="Web-{B1F8EBCE-DD85-4920-A995-6AACD3A0DAF1}" dt="2020-08-21T23:20:51.117" v="0"/>
          <ac:spMkLst>
            <pc:docMk/>
            <pc:sldMk cId="1957324505" sldId="259"/>
            <ac:spMk id="11" creationId="{7A5F0580-5EE9-419F-96EE-B6529EF6E7D0}"/>
          </ac:spMkLst>
        </pc:spChg>
        <pc:spChg chg="add">
          <ac:chgData name="Bigej, Alex" userId="S::anb832@msstate.edu::a711c1db-5550-49b8-84e1-13c4b00cd970" providerId="AD" clId="Web-{B1F8EBCE-DD85-4920-A995-6AACD3A0DAF1}" dt="2020-08-21T23:20:51.117" v="0"/>
          <ac:spMkLst>
            <pc:docMk/>
            <pc:sldMk cId="1957324505" sldId="259"/>
            <ac:spMk id="13" creationId="{9AA72BD9-2C5A-4EDC-931F-5AA08EACA0F3}"/>
          </ac:spMkLst>
        </pc:spChg>
        <pc:spChg chg="add">
          <ac:chgData name="Bigej, Alex" userId="S::anb832@msstate.edu::a711c1db-5550-49b8-84e1-13c4b00cd970" providerId="AD" clId="Web-{B1F8EBCE-DD85-4920-A995-6AACD3A0DAF1}" dt="2020-08-21T23:20:51.117" v="0"/>
          <ac:spMkLst>
            <pc:docMk/>
            <pc:sldMk cId="1957324505" sldId="259"/>
            <ac:spMk id="18" creationId="{DD3981AC-7B61-4947-BCF3-F7AA7FA385B9}"/>
          </ac:spMkLst>
        </pc:spChg>
        <pc:spChg chg="add">
          <ac:chgData name="Bigej, Alex" userId="S::anb832@msstate.edu::a711c1db-5550-49b8-84e1-13c4b00cd970" providerId="AD" clId="Web-{B1F8EBCE-DD85-4920-A995-6AACD3A0DAF1}" dt="2020-08-21T23:20:51.117" v="0"/>
          <ac:spMkLst>
            <pc:docMk/>
            <pc:sldMk cId="1957324505" sldId="259"/>
            <ac:spMk id="20" creationId="{55D4142C-5077-457F-A6AD-3FECFDB39685}"/>
          </ac:spMkLst>
        </pc:spChg>
        <pc:spChg chg="add">
          <ac:chgData name="Bigej, Alex" userId="S::anb832@msstate.edu::a711c1db-5550-49b8-84e1-13c4b00cd970" providerId="AD" clId="Web-{B1F8EBCE-DD85-4920-A995-6AACD3A0DAF1}" dt="2020-08-21T23:20:51.117" v="0"/>
          <ac:spMkLst>
            <pc:docMk/>
            <pc:sldMk cId="1957324505" sldId="259"/>
            <ac:spMk id="22" creationId="{7A5F0580-5EE9-419F-96EE-B6529EF6E7D0}"/>
          </ac:spMkLst>
        </pc:spChg>
        <pc:picChg chg="mod">
          <ac:chgData name="Bigej, Alex" userId="S::anb832@msstate.edu::a711c1db-5550-49b8-84e1-13c4b00cd970" providerId="AD" clId="Web-{B1F8EBCE-DD85-4920-A995-6AACD3A0DAF1}" dt="2020-08-21T23:20:51.117" v="0"/>
          <ac:picMkLst>
            <pc:docMk/>
            <pc:sldMk cId="1957324505" sldId="259"/>
            <ac:picMk id="5" creationId="{8561304E-1D30-4F41-9D32-5C4D0D898C88}"/>
          </ac:picMkLst>
        </pc:picChg>
      </pc:sldChg>
    </pc:docChg>
  </pc:docChgLst>
  <pc:docChgLst>
    <pc:chgData name="Bigej, Alex" userId="S::anb832@msstate.edu::a711c1db-5550-49b8-84e1-13c4b00cd970" providerId="AD" clId="Web-{5254F9F2-C87D-4847-BD86-7607B22F8CAC}"/>
    <pc:docChg chg="modSld">
      <pc:chgData name="Bigej, Alex" userId="S::anb832@msstate.edu::a711c1db-5550-49b8-84e1-13c4b00cd970" providerId="AD" clId="Web-{5254F9F2-C87D-4847-BD86-7607B22F8CAC}" dt="2020-08-21T23:22:54.437" v="0"/>
      <pc:docMkLst>
        <pc:docMk/>
      </pc:docMkLst>
      <pc:sldChg chg="addSp modSp mod modClrScheme chgLayout">
        <pc:chgData name="Bigej, Alex" userId="S::anb832@msstate.edu::a711c1db-5550-49b8-84e1-13c4b00cd970" providerId="AD" clId="Web-{5254F9F2-C87D-4847-BD86-7607B22F8CAC}" dt="2020-08-21T23:22:54.437" v="0"/>
        <pc:sldMkLst>
          <pc:docMk/>
          <pc:sldMk cId="2788140314" sldId="261"/>
        </pc:sldMkLst>
        <pc:spChg chg="mod ord">
          <ac:chgData name="Bigej, Alex" userId="S::anb832@msstate.edu::a711c1db-5550-49b8-84e1-13c4b00cd970" providerId="AD" clId="Web-{5254F9F2-C87D-4847-BD86-7607B22F8CAC}" dt="2020-08-21T23:22:54.437" v="0"/>
          <ac:spMkLst>
            <pc:docMk/>
            <pc:sldMk cId="2788140314" sldId="261"/>
            <ac:spMk id="2" creationId="{654DCFB4-1DBC-48E7-A141-330C94035A24}"/>
          </ac:spMkLst>
        </pc:spChg>
        <pc:spChg chg="mod ord">
          <ac:chgData name="Bigej, Alex" userId="S::anb832@msstate.edu::a711c1db-5550-49b8-84e1-13c4b00cd970" providerId="AD" clId="Web-{5254F9F2-C87D-4847-BD86-7607B22F8CAC}" dt="2020-08-21T23:22:54.437" v="0"/>
          <ac:spMkLst>
            <pc:docMk/>
            <pc:sldMk cId="2788140314" sldId="261"/>
            <ac:spMk id="3" creationId="{10F30E8C-6F41-4160-9049-5765700779C3}"/>
          </ac:spMkLst>
        </pc:spChg>
        <pc:spChg chg="add mod ord">
          <ac:chgData name="Bigej, Alex" userId="S::anb832@msstate.edu::a711c1db-5550-49b8-84e1-13c4b00cd970" providerId="AD" clId="Web-{5254F9F2-C87D-4847-BD86-7607B22F8CAC}" dt="2020-08-21T23:22:54.437" v="0"/>
          <ac:spMkLst>
            <pc:docMk/>
            <pc:sldMk cId="2788140314" sldId="261"/>
            <ac:spMk id="4" creationId="{3E9F380A-EB84-4B40-97B3-A32F8390C5B8}"/>
          </ac:spMkLst>
        </pc:spChg>
      </pc:sldChg>
    </pc:docChg>
  </pc:docChgLst>
  <pc:docChgLst>
    <pc:chgData name="Pollard, Carol" userId="S::cp1614@msstate.edu::e3afd74c-95b9-4815-96c3-c07fa7e0e92b" providerId="AD" clId="Web-{EC6B9071-BF78-4F88-BA2E-34266B296354}"/>
    <pc:docChg chg="modSld">
      <pc:chgData name="Pollard, Carol" userId="S::cp1614@msstate.edu::e3afd74c-95b9-4815-96c3-c07fa7e0e92b" providerId="AD" clId="Web-{EC6B9071-BF78-4F88-BA2E-34266B296354}" dt="2020-08-20T21:34:56.624" v="54" actId="20577"/>
      <pc:docMkLst>
        <pc:docMk/>
      </pc:docMkLst>
      <pc:sldChg chg="modSp">
        <pc:chgData name="Pollard, Carol" userId="S::cp1614@msstate.edu::e3afd74c-95b9-4815-96c3-c07fa7e0e92b" providerId="AD" clId="Web-{EC6B9071-BF78-4F88-BA2E-34266B296354}" dt="2020-08-20T21:33:14.451" v="23" actId="20577"/>
        <pc:sldMkLst>
          <pc:docMk/>
          <pc:sldMk cId="1957324505" sldId="259"/>
        </pc:sldMkLst>
        <pc:spChg chg="mod">
          <ac:chgData name="Pollard, Carol" userId="S::cp1614@msstate.edu::e3afd74c-95b9-4815-96c3-c07fa7e0e92b" providerId="AD" clId="Web-{EC6B9071-BF78-4F88-BA2E-34266B296354}" dt="2020-08-20T21:33:14.451" v="23" actId="20577"/>
          <ac:spMkLst>
            <pc:docMk/>
            <pc:sldMk cId="1957324505" sldId="259"/>
            <ac:spMk id="3" creationId="{FE58BAB2-449D-477E-983D-BD9F5AC4D99A}"/>
          </ac:spMkLst>
        </pc:spChg>
      </pc:sldChg>
      <pc:sldChg chg="modSp">
        <pc:chgData name="Pollard, Carol" userId="S::cp1614@msstate.edu::e3afd74c-95b9-4815-96c3-c07fa7e0e92b" providerId="AD" clId="Web-{EC6B9071-BF78-4F88-BA2E-34266B296354}" dt="2020-08-20T21:34:56.624" v="53" actId="20577"/>
        <pc:sldMkLst>
          <pc:docMk/>
          <pc:sldMk cId="2788140314" sldId="261"/>
        </pc:sldMkLst>
        <pc:spChg chg="mod">
          <ac:chgData name="Pollard, Carol" userId="S::cp1614@msstate.edu::e3afd74c-95b9-4815-96c3-c07fa7e0e92b" providerId="AD" clId="Web-{EC6B9071-BF78-4F88-BA2E-34266B296354}" dt="2020-08-20T21:34:56.624" v="53" actId="20577"/>
          <ac:spMkLst>
            <pc:docMk/>
            <pc:sldMk cId="2788140314" sldId="261"/>
            <ac:spMk id="3" creationId="{10F30E8C-6F41-4160-9049-5765700779C3}"/>
          </ac:spMkLst>
        </pc:spChg>
      </pc:sldChg>
    </pc:docChg>
  </pc:docChgLst>
  <pc:docChgLst>
    <pc:chgData name="Smith, Garrett" userId="S::gas203@msstate.edu::3cfeb521-fca0-428e-831c-b8330432ff90" providerId="AD" clId="Web-{214AE152-48F8-4217-8A3D-B897A6E4CBE1}"/>
    <pc:docChg chg="modSld">
      <pc:chgData name="Smith, Garrett" userId="S::gas203@msstate.edu::3cfeb521-fca0-428e-831c-b8330432ff90" providerId="AD" clId="Web-{214AE152-48F8-4217-8A3D-B897A6E4CBE1}" dt="2020-08-21T23:53:41.924" v="151"/>
      <pc:docMkLst>
        <pc:docMk/>
      </pc:docMkLst>
      <pc:sldChg chg="addSp delSp modSp mod setBg setClrOvrMap">
        <pc:chgData name="Smith, Garrett" userId="S::gas203@msstate.edu::3cfeb521-fca0-428e-831c-b8330432ff90" providerId="AD" clId="Web-{214AE152-48F8-4217-8A3D-B897A6E4CBE1}" dt="2020-08-21T23:53:41.924" v="151"/>
        <pc:sldMkLst>
          <pc:docMk/>
          <pc:sldMk cId="2011180605" sldId="260"/>
        </pc:sldMkLst>
        <pc:spChg chg="mod">
          <ac:chgData name="Smith, Garrett" userId="S::gas203@msstate.edu::3cfeb521-fca0-428e-831c-b8330432ff90" providerId="AD" clId="Web-{214AE152-48F8-4217-8A3D-B897A6E4CBE1}" dt="2020-08-21T23:53:41.924" v="151"/>
          <ac:spMkLst>
            <pc:docMk/>
            <pc:sldMk cId="2011180605" sldId="260"/>
            <ac:spMk id="2" creationId="{4A1F06FD-3946-4E6B-ACE7-F48BB816B6FC}"/>
          </ac:spMkLst>
        </pc:spChg>
        <pc:spChg chg="mod ord">
          <ac:chgData name="Smith, Garrett" userId="S::gas203@msstate.edu::3cfeb521-fca0-428e-831c-b8330432ff90" providerId="AD" clId="Web-{214AE152-48F8-4217-8A3D-B897A6E4CBE1}" dt="2020-08-21T23:53:41.924" v="151"/>
          <ac:spMkLst>
            <pc:docMk/>
            <pc:sldMk cId="2011180605" sldId="260"/>
            <ac:spMk id="3" creationId="{9CB7227E-698E-44B3-8586-E91ACB494A82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42.439" v="11"/>
          <ac:spMkLst>
            <pc:docMk/>
            <pc:sldMk cId="2011180605" sldId="260"/>
            <ac:spMk id="6" creationId="{05C7EBC3-4672-4DAB-81C2-58661FAFAED6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42.439" v="11"/>
          <ac:spMkLst>
            <pc:docMk/>
            <pc:sldMk cId="2011180605" sldId="260"/>
            <ac:spMk id="7" creationId="{40BF962F-4C6F-461E-86F2-C43F56CC939B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42.439" v="11"/>
          <ac:spMkLst>
            <pc:docMk/>
            <pc:sldMk cId="2011180605" sldId="260"/>
            <ac:spMk id="8" creationId="{2E94A4F7-38E4-45EA-8E2E-CE1B5766B4F1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04.063" v="3"/>
          <ac:spMkLst>
            <pc:docMk/>
            <pc:sldMk cId="2011180605" sldId="260"/>
            <ac:spMk id="9" creationId="{233F6408-E1FB-40EE-933F-488D38CCC73F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04.063" v="3"/>
          <ac:spMkLst>
            <pc:docMk/>
            <pc:sldMk cId="2011180605" sldId="260"/>
            <ac:spMk id="11" creationId="{F055C0C5-567C-4C02-83F3-B427BC740697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42.423" v="10"/>
          <ac:spMkLst>
            <pc:docMk/>
            <pc:sldMk cId="2011180605" sldId="260"/>
            <ac:spMk id="12" creationId="{6EFFF4A2-EB01-4738-9824-8D9A72A51BB9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04.063" v="3"/>
          <ac:spMkLst>
            <pc:docMk/>
            <pc:sldMk cId="2011180605" sldId="260"/>
            <ac:spMk id="13" creationId="{E48B6BD6-5DED-4B86-A4B3-D35037F68FC4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37.970" v="8"/>
          <ac:spMkLst>
            <pc:docMk/>
            <pc:sldMk cId="2011180605" sldId="260"/>
            <ac:spMk id="15" creationId="{2EEE8F11-3582-44B7-9869-F2D26D7DD9D4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00.908" v="16"/>
          <ac:spMkLst>
            <pc:docMk/>
            <pc:sldMk cId="2011180605" sldId="260"/>
            <ac:spMk id="16" creationId="{2EEE8F11-3582-44B7-9869-F2D26D7DD9D4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37.970" v="8"/>
          <ac:spMkLst>
            <pc:docMk/>
            <pc:sldMk cId="2011180605" sldId="260"/>
            <ac:spMk id="17" creationId="{2141F1CC-6A53-4BCF-9127-AABB52E2497E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00.908" v="16"/>
          <ac:spMkLst>
            <pc:docMk/>
            <pc:sldMk cId="2011180605" sldId="260"/>
            <ac:spMk id="18" creationId="{2141F1CC-6A53-4BCF-9127-AABB52E2497E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1:37.970" v="8"/>
          <ac:spMkLst>
            <pc:docMk/>
            <pc:sldMk cId="2011180605" sldId="260"/>
            <ac:spMk id="19" creationId="{561B2B49-7142-4CA8-A929-4671548E6A5A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00.908" v="16"/>
          <ac:spMkLst>
            <pc:docMk/>
            <pc:sldMk cId="2011180605" sldId="260"/>
            <ac:spMk id="20" creationId="{561B2B49-7142-4CA8-A929-4671548E6A5A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24.986" v="19"/>
          <ac:spMkLst>
            <pc:docMk/>
            <pc:sldMk cId="2011180605" sldId="260"/>
            <ac:spMk id="22" creationId="{233F6408-E1FB-40EE-933F-488D38CCC73F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24.986" v="19"/>
          <ac:spMkLst>
            <pc:docMk/>
            <pc:sldMk cId="2011180605" sldId="260"/>
            <ac:spMk id="23" creationId="{F055C0C5-567C-4C02-83F3-B427BC740697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24.986" v="19"/>
          <ac:spMkLst>
            <pc:docMk/>
            <pc:sldMk cId="2011180605" sldId="260"/>
            <ac:spMk id="24" creationId="{E48B6BD6-5DED-4B86-A4B3-D35037F68FC4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00.892" v="15"/>
          <ac:spMkLst>
            <pc:docMk/>
            <pc:sldMk cId="2011180605" sldId="260"/>
            <ac:spMk id="25" creationId="{EE1FC7B4-E4A7-4452-B413-1A623E3A7230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00.892" v="15"/>
          <ac:spMkLst>
            <pc:docMk/>
            <pc:sldMk cId="2011180605" sldId="260"/>
            <ac:spMk id="27" creationId="{E0709AF0-24F0-4486-B189-BE6386BDB198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00.892" v="15"/>
          <ac:spMkLst>
            <pc:docMk/>
            <pc:sldMk cId="2011180605" sldId="260"/>
            <ac:spMk id="29" creationId="{FBE3B62F-5853-4A3C-B050-6186351A7176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40.221" v="23"/>
          <ac:spMkLst>
            <pc:docMk/>
            <pc:sldMk cId="2011180605" sldId="260"/>
            <ac:spMk id="31" creationId="{DE09615D-24FD-4086-87D4-3BC6FF4383AD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40.221" v="23"/>
          <ac:spMkLst>
            <pc:docMk/>
            <pc:sldMk cId="2011180605" sldId="260"/>
            <ac:spMk id="35" creationId="{68C00EAE-4816-44D0-8DA9-3F070179BAB0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40.221" v="23"/>
          <ac:spMkLst>
            <pc:docMk/>
            <pc:sldMk cId="2011180605" sldId="260"/>
            <ac:spMk id="37" creationId="{D5391212-5277-4C05-9E96-E724C9611343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2:40.221" v="23"/>
          <ac:spMkLst>
            <pc:docMk/>
            <pc:sldMk cId="2011180605" sldId="260"/>
            <ac:spMk id="39" creationId="{0B331F10-0144-4133-AB48-EDEFB354650F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16.242" v="28"/>
          <ac:spMkLst>
            <pc:docMk/>
            <pc:sldMk cId="2011180605" sldId="260"/>
            <ac:spMk id="44" creationId="{907EF6B7-1338-4443-8C46-6A318D952DFD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16.242" v="28"/>
          <ac:spMkLst>
            <pc:docMk/>
            <pc:sldMk cId="2011180605" sldId="260"/>
            <ac:spMk id="46" creationId="{DAAE4CDD-124C-4DCF-9584-B6033B545DD5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16.242" v="28"/>
          <ac:spMkLst>
            <pc:docMk/>
            <pc:sldMk cId="2011180605" sldId="260"/>
            <ac:spMk id="48" creationId="{081E4A58-353D-44AE-B2FC-2A74E2E400F7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32.789" v="35"/>
          <ac:spMkLst>
            <pc:docMk/>
            <pc:sldMk cId="2011180605" sldId="260"/>
            <ac:spMk id="50" creationId="{E92FEB64-6EEA-4759-B4A4-BD2C1E660BA8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32.789" v="35"/>
          <ac:spMkLst>
            <pc:docMk/>
            <pc:sldMk cId="2011180605" sldId="260"/>
            <ac:spMk id="51" creationId="{B10BB131-AC8E-4A8E-A5D1-36260F720C3B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32.789" v="35"/>
          <ac:spMkLst>
            <pc:docMk/>
            <pc:sldMk cId="2011180605" sldId="260"/>
            <ac:spMk id="52" creationId="{14847E93-7DC1-4D4B-8829-B19AA7137C50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16.227" v="27"/>
          <ac:spMkLst>
            <pc:docMk/>
            <pc:sldMk cId="2011180605" sldId="260"/>
            <ac:spMk id="53" creationId="{7CB4857B-ED7C-444D-9F04-2F885114A1C2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16.227" v="27"/>
          <ac:spMkLst>
            <pc:docMk/>
            <pc:sldMk cId="2011180605" sldId="260"/>
            <ac:spMk id="55" creationId="{D18046FB-44EA-4FD8-A585-EA09A319B2D0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16.227" v="27"/>
          <ac:spMkLst>
            <pc:docMk/>
            <pc:sldMk cId="2011180605" sldId="260"/>
            <ac:spMk id="57" creationId="{479F5F2B-8B58-4140-AE6A-51F6C67B18D9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32.789" v="35"/>
          <ac:spMkLst>
            <pc:docMk/>
            <pc:sldMk cId="2011180605" sldId="260"/>
            <ac:spMk id="59" creationId="{5566D6E1-03A1-4D73-A4E0-35D74D568A04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32.789" v="35"/>
          <ac:spMkLst>
            <pc:docMk/>
            <pc:sldMk cId="2011180605" sldId="260"/>
            <ac:spMk id="61" creationId="{9F835A99-04AC-494A-A572-AFE8413CC938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32.789" v="35"/>
          <ac:spMkLst>
            <pc:docMk/>
            <pc:sldMk cId="2011180605" sldId="260"/>
            <ac:spMk id="63" creationId="{7B786209-1B0B-4CA9-9BDD-F7327066A84D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32.789" v="35"/>
          <ac:spMkLst>
            <pc:docMk/>
            <pc:sldMk cId="2011180605" sldId="260"/>
            <ac:spMk id="65" creationId="{2D2964BB-484D-45AE-AD66-D407D0629652}"/>
          </ac:spMkLst>
        </pc:spChg>
        <pc:spChg chg="add del">
          <ac:chgData name="Smith, Garrett" userId="S::gas203@msstate.edu::3cfeb521-fca0-428e-831c-b8330432ff90" providerId="AD" clId="Web-{214AE152-48F8-4217-8A3D-B897A6E4CBE1}" dt="2020-08-21T23:45:32.789" v="35"/>
          <ac:spMkLst>
            <pc:docMk/>
            <pc:sldMk cId="2011180605" sldId="260"/>
            <ac:spMk id="67" creationId="{6691AC69-A76E-4DAB-B565-468B6B87ACF3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23.096" v="150"/>
          <ac:spMkLst>
            <pc:docMk/>
            <pc:sldMk cId="2011180605" sldId="260"/>
            <ac:spMk id="72" creationId="{907EF6B7-1338-4443-8C46-6A318D952DFD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23.096" v="150"/>
          <ac:spMkLst>
            <pc:docMk/>
            <pc:sldMk cId="2011180605" sldId="260"/>
            <ac:spMk id="74" creationId="{DAAE4CDD-124C-4DCF-9584-B6033B545DD5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23.096" v="150"/>
          <ac:spMkLst>
            <pc:docMk/>
            <pc:sldMk cId="2011180605" sldId="260"/>
            <ac:spMk id="76" creationId="{081E4A58-353D-44AE-B2FC-2A74E2E400F7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19.065" v="147"/>
          <ac:spMkLst>
            <pc:docMk/>
            <pc:sldMk cId="2011180605" sldId="260"/>
            <ac:spMk id="78" creationId="{B775CD93-9DF2-48CB-9F57-1BCA9A46C7FA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19.065" v="147"/>
          <ac:spMkLst>
            <pc:docMk/>
            <pc:sldMk cId="2011180605" sldId="260"/>
            <ac:spMk id="79" creationId="{6166C6D1-23AC-49C4-BA07-238E4E9F8CEB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19.065" v="147"/>
          <ac:spMkLst>
            <pc:docMk/>
            <pc:sldMk cId="2011180605" sldId="260"/>
            <ac:spMk id="80" creationId="{1C091803-41C2-48E0-9228-5148460C7479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08.142" v="145"/>
          <ac:spMkLst>
            <pc:docMk/>
            <pc:sldMk cId="2011180605" sldId="260"/>
            <ac:spMk id="81" creationId="{1E234CF4-802C-4AA1-B540-36C3B838C462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23.080" v="149"/>
          <ac:spMkLst>
            <pc:docMk/>
            <pc:sldMk cId="2011180605" sldId="260"/>
            <ac:spMk id="82" creationId="{6166C6D1-23AC-49C4-BA07-238E4E9F8CEB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08.142" v="145"/>
          <ac:spMkLst>
            <pc:docMk/>
            <pc:sldMk cId="2011180605" sldId="260"/>
            <ac:spMk id="83" creationId="{A5271697-90F1-4A23-8EF2-0179F2EAFACB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23.080" v="149"/>
          <ac:spMkLst>
            <pc:docMk/>
            <pc:sldMk cId="2011180605" sldId="260"/>
            <ac:spMk id="84" creationId="{1C091803-41C2-48E0-9228-5148460C7479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08.142" v="145"/>
          <ac:spMkLst>
            <pc:docMk/>
            <pc:sldMk cId="2011180605" sldId="260"/>
            <ac:spMk id="85" creationId="{D9F5512A-48E1-4C07-B75E-3CCC517B6804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23.080" v="149"/>
          <ac:spMkLst>
            <pc:docMk/>
            <pc:sldMk cId="2011180605" sldId="260"/>
            <ac:spMk id="86" creationId="{A35BD09B-BC3A-45C0-AF8E-950F364CDD42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08.142" v="145"/>
          <ac:spMkLst>
            <pc:docMk/>
            <pc:sldMk cId="2011180605" sldId="260"/>
            <ac:spMk id="87" creationId="{9D800584-727A-48CF-8223-244AD9717CAA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23.080" v="149"/>
          <ac:spMkLst>
            <pc:docMk/>
            <pc:sldMk cId="2011180605" sldId="260"/>
            <ac:spMk id="88" creationId="{05CC4153-3F0D-4F4C-8F12-E8FC3FA40AEE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41.924" v="151"/>
          <ac:spMkLst>
            <pc:docMk/>
            <pc:sldMk cId="2011180605" sldId="260"/>
            <ac:spMk id="90" creationId="{B34F5AD2-EDBD-4BBD-A55C-EAFFD0C7097A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41.924" v="151"/>
          <ac:spMkLst>
            <pc:docMk/>
            <pc:sldMk cId="2011180605" sldId="260"/>
            <ac:spMk id="91" creationId="{C3896A03-3945-419A-B66B-4EE266EDD152}"/>
          </ac:spMkLst>
        </pc:spChg>
        <pc:spChg chg="add del">
          <ac:chgData name="Smith, Garrett" userId="S::gas203@msstate.edu::3cfeb521-fca0-428e-831c-b8330432ff90" providerId="AD" clId="Web-{214AE152-48F8-4217-8A3D-B897A6E4CBE1}" dt="2020-08-21T23:53:41.924" v="151"/>
          <ac:spMkLst>
            <pc:docMk/>
            <pc:sldMk cId="2011180605" sldId="260"/>
            <ac:spMk id="92" creationId="{B8EAE243-3A9F-4A46-B0D9-04C723A8A1BD}"/>
          </ac:spMkLst>
        </pc:spChg>
        <pc:spChg chg="add">
          <ac:chgData name="Smith, Garrett" userId="S::gas203@msstate.edu::3cfeb521-fca0-428e-831c-b8330432ff90" providerId="AD" clId="Web-{214AE152-48F8-4217-8A3D-B897A6E4CBE1}" dt="2020-08-21T23:53:41.924" v="151"/>
          <ac:spMkLst>
            <pc:docMk/>
            <pc:sldMk cId="2011180605" sldId="260"/>
            <ac:spMk id="97" creationId="{70DFC902-7D23-471A-B557-B6B6917D7A0D}"/>
          </ac:spMkLst>
        </pc:spChg>
        <pc:spChg chg="add">
          <ac:chgData name="Smith, Garrett" userId="S::gas203@msstate.edu::3cfeb521-fca0-428e-831c-b8330432ff90" providerId="AD" clId="Web-{214AE152-48F8-4217-8A3D-B897A6E4CBE1}" dt="2020-08-21T23:53:41.924" v="151"/>
          <ac:spMkLst>
            <pc:docMk/>
            <pc:sldMk cId="2011180605" sldId="260"/>
            <ac:spMk id="99" creationId="{A55D5633-D557-4DCA-982C-FF36EB7A1C00}"/>
          </ac:spMkLst>
        </pc:spChg>
        <pc:spChg chg="add">
          <ac:chgData name="Smith, Garrett" userId="S::gas203@msstate.edu::3cfeb521-fca0-428e-831c-b8330432ff90" providerId="AD" clId="Web-{214AE152-48F8-4217-8A3D-B897A6E4CBE1}" dt="2020-08-21T23:53:41.924" v="151"/>
          <ac:spMkLst>
            <pc:docMk/>
            <pc:sldMk cId="2011180605" sldId="260"/>
            <ac:spMk id="101" creationId="{450D3AD2-FA80-415F-A9CE-54D884561CD7}"/>
          </ac:spMkLst>
        </pc:spChg>
        <pc:grpChg chg="add del">
          <ac:chgData name="Smith, Garrett" userId="S::gas203@msstate.edu::3cfeb521-fca0-428e-831c-b8330432ff90" providerId="AD" clId="Web-{214AE152-48F8-4217-8A3D-B897A6E4CBE1}" dt="2020-08-21T23:41:42.423" v="10"/>
          <ac:grpSpMkLst>
            <pc:docMk/>
            <pc:sldMk cId="2011180605" sldId="260"/>
            <ac:grpSpMk id="14" creationId="{D4469D90-62FA-49B2-981E-5305361D5A58}"/>
          </ac:grpSpMkLst>
        </pc:grpChg>
        <pc:grpChg chg="add del">
          <ac:chgData name="Smith, Garrett" userId="S::gas203@msstate.edu::3cfeb521-fca0-428e-831c-b8330432ff90" providerId="AD" clId="Web-{214AE152-48F8-4217-8A3D-B897A6E4CBE1}" dt="2020-08-21T23:53:08.142" v="145"/>
          <ac:grpSpMkLst>
            <pc:docMk/>
            <pc:sldMk cId="2011180605" sldId="260"/>
            <ac:grpSpMk id="89" creationId="{B0CED441-B73B-4907-9AF2-614CEAC6A182}"/>
          </ac:grpSpMkLst>
        </pc:grpChg>
        <pc:picChg chg="add del mod ord">
          <ac:chgData name="Smith, Garrett" userId="S::gas203@msstate.edu::3cfeb521-fca0-428e-831c-b8330432ff90" providerId="AD" clId="Web-{214AE152-48F8-4217-8A3D-B897A6E4CBE1}" dt="2020-08-21T23:42:35.049" v="21"/>
          <ac:picMkLst>
            <pc:docMk/>
            <pc:sldMk cId="2011180605" sldId="260"/>
            <ac:picMk id="4" creationId="{E93E7DD9-EC6F-4340-8D13-75708E65527B}"/>
          </ac:picMkLst>
        </pc:picChg>
        <pc:picChg chg="add del mod">
          <ac:chgData name="Smith, Garrett" userId="S::gas203@msstate.edu::3cfeb521-fca0-428e-831c-b8330432ff90" providerId="AD" clId="Web-{214AE152-48F8-4217-8A3D-B897A6E4CBE1}" dt="2020-08-21T23:41:52.720" v="13"/>
          <ac:picMkLst>
            <pc:docMk/>
            <pc:sldMk cId="2011180605" sldId="260"/>
            <ac:picMk id="5" creationId="{C8AAF608-DC92-4E17-BBFF-0359D0047A78}"/>
          </ac:picMkLst>
        </pc:picChg>
        <pc:picChg chg="add del mod">
          <ac:chgData name="Smith, Garrett" userId="S::gas203@msstate.edu::3cfeb521-fca0-428e-831c-b8330432ff90" providerId="AD" clId="Web-{214AE152-48F8-4217-8A3D-B897A6E4CBE1}" dt="2020-08-21T23:41:47.798" v="12"/>
          <ac:picMkLst>
            <pc:docMk/>
            <pc:sldMk cId="2011180605" sldId="260"/>
            <ac:picMk id="10" creationId="{634B25D3-5DA0-47E2-900C-D625B9779B48}"/>
          </ac:picMkLst>
        </pc:picChg>
        <pc:picChg chg="add del mod ord">
          <ac:chgData name="Smith, Garrett" userId="S::gas203@msstate.edu::3cfeb521-fca0-428e-831c-b8330432ff90" providerId="AD" clId="Web-{214AE152-48F8-4217-8A3D-B897A6E4CBE1}" dt="2020-08-21T23:42:35.658" v="22"/>
          <ac:picMkLst>
            <pc:docMk/>
            <pc:sldMk cId="2011180605" sldId="260"/>
            <ac:picMk id="21" creationId="{4A8B5C03-50B1-4F2D-A01F-DA8F92D8595A}"/>
          </ac:picMkLst>
        </pc:picChg>
        <pc:picChg chg="add del mod">
          <ac:chgData name="Smith, Garrett" userId="S::gas203@msstate.edu::3cfeb521-fca0-428e-831c-b8330432ff90" providerId="AD" clId="Web-{214AE152-48F8-4217-8A3D-B897A6E4CBE1}" dt="2020-08-21T23:42:34.158" v="20"/>
          <ac:picMkLst>
            <pc:docMk/>
            <pc:sldMk cId="2011180605" sldId="260"/>
            <ac:picMk id="26" creationId="{D9CA1F7B-CA24-4EDE-AB38-F9B6972F5959}"/>
          </ac:picMkLst>
        </pc:picChg>
        <pc:picChg chg="add del mod">
          <ac:chgData name="Smith, Garrett" userId="S::gas203@msstate.edu::3cfeb521-fca0-428e-831c-b8330432ff90" providerId="AD" clId="Web-{214AE152-48F8-4217-8A3D-B897A6E4CBE1}" dt="2020-08-21T23:44:02.022" v="25"/>
          <ac:picMkLst>
            <pc:docMk/>
            <pc:sldMk cId="2011180605" sldId="260"/>
            <ac:picMk id="28" creationId="{F83A04AE-417F-453D-9A17-3146491E9554}"/>
          </ac:picMkLst>
        </pc:picChg>
        <pc:picChg chg="add del">
          <ac:chgData name="Smith, Garrett" userId="S::gas203@msstate.edu::3cfeb521-fca0-428e-831c-b8330432ff90" providerId="AD" clId="Web-{214AE152-48F8-4217-8A3D-B897A6E4CBE1}" dt="2020-08-21T23:42:40.221" v="23"/>
          <ac:picMkLst>
            <pc:docMk/>
            <pc:sldMk cId="2011180605" sldId="260"/>
            <ac:picMk id="33" creationId="{2CD1987F-8813-4F4A-BE57-BB00FB4F08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C7A8-CE8C-4E22-BE59-43135C7B8615}" type="datetimeFigureOut">
              <a:rPr lang="en-US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B03E0-C728-410F-B24F-CC0322ABB3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4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B03E0-C728-410F-B24F-CC0322ABB34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BEF2-4B69-4CDA-8EEB-CE1CD57BD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EDA00-C8C6-4FE5-8145-691473F5D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8C3B-7611-421B-BE23-E309012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A5A1-01C1-49C5-9557-3252A8CD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E123-322D-4B6A-8A4C-E961E3E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9CD0-3FB2-4CEA-BE7E-BF9B54E9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E412E-B0C7-4E6A-A950-1B40D4825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7EEE-B190-407A-8318-EC11FB95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C927-FCE0-4B22-A26A-73955DFA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9B6D-2E93-47F7-BDDA-27BDA77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BDA21-CABE-47C6-A70C-5A56A1540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D5015-7587-4568-AEC7-B9853196F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8375-BE17-444A-93C4-968FFAFC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3C8E-A903-4BBD-A42E-7EE3C941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2AD3-1FB0-4000-AAC2-0886B9AC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28C0-B5B6-45FD-A9EE-2494EE49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B81D-CA5E-480C-95F4-DBBCE565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65B0-631E-49C2-8AE2-723CA40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7185-16D4-498B-987B-DE39853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7CD4-CC3F-4D67-A78F-3F99CABE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0E07-3F12-4753-B0ED-0A511DBC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F168-B174-4A43-AD59-C2D978FCA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086C-97CC-4658-A6EC-208D614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F3FB-2940-4D5E-8A89-9D2B5F24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A31-D6AF-4E74-A382-84C4922A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213C-0F88-4743-8586-B0F490A7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2F14-CC20-4967-8905-0373535B0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40E6-4A53-452F-A9C6-8CD2706A3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00343-7CAD-45F5-9704-DCBA888A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C751-3FF5-4CA2-8949-57C2A232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7CE0-6F68-4C85-B9B7-F00AF8FC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882-30E9-4AAF-8035-6D975CE4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1BB7C-9756-4C28-B0A0-58D2CFAC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34A6C-6F1E-424E-A0A3-FBD62E8A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5D06-E319-4B1D-B5D1-548A8A10E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26D8F-22C1-4B74-97D8-1D6AA4C79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6B96E-306D-4EBC-ADB6-EE661B3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82217-7030-4D96-80B7-990CD1EF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2B7F2-71F9-485F-AFB1-7F91E5B1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3503-FC5A-4BCC-8D59-9E84BFAD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4DF66-715F-4C9F-BFDF-044AB2BD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44E7F-DCE0-45F9-AB0F-46E672F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4A81F-2069-4894-8B34-6F577D2D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2302E-9F6F-424C-B4FD-5F0CEE88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497F0-C3AD-4730-B4AB-B441037A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0827-6544-499B-9D46-85A4A915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E82-4758-4016-BE79-E20BB3B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DDE4-C205-4DC6-B00C-13435AE2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48F1B-7F2D-450D-AAB9-11E9F25DE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83F2-0AA2-4BD8-847B-63EA0B20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ED9E-A117-4E98-9993-0188E81F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52B96-0883-4E64-98B0-D47085A6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9D08-05B7-4D11-B60A-83D5C447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D8ADB-2DD1-4186-BF0E-973B1A897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C8DF-AC1A-4878-8566-00655182A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A2552-A937-4F01-8BBE-3C651DB4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8B1-FC8F-4056-9F9A-5ACC32A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800ED-CE6D-4FCD-8DEC-B04D5B0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19D29-511B-4741-8248-1F9658E1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F587-C653-4783-96CE-A88A156D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5F82-047F-49C2-B0AA-52766884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0EEA-E38E-4B9A-ADC4-24B063F4AD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2FCB-F266-4AD8-B83B-3D494C301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FC50-59CA-4FD7-9E07-16E3AA5E6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5FE2-52FC-45DC-B707-A399254E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0542FF68-61CD-49F6-88B2-F151176C3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826" r="840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38A00-41F5-4F79-B053-419FAC1FB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r>
              <a:rPr lang="en-US" sz="7200" err="1">
                <a:cs typeface="Calibri Light"/>
              </a:rPr>
              <a:t>Quicket</a:t>
            </a:r>
            <a:r>
              <a:rPr lang="en-US" sz="7200">
                <a:cs typeface="Calibri Light"/>
              </a:rPr>
              <a:t>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6127-6A4E-4E93-A901-A13CA0DF7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passive ticketing system designed to reduce queue times across a variety of settings. </a:t>
            </a:r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03A09-D570-4928-BB44-42F00D4B09C6}"/>
              </a:ext>
            </a:extLst>
          </p:cNvPr>
          <p:cNvSpPr txBox="1"/>
          <p:nvPr/>
        </p:nvSpPr>
        <p:spPr>
          <a:xfrm>
            <a:off x="1692593" y="4951287"/>
            <a:ext cx="88101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/>
              <a:t>Team members: </a:t>
            </a:r>
            <a:r>
              <a:rPr lang="en-US"/>
              <a:t>Drew Mohundro, Alex </a:t>
            </a:r>
            <a:r>
              <a:rPr lang="en-US" err="1"/>
              <a:t>Bigej</a:t>
            </a:r>
            <a:r>
              <a:rPr lang="en-US"/>
              <a:t>, Preston May,</a:t>
            </a:r>
            <a:r>
              <a:rPr lang="en-US">
                <a:ea typeface="+mn-lt"/>
                <a:cs typeface="+mn-lt"/>
              </a:rPr>
              <a:t> Carol Pollard</a:t>
            </a:r>
            <a:r>
              <a:rPr lang="en-US"/>
              <a:t>, Garrett Smith</a:t>
            </a:r>
            <a:endParaRPr lang="en-US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93339-F7C1-46FE-B5CD-3FE2B9A1DDDD}"/>
              </a:ext>
            </a:extLst>
          </p:cNvPr>
          <p:cNvSpPr txBox="1"/>
          <p:nvPr/>
        </p:nvSpPr>
        <p:spPr>
          <a:xfrm>
            <a:off x="10916245" y="6276778"/>
            <a:ext cx="13548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Figure 1: Queue</a:t>
            </a:r>
            <a:endParaRPr lang="en-US" sz="1100">
              <a:cs typeface="Calibri"/>
            </a:endParaRPr>
          </a:p>
          <a:p>
            <a:r>
              <a:rPr lang="en-US" sz="1100">
                <a:cs typeface="Calibri"/>
              </a:rPr>
              <a:t>Source: [1]</a:t>
            </a:r>
          </a:p>
        </p:txBody>
      </p:sp>
    </p:spTree>
    <p:extLst>
      <p:ext uri="{BB962C8B-B14F-4D97-AF65-F5344CB8AC3E}">
        <p14:creationId xmlns:p14="http://schemas.microsoft.com/office/powerpoint/2010/main" val="94247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B15C6-CED9-4F8C-9ACC-607E8EE4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Problem / Opportunity</a:t>
            </a:r>
            <a:endParaRPr lang="en-US" sz="38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9DEE-3100-4756-918E-32C69D7F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Long</a:t>
            </a:r>
            <a:r>
              <a:rPr lang="en-US" sz="2000">
                <a:solidFill>
                  <a:schemeClr val="bg1"/>
                </a:solidFill>
                <a:cs typeface="Calibri"/>
              </a:rPr>
              <a:t> wait times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Increased personnel costs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Hard to keep up with paper tickets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Security measures further slowing entry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Similar devices are expensive and limited on volume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rowd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8FC4E59B-5955-4E3B-A734-1DE32D91D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1" r="25919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E1CDE-FEC3-4BD0-AE7E-B49BC7EC318D}"/>
              </a:ext>
            </a:extLst>
          </p:cNvPr>
          <p:cNvSpPr txBox="1"/>
          <p:nvPr/>
        </p:nvSpPr>
        <p:spPr>
          <a:xfrm>
            <a:off x="5040824" y="6106331"/>
            <a:ext cx="13548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Figure 2: Long Lines</a:t>
            </a:r>
            <a:endParaRPr lang="en-US" sz="1100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cs typeface="Calibri"/>
              </a:rPr>
              <a:t>Source: [2]</a:t>
            </a:r>
          </a:p>
        </p:txBody>
      </p:sp>
    </p:spTree>
    <p:extLst>
      <p:ext uri="{BB962C8B-B14F-4D97-AF65-F5344CB8AC3E}">
        <p14:creationId xmlns:p14="http://schemas.microsoft.com/office/powerpoint/2010/main" val="227626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F4F8E-5585-4496-8085-F4C008D6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Solution</a:t>
            </a:r>
            <a:endParaRPr lang="en-US" sz="3800" b="1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cxnSp>
        <p:nvCxnSpPr>
          <p:cNvPr id="57" name="Straight Connector 5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17FF-C72F-480E-A808-552745ABC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769" y="1909192"/>
            <a:ext cx="5438749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Sensor reads RFID tag</a:t>
            </a:r>
          </a:p>
          <a:p>
            <a:r>
              <a:rPr lang="en-US" sz="2000">
                <a:solidFill>
                  <a:schemeClr val="bg1"/>
                </a:solidFill>
              </a:rPr>
              <a:t>Controller receives tag ID </a:t>
            </a:r>
          </a:p>
          <a:p>
            <a:r>
              <a:rPr lang="en-US" sz="2000">
                <a:solidFill>
                  <a:schemeClr val="bg1"/>
                </a:solidFill>
              </a:rPr>
              <a:t>System checks account for ticket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chemeClr val="bg1"/>
                </a:solidFill>
              </a:rPr>
              <a:t>Thermal imaging determines person count</a:t>
            </a:r>
          </a:p>
          <a:p>
            <a:r>
              <a:rPr lang="en-US" sz="2000">
                <a:solidFill>
                  <a:schemeClr val="bg1"/>
                </a:solidFill>
              </a:rPr>
              <a:t>LED notification system for any errors</a:t>
            </a:r>
          </a:p>
          <a:p>
            <a:r>
              <a:rPr lang="en-US" sz="2000">
                <a:solidFill>
                  <a:schemeClr val="bg1"/>
                </a:solidFill>
              </a:rPr>
              <a:t>Individuals directed to manual check upon error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pPr marL="0"/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59" name="Straight Connector 6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 person standing in front of a door&#10;&#10;Description automatically generated">
            <a:extLst>
              <a:ext uri="{FF2B5EF4-FFF2-40B4-BE49-F238E27FC236}">
                <a16:creationId xmlns:a16="http://schemas.microsoft.com/office/drawing/2014/main" id="{92A195F2-8D2D-4522-8B57-E8E9834E4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1" r="18546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5A9C8-3866-47E7-9219-A1DCECB2ECDE}"/>
              </a:ext>
            </a:extLst>
          </p:cNvPr>
          <p:cNvSpPr txBox="1"/>
          <p:nvPr/>
        </p:nvSpPr>
        <p:spPr>
          <a:xfrm>
            <a:off x="5040824" y="6106331"/>
            <a:ext cx="13548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Figure 3: Gate</a:t>
            </a:r>
            <a:endParaRPr lang="en-US" sz="1100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cs typeface="Calibri"/>
              </a:rPr>
              <a:t>Source: [3]</a:t>
            </a:r>
          </a:p>
        </p:txBody>
      </p:sp>
    </p:spTree>
    <p:extLst>
      <p:ext uri="{BB962C8B-B14F-4D97-AF65-F5344CB8AC3E}">
        <p14:creationId xmlns:p14="http://schemas.microsoft.com/office/powerpoint/2010/main" val="156496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2CADB-772B-4809-A163-6580CBD5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Target Customer</a:t>
            </a:r>
          </a:p>
        </p:txBody>
      </p:sp>
      <p:cxnSp>
        <p:nvCxnSpPr>
          <p:cNvPr id="28" name="Straight Connector 2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BAB2-449D-477E-983D-BD9F5AC4D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512317"/>
            <a:ext cx="4586513" cy="404458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pPr indent="-228600">
              <a:buChar char="•"/>
            </a:pPr>
            <a:r>
              <a:rPr lang="en-US" sz="2000">
                <a:solidFill>
                  <a:schemeClr val="bg1"/>
                </a:solidFill>
              </a:rPr>
              <a:t>Cruise Ship Lines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Airlines/Airports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Event Planners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Large Venue Owners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30" name="Straight Connector 3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56174B-CA0C-4462-9C57-55EC00E70A62}"/>
              </a:ext>
            </a:extLst>
          </p:cNvPr>
          <p:cNvSpPr txBox="1"/>
          <p:nvPr/>
        </p:nvSpPr>
        <p:spPr>
          <a:xfrm>
            <a:off x="4063901" y="6086793"/>
            <a:ext cx="13548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Figure 4: Customers</a:t>
            </a:r>
            <a:endParaRPr lang="en-US" sz="1100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cs typeface="Calibri"/>
              </a:rPr>
              <a:t>Source: [4]</a:t>
            </a:r>
          </a:p>
        </p:txBody>
      </p:sp>
      <p:pic>
        <p:nvPicPr>
          <p:cNvPr id="10" name="Picture 10" descr="A group of people standing in front of a large building&#10;&#10;Description automatically generated">
            <a:extLst>
              <a:ext uri="{FF2B5EF4-FFF2-40B4-BE49-F238E27FC236}">
                <a16:creationId xmlns:a16="http://schemas.microsoft.com/office/drawing/2014/main" id="{986874ED-57B7-4F04-BB64-C9C40682D8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5087" r="15825" b="-139"/>
          <a:stretch/>
        </p:blipFill>
        <p:spPr>
          <a:xfrm>
            <a:off x="5982411" y="-9506"/>
            <a:ext cx="6204821" cy="6867222"/>
          </a:xfrm>
        </p:spPr>
      </p:pic>
    </p:spTree>
    <p:extLst>
      <p:ext uri="{BB962C8B-B14F-4D97-AF65-F5344CB8AC3E}">
        <p14:creationId xmlns:p14="http://schemas.microsoft.com/office/powerpoint/2010/main" val="195732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01F9C-D6C9-44BE-B5DA-3389C355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Sales</a:t>
            </a:r>
          </a:p>
        </p:txBody>
      </p:sp>
      <p:cxnSp>
        <p:nvCxnSpPr>
          <p:cNvPr id="50" name="Straight Connector 4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AC11E-DA27-4D26-A78D-29EB8EF3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5137960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Demonstrate high reliability and throughput </a:t>
            </a:r>
            <a:endParaRPr lang="en-US">
              <a:cs typeface="Calibri" panose="020F0502020204030204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Target businesses and venues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Allow owners to customize integration</a:t>
            </a:r>
            <a:endParaRPr lang="en-US" sz="2000" err="1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Utilize social media platforms</a:t>
            </a:r>
          </a:p>
          <a:p>
            <a:pPr indent="-228600"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2" name="Straight Connector 5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group of people sitting at a table in front of a crowd&#10;&#10;Description automatically generated">
            <a:extLst>
              <a:ext uri="{FF2B5EF4-FFF2-40B4-BE49-F238E27FC236}">
                <a16:creationId xmlns:a16="http://schemas.microsoft.com/office/drawing/2014/main" id="{0C9BB606-1234-464E-89D1-CB0CEEACC1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455" r="23457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C242A-E5CD-48D3-B0C7-B6AD11084A02}"/>
              </a:ext>
            </a:extLst>
          </p:cNvPr>
          <p:cNvSpPr txBox="1"/>
          <p:nvPr/>
        </p:nvSpPr>
        <p:spPr>
          <a:xfrm>
            <a:off x="4965698" y="6106331"/>
            <a:ext cx="142993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Figure 5: Conferences</a:t>
            </a:r>
          </a:p>
          <a:p>
            <a:r>
              <a:rPr lang="en-US" sz="1100">
                <a:solidFill>
                  <a:schemeClr val="bg1"/>
                </a:solidFill>
                <a:cs typeface="Calibri"/>
              </a:rPr>
              <a:t>Source: [5]</a:t>
            </a:r>
          </a:p>
        </p:txBody>
      </p:sp>
    </p:spTree>
    <p:extLst>
      <p:ext uri="{BB962C8B-B14F-4D97-AF65-F5344CB8AC3E}">
        <p14:creationId xmlns:p14="http://schemas.microsoft.com/office/powerpoint/2010/main" val="186185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01F9C-D6C9-44BE-B5DA-3389C355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ea typeface="+mj-lt"/>
                <a:cs typeface="+mj-lt"/>
              </a:rPr>
              <a:t>Competitive Advantage</a:t>
            </a:r>
            <a:endParaRPr lang="en-US" sz="3800">
              <a:ea typeface="+mj-lt"/>
              <a:cs typeface="+mj-lt"/>
            </a:endParaRPr>
          </a:p>
        </p:txBody>
      </p:sp>
      <p:cxnSp>
        <p:nvCxnSpPr>
          <p:cNvPr id="50" name="Straight Connector 4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AC11E-DA27-4D26-A78D-29EB8EF3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269" y="1909192"/>
            <a:ext cx="46500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Char char="•"/>
            </a:pPr>
            <a:r>
              <a:rPr lang="en-US" sz="2000">
                <a:solidFill>
                  <a:schemeClr val="bg1"/>
                </a:solidFill>
                <a:latin typeface="Calibri"/>
                <a:ea typeface="Arial"/>
                <a:cs typeface="Arial"/>
              </a:rPr>
              <a:t>Viable competitors for single-use, unmanned solutions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pPr marL="285750" indent="-228600"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Also viable competitors for multi-user, manned solutions </a:t>
            </a:r>
            <a:endParaRPr lang="en-US" sz="2000">
              <a:solidFill>
                <a:schemeClr val="bg1"/>
              </a:solidFill>
              <a:ea typeface="+mn-lt"/>
              <a:cs typeface="Arial"/>
            </a:endParaRPr>
          </a:p>
          <a:p>
            <a:pPr marL="285750" indent="-228600"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Quicket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System offers an unmanned, multi-user solution</a:t>
            </a:r>
          </a:p>
        </p:txBody>
      </p:sp>
      <p:cxnSp>
        <p:nvCxnSpPr>
          <p:cNvPr id="52" name="Straight Connector 5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CC242A-E5CD-48D3-B0C7-B6AD11084A02}"/>
              </a:ext>
            </a:extLst>
          </p:cNvPr>
          <p:cNvSpPr txBox="1"/>
          <p:nvPr/>
        </p:nvSpPr>
        <p:spPr>
          <a:xfrm>
            <a:off x="4135314" y="6106331"/>
            <a:ext cx="2260321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cs typeface="Calibri"/>
              </a:rPr>
              <a:t>Figure 6: RFID Music Festival Gate</a:t>
            </a:r>
          </a:p>
          <a:p>
            <a:r>
              <a:rPr lang="en-US" sz="1100">
                <a:solidFill>
                  <a:schemeClr val="bg1"/>
                </a:solidFill>
                <a:cs typeface="Calibri"/>
              </a:rPr>
              <a:t>Source: [6]</a:t>
            </a:r>
          </a:p>
        </p:txBody>
      </p:sp>
      <p:pic>
        <p:nvPicPr>
          <p:cNvPr id="9" name="Picture 9" descr="A picture containing person, person, standing, table&#10;&#10;Description automatically generated">
            <a:extLst>
              <a:ext uri="{FF2B5EF4-FFF2-40B4-BE49-F238E27FC236}">
                <a16:creationId xmlns:a16="http://schemas.microsoft.com/office/drawing/2014/main" id="{AADA8859-0E2E-4427-B72B-33BF31D93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0" r="31029" b="-197"/>
          <a:stretch/>
        </p:blipFill>
        <p:spPr>
          <a:xfrm>
            <a:off x="6395314" y="1661832"/>
            <a:ext cx="4840432" cy="40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DDBA-C482-4E01-813F-B24DA064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References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A378-BD15-4686-A428-5C4EF645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907"/>
            <a:ext cx="10515600" cy="4208056"/>
          </a:xfrm>
        </p:spPr>
        <p:txBody>
          <a:bodyPr vert="horz" lIns="91440" tIns="45720" rIns="45720" bIns="45720" rtlCol="0" anchor="t">
            <a:normAutofit/>
          </a:bodyPr>
          <a:lstStyle/>
          <a:p>
            <a:pPr marL="457200" indent="-457200">
              <a:buNone/>
            </a:pPr>
            <a:r>
              <a:rPr lang="en-US" sz="1400">
                <a:solidFill>
                  <a:schemeClr val="bg1"/>
                </a:solidFill>
                <a:cs typeface="Calibri" panose="020F0502020204030204"/>
              </a:rPr>
              <a:t>[1]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  "Boarding Gate." Access-IS.com.  https://www.access-is.com/boarding (accessed Aug. 31, 2020).</a:t>
            </a:r>
            <a:endParaRPr lang="en-US" sz="1400">
              <a:solidFill>
                <a:schemeClr val="bg1"/>
              </a:solidFill>
              <a:cs typeface="Calibri" panose="020F0502020204030204"/>
            </a:endParaRPr>
          </a:p>
          <a:p>
            <a:pPr marL="274320" indent="-457200">
              <a:buNone/>
            </a:pPr>
            <a:r>
              <a:rPr lang="en-US" sz="1400">
                <a:solidFill>
                  <a:srgbClr val="FFFFFF"/>
                </a:solidFill>
                <a:cs typeface="Calibri" panose="020F0502020204030204"/>
              </a:rPr>
              <a:t>[2]  N. </a:t>
            </a:r>
            <a:r>
              <a:rPr lang="en-US" sz="1400" err="1">
                <a:solidFill>
                  <a:srgbClr val="FFFFFF"/>
                </a:solidFill>
                <a:cs typeface="Calibri" panose="020F0502020204030204"/>
              </a:rPr>
              <a:t>DeMause</a:t>
            </a:r>
            <a:r>
              <a:rPr lang="en-US" sz="1400">
                <a:solidFill>
                  <a:srgbClr val="FFFFFF"/>
                </a:solidFill>
                <a:cs typeface="Calibri" panose="020F0502020204030204"/>
              </a:rPr>
              <a:t>. "Metal Detectors at MLB games proving to be just as bad an idea as everyone feared." Field of Schemes.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http://www.fieldofschemes.com/2015/04/07/8776/metal-detectors-at-mlb-games-proving-to-be-just-as-bad-an-idea-as-everyone-feared/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 (accessed Aug. 21, 2020).</a:t>
            </a:r>
          </a:p>
          <a:p>
            <a:pPr marL="274320" indent="-457200">
              <a:buNone/>
            </a:pP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[</a:t>
            </a:r>
            <a:r>
              <a:rPr lang="en-US" sz="1400">
                <a:solidFill>
                  <a:srgbClr val="FFFFFF"/>
                </a:solidFill>
                <a:cs typeface="Calibri" panose="020F0502020204030204"/>
              </a:rPr>
              <a:t>3]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 J. Griffin. "Evolv Technology provides a new way forward in threat detection." SecurityInfoWatch.com. https://www.securityinfowatch.com/perimeter-security/threat-detection-imaging-inspection/article/12426086/evolv-technologyprovides-a-new-way-forward-in-threat-detection (accessed Aug. 31, 2020).</a:t>
            </a:r>
          </a:p>
          <a:p>
            <a:pPr marL="274320" indent="-274320">
              <a:buNone/>
            </a:pPr>
            <a:r>
              <a:rPr lang="en-US" sz="1400">
                <a:solidFill>
                  <a:srgbClr val="FFFFFF"/>
                </a:solidFill>
                <a:cs typeface="Calibri" panose="020F0502020204030204"/>
              </a:rPr>
              <a:t>[4]  G. Bembridge. "</a:t>
            </a:r>
            <a:r>
              <a:rPr lang="en-US" sz="1400">
                <a:solidFill>
                  <a:schemeClr val="bg1"/>
                </a:solidFill>
              </a:rPr>
              <a:t>What embarkation day is like." </a:t>
            </a:r>
            <a:r>
              <a:rPr lang="en-US" sz="1400" err="1">
                <a:solidFill>
                  <a:schemeClr val="bg1"/>
                </a:solidFill>
              </a:rPr>
              <a:t>Cruiseable</a:t>
            </a:r>
            <a:r>
              <a:rPr lang="en-US" sz="1400">
                <a:solidFill>
                  <a:schemeClr val="bg1"/>
                </a:solidFill>
              </a:rPr>
              <a:t>.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https://cruiseable.com/what-embarkation-day-is-like-on-a-cruise-ship (accessed Aug. 31, 2020).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>
              <a:buNone/>
            </a:pPr>
            <a:r>
              <a:rPr lang="en-US" sz="1400">
                <a:solidFill>
                  <a:schemeClr val="bg1"/>
                </a:solidFill>
                <a:cs typeface="Calibri" panose="020F0502020204030204"/>
              </a:rPr>
              <a:t>[5]  "Media Services." The American.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http://theamerican.org/sports/2013/8/8/ABOUT_0808134329.aspx?path=about (accessed Aug. 21, 2020).</a:t>
            </a:r>
          </a:p>
          <a:p>
            <a:pPr marL="274320" indent="-457200">
              <a:buNone/>
            </a:pPr>
            <a:r>
              <a:rPr lang="en-US" sz="1400">
                <a:solidFill>
                  <a:schemeClr val="bg1"/>
                </a:solidFill>
                <a:cs typeface="Calibri" panose="020F0502020204030204"/>
              </a:rPr>
              <a:t>[6]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  "Intelligent Control of Meeting and Exhibition tickets." cxjrfidfactory.com. https://www.cxjrfidfactory.com/intelligent-control-of-meeting-and-exhibition-tickets-rfid-ticket (accessed Aug. 31, 2020).</a:t>
            </a:r>
          </a:p>
          <a:p>
            <a:pPr marL="457200" indent="-457200">
              <a:buNone/>
            </a:pPr>
            <a:endParaRPr lang="en-US" sz="1400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>
              <a:buNone/>
            </a:pPr>
            <a:endParaRPr lang="en-US" sz="1400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>
              <a:buNone/>
            </a:pPr>
            <a:endParaRPr lang="en-US" sz="14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433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57718A9629F4EAEF1184E26161D00" ma:contentTypeVersion="4" ma:contentTypeDescription="Create a new document." ma:contentTypeScope="" ma:versionID="b34736e6e61a7695f660dde8414ab4dc">
  <xsd:schema xmlns:xsd="http://www.w3.org/2001/XMLSchema" xmlns:xs="http://www.w3.org/2001/XMLSchema" xmlns:p="http://schemas.microsoft.com/office/2006/metadata/properties" xmlns:ns2="607dd855-069d-4189-9a04-68fc90828770" targetNamespace="http://schemas.microsoft.com/office/2006/metadata/properties" ma:root="true" ma:fieldsID="04c5e5b10ee417899cecd963259ccf2f" ns2:_="">
    <xsd:import namespace="607dd855-069d-4189-9a04-68fc908287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dd855-069d-4189-9a04-68fc908287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FE3065-3812-4579-A6E7-5FE250B55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16B7A-6C37-464C-B9A7-E7B5783F2F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920383-F2C7-4874-A42F-2998A9B08459}">
  <ds:schemaRefs>
    <ds:schemaRef ds:uri="607dd855-069d-4189-9a04-68fc908287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Quicket System</vt:lpstr>
      <vt:lpstr>Problem / Opportunity</vt:lpstr>
      <vt:lpstr>Solution</vt:lpstr>
      <vt:lpstr>Target Customer</vt:lpstr>
      <vt:lpstr>Sales</vt:lpstr>
      <vt:lpstr>Competitive Advantage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</dc:title>
  <dc:creator>Pollard, Carol</dc:creator>
  <cp:revision>1</cp:revision>
  <dcterms:created xsi:type="dcterms:W3CDTF">2020-08-18T23:04:51Z</dcterms:created>
  <dcterms:modified xsi:type="dcterms:W3CDTF">2020-09-01T01:03:34Z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0x010100D0157718A9629F4EAEF1184E26161D00</vt:lpwstr>
  </property>
</Properties>
</file>