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docx" ContentType="application/vnd.openxmlformats-officedocument.wordprocessingml.document"/>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heme/themeOverride1.xml" ContentType="application/vnd.openxmlformats-officedocument.themeOverr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3"/>
  </p:notesMasterIdLst>
  <p:handoutMasterIdLst>
    <p:handoutMasterId r:id="rId44"/>
  </p:handoutMasterIdLst>
  <p:sldIdLst>
    <p:sldId id="333" r:id="rId2"/>
    <p:sldId id="370" r:id="rId3"/>
    <p:sldId id="371" r:id="rId4"/>
    <p:sldId id="374" r:id="rId5"/>
    <p:sldId id="372" r:id="rId6"/>
    <p:sldId id="373" r:id="rId7"/>
    <p:sldId id="375" r:id="rId8"/>
    <p:sldId id="376" r:id="rId9"/>
    <p:sldId id="377" r:id="rId10"/>
    <p:sldId id="378" r:id="rId11"/>
    <p:sldId id="379" r:id="rId12"/>
    <p:sldId id="380" r:id="rId13"/>
    <p:sldId id="381" r:id="rId14"/>
    <p:sldId id="382" r:id="rId15"/>
    <p:sldId id="383" r:id="rId16"/>
    <p:sldId id="384" r:id="rId17"/>
    <p:sldId id="385" r:id="rId18"/>
    <p:sldId id="386" r:id="rId19"/>
    <p:sldId id="388" r:id="rId20"/>
    <p:sldId id="401" r:id="rId21"/>
    <p:sldId id="403" r:id="rId22"/>
    <p:sldId id="405" r:id="rId23"/>
    <p:sldId id="404" r:id="rId24"/>
    <p:sldId id="406" r:id="rId25"/>
    <p:sldId id="407" r:id="rId26"/>
    <p:sldId id="409" r:id="rId27"/>
    <p:sldId id="408" r:id="rId28"/>
    <p:sldId id="410" r:id="rId29"/>
    <p:sldId id="412" r:id="rId30"/>
    <p:sldId id="411" r:id="rId31"/>
    <p:sldId id="413" r:id="rId32"/>
    <p:sldId id="387" r:id="rId33"/>
    <p:sldId id="390" r:id="rId34"/>
    <p:sldId id="392" r:id="rId35"/>
    <p:sldId id="395" r:id="rId36"/>
    <p:sldId id="414" r:id="rId37"/>
    <p:sldId id="399" r:id="rId38"/>
    <p:sldId id="397" r:id="rId39"/>
    <p:sldId id="398" r:id="rId40"/>
    <p:sldId id="400" r:id="rId41"/>
    <p:sldId id="369" r:id="rId4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o" initials="o"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281"/>
    <a:srgbClr val="BFBFBF"/>
    <a:srgbClr val="E3173E"/>
    <a:srgbClr val="004280"/>
    <a:srgbClr val="D9B766"/>
    <a:srgbClr val="444655"/>
    <a:srgbClr val="444648"/>
    <a:srgbClr val="000000"/>
    <a:srgbClr val="002157"/>
    <a:srgbClr val="3A7804"/>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主题样式 2 - 强调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7CE84F3-28C3-443E-9E96-99CF82512B78}" styleName="深色样式 1 - 强调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深色样式 2 - 强调 3/强调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42" autoAdjust="0"/>
    <p:restoredTop sz="95088" autoAdjust="0"/>
  </p:normalViewPr>
  <p:slideViewPr>
    <p:cSldViewPr snapToGrid="0" snapToObjects="1">
      <p:cViewPr>
        <p:scale>
          <a:sx n="80" d="100"/>
          <a:sy n="80" d="100"/>
        </p:scale>
        <p:origin x="-1086" y="21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56"/>
    </p:cViewPr>
  </p:sorterViewPr>
  <p:notesViewPr>
    <p:cSldViewPr snapToGrid="0" snapToObjects="1">
      <p:cViewPr varScale="1">
        <p:scale>
          <a:sx n="101" d="100"/>
          <a:sy n="101" d="100"/>
        </p:scale>
        <p:origin x="-357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802C8D-96F1-4580-804E-E0E3EDBDF42E}"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8311EF92-E119-46E5-8FD3-7C107304F48F}">
      <dgm:prSet phldrT="[文本]">
        <dgm:style>
          <a:lnRef idx="0">
            <a:schemeClr val="accent2"/>
          </a:lnRef>
          <a:fillRef idx="3">
            <a:schemeClr val="accent2"/>
          </a:fillRef>
          <a:effectRef idx="3">
            <a:schemeClr val="accent2"/>
          </a:effectRef>
          <a:fontRef idx="minor">
            <a:schemeClr val="lt1"/>
          </a:fontRef>
        </dgm:style>
      </dgm:prSet>
      <dgm:spPr/>
      <dgm:t>
        <a:bodyPr/>
        <a:lstStyle/>
        <a:p>
          <a:r>
            <a:rPr lang="zh-CN" altLang="en-US" dirty="0" smtClean="0"/>
            <a:t>第一部分</a:t>
          </a:r>
          <a:endParaRPr lang="zh-CN" altLang="en-US" dirty="0"/>
        </a:p>
      </dgm:t>
    </dgm:pt>
    <dgm:pt modelId="{3079930F-6BF8-4CC3-8A15-4AC465022D22}" type="parTrans" cxnId="{D1162550-43A0-4DAA-9BEA-B536CDADF5B3}">
      <dgm:prSet/>
      <dgm:spPr/>
      <dgm:t>
        <a:bodyPr/>
        <a:lstStyle/>
        <a:p>
          <a:endParaRPr lang="zh-CN" altLang="en-US"/>
        </a:p>
      </dgm:t>
    </dgm:pt>
    <dgm:pt modelId="{B9BE3548-206F-4CD8-84AE-17A8FD0CADFB}" type="sibTrans" cxnId="{D1162550-43A0-4DAA-9BEA-B536CDADF5B3}">
      <dgm:prSet/>
      <dgm:spPr/>
      <dgm:t>
        <a:bodyPr/>
        <a:lstStyle/>
        <a:p>
          <a:endParaRPr lang="zh-CN" altLang="en-US"/>
        </a:p>
      </dgm:t>
    </dgm:pt>
    <dgm:pt modelId="{82C1080A-097D-44AC-A5B1-A641558CB231}">
      <dgm:prSet phldrT="[文本]">
        <dgm:style>
          <a:lnRef idx="3">
            <a:schemeClr val="lt1"/>
          </a:lnRef>
          <a:fillRef idx="1">
            <a:schemeClr val="accent1"/>
          </a:fillRef>
          <a:effectRef idx="1">
            <a:schemeClr val="accent1"/>
          </a:effectRef>
          <a:fontRef idx="minor">
            <a:schemeClr val="lt1"/>
          </a:fontRef>
        </dgm:style>
      </dgm:prSet>
      <dgm:spPr/>
      <dgm:t>
        <a:bodyPr/>
        <a:lstStyle/>
        <a:p>
          <a:r>
            <a:rPr lang="zh-CN" altLang="en-US" dirty="0" smtClean="0"/>
            <a:t>第二部分</a:t>
          </a:r>
          <a:endParaRPr lang="zh-CN" altLang="en-US" dirty="0"/>
        </a:p>
      </dgm:t>
    </dgm:pt>
    <dgm:pt modelId="{E213898A-5F17-4AA0-9523-8EA2C7198007}" type="parTrans" cxnId="{B9437F24-E156-4DB1-B5C5-A77DA69BA28F}">
      <dgm:prSet/>
      <dgm:spPr/>
      <dgm:t>
        <a:bodyPr/>
        <a:lstStyle/>
        <a:p>
          <a:endParaRPr lang="zh-CN" altLang="en-US"/>
        </a:p>
      </dgm:t>
    </dgm:pt>
    <dgm:pt modelId="{C22F02EA-37DF-4BF1-9033-3C5E39725C71}" type="sibTrans" cxnId="{B9437F24-E156-4DB1-B5C5-A77DA69BA28F}">
      <dgm:prSet/>
      <dgm:spPr/>
      <dgm:t>
        <a:bodyPr/>
        <a:lstStyle/>
        <a:p>
          <a:endParaRPr lang="zh-CN" altLang="en-US"/>
        </a:p>
      </dgm:t>
    </dgm:pt>
    <dgm:pt modelId="{48197416-0D9C-4977-988B-99D8127654BB}">
      <dgm:prSet phldrT="[文本]">
        <dgm:style>
          <a:lnRef idx="3">
            <a:schemeClr val="lt1"/>
          </a:lnRef>
          <a:fillRef idx="1">
            <a:schemeClr val="accent1"/>
          </a:fillRef>
          <a:effectRef idx="1">
            <a:schemeClr val="accent1"/>
          </a:effectRef>
          <a:fontRef idx="minor">
            <a:schemeClr val="lt1"/>
          </a:fontRef>
        </dgm:style>
      </dgm:prSet>
      <dgm:spPr/>
      <dgm:t>
        <a:bodyPr/>
        <a:lstStyle/>
        <a:p>
          <a:r>
            <a:rPr lang="zh-CN" altLang="en-US" dirty="0" smtClean="0"/>
            <a:t>第三部分</a:t>
          </a:r>
          <a:endParaRPr lang="zh-CN" altLang="en-US" dirty="0"/>
        </a:p>
      </dgm:t>
    </dgm:pt>
    <dgm:pt modelId="{AD9A959A-E8D2-4E24-95D6-1E5C78C45D00}" type="parTrans" cxnId="{C1016585-244B-4034-B834-9FDC491512AD}">
      <dgm:prSet/>
      <dgm:spPr/>
      <dgm:t>
        <a:bodyPr/>
        <a:lstStyle/>
        <a:p>
          <a:endParaRPr lang="zh-CN" altLang="en-US"/>
        </a:p>
      </dgm:t>
    </dgm:pt>
    <dgm:pt modelId="{870E3974-2327-46C5-BA63-363E2E108B10}" type="sibTrans" cxnId="{C1016585-244B-4034-B834-9FDC491512AD}">
      <dgm:prSet/>
      <dgm:spPr/>
      <dgm:t>
        <a:bodyPr/>
        <a:lstStyle/>
        <a:p>
          <a:endParaRPr lang="zh-CN" altLang="en-US"/>
        </a:p>
      </dgm:t>
    </dgm:pt>
    <dgm:pt modelId="{0672B866-97B2-45CC-B8E6-44A2B8026C32}">
      <dgm:prSet phldrT="[文本]">
        <dgm:style>
          <a:lnRef idx="3">
            <a:schemeClr val="lt1"/>
          </a:lnRef>
          <a:fillRef idx="1">
            <a:schemeClr val="accent1"/>
          </a:fillRef>
          <a:effectRef idx="1">
            <a:schemeClr val="accent1"/>
          </a:effectRef>
          <a:fontRef idx="minor">
            <a:schemeClr val="lt1"/>
          </a:fontRef>
        </dgm:style>
      </dgm:prSet>
      <dgm:spPr/>
      <dgm:t>
        <a:bodyPr/>
        <a:lstStyle/>
        <a:p>
          <a:r>
            <a:rPr lang="zh-CN" altLang="en-US" dirty="0" smtClean="0"/>
            <a:t>第四部分</a:t>
          </a:r>
          <a:endParaRPr lang="zh-CN" altLang="en-US" dirty="0"/>
        </a:p>
      </dgm:t>
    </dgm:pt>
    <dgm:pt modelId="{68E44E2F-2517-4C53-8E28-6BD7E0B16767}" type="parTrans" cxnId="{27C7572F-7BF1-4A98-BAA3-26251E4CA1A1}">
      <dgm:prSet/>
      <dgm:spPr/>
      <dgm:t>
        <a:bodyPr/>
        <a:lstStyle/>
        <a:p>
          <a:endParaRPr lang="zh-CN" altLang="en-US"/>
        </a:p>
      </dgm:t>
    </dgm:pt>
    <dgm:pt modelId="{87ED1E3F-C41B-4D48-86DD-263069F524B8}" type="sibTrans" cxnId="{27C7572F-7BF1-4A98-BAA3-26251E4CA1A1}">
      <dgm:prSet/>
      <dgm:spPr/>
      <dgm:t>
        <a:bodyPr/>
        <a:lstStyle/>
        <a:p>
          <a:endParaRPr lang="zh-CN" altLang="en-US"/>
        </a:p>
      </dgm:t>
    </dgm:pt>
    <dgm:pt modelId="{4EDEEC3A-C21B-4A01-BA0A-44ABD0EEACAB}">
      <dgm:prSet phldrT="[文本]">
        <dgm:style>
          <a:lnRef idx="3">
            <a:schemeClr val="lt1"/>
          </a:lnRef>
          <a:fillRef idx="1">
            <a:schemeClr val="accent1"/>
          </a:fillRef>
          <a:effectRef idx="1">
            <a:schemeClr val="accent1"/>
          </a:effectRef>
          <a:fontRef idx="minor">
            <a:schemeClr val="lt1"/>
          </a:fontRef>
        </dgm:style>
      </dgm:prSet>
      <dgm:spPr/>
      <dgm:t>
        <a:bodyPr/>
        <a:lstStyle/>
        <a:p>
          <a:r>
            <a:rPr lang="zh-CN" altLang="en-US" dirty="0" smtClean="0"/>
            <a:t>第五部分</a:t>
          </a:r>
          <a:endParaRPr lang="zh-CN" altLang="en-US" dirty="0"/>
        </a:p>
      </dgm:t>
    </dgm:pt>
    <dgm:pt modelId="{84FE2DDA-487C-4925-B66A-215A64391199}" type="parTrans" cxnId="{06B68883-0DFC-4F7A-9040-81F0376F7BA7}">
      <dgm:prSet/>
      <dgm:spPr/>
      <dgm:t>
        <a:bodyPr/>
        <a:lstStyle/>
        <a:p>
          <a:endParaRPr lang="zh-CN" altLang="en-US"/>
        </a:p>
      </dgm:t>
    </dgm:pt>
    <dgm:pt modelId="{47C14EE1-AE68-4DA0-AD40-B265289FE023}" type="sibTrans" cxnId="{06B68883-0DFC-4F7A-9040-81F0376F7BA7}">
      <dgm:prSet/>
      <dgm:spPr/>
      <dgm:t>
        <a:bodyPr/>
        <a:lstStyle/>
        <a:p>
          <a:endParaRPr lang="zh-CN" altLang="en-US"/>
        </a:p>
      </dgm:t>
    </dgm:pt>
    <dgm:pt modelId="{F1452E6B-E4B8-48F9-B925-8395B6D3B930}">
      <dgm:prSet phldrT="[文本]">
        <dgm:style>
          <a:lnRef idx="0">
            <a:schemeClr val="accent2"/>
          </a:lnRef>
          <a:fillRef idx="3">
            <a:schemeClr val="accent2"/>
          </a:fillRef>
          <a:effectRef idx="3">
            <a:schemeClr val="accent2"/>
          </a:effectRef>
          <a:fontRef idx="minor">
            <a:schemeClr val="lt1"/>
          </a:fontRef>
        </dgm:style>
      </dgm:prSet>
      <dgm:spPr/>
      <dgm:t>
        <a:bodyPr/>
        <a:lstStyle/>
        <a:p>
          <a:r>
            <a:rPr lang="zh-CN" altLang="en-US" dirty="0" smtClean="0">
              <a:solidFill>
                <a:schemeClr val="bg1"/>
              </a:solidFill>
            </a:rPr>
            <a:t>基础知识</a:t>
          </a:r>
          <a:endParaRPr lang="zh-CN" altLang="en-US" dirty="0">
            <a:solidFill>
              <a:schemeClr val="bg1"/>
            </a:solidFill>
          </a:endParaRPr>
        </a:p>
      </dgm:t>
    </dgm:pt>
    <dgm:pt modelId="{054D0D1B-3309-4B9A-B685-0AD071361558}" type="parTrans" cxnId="{AFC7D1A9-C844-4575-9CC0-420378E639FC}">
      <dgm:prSet/>
      <dgm:spPr/>
      <dgm:t>
        <a:bodyPr/>
        <a:lstStyle/>
        <a:p>
          <a:endParaRPr lang="zh-CN" altLang="en-US"/>
        </a:p>
      </dgm:t>
    </dgm:pt>
    <dgm:pt modelId="{C416B044-DE11-4D8B-9E0C-D8B781B69901}" type="sibTrans" cxnId="{AFC7D1A9-C844-4575-9CC0-420378E639FC}">
      <dgm:prSet/>
      <dgm:spPr/>
      <dgm:t>
        <a:bodyPr/>
        <a:lstStyle/>
        <a:p>
          <a:endParaRPr lang="zh-CN" altLang="en-US"/>
        </a:p>
      </dgm:t>
    </dgm:pt>
    <dgm:pt modelId="{4C8CC69A-FCAF-4EB7-B0E9-6B79B9066B51}">
      <dgm:prSet phldrT="[文本]">
        <dgm:style>
          <a:lnRef idx="3">
            <a:schemeClr val="lt1"/>
          </a:lnRef>
          <a:fillRef idx="1">
            <a:schemeClr val="accent1"/>
          </a:fillRef>
          <a:effectRef idx="1">
            <a:schemeClr val="accent1"/>
          </a:effectRef>
          <a:fontRef idx="minor">
            <a:schemeClr val="lt1"/>
          </a:fontRef>
        </dgm:style>
      </dgm:prSet>
      <dgm:spPr/>
      <dgm:t>
        <a:bodyPr/>
        <a:lstStyle/>
        <a:p>
          <a:r>
            <a:rPr lang="zh-CN" altLang="en-US" dirty="0" smtClean="0">
              <a:solidFill>
                <a:schemeClr val="bg1"/>
              </a:solidFill>
            </a:rPr>
            <a:t>初识</a:t>
          </a:r>
          <a:r>
            <a:rPr lang="en-US" altLang="zh-CN" dirty="0" smtClean="0">
              <a:solidFill>
                <a:schemeClr val="bg1"/>
              </a:solidFill>
            </a:rPr>
            <a:t>SOFA</a:t>
          </a:r>
          <a:endParaRPr lang="zh-CN" altLang="en-US" dirty="0">
            <a:solidFill>
              <a:schemeClr val="bg1"/>
            </a:solidFill>
          </a:endParaRPr>
        </a:p>
      </dgm:t>
    </dgm:pt>
    <dgm:pt modelId="{71012F88-4CE8-43BA-B1E0-6B467A4EDA5A}" type="parTrans" cxnId="{0492D8C4-D637-414A-A030-C675D3A31896}">
      <dgm:prSet/>
      <dgm:spPr/>
      <dgm:t>
        <a:bodyPr/>
        <a:lstStyle/>
        <a:p>
          <a:endParaRPr lang="zh-CN" altLang="en-US"/>
        </a:p>
      </dgm:t>
    </dgm:pt>
    <dgm:pt modelId="{DC95226C-19E9-4005-9493-4FDD7FC4AA12}" type="sibTrans" cxnId="{0492D8C4-D637-414A-A030-C675D3A31896}">
      <dgm:prSet/>
      <dgm:spPr/>
      <dgm:t>
        <a:bodyPr/>
        <a:lstStyle/>
        <a:p>
          <a:endParaRPr lang="zh-CN" altLang="en-US"/>
        </a:p>
      </dgm:t>
    </dgm:pt>
    <dgm:pt modelId="{E56C62E0-8FC5-47D2-8C84-02810ECD5C28}">
      <dgm:prSet phldrT="[文本]">
        <dgm:style>
          <a:lnRef idx="3">
            <a:schemeClr val="lt1"/>
          </a:lnRef>
          <a:fillRef idx="1">
            <a:schemeClr val="accent1"/>
          </a:fillRef>
          <a:effectRef idx="1">
            <a:schemeClr val="accent1"/>
          </a:effectRef>
          <a:fontRef idx="minor">
            <a:schemeClr val="lt1"/>
          </a:fontRef>
        </dgm:style>
      </dgm:prSet>
      <dgm:spPr/>
      <dgm:t>
        <a:bodyPr/>
        <a:lstStyle/>
        <a:p>
          <a:r>
            <a:rPr lang="en-US" altLang="zh-CN" dirty="0" smtClean="0">
              <a:solidFill>
                <a:schemeClr val="bg1"/>
              </a:solidFill>
            </a:rPr>
            <a:t>SOFA</a:t>
          </a:r>
          <a:r>
            <a:rPr lang="zh-CN" altLang="en-US" dirty="0" smtClean="0">
              <a:solidFill>
                <a:schemeClr val="bg1"/>
              </a:solidFill>
            </a:rPr>
            <a:t>实践</a:t>
          </a:r>
          <a:endParaRPr lang="zh-CN" altLang="en-US" dirty="0">
            <a:solidFill>
              <a:schemeClr val="bg1"/>
            </a:solidFill>
          </a:endParaRPr>
        </a:p>
      </dgm:t>
    </dgm:pt>
    <dgm:pt modelId="{DAAE5B10-42A2-4E32-A38E-917E575263C7}" type="parTrans" cxnId="{17E95646-A2EF-46C5-AD83-3FD379EAF94C}">
      <dgm:prSet/>
      <dgm:spPr/>
      <dgm:t>
        <a:bodyPr/>
        <a:lstStyle/>
        <a:p>
          <a:endParaRPr lang="zh-CN" altLang="en-US"/>
        </a:p>
      </dgm:t>
    </dgm:pt>
    <dgm:pt modelId="{8F935DC0-D644-4E22-AA66-6D11219AC74F}" type="sibTrans" cxnId="{17E95646-A2EF-46C5-AD83-3FD379EAF94C}">
      <dgm:prSet/>
      <dgm:spPr/>
      <dgm:t>
        <a:bodyPr/>
        <a:lstStyle/>
        <a:p>
          <a:endParaRPr lang="zh-CN" altLang="en-US"/>
        </a:p>
      </dgm:t>
    </dgm:pt>
    <dgm:pt modelId="{318A5204-D23E-446A-8D5D-2E0963BFACEF}">
      <dgm:prSet phldrT="[文本]">
        <dgm:style>
          <a:lnRef idx="3">
            <a:schemeClr val="lt1"/>
          </a:lnRef>
          <a:fillRef idx="1">
            <a:schemeClr val="accent1"/>
          </a:fillRef>
          <a:effectRef idx="1">
            <a:schemeClr val="accent1"/>
          </a:effectRef>
          <a:fontRef idx="minor">
            <a:schemeClr val="lt1"/>
          </a:fontRef>
        </dgm:style>
      </dgm:prSet>
      <dgm:spPr/>
      <dgm:t>
        <a:bodyPr/>
        <a:lstStyle/>
        <a:p>
          <a:r>
            <a:rPr lang="zh-CN" altLang="en-US" dirty="0" smtClean="0">
              <a:solidFill>
                <a:schemeClr val="bg1"/>
              </a:solidFill>
            </a:rPr>
            <a:t>进阶</a:t>
          </a:r>
          <a:endParaRPr lang="zh-CN" altLang="en-US" dirty="0">
            <a:solidFill>
              <a:schemeClr val="bg1"/>
            </a:solidFill>
          </a:endParaRPr>
        </a:p>
      </dgm:t>
    </dgm:pt>
    <dgm:pt modelId="{80558D4F-144B-4E25-B90F-CE92C0526CE0}" type="parTrans" cxnId="{213E44DD-AE6B-4F83-B7C1-A173F8214C58}">
      <dgm:prSet/>
      <dgm:spPr/>
      <dgm:t>
        <a:bodyPr/>
        <a:lstStyle/>
        <a:p>
          <a:endParaRPr lang="zh-CN" altLang="en-US"/>
        </a:p>
      </dgm:t>
    </dgm:pt>
    <dgm:pt modelId="{A595B704-4308-4532-9CF3-E224D1D51CF1}" type="sibTrans" cxnId="{213E44DD-AE6B-4F83-B7C1-A173F8214C58}">
      <dgm:prSet/>
      <dgm:spPr/>
      <dgm:t>
        <a:bodyPr/>
        <a:lstStyle/>
        <a:p>
          <a:endParaRPr lang="zh-CN" altLang="en-US"/>
        </a:p>
      </dgm:t>
    </dgm:pt>
    <dgm:pt modelId="{94A0BB7A-2125-4778-8E64-921F758700BF}">
      <dgm:prSet phldrT="[文本]">
        <dgm:style>
          <a:lnRef idx="3">
            <a:schemeClr val="lt1"/>
          </a:lnRef>
          <a:fillRef idx="1">
            <a:schemeClr val="accent1"/>
          </a:fillRef>
          <a:effectRef idx="1">
            <a:schemeClr val="accent1"/>
          </a:effectRef>
          <a:fontRef idx="minor">
            <a:schemeClr val="lt1"/>
          </a:fontRef>
        </dgm:style>
      </dgm:prSet>
      <dgm:spPr/>
      <dgm:t>
        <a:bodyPr/>
        <a:lstStyle/>
        <a:p>
          <a:r>
            <a:rPr lang="zh-CN" altLang="en-US" dirty="0" smtClean="0">
              <a:solidFill>
                <a:schemeClr val="bg1"/>
              </a:solidFill>
            </a:rPr>
            <a:t>实例演示</a:t>
          </a:r>
          <a:endParaRPr lang="zh-CN" altLang="en-US" dirty="0">
            <a:solidFill>
              <a:schemeClr val="bg1"/>
            </a:solidFill>
          </a:endParaRPr>
        </a:p>
      </dgm:t>
    </dgm:pt>
    <dgm:pt modelId="{3A20F76E-8F68-4BA7-BBF2-CA270A839816}" type="parTrans" cxnId="{B96E00D4-4B14-4860-A3A7-77A19D60C226}">
      <dgm:prSet/>
      <dgm:spPr/>
      <dgm:t>
        <a:bodyPr/>
        <a:lstStyle/>
        <a:p>
          <a:endParaRPr lang="zh-CN" altLang="en-US"/>
        </a:p>
      </dgm:t>
    </dgm:pt>
    <dgm:pt modelId="{7CAA0B05-9AB6-4BAC-ACE4-6B9C6240D48D}" type="sibTrans" cxnId="{B96E00D4-4B14-4860-A3A7-77A19D60C226}">
      <dgm:prSet/>
      <dgm:spPr/>
      <dgm:t>
        <a:bodyPr/>
        <a:lstStyle/>
        <a:p>
          <a:endParaRPr lang="zh-CN" altLang="en-US"/>
        </a:p>
      </dgm:t>
    </dgm:pt>
    <dgm:pt modelId="{216399A6-CC45-45F0-9DA5-2BD0E97C0362}" type="pres">
      <dgm:prSet presAssocID="{B3802C8D-96F1-4580-804E-E0E3EDBDF42E}" presName="linearFlow" presStyleCnt="0">
        <dgm:presLayoutVars>
          <dgm:dir/>
          <dgm:animLvl val="lvl"/>
          <dgm:resizeHandles val="exact"/>
        </dgm:presLayoutVars>
      </dgm:prSet>
      <dgm:spPr/>
      <dgm:t>
        <a:bodyPr/>
        <a:lstStyle/>
        <a:p>
          <a:endParaRPr lang="zh-CN" altLang="en-US"/>
        </a:p>
      </dgm:t>
    </dgm:pt>
    <dgm:pt modelId="{2ABBC61D-4C97-4A1B-AAC1-375D46DDDED7}" type="pres">
      <dgm:prSet presAssocID="{8311EF92-E119-46E5-8FD3-7C107304F48F}" presName="composite" presStyleCnt="0"/>
      <dgm:spPr/>
    </dgm:pt>
    <dgm:pt modelId="{6D4BDFED-2953-4193-9A40-4BCC8DF30F6D}" type="pres">
      <dgm:prSet presAssocID="{8311EF92-E119-46E5-8FD3-7C107304F48F}" presName="parentText" presStyleLbl="alignNode1" presStyleIdx="0" presStyleCnt="5">
        <dgm:presLayoutVars>
          <dgm:chMax val="1"/>
          <dgm:bulletEnabled val="1"/>
        </dgm:presLayoutVars>
      </dgm:prSet>
      <dgm:spPr/>
      <dgm:t>
        <a:bodyPr/>
        <a:lstStyle/>
        <a:p>
          <a:endParaRPr lang="zh-CN" altLang="en-US"/>
        </a:p>
      </dgm:t>
    </dgm:pt>
    <dgm:pt modelId="{8B620CC7-90D7-4F3D-B5F5-D8EEC55FD429}" type="pres">
      <dgm:prSet presAssocID="{8311EF92-E119-46E5-8FD3-7C107304F48F}" presName="descendantText" presStyleLbl="alignAcc1" presStyleIdx="0" presStyleCnt="5">
        <dgm:presLayoutVars>
          <dgm:bulletEnabled val="1"/>
        </dgm:presLayoutVars>
      </dgm:prSet>
      <dgm:spPr/>
      <dgm:t>
        <a:bodyPr/>
        <a:lstStyle/>
        <a:p>
          <a:endParaRPr lang="zh-CN" altLang="en-US"/>
        </a:p>
      </dgm:t>
    </dgm:pt>
    <dgm:pt modelId="{E9605F5B-4DEC-438C-B5D3-76F193B6DA05}" type="pres">
      <dgm:prSet presAssocID="{B9BE3548-206F-4CD8-84AE-17A8FD0CADFB}" presName="sp" presStyleCnt="0"/>
      <dgm:spPr/>
    </dgm:pt>
    <dgm:pt modelId="{A7F6EB4D-838B-4AAD-AA54-B308746FC43E}" type="pres">
      <dgm:prSet presAssocID="{82C1080A-097D-44AC-A5B1-A641558CB231}" presName="composite" presStyleCnt="0"/>
      <dgm:spPr/>
    </dgm:pt>
    <dgm:pt modelId="{20D7AEB7-EAD7-4B0F-92BD-EBB6C25E967E}" type="pres">
      <dgm:prSet presAssocID="{82C1080A-097D-44AC-A5B1-A641558CB231}" presName="parentText" presStyleLbl="alignNode1" presStyleIdx="1" presStyleCnt="5">
        <dgm:presLayoutVars>
          <dgm:chMax val="1"/>
          <dgm:bulletEnabled val="1"/>
        </dgm:presLayoutVars>
      </dgm:prSet>
      <dgm:spPr/>
      <dgm:t>
        <a:bodyPr/>
        <a:lstStyle/>
        <a:p>
          <a:endParaRPr lang="zh-CN" altLang="en-US"/>
        </a:p>
      </dgm:t>
    </dgm:pt>
    <dgm:pt modelId="{463586CE-0241-4BFC-BE1B-433B97E5F10A}" type="pres">
      <dgm:prSet presAssocID="{82C1080A-097D-44AC-A5B1-A641558CB231}" presName="descendantText" presStyleLbl="alignAcc1" presStyleIdx="1" presStyleCnt="5">
        <dgm:presLayoutVars>
          <dgm:bulletEnabled val="1"/>
        </dgm:presLayoutVars>
      </dgm:prSet>
      <dgm:spPr/>
      <dgm:t>
        <a:bodyPr/>
        <a:lstStyle/>
        <a:p>
          <a:endParaRPr lang="zh-CN" altLang="en-US"/>
        </a:p>
      </dgm:t>
    </dgm:pt>
    <dgm:pt modelId="{FB4545F9-1594-4021-8447-74E6B39A6DD9}" type="pres">
      <dgm:prSet presAssocID="{C22F02EA-37DF-4BF1-9033-3C5E39725C71}" presName="sp" presStyleCnt="0"/>
      <dgm:spPr/>
    </dgm:pt>
    <dgm:pt modelId="{0B323176-1916-429E-91C1-41045E89908F}" type="pres">
      <dgm:prSet presAssocID="{48197416-0D9C-4977-988B-99D8127654BB}" presName="composite" presStyleCnt="0"/>
      <dgm:spPr/>
    </dgm:pt>
    <dgm:pt modelId="{FB903EE6-D468-4E23-A11A-ADD4C5792155}" type="pres">
      <dgm:prSet presAssocID="{48197416-0D9C-4977-988B-99D8127654BB}" presName="parentText" presStyleLbl="alignNode1" presStyleIdx="2" presStyleCnt="5">
        <dgm:presLayoutVars>
          <dgm:chMax val="1"/>
          <dgm:bulletEnabled val="1"/>
        </dgm:presLayoutVars>
      </dgm:prSet>
      <dgm:spPr/>
      <dgm:t>
        <a:bodyPr/>
        <a:lstStyle/>
        <a:p>
          <a:endParaRPr lang="zh-CN" altLang="en-US"/>
        </a:p>
      </dgm:t>
    </dgm:pt>
    <dgm:pt modelId="{9C94B016-6FFB-4E67-BFC7-87B09BE80AA6}" type="pres">
      <dgm:prSet presAssocID="{48197416-0D9C-4977-988B-99D8127654BB}" presName="descendantText" presStyleLbl="alignAcc1" presStyleIdx="2" presStyleCnt="5">
        <dgm:presLayoutVars>
          <dgm:bulletEnabled val="1"/>
        </dgm:presLayoutVars>
      </dgm:prSet>
      <dgm:spPr/>
      <dgm:t>
        <a:bodyPr/>
        <a:lstStyle/>
        <a:p>
          <a:endParaRPr lang="zh-CN" altLang="en-US"/>
        </a:p>
      </dgm:t>
    </dgm:pt>
    <dgm:pt modelId="{6346461A-7A8B-430D-867D-2B2366765D5E}" type="pres">
      <dgm:prSet presAssocID="{870E3974-2327-46C5-BA63-363E2E108B10}" presName="sp" presStyleCnt="0"/>
      <dgm:spPr/>
    </dgm:pt>
    <dgm:pt modelId="{12A03112-1221-47BB-9D7D-F5E1D7A6A636}" type="pres">
      <dgm:prSet presAssocID="{0672B866-97B2-45CC-B8E6-44A2B8026C32}" presName="composite" presStyleCnt="0"/>
      <dgm:spPr/>
    </dgm:pt>
    <dgm:pt modelId="{7E464C7D-1F8D-4F47-A32F-BF15935BDE3E}" type="pres">
      <dgm:prSet presAssocID="{0672B866-97B2-45CC-B8E6-44A2B8026C32}" presName="parentText" presStyleLbl="alignNode1" presStyleIdx="3" presStyleCnt="5">
        <dgm:presLayoutVars>
          <dgm:chMax val="1"/>
          <dgm:bulletEnabled val="1"/>
        </dgm:presLayoutVars>
      </dgm:prSet>
      <dgm:spPr/>
      <dgm:t>
        <a:bodyPr/>
        <a:lstStyle/>
        <a:p>
          <a:endParaRPr lang="zh-CN" altLang="en-US"/>
        </a:p>
      </dgm:t>
    </dgm:pt>
    <dgm:pt modelId="{CB379600-E3C1-4640-A7E4-B9CEDFB3B1E2}" type="pres">
      <dgm:prSet presAssocID="{0672B866-97B2-45CC-B8E6-44A2B8026C32}" presName="descendantText" presStyleLbl="alignAcc1" presStyleIdx="3" presStyleCnt="5">
        <dgm:presLayoutVars>
          <dgm:bulletEnabled val="1"/>
        </dgm:presLayoutVars>
      </dgm:prSet>
      <dgm:spPr/>
      <dgm:t>
        <a:bodyPr/>
        <a:lstStyle/>
        <a:p>
          <a:endParaRPr lang="zh-CN" altLang="en-US"/>
        </a:p>
      </dgm:t>
    </dgm:pt>
    <dgm:pt modelId="{0AE44811-8532-461C-AE5C-606686567F91}" type="pres">
      <dgm:prSet presAssocID="{87ED1E3F-C41B-4D48-86DD-263069F524B8}" presName="sp" presStyleCnt="0"/>
      <dgm:spPr/>
    </dgm:pt>
    <dgm:pt modelId="{8EF3CD8C-F2C3-4D67-9356-7769DD1CD265}" type="pres">
      <dgm:prSet presAssocID="{4EDEEC3A-C21B-4A01-BA0A-44ABD0EEACAB}" presName="composite" presStyleCnt="0"/>
      <dgm:spPr/>
    </dgm:pt>
    <dgm:pt modelId="{E0B3B7AB-1AE9-49AC-9C5A-9DB7A1DBB11A}" type="pres">
      <dgm:prSet presAssocID="{4EDEEC3A-C21B-4A01-BA0A-44ABD0EEACAB}" presName="parentText" presStyleLbl="alignNode1" presStyleIdx="4" presStyleCnt="5">
        <dgm:presLayoutVars>
          <dgm:chMax val="1"/>
          <dgm:bulletEnabled val="1"/>
        </dgm:presLayoutVars>
      </dgm:prSet>
      <dgm:spPr/>
      <dgm:t>
        <a:bodyPr/>
        <a:lstStyle/>
        <a:p>
          <a:endParaRPr lang="zh-CN" altLang="en-US"/>
        </a:p>
      </dgm:t>
    </dgm:pt>
    <dgm:pt modelId="{D849E081-50BB-48BE-BB8E-00360F6AC273}" type="pres">
      <dgm:prSet presAssocID="{4EDEEC3A-C21B-4A01-BA0A-44ABD0EEACAB}" presName="descendantText" presStyleLbl="alignAcc1" presStyleIdx="4" presStyleCnt="5">
        <dgm:presLayoutVars>
          <dgm:bulletEnabled val="1"/>
        </dgm:presLayoutVars>
      </dgm:prSet>
      <dgm:spPr/>
      <dgm:t>
        <a:bodyPr/>
        <a:lstStyle/>
        <a:p>
          <a:endParaRPr lang="zh-CN" altLang="en-US"/>
        </a:p>
      </dgm:t>
    </dgm:pt>
  </dgm:ptLst>
  <dgm:cxnLst>
    <dgm:cxn modelId="{06B68883-0DFC-4F7A-9040-81F0376F7BA7}" srcId="{B3802C8D-96F1-4580-804E-E0E3EDBDF42E}" destId="{4EDEEC3A-C21B-4A01-BA0A-44ABD0EEACAB}" srcOrd="4" destOrd="0" parTransId="{84FE2DDA-487C-4925-B66A-215A64391199}" sibTransId="{47C14EE1-AE68-4DA0-AD40-B265289FE023}"/>
    <dgm:cxn modelId="{61E3E07E-B026-42BF-8C87-4F4F674ED71A}" type="presOf" srcId="{82C1080A-097D-44AC-A5B1-A641558CB231}" destId="{20D7AEB7-EAD7-4B0F-92BD-EBB6C25E967E}" srcOrd="0" destOrd="0" presId="urn:microsoft.com/office/officeart/2005/8/layout/chevron2"/>
    <dgm:cxn modelId="{D1162550-43A0-4DAA-9BEA-B536CDADF5B3}" srcId="{B3802C8D-96F1-4580-804E-E0E3EDBDF42E}" destId="{8311EF92-E119-46E5-8FD3-7C107304F48F}" srcOrd="0" destOrd="0" parTransId="{3079930F-6BF8-4CC3-8A15-4AC465022D22}" sibTransId="{B9BE3548-206F-4CD8-84AE-17A8FD0CADFB}"/>
    <dgm:cxn modelId="{0492D8C4-D637-414A-A030-C675D3A31896}" srcId="{82C1080A-097D-44AC-A5B1-A641558CB231}" destId="{4C8CC69A-FCAF-4EB7-B0E9-6B79B9066B51}" srcOrd="0" destOrd="0" parTransId="{71012F88-4CE8-43BA-B1E0-6B467A4EDA5A}" sibTransId="{DC95226C-19E9-4005-9493-4FDD7FC4AA12}"/>
    <dgm:cxn modelId="{6925C18D-E694-4DEB-94AA-2D4523B9C0A0}" type="presOf" srcId="{B3802C8D-96F1-4580-804E-E0E3EDBDF42E}" destId="{216399A6-CC45-45F0-9DA5-2BD0E97C0362}" srcOrd="0" destOrd="0" presId="urn:microsoft.com/office/officeart/2005/8/layout/chevron2"/>
    <dgm:cxn modelId="{A0F199C0-C295-48DD-BE71-B511EAE13492}" type="presOf" srcId="{E56C62E0-8FC5-47D2-8C84-02810ECD5C28}" destId="{9C94B016-6FFB-4E67-BFC7-87B09BE80AA6}" srcOrd="0" destOrd="0" presId="urn:microsoft.com/office/officeart/2005/8/layout/chevron2"/>
    <dgm:cxn modelId="{C1016585-244B-4034-B834-9FDC491512AD}" srcId="{B3802C8D-96F1-4580-804E-E0E3EDBDF42E}" destId="{48197416-0D9C-4977-988B-99D8127654BB}" srcOrd="2" destOrd="0" parTransId="{AD9A959A-E8D2-4E24-95D6-1E5C78C45D00}" sibTransId="{870E3974-2327-46C5-BA63-363E2E108B10}"/>
    <dgm:cxn modelId="{A6F9E0D8-172B-4170-926B-98DA6E52EA73}" type="presOf" srcId="{0672B866-97B2-45CC-B8E6-44A2B8026C32}" destId="{7E464C7D-1F8D-4F47-A32F-BF15935BDE3E}" srcOrd="0" destOrd="0" presId="urn:microsoft.com/office/officeart/2005/8/layout/chevron2"/>
    <dgm:cxn modelId="{17E95646-A2EF-46C5-AD83-3FD379EAF94C}" srcId="{48197416-0D9C-4977-988B-99D8127654BB}" destId="{E56C62E0-8FC5-47D2-8C84-02810ECD5C28}" srcOrd="0" destOrd="0" parTransId="{DAAE5B10-42A2-4E32-A38E-917E575263C7}" sibTransId="{8F935DC0-D644-4E22-AA66-6D11219AC74F}"/>
    <dgm:cxn modelId="{213E44DD-AE6B-4F83-B7C1-A173F8214C58}" srcId="{0672B866-97B2-45CC-B8E6-44A2B8026C32}" destId="{318A5204-D23E-446A-8D5D-2E0963BFACEF}" srcOrd="0" destOrd="0" parTransId="{80558D4F-144B-4E25-B90F-CE92C0526CE0}" sibTransId="{A595B704-4308-4532-9CF3-E224D1D51CF1}"/>
    <dgm:cxn modelId="{B96E00D4-4B14-4860-A3A7-77A19D60C226}" srcId="{4EDEEC3A-C21B-4A01-BA0A-44ABD0EEACAB}" destId="{94A0BB7A-2125-4778-8E64-921F758700BF}" srcOrd="0" destOrd="0" parTransId="{3A20F76E-8F68-4BA7-BBF2-CA270A839816}" sibTransId="{7CAA0B05-9AB6-4BAC-ACE4-6B9C6240D48D}"/>
    <dgm:cxn modelId="{6981CC49-920F-4600-A35B-D1A80A585BCF}" type="presOf" srcId="{48197416-0D9C-4977-988B-99D8127654BB}" destId="{FB903EE6-D468-4E23-A11A-ADD4C5792155}" srcOrd="0" destOrd="0" presId="urn:microsoft.com/office/officeart/2005/8/layout/chevron2"/>
    <dgm:cxn modelId="{F83A9DCD-5D5B-4CE2-8630-E23F7FE7B238}" type="presOf" srcId="{318A5204-D23E-446A-8D5D-2E0963BFACEF}" destId="{CB379600-E3C1-4640-A7E4-B9CEDFB3B1E2}" srcOrd="0" destOrd="0" presId="urn:microsoft.com/office/officeart/2005/8/layout/chevron2"/>
    <dgm:cxn modelId="{4D55E8AF-5735-42B8-8D78-360F131747FE}" type="presOf" srcId="{4EDEEC3A-C21B-4A01-BA0A-44ABD0EEACAB}" destId="{E0B3B7AB-1AE9-49AC-9C5A-9DB7A1DBB11A}" srcOrd="0" destOrd="0" presId="urn:microsoft.com/office/officeart/2005/8/layout/chevron2"/>
    <dgm:cxn modelId="{63B74195-120B-4409-A30B-06D09A804684}" type="presOf" srcId="{4C8CC69A-FCAF-4EB7-B0E9-6B79B9066B51}" destId="{463586CE-0241-4BFC-BE1B-433B97E5F10A}" srcOrd="0" destOrd="0" presId="urn:microsoft.com/office/officeart/2005/8/layout/chevron2"/>
    <dgm:cxn modelId="{AFC7D1A9-C844-4575-9CC0-420378E639FC}" srcId="{8311EF92-E119-46E5-8FD3-7C107304F48F}" destId="{F1452E6B-E4B8-48F9-B925-8395B6D3B930}" srcOrd="0" destOrd="0" parTransId="{054D0D1B-3309-4B9A-B685-0AD071361558}" sibTransId="{C416B044-DE11-4D8B-9E0C-D8B781B69901}"/>
    <dgm:cxn modelId="{10CC8912-7154-4FD2-8220-514A9664907C}" type="presOf" srcId="{8311EF92-E119-46E5-8FD3-7C107304F48F}" destId="{6D4BDFED-2953-4193-9A40-4BCC8DF30F6D}" srcOrd="0" destOrd="0" presId="urn:microsoft.com/office/officeart/2005/8/layout/chevron2"/>
    <dgm:cxn modelId="{27C7572F-7BF1-4A98-BAA3-26251E4CA1A1}" srcId="{B3802C8D-96F1-4580-804E-E0E3EDBDF42E}" destId="{0672B866-97B2-45CC-B8E6-44A2B8026C32}" srcOrd="3" destOrd="0" parTransId="{68E44E2F-2517-4C53-8E28-6BD7E0B16767}" sibTransId="{87ED1E3F-C41B-4D48-86DD-263069F524B8}"/>
    <dgm:cxn modelId="{09B3006D-95BA-4531-9546-5FB993449DCB}" type="presOf" srcId="{F1452E6B-E4B8-48F9-B925-8395B6D3B930}" destId="{8B620CC7-90D7-4F3D-B5F5-D8EEC55FD429}" srcOrd="0" destOrd="0" presId="urn:microsoft.com/office/officeart/2005/8/layout/chevron2"/>
    <dgm:cxn modelId="{B9437F24-E156-4DB1-B5C5-A77DA69BA28F}" srcId="{B3802C8D-96F1-4580-804E-E0E3EDBDF42E}" destId="{82C1080A-097D-44AC-A5B1-A641558CB231}" srcOrd="1" destOrd="0" parTransId="{E213898A-5F17-4AA0-9523-8EA2C7198007}" sibTransId="{C22F02EA-37DF-4BF1-9033-3C5E39725C71}"/>
    <dgm:cxn modelId="{72ADBD58-083E-40D5-BB49-84A24FE5388C}" type="presOf" srcId="{94A0BB7A-2125-4778-8E64-921F758700BF}" destId="{D849E081-50BB-48BE-BB8E-00360F6AC273}" srcOrd="0" destOrd="0" presId="urn:microsoft.com/office/officeart/2005/8/layout/chevron2"/>
    <dgm:cxn modelId="{2E9897F4-6EA9-4630-A4EF-8BE2B473A393}" type="presParOf" srcId="{216399A6-CC45-45F0-9DA5-2BD0E97C0362}" destId="{2ABBC61D-4C97-4A1B-AAC1-375D46DDDED7}" srcOrd="0" destOrd="0" presId="urn:microsoft.com/office/officeart/2005/8/layout/chevron2"/>
    <dgm:cxn modelId="{8E702E05-3C8D-48BD-B6EA-1235CEEB481A}" type="presParOf" srcId="{2ABBC61D-4C97-4A1B-AAC1-375D46DDDED7}" destId="{6D4BDFED-2953-4193-9A40-4BCC8DF30F6D}" srcOrd="0" destOrd="0" presId="urn:microsoft.com/office/officeart/2005/8/layout/chevron2"/>
    <dgm:cxn modelId="{A084A82D-3E1D-45CA-94F2-235ECD316D5D}" type="presParOf" srcId="{2ABBC61D-4C97-4A1B-AAC1-375D46DDDED7}" destId="{8B620CC7-90D7-4F3D-B5F5-D8EEC55FD429}" srcOrd="1" destOrd="0" presId="urn:microsoft.com/office/officeart/2005/8/layout/chevron2"/>
    <dgm:cxn modelId="{C44F0C7C-19CA-4B48-83A1-6DE5AD9E4943}" type="presParOf" srcId="{216399A6-CC45-45F0-9DA5-2BD0E97C0362}" destId="{E9605F5B-4DEC-438C-B5D3-76F193B6DA05}" srcOrd="1" destOrd="0" presId="urn:microsoft.com/office/officeart/2005/8/layout/chevron2"/>
    <dgm:cxn modelId="{03106D2A-460F-4F5F-95E9-2EC897EC8D4B}" type="presParOf" srcId="{216399A6-CC45-45F0-9DA5-2BD0E97C0362}" destId="{A7F6EB4D-838B-4AAD-AA54-B308746FC43E}" srcOrd="2" destOrd="0" presId="urn:microsoft.com/office/officeart/2005/8/layout/chevron2"/>
    <dgm:cxn modelId="{D695D0E8-3B5E-41D3-BD67-778C63C9818A}" type="presParOf" srcId="{A7F6EB4D-838B-4AAD-AA54-B308746FC43E}" destId="{20D7AEB7-EAD7-4B0F-92BD-EBB6C25E967E}" srcOrd="0" destOrd="0" presId="urn:microsoft.com/office/officeart/2005/8/layout/chevron2"/>
    <dgm:cxn modelId="{AE9C64E0-22F9-4D9E-B733-F8D916E5F130}" type="presParOf" srcId="{A7F6EB4D-838B-4AAD-AA54-B308746FC43E}" destId="{463586CE-0241-4BFC-BE1B-433B97E5F10A}" srcOrd="1" destOrd="0" presId="urn:microsoft.com/office/officeart/2005/8/layout/chevron2"/>
    <dgm:cxn modelId="{A1445DDF-3785-42AA-A0D1-19CCD2B9D80E}" type="presParOf" srcId="{216399A6-CC45-45F0-9DA5-2BD0E97C0362}" destId="{FB4545F9-1594-4021-8447-74E6B39A6DD9}" srcOrd="3" destOrd="0" presId="urn:microsoft.com/office/officeart/2005/8/layout/chevron2"/>
    <dgm:cxn modelId="{10E98051-2B37-4458-84E6-2A456B948CEB}" type="presParOf" srcId="{216399A6-CC45-45F0-9DA5-2BD0E97C0362}" destId="{0B323176-1916-429E-91C1-41045E89908F}" srcOrd="4" destOrd="0" presId="urn:microsoft.com/office/officeart/2005/8/layout/chevron2"/>
    <dgm:cxn modelId="{B3403910-9AF6-4AB4-A32C-963208A2D51A}" type="presParOf" srcId="{0B323176-1916-429E-91C1-41045E89908F}" destId="{FB903EE6-D468-4E23-A11A-ADD4C5792155}" srcOrd="0" destOrd="0" presId="urn:microsoft.com/office/officeart/2005/8/layout/chevron2"/>
    <dgm:cxn modelId="{AE8F43C8-469F-43A8-A4A5-E73D9A18E37B}" type="presParOf" srcId="{0B323176-1916-429E-91C1-41045E89908F}" destId="{9C94B016-6FFB-4E67-BFC7-87B09BE80AA6}" srcOrd="1" destOrd="0" presId="urn:microsoft.com/office/officeart/2005/8/layout/chevron2"/>
    <dgm:cxn modelId="{F250BA93-A6CF-4716-ADCB-3734424BBDCB}" type="presParOf" srcId="{216399A6-CC45-45F0-9DA5-2BD0E97C0362}" destId="{6346461A-7A8B-430D-867D-2B2366765D5E}" srcOrd="5" destOrd="0" presId="urn:microsoft.com/office/officeart/2005/8/layout/chevron2"/>
    <dgm:cxn modelId="{9945B4F4-C0F0-4392-A0A7-02C4AB8C7338}" type="presParOf" srcId="{216399A6-CC45-45F0-9DA5-2BD0E97C0362}" destId="{12A03112-1221-47BB-9D7D-F5E1D7A6A636}" srcOrd="6" destOrd="0" presId="urn:microsoft.com/office/officeart/2005/8/layout/chevron2"/>
    <dgm:cxn modelId="{29FD734E-AB5A-4305-A862-7C5D538DA7AE}" type="presParOf" srcId="{12A03112-1221-47BB-9D7D-F5E1D7A6A636}" destId="{7E464C7D-1F8D-4F47-A32F-BF15935BDE3E}" srcOrd="0" destOrd="0" presId="urn:microsoft.com/office/officeart/2005/8/layout/chevron2"/>
    <dgm:cxn modelId="{C4173BE0-85BA-4817-A38B-61496C6B1847}" type="presParOf" srcId="{12A03112-1221-47BB-9D7D-F5E1D7A6A636}" destId="{CB379600-E3C1-4640-A7E4-B9CEDFB3B1E2}" srcOrd="1" destOrd="0" presId="urn:microsoft.com/office/officeart/2005/8/layout/chevron2"/>
    <dgm:cxn modelId="{25EA37CA-6A73-4E8A-97E7-0FADDEF71C7A}" type="presParOf" srcId="{216399A6-CC45-45F0-9DA5-2BD0E97C0362}" destId="{0AE44811-8532-461C-AE5C-606686567F91}" srcOrd="7" destOrd="0" presId="urn:microsoft.com/office/officeart/2005/8/layout/chevron2"/>
    <dgm:cxn modelId="{BC986073-F224-4D7D-856C-44F4FE4948F1}" type="presParOf" srcId="{216399A6-CC45-45F0-9DA5-2BD0E97C0362}" destId="{8EF3CD8C-F2C3-4D67-9356-7769DD1CD265}" srcOrd="8" destOrd="0" presId="urn:microsoft.com/office/officeart/2005/8/layout/chevron2"/>
    <dgm:cxn modelId="{7CE94345-3EF5-47D9-954A-7CC51684A54A}" type="presParOf" srcId="{8EF3CD8C-F2C3-4D67-9356-7769DD1CD265}" destId="{E0B3B7AB-1AE9-49AC-9C5A-9DB7A1DBB11A}" srcOrd="0" destOrd="0" presId="urn:microsoft.com/office/officeart/2005/8/layout/chevron2"/>
    <dgm:cxn modelId="{01E4A877-2D61-46D6-934A-BBE1AB68CCAA}" type="presParOf" srcId="{8EF3CD8C-F2C3-4D67-9356-7769DD1CD265}" destId="{D849E081-50BB-48BE-BB8E-00360F6AC27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3802C8D-96F1-4580-804E-E0E3EDBDF42E}"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8311EF92-E119-46E5-8FD3-7C107304F48F}">
      <dgm:prSet phldrT="[文本]">
        <dgm:style>
          <a:lnRef idx="3">
            <a:schemeClr val="lt1"/>
          </a:lnRef>
          <a:fillRef idx="1">
            <a:schemeClr val="accent1"/>
          </a:fillRef>
          <a:effectRef idx="1">
            <a:schemeClr val="accent1"/>
          </a:effectRef>
          <a:fontRef idx="minor">
            <a:schemeClr val="lt1"/>
          </a:fontRef>
        </dgm:style>
      </dgm:prSet>
      <dgm:spPr/>
      <dgm:t>
        <a:bodyPr/>
        <a:lstStyle/>
        <a:p>
          <a:r>
            <a:rPr lang="zh-CN" altLang="en-US" dirty="0" smtClean="0"/>
            <a:t>第一部分</a:t>
          </a:r>
          <a:endParaRPr lang="zh-CN" altLang="en-US" dirty="0"/>
        </a:p>
      </dgm:t>
    </dgm:pt>
    <dgm:pt modelId="{3079930F-6BF8-4CC3-8A15-4AC465022D22}" type="parTrans" cxnId="{D1162550-43A0-4DAA-9BEA-B536CDADF5B3}">
      <dgm:prSet/>
      <dgm:spPr/>
      <dgm:t>
        <a:bodyPr/>
        <a:lstStyle/>
        <a:p>
          <a:endParaRPr lang="zh-CN" altLang="en-US"/>
        </a:p>
      </dgm:t>
    </dgm:pt>
    <dgm:pt modelId="{B9BE3548-206F-4CD8-84AE-17A8FD0CADFB}" type="sibTrans" cxnId="{D1162550-43A0-4DAA-9BEA-B536CDADF5B3}">
      <dgm:prSet/>
      <dgm:spPr/>
      <dgm:t>
        <a:bodyPr/>
        <a:lstStyle/>
        <a:p>
          <a:endParaRPr lang="zh-CN" altLang="en-US"/>
        </a:p>
      </dgm:t>
    </dgm:pt>
    <dgm:pt modelId="{82C1080A-097D-44AC-A5B1-A641558CB231}">
      <dgm:prSet phldrT="[文本]">
        <dgm:style>
          <a:lnRef idx="0">
            <a:schemeClr val="accent2"/>
          </a:lnRef>
          <a:fillRef idx="3">
            <a:schemeClr val="accent2"/>
          </a:fillRef>
          <a:effectRef idx="3">
            <a:schemeClr val="accent2"/>
          </a:effectRef>
          <a:fontRef idx="minor">
            <a:schemeClr val="lt1"/>
          </a:fontRef>
        </dgm:style>
      </dgm:prSet>
      <dgm:spPr/>
      <dgm:t>
        <a:bodyPr/>
        <a:lstStyle/>
        <a:p>
          <a:r>
            <a:rPr lang="zh-CN" altLang="en-US" dirty="0" smtClean="0"/>
            <a:t>第二部分</a:t>
          </a:r>
          <a:endParaRPr lang="zh-CN" altLang="en-US" dirty="0"/>
        </a:p>
      </dgm:t>
    </dgm:pt>
    <dgm:pt modelId="{E213898A-5F17-4AA0-9523-8EA2C7198007}" type="parTrans" cxnId="{B9437F24-E156-4DB1-B5C5-A77DA69BA28F}">
      <dgm:prSet/>
      <dgm:spPr/>
      <dgm:t>
        <a:bodyPr/>
        <a:lstStyle/>
        <a:p>
          <a:endParaRPr lang="zh-CN" altLang="en-US"/>
        </a:p>
      </dgm:t>
    </dgm:pt>
    <dgm:pt modelId="{C22F02EA-37DF-4BF1-9033-3C5E39725C71}" type="sibTrans" cxnId="{B9437F24-E156-4DB1-B5C5-A77DA69BA28F}">
      <dgm:prSet/>
      <dgm:spPr/>
      <dgm:t>
        <a:bodyPr/>
        <a:lstStyle/>
        <a:p>
          <a:endParaRPr lang="zh-CN" altLang="en-US"/>
        </a:p>
      </dgm:t>
    </dgm:pt>
    <dgm:pt modelId="{48197416-0D9C-4977-988B-99D8127654BB}">
      <dgm:prSet phldrT="[文本]">
        <dgm:style>
          <a:lnRef idx="3">
            <a:schemeClr val="lt1"/>
          </a:lnRef>
          <a:fillRef idx="1">
            <a:schemeClr val="accent1"/>
          </a:fillRef>
          <a:effectRef idx="1">
            <a:schemeClr val="accent1"/>
          </a:effectRef>
          <a:fontRef idx="minor">
            <a:schemeClr val="lt1"/>
          </a:fontRef>
        </dgm:style>
      </dgm:prSet>
      <dgm:spPr/>
      <dgm:t>
        <a:bodyPr/>
        <a:lstStyle/>
        <a:p>
          <a:r>
            <a:rPr lang="zh-CN" altLang="en-US" dirty="0" smtClean="0"/>
            <a:t>第三部分</a:t>
          </a:r>
          <a:endParaRPr lang="zh-CN" altLang="en-US" dirty="0"/>
        </a:p>
      </dgm:t>
    </dgm:pt>
    <dgm:pt modelId="{AD9A959A-E8D2-4E24-95D6-1E5C78C45D00}" type="parTrans" cxnId="{C1016585-244B-4034-B834-9FDC491512AD}">
      <dgm:prSet/>
      <dgm:spPr/>
      <dgm:t>
        <a:bodyPr/>
        <a:lstStyle/>
        <a:p>
          <a:endParaRPr lang="zh-CN" altLang="en-US"/>
        </a:p>
      </dgm:t>
    </dgm:pt>
    <dgm:pt modelId="{870E3974-2327-46C5-BA63-363E2E108B10}" type="sibTrans" cxnId="{C1016585-244B-4034-B834-9FDC491512AD}">
      <dgm:prSet/>
      <dgm:spPr/>
      <dgm:t>
        <a:bodyPr/>
        <a:lstStyle/>
        <a:p>
          <a:endParaRPr lang="zh-CN" altLang="en-US"/>
        </a:p>
      </dgm:t>
    </dgm:pt>
    <dgm:pt modelId="{0672B866-97B2-45CC-B8E6-44A2B8026C32}">
      <dgm:prSet phldrT="[文本]">
        <dgm:style>
          <a:lnRef idx="3">
            <a:schemeClr val="lt1"/>
          </a:lnRef>
          <a:fillRef idx="1">
            <a:schemeClr val="accent1"/>
          </a:fillRef>
          <a:effectRef idx="1">
            <a:schemeClr val="accent1"/>
          </a:effectRef>
          <a:fontRef idx="minor">
            <a:schemeClr val="lt1"/>
          </a:fontRef>
        </dgm:style>
      </dgm:prSet>
      <dgm:spPr/>
      <dgm:t>
        <a:bodyPr/>
        <a:lstStyle/>
        <a:p>
          <a:r>
            <a:rPr lang="zh-CN" altLang="en-US" dirty="0" smtClean="0"/>
            <a:t>第四部分</a:t>
          </a:r>
          <a:endParaRPr lang="zh-CN" altLang="en-US" dirty="0"/>
        </a:p>
      </dgm:t>
    </dgm:pt>
    <dgm:pt modelId="{68E44E2F-2517-4C53-8E28-6BD7E0B16767}" type="parTrans" cxnId="{27C7572F-7BF1-4A98-BAA3-26251E4CA1A1}">
      <dgm:prSet/>
      <dgm:spPr/>
      <dgm:t>
        <a:bodyPr/>
        <a:lstStyle/>
        <a:p>
          <a:endParaRPr lang="zh-CN" altLang="en-US"/>
        </a:p>
      </dgm:t>
    </dgm:pt>
    <dgm:pt modelId="{87ED1E3F-C41B-4D48-86DD-263069F524B8}" type="sibTrans" cxnId="{27C7572F-7BF1-4A98-BAA3-26251E4CA1A1}">
      <dgm:prSet/>
      <dgm:spPr/>
      <dgm:t>
        <a:bodyPr/>
        <a:lstStyle/>
        <a:p>
          <a:endParaRPr lang="zh-CN" altLang="en-US"/>
        </a:p>
      </dgm:t>
    </dgm:pt>
    <dgm:pt modelId="{4EDEEC3A-C21B-4A01-BA0A-44ABD0EEACAB}">
      <dgm:prSet phldrT="[文本]">
        <dgm:style>
          <a:lnRef idx="3">
            <a:schemeClr val="lt1"/>
          </a:lnRef>
          <a:fillRef idx="1">
            <a:schemeClr val="accent1"/>
          </a:fillRef>
          <a:effectRef idx="1">
            <a:schemeClr val="accent1"/>
          </a:effectRef>
          <a:fontRef idx="minor">
            <a:schemeClr val="lt1"/>
          </a:fontRef>
        </dgm:style>
      </dgm:prSet>
      <dgm:spPr/>
      <dgm:t>
        <a:bodyPr/>
        <a:lstStyle/>
        <a:p>
          <a:r>
            <a:rPr lang="zh-CN" altLang="en-US" dirty="0" smtClean="0"/>
            <a:t>第五部分</a:t>
          </a:r>
          <a:endParaRPr lang="zh-CN" altLang="en-US" dirty="0"/>
        </a:p>
      </dgm:t>
    </dgm:pt>
    <dgm:pt modelId="{84FE2DDA-487C-4925-B66A-215A64391199}" type="parTrans" cxnId="{06B68883-0DFC-4F7A-9040-81F0376F7BA7}">
      <dgm:prSet/>
      <dgm:spPr/>
      <dgm:t>
        <a:bodyPr/>
        <a:lstStyle/>
        <a:p>
          <a:endParaRPr lang="zh-CN" altLang="en-US"/>
        </a:p>
      </dgm:t>
    </dgm:pt>
    <dgm:pt modelId="{47C14EE1-AE68-4DA0-AD40-B265289FE023}" type="sibTrans" cxnId="{06B68883-0DFC-4F7A-9040-81F0376F7BA7}">
      <dgm:prSet/>
      <dgm:spPr/>
      <dgm:t>
        <a:bodyPr/>
        <a:lstStyle/>
        <a:p>
          <a:endParaRPr lang="zh-CN" altLang="en-US"/>
        </a:p>
      </dgm:t>
    </dgm:pt>
    <dgm:pt modelId="{F1452E6B-E4B8-48F9-B925-8395B6D3B930}">
      <dgm:prSet phldrT="[文本]">
        <dgm:style>
          <a:lnRef idx="3">
            <a:schemeClr val="lt1"/>
          </a:lnRef>
          <a:fillRef idx="1">
            <a:schemeClr val="accent1"/>
          </a:fillRef>
          <a:effectRef idx="1">
            <a:schemeClr val="accent1"/>
          </a:effectRef>
          <a:fontRef idx="minor">
            <a:schemeClr val="lt1"/>
          </a:fontRef>
        </dgm:style>
      </dgm:prSet>
      <dgm:spPr/>
      <dgm:t>
        <a:bodyPr/>
        <a:lstStyle/>
        <a:p>
          <a:r>
            <a:rPr lang="zh-CN" altLang="en-US" dirty="0" smtClean="0">
              <a:solidFill>
                <a:schemeClr val="bg1"/>
              </a:solidFill>
            </a:rPr>
            <a:t>基础知识</a:t>
          </a:r>
          <a:endParaRPr lang="zh-CN" altLang="en-US" dirty="0">
            <a:solidFill>
              <a:schemeClr val="bg1"/>
            </a:solidFill>
          </a:endParaRPr>
        </a:p>
      </dgm:t>
    </dgm:pt>
    <dgm:pt modelId="{054D0D1B-3309-4B9A-B685-0AD071361558}" type="parTrans" cxnId="{AFC7D1A9-C844-4575-9CC0-420378E639FC}">
      <dgm:prSet/>
      <dgm:spPr/>
      <dgm:t>
        <a:bodyPr/>
        <a:lstStyle/>
        <a:p>
          <a:endParaRPr lang="zh-CN" altLang="en-US"/>
        </a:p>
      </dgm:t>
    </dgm:pt>
    <dgm:pt modelId="{C416B044-DE11-4D8B-9E0C-D8B781B69901}" type="sibTrans" cxnId="{AFC7D1A9-C844-4575-9CC0-420378E639FC}">
      <dgm:prSet/>
      <dgm:spPr/>
      <dgm:t>
        <a:bodyPr/>
        <a:lstStyle/>
        <a:p>
          <a:endParaRPr lang="zh-CN" altLang="en-US"/>
        </a:p>
      </dgm:t>
    </dgm:pt>
    <dgm:pt modelId="{4C8CC69A-FCAF-4EB7-B0E9-6B79B9066B51}">
      <dgm:prSet phldrT="[文本]">
        <dgm:style>
          <a:lnRef idx="0">
            <a:schemeClr val="accent2"/>
          </a:lnRef>
          <a:fillRef idx="3">
            <a:schemeClr val="accent2"/>
          </a:fillRef>
          <a:effectRef idx="3">
            <a:schemeClr val="accent2"/>
          </a:effectRef>
          <a:fontRef idx="minor">
            <a:schemeClr val="lt1"/>
          </a:fontRef>
        </dgm:style>
      </dgm:prSet>
      <dgm:spPr/>
      <dgm:t>
        <a:bodyPr/>
        <a:lstStyle/>
        <a:p>
          <a:r>
            <a:rPr lang="zh-CN" altLang="en-US" dirty="0" smtClean="0">
              <a:solidFill>
                <a:schemeClr val="bg1"/>
              </a:solidFill>
            </a:rPr>
            <a:t>初识</a:t>
          </a:r>
          <a:r>
            <a:rPr lang="en-US" altLang="zh-CN" dirty="0" smtClean="0">
              <a:solidFill>
                <a:schemeClr val="bg1"/>
              </a:solidFill>
            </a:rPr>
            <a:t>SOFA</a:t>
          </a:r>
          <a:endParaRPr lang="zh-CN" altLang="en-US" dirty="0">
            <a:solidFill>
              <a:schemeClr val="bg1"/>
            </a:solidFill>
          </a:endParaRPr>
        </a:p>
      </dgm:t>
    </dgm:pt>
    <dgm:pt modelId="{71012F88-4CE8-43BA-B1E0-6B467A4EDA5A}" type="parTrans" cxnId="{0492D8C4-D637-414A-A030-C675D3A31896}">
      <dgm:prSet/>
      <dgm:spPr/>
      <dgm:t>
        <a:bodyPr/>
        <a:lstStyle/>
        <a:p>
          <a:endParaRPr lang="zh-CN" altLang="en-US"/>
        </a:p>
      </dgm:t>
    </dgm:pt>
    <dgm:pt modelId="{DC95226C-19E9-4005-9493-4FDD7FC4AA12}" type="sibTrans" cxnId="{0492D8C4-D637-414A-A030-C675D3A31896}">
      <dgm:prSet/>
      <dgm:spPr/>
      <dgm:t>
        <a:bodyPr/>
        <a:lstStyle/>
        <a:p>
          <a:endParaRPr lang="zh-CN" altLang="en-US"/>
        </a:p>
      </dgm:t>
    </dgm:pt>
    <dgm:pt modelId="{E56C62E0-8FC5-47D2-8C84-02810ECD5C28}">
      <dgm:prSet phldrT="[文本]">
        <dgm:style>
          <a:lnRef idx="3">
            <a:schemeClr val="lt1"/>
          </a:lnRef>
          <a:fillRef idx="1">
            <a:schemeClr val="accent1"/>
          </a:fillRef>
          <a:effectRef idx="1">
            <a:schemeClr val="accent1"/>
          </a:effectRef>
          <a:fontRef idx="minor">
            <a:schemeClr val="lt1"/>
          </a:fontRef>
        </dgm:style>
      </dgm:prSet>
      <dgm:spPr/>
      <dgm:t>
        <a:bodyPr/>
        <a:lstStyle/>
        <a:p>
          <a:r>
            <a:rPr lang="en-US" altLang="zh-CN" dirty="0" smtClean="0">
              <a:solidFill>
                <a:schemeClr val="bg1"/>
              </a:solidFill>
            </a:rPr>
            <a:t>SOFA</a:t>
          </a:r>
          <a:r>
            <a:rPr lang="zh-CN" altLang="en-US" dirty="0" smtClean="0">
              <a:solidFill>
                <a:schemeClr val="bg1"/>
              </a:solidFill>
            </a:rPr>
            <a:t>实践</a:t>
          </a:r>
          <a:endParaRPr lang="zh-CN" altLang="en-US" dirty="0">
            <a:solidFill>
              <a:schemeClr val="bg1"/>
            </a:solidFill>
          </a:endParaRPr>
        </a:p>
      </dgm:t>
    </dgm:pt>
    <dgm:pt modelId="{DAAE5B10-42A2-4E32-A38E-917E575263C7}" type="parTrans" cxnId="{17E95646-A2EF-46C5-AD83-3FD379EAF94C}">
      <dgm:prSet/>
      <dgm:spPr/>
      <dgm:t>
        <a:bodyPr/>
        <a:lstStyle/>
        <a:p>
          <a:endParaRPr lang="zh-CN" altLang="en-US"/>
        </a:p>
      </dgm:t>
    </dgm:pt>
    <dgm:pt modelId="{8F935DC0-D644-4E22-AA66-6D11219AC74F}" type="sibTrans" cxnId="{17E95646-A2EF-46C5-AD83-3FD379EAF94C}">
      <dgm:prSet/>
      <dgm:spPr/>
      <dgm:t>
        <a:bodyPr/>
        <a:lstStyle/>
        <a:p>
          <a:endParaRPr lang="zh-CN" altLang="en-US"/>
        </a:p>
      </dgm:t>
    </dgm:pt>
    <dgm:pt modelId="{318A5204-D23E-446A-8D5D-2E0963BFACEF}">
      <dgm:prSet phldrT="[文本]">
        <dgm:style>
          <a:lnRef idx="3">
            <a:schemeClr val="lt1"/>
          </a:lnRef>
          <a:fillRef idx="1">
            <a:schemeClr val="accent1"/>
          </a:fillRef>
          <a:effectRef idx="1">
            <a:schemeClr val="accent1"/>
          </a:effectRef>
          <a:fontRef idx="minor">
            <a:schemeClr val="lt1"/>
          </a:fontRef>
        </dgm:style>
      </dgm:prSet>
      <dgm:spPr/>
      <dgm:t>
        <a:bodyPr/>
        <a:lstStyle/>
        <a:p>
          <a:r>
            <a:rPr lang="zh-CN" altLang="en-US" dirty="0" smtClean="0">
              <a:solidFill>
                <a:schemeClr val="bg1"/>
              </a:solidFill>
            </a:rPr>
            <a:t>进阶</a:t>
          </a:r>
          <a:endParaRPr lang="zh-CN" altLang="en-US" dirty="0">
            <a:solidFill>
              <a:schemeClr val="bg1"/>
            </a:solidFill>
          </a:endParaRPr>
        </a:p>
      </dgm:t>
    </dgm:pt>
    <dgm:pt modelId="{80558D4F-144B-4E25-B90F-CE92C0526CE0}" type="parTrans" cxnId="{213E44DD-AE6B-4F83-B7C1-A173F8214C58}">
      <dgm:prSet/>
      <dgm:spPr/>
      <dgm:t>
        <a:bodyPr/>
        <a:lstStyle/>
        <a:p>
          <a:endParaRPr lang="zh-CN" altLang="en-US"/>
        </a:p>
      </dgm:t>
    </dgm:pt>
    <dgm:pt modelId="{A595B704-4308-4532-9CF3-E224D1D51CF1}" type="sibTrans" cxnId="{213E44DD-AE6B-4F83-B7C1-A173F8214C58}">
      <dgm:prSet/>
      <dgm:spPr/>
      <dgm:t>
        <a:bodyPr/>
        <a:lstStyle/>
        <a:p>
          <a:endParaRPr lang="zh-CN" altLang="en-US"/>
        </a:p>
      </dgm:t>
    </dgm:pt>
    <dgm:pt modelId="{94A0BB7A-2125-4778-8E64-921F758700BF}">
      <dgm:prSet phldrT="[文本]">
        <dgm:style>
          <a:lnRef idx="3">
            <a:schemeClr val="lt1"/>
          </a:lnRef>
          <a:fillRef idx="1">
            <a:schemeClr val="accent1"/>
          </a:fillRef>
          <a:effectRef idx="1">
            <a:schemeClr val="accent1"/>
          </a:effectRef>
          <a:fontRef idx="minor">
            <a:schemeClr val="lt1"/>
          </a:fontRef>
        </dgm:style>
      </dgm:prSet>
      <dgm:spPr/>
      <dgm:t>
        <a:bodyPr/>
        <a:lstStyle/>
        <a:p>
          <a:r>
            <a:rPr lang="zh-CN" altLang="en-US" dirty="0" smtClean="0">
              <a:solidFill>
                <a:schemeClr val="bg1"/>
              </a:solidFill>
            </a:rPr>
            <a:t>实例演示</a:t>
          </a:r>
          <a:endParaRPr lang="zh-CN" altLang="en-US" dirty="0">
            <a:solidFill>
              <a:schemeClr val="bg1"/>
            </a:solidFill>
          </a:endParaRPr>
        </a:p>
      </dgm:t>
    </dgm:pt>
    <dgm:pt modelId="{3A20F76E-8F68-4BA7-BBF2-CA270A839816}" type="parTrans" cxnId="{B96E00D4-4B14-4860-A3A7-77A19D60C226}">
      <dgm:prSet/>
      <dgm:spPr/>
      <dgm:t>
        <a:bodyPr/>
        <a:lstStyle/>
        <a:p>
          <a:endParaRPr lang="zh-CN" altLang="en-US"/>
        </a:p>
      </dgm:t>
    </dgm:pt>
    <dgm:pt modelId="{7CAA0B05-9AB6-4BAC-ACE4-6B9C6240D48D}" type="sibTrans" cxnId="{B96E00D4-4B14-4860-A3A7-77A19D60C226}">
      <dgm:prSet/>
      <dgm:spPr/>
      <dgm:t>
        <a:bodyPr/>
        <a:lstStyle/>
        <a:p>
          <a:endParaRPr lang="zh-CN" altLang="en-US"/>
        </a:p>
      </dgm:t>
    </dgm:pt>
    <dgm:pt modelId="{216399A6-CC45-45F0-9DA5-2BD0E97C0362}" type="pres">
      <dgm:prSet presAssocID="{B3802C8D-96F1-4580-804E-E0E3EDBDF42E}" presName="linearFlow" presStyleCnt="0">
        <dgm:presLayoutVars>
          <dgm:dir/>
          <dgm:animLvl val="lvl"/>
          <dgm:resizeHandles val="exact"/>
        </dgm:presLayoutVars>
      </dgm:prSet>
      <dgm:spPr/>
      <dgm:t>
        <a:bodyPr/>
        <a:lstStyle/>
        <a:p>
          <a:endParaRPr lang="zh-CN" altLang="en-US"/>
        </a:p>
      </dgm:t>
    </dgm:pt>
    <dgm:pt modelId="{2ABBC61D-4C97-4A1B-AAC1-375D46DDDED7}" type="pres">
      <dgm:prSet presAssocID="{8311EF92-E119-46E5-8FD3-7C107304F48F}" presName="composite" presStyleCnt="0"/>
      <dgm:spPr/>
    </dgm:pt>
    <dgm:pt modelId="{6D4BDFED-2953-4193-9A40-4BCC8DF30F6D}" type="pres">
      <dgm:prSet presAssocID="{8311EF92-E119-46E5-8FD3-7C107304F48F}" presName="parentText" presStyleLbl="alignNode1" presStyleIdx="0" presStyleCnt="5">
        <dgm:presLayoutVars>
          <dgm:chMax val="1"/>
          <dgm:bulletEnabled val="1"/>
        </dgm:presLayoutVars>
      </dgm:prSet>
      <dgm:spPr/>
      <dgm:t>
        <a:bodyPr/>
        <a:lstStyle/>
        <a:p>
          <a:endParaRPr lang="zh-CN" altLang="en-US"/>
        </a:p>
      </dgm:t>
    </dgm:pt>
    <dgm:pt modelId="{8B620CC7-90D7-4F3D-B5F5-D8EEC55FD429}" type="pres">
      <dgm:prSet presAssocID="{8311EF92-E119-46E5-8FD3-7C107304F48F}" presName="descendantText" presStyleLbl="alignAcc1" presStyleIdx="0" presStyleCnt="5">
        <dgm:presLayoutVars>
          <dgm:bulletEnabled val="1"/>
        </dgm:presLayoutVars>
      </dgm:prSet>
      <dgm:spPr/>
      <dgm:t>
        <a:bodyPr/>
        <a:lstStyle/>
        <a:p>
          <a:endParaRPr lang="zh-CN" altLang="en-US"/>
        </a:p>
      </dgm:t>
    </dgm:pt>
    <dgm:pt modelId="{E9605F5B-4DEC-438C-B5D3-76F193B6DA05}" type="pres">
      <dgm:prSet presAssocID="{B9BE3548-206F-4CD8-84AE-17A8FD0CADFB}" presName="sp" presStyleCnt="0"/>
      <dgm:spPr/>
    </dgm:pt>
    <dgm:pt modelId="{A7F6EB4D-838B-4AAD-AA54-B308746FC43E}" type="pres">
      <dgm:prSet presAssocID="{82C1080A-097D-44AC-A5B1-A641558CB231}" presName="composite" presStyleCnt="0"/>
      <dgm:spPr/>
    </dgm:pt>
    <dgm:pt modelId="{20D7AEB7-EAD7-4B0F-92BD-EBB6C25E967E}" type="pres">
      <dgm:prSet presAssocID="{82C1080A-097D-44AC-A5B1-A641558CB231}" presName="parentText" presStyleLbl="alignNode1" presStyleIdx="1" presStyleCnt="5">
        <dgm:presLayoutVars>
          <dgm:chMax val="1"/>
          <dgm:bulletEnabled val="1"/>
        </dgm:presLayoutVars>
      </dgm:prSet>
      <dgm:spPr/>
      <dgm:t>
        <a:bodyPr/>
        <a:lstStyle/>
        <a:p>
          <a:endParaRPr lang="zh-CN" altLang="en-US"/>
        </a:p>
      </dgm:t>
    </dgm:pt>
    <dgm:pt modelId="{463586CE-0241-4BFC-BE1B-433B97E5F10A}" type="pres">
      <dgm:prSet presAssocID="{82C1080A-097D-44AC-A5B1-A641558CB231}" presName="descendantText" presStyleLbl="alignAcc1" presStyleIdx="1" presStyleCnt="5">
        <dgm:presLayoutVars>
          <dgm:bulletEnabled val="1"/>
        </dgm:presLayoutVars>
      </dgm:prSet>
      <dgm:spPr/>
      <dgm:t>
        <a:bodyPr/>
        <a:lstStyle/>
        <a:p>
          <a:endParaRPr lang="zh-CN" altLang="en-US"/>
        </a:p>
      </dgm:t>
    </dgm:pt>
    <dgm:pt modelId="{FB4545F9-1594-4021-8447-74E6B39A6DD9}" type="pres">
      <dgm:prSet presAssocID="{C22F02EA-37DF-4BF1-9033-3C5E39725C71}" presName="sp" presStyleCnt="0"/>
      <dgm:spPr/>
    </dgm:pt>
    <dgm:pt modelId="{0B323176-1916-429E-91C1-41045E89908F}" type="pres">
      <dgm:prSet presAssocID="{48197416-0D9C-4977-988B-99D8127654BB}" presName="composite" presStyleCnt="0"/>
      <dgm:spPr/>
    </dgm:pt>
    <dgm:pt modelId="{FB903EE6-D468-4E23-A11A-ADD4C5792155}" type="pres">
      <dgm:prSet presAssocID="{48197416-0D9C-4977-988B-99D8127654BB}" presName="parentText" presStyleLbl="alignNode1" presStyleIdx="2" presStyleCnt="5">
        <dgm:presLayoutVars>
          <dgm:chMax val="1"/>
          <dgm:bulletEnabled val="1"/>
        </dgm:presLayoutVars>
      </dgm:prSet>
      <dgm:spPr/>
      <dgm:t>
        <a:bodyPr/>
        <a:lstStyle/>
        <a:p>
          <a:endParaRPr lang="zh-CN" altLang="en-US"/>
        </a:p>
      </dgm:t>
    </dgm:pt>
    <dgm:pt modelId="{9C94B016-6FFB-4E67-BFC7-87B09BE80AA6}" type="pres">
      <dgm:prSet presAssocID="{48197416-0D9C-4977-988B-99D8127654BB}" presName="descendantText" presStyleLbl="alignAcc1" presStyleIdx="2" presStyleCnt="5">
        <dgm:presLayoutVars>
          <dgm:bulletEnabled val="1"/>
        </dgm:presLayoutVars>
      </dgm:prSet>
      <dgm:spPr/>
      <dgm:t>
        <a:bodyPr/>
        <a:lstStyle/>
        <a:p>
          <a:endParaRPr lang="zh-CN" altLang="en-US"/>
        </a:p>
      </dgm:t>
    </dgm:pt>
    <dgm:pt modelId="{6346461A-7A8B-430D-867D-2B2366765D5E}" type="pres">
      <dgm:prSet presAssocID="{870E3974-2327-46C5-BA63-363E2E108B10}" presName="sp" presStyleCnt="0"/>
      <dgm:spPr/>
    </dgm:pt>
    <dgm:pt modelId="{12A03112-1221-47BB-9D7D-F5E1D7A6A636}" type="pres">
      <dgm:prSet presAssocID="{0672B866-97B2-45CC-B8E6-44A2B8026C32}" presName="composite" presStyleCnt="0"/>
      <dgm:spPr/>
    </dgm:pt>
    <dgm:pt modelId="{7E464C7D-1F8D-4F47-A32F-BF15935BDE3E}" type="pres">
      <dgm:prSet presAssocID="{0672B866-97B2-45CC-B8E6-44A2B8026C32}" presName="parentText" presStyleLbl="alignNode1" presStyleIdx="3" presStyleCnt="5">
        <dgm:presLayoutVars>
          <dgm:chMax val="1"/>
          <dgm:bulletEnabled val="1"/>
        </dgm:presLayoutVars>
      </dgm:prSet>
      <dgm:spPr/>
      <dgm:t>
        <a:bodyPr/>
        <a:lstStyle/>
        <a:p>
          <a:endParaRPr lang="zh-CN" altLang="en-US"/>
        </a:p>
      </dgm:t>
    </dgm:pt>
    <dgm:pt modelId="{CB379600-E3C1-4640-A7E4-B9CEDFB3B1E2}" type="pres">
      <dgm:prSet presAssocID="{0672B866-97B2-45CC-B8E6-44A2B8026C32}" presName="descendantText" presStyleLbl="alignAcc1" presStyleIdx="3" presStyleCnt="5">
        <dgm:presLayoutVars>
          <dgm:bulletEnabled val="1"/>
        </dgm:presLayoutVars>
      </dgm:prSet>
      <dgm:spPr/>
      <dgm:t>
        <a:bodyPr/>
        <a:lstStyle/>
        <a:p>
          <a:endParaRPr lang="zh-CN" altLang="en-US"/>
        </a:p>
      </dgm:t>
    </dgm:pt>
    <dgm:pt modelId="{0AE44811-8532-461C-AE5C-606686567F91}" type="pres">
      <dgm:prSet presAssocID="{87ED1E3F-C41B-4D48-86DD-263069F524B8}" presName="sp" presStyleCnt="0"/>
      <dgm:spPr/>
    </dgm:pt>
    <dgm:pt modelId="{8EF3CD8C-F2C3-4D67-9356-7769DD1CD265}" type="pres">
      <dgm:prSet presAssocID="{4EDEEC3A-C21B-4A01-BA0A-44ABD0EEACAB}" presName="composite" presStyleCnt="0"/>
      <dgm:spPr/>
    </dgm:pt>
    <dgm:pt modelId="{E0B3B7AB-1AE9-49AC-9C5A-9DB7A1DBB11A}" type="pres">
      <dgm:prSet presAssocID="{4EDEEC3A-C21B-4A01-BA0A-44ABD0EEACAB}" presName="parentText" presStyleLbl="alignNode1" presStyleIdx="4" presStyleCnt="5">
        <dgm:presLayoutVars>
          <dgm:chMax val="1"/>
          <dgm:bulletEnabled val="1"/>
        </dgm:presLayoutVars>
      </dgm:prSet>
      <dgm:spPr/>
      <dgm:t>
        <a:bodyPr/>
        <a:lstStyle/>
        <a:p>
          <a:endParaRPr lang="zh-CN" altLang="en-US"/>
        </a:p>
      </dgm:t>
    </dgm:pt>
    <dgm:pt modelId="{D849E081-50BB-48BE-BB8E-00360F6AC273}" type="pres">
      <dgm:prSet presAssocID="{4EDEEC3A-C21B-4A01-BA0A-44ABD0EEACAB}" presName="descendantText" presStyleLbl="alignAcc1" presStyleIdx="4" presStyleCnt="5">
        <dgm:presLayoutVars>
          <dgm:bulletEnabled val="1"/>
        </dgm:presLayoutVars>
      </dgm:prSet>
      <dgm:spPr/>
      <dgm:t>
        <a:bodyPr/>
        <a:lstStyle/>
        <a:p>
          <a:endParaRPr lang="zh-CN" altLang="en-US"/>
        </a:p>
      </dgm:t>
    </dgm:pt>
  </dgm:ptLst>
  <dgm:cxnLst>
    <dgm:cxn modelId="{17E95646-A2EF-46C5-AD83-3FD379EAF94C}" srcId="{48197416-0D9C-4977-988B-99D8127654BB}" destId="{E56C62E0-8FC5-47D2-8C84-02810ECD5C28}" srcOrd="0" destOrd="0" parTransId="{DAAE5B10-42A2-4E32-A38E-917E575263C7}" sibTransId="{8F935DC0-D644-4E22-AA66-6D11219AC74F}"/>
    <dgm:cxn modelId="{2167D0B9-004C-41A6-9797-7268EB0BD5A0}" type="presOf" srcId="{E56C62E0-8FC5-47D2-8C84-02810ECD5C28}" destId="{9C94B016-6FFB-4E67-BFC7-87B09BE80AA6}" srcOrd="0" destOrd="0" presId="urn:microsoft.com/office/officeart/2005/8/layout/chevron2"/>
    <dgm:cxn modelId="{AFC7D1A9-C844-4575-9CC0-420378E639FC}" srcId="{8311EF92-E119-46E5-8FD3-7C107304F48F}" destId="{F1452E6B-E4B8-48F9-B925-8395B6D3B930}" srcOrd="0" destOrd="0" parTransId="{054D0D1B-3309-4B9A-B685-0AD071361558}" sibTransId="{C416B044-DE11-4D8B-9E0C-D8B781B69901}"/>
    <dgm:cxn modelId="{9EE3F882-4A90-4AF7-A4DA-1DCC5E20CB30}" type="presOf" srcId="{8311EF92-E119-46E5-8FD3-7C107304F48F}" destId="{6D4BDFED-2953-4193-9A40-4BCC8DF30F6D}" srcOrd="0" destOrd="0" presId="urn:microsoft.com/office/officeart/2005/8/layout/chevron2"/>
    <dgm:cxn modelId="{27C7572F-7BF1-4A98-BAA3-26251E4CA1A1}" srcId="{B3802C8D-96F1-4580-804E-E0E3EDBDF42E}" destId="{0672B866-97B2-45CC-B8E6-44A2B8026C32}" srcOrd="3" destOrd="0" parTransId="{68E44E2F-2517-4C53-8E28-6BD7E0B16767}" sibTransId="{87ED1E3F-C41B-4D48-86DD-263069F524B8}"/>
    <dgm:cxn modelId="{D1162550-43A0-4DAA-9BEA-B536CDADF5B3}" srcId="{B3802C8D-96F1-4580-804E-E0E3EDBDF42E}" destId="{8311EF92-E119-46E5-8FD3-7C107304F48F}" srcOrd="0" destOrd="0" parTransId="{3079930F-6BF8-4CC3-8A15-4AC465022D22}" sibTransId="{B9BE3548-206F-4CD8-84AE-17A8FD0CADFB}"/>
    <dgm:cxn modelId="{0492D8C4-D637-414A-A030-C675D3A31896}" srcId="{82C1080A-097D-44AC-A5B1-A641558CB231}" destId="{4C8CC69A-FCAF-4EB7-B0E9-6B79B9066B51}" srcOrd="0" destOrd="0" parTransId="{71012F88-4CE8-43BA-B1E0-6B467A4EDA5A}" sibTransId="{DC95226C-19E9-4005-9493-4FDD7FC4AA12}"/>
    <dgm:cxn modelId="{9D7F712D-3BCF-47B6-B21D-3678B9F8AE21}" type="presOf" srcId="{0672B866-97B2-45CC-B8E6-44A2B8026C32}" destId="{7E464C7D-1F8D-4F47-A32F-BF15935BDE3E}" srcOrd="0" destOrd="0" presId="urn:microsoft.com/office/officeart/2005/8/layout/chevron2"/>
    <dgm:cxn modelId="{F33069AF-B61D-4A96-A99F-CD2C1D0C202C}" type="presOf" srcId="{318A5204-D23E-446A-8D5D-2E0963BFACEF}" destId="{CB379600-E3C1-4640-A7E4-B9CEDFB3B1E2}" srcOrd="0" destOrd="0" presId="urn:microsoft.com/office/officeart/2005/8/layout/chevron2"/>
    <dgm:cxn modelId="{B94D2EA6-089D-4C21-BB39-BBD9C4951424}" type="presOf" srcId="{B3802C8D-96F1-4580-804E-E0E3EDBDF42E}" destId="{216399A6-CC45-45F0-9DA5-2BD0E97C0362}" srcOrd="0" destOrd="0" presId="urn:microsoft.com/office/officeart/2005/8/layout/chevron2"/>
    <dgm:cxn modelId="{B5B9E112-23A9-4E8F-B247-ECEE0C408608}" type="presOf" srcId="{48197416-0D9C-4977-988B-99D8127654BB}" destId="{FB903EE6-D468-4E23-A11A-ADD4C5792155}" srcOrd="0" destOrd="0" presId="urn:microsoft.com/office/officeart/2005/8/layout/chevron2"/>
    <dgm:cxn modelId="{E0A0B6F7-7C88-4736-B4DF-6C975C327B8F}" type="presOf" srcId="{4C8CC69A-FCAF-4EB7-B0E9-6B79B9066B51}" destId="{463586CE-0241-4BFC-BE1B-433B97E5F10A}" srcOrd="0" destOrd="0" presId="urn:microsoft.com/office/officeart/2005/8/layout/chevron2"/>
    <dgm:cxn modelId="{06B68883-0DFC-4F7A-9040-81F0376F7BA7}" srcId="{B3802C8D-96F1-4580-804E-E0E3EDBDF42E}" destId="{4EDEEC3A-C21B-4A01-BA0A-44ABD0EEACAB}" srcOrd="4" destOrd="0" parTransId="{84FE2DDA-487C-4925-B66A-215A64391199}" sibTransId="{47C14EE1-AE68-4DA0-AD40-B265289FE023}"/>
    <dgm:cxn modelId="{C1016585-244B-4034-B834-9FDC491512AD}" srcId="{B3802C8D-96F1-4580-804E-E0E3EDBDF42E}" destId="{48197416-0D9C-4977-988B-99D8127654BB}" srcOrd="2" destOrd="0" parTransId="{AD9A959A-E8D2-4E24-95D6-1E5C78C45D00}" sibTransId="{870E3974-2327-46C5-BA63-363E2E108B10}"/>
    <dgm:cxn modelId="{213E44DD-AE6B-4F83-B7C1-A173F8214C58}" srcId="{0672B866-97B2-45CC-B8E6-44A2B8026C32}" destId="{318A5204-D23E-446A-8D5D-2E0963BFACEF}" srcOrd="0" destOrd="0" parTransId="{80558D4F-144B-4E25-B90F-CE92C0526CE0}" sibTransId="{A595B704-4308-4532-9CF3-E224D1D51CF1}"/>
    <dgm:cxn modelId="{9881B666-AADD-4784-8971-7DAB75084F8E}" type="presOf" srcId="{94A0BB7A-2125-4778-8E64-921F758700BF}" destId="{D849E081-50BB-48BE-BB8E-00360F6AC273}" srcOrd="0" destOrd="0" presId="urn:microsoft.com/office/officeart/2005/8/layout/chevron2"/>
    <dgm:cxn modelId="{B9437F24-E156-4DB1-B5C5-A77DA69BA28F}" srcId="{B3802C8D-96F1-4580-804E-E0E3EDBDF42E}" destId="{82C1080A-097D-44AC-A5B1-A641558CB231}" srcOrd="1" destOrd="0" parTransId="{E213898A-5F17-4AA0-9523-8EA2C7198007}" sibTransId="{C22F02EA-37DF-4BF1-9033-3C5E39725C71}"/>
    <dgm:cxn modelId="{B96E00D4-4B14-4860-A3A7-77A19D60C226}" srcId="{4EDEEC3A-C21B-4A01-BA0A-44ABD0EEACAB}" destId="{94A0BB7A-2125-4778-8E64-921F758700BF}" srcOrd="0" destOrd="0" parTransId="{3A20F76E-8F68-4BA7-BBF2-CA270A839816}" sibTransId="{7CAA0B05-9AB6-4BAC-ACE4-6B9C6240D48D}"/>
    <dgm:cxn modelId="{AF3B4DBD-EC60-48F8-8F61-FA2E4EB4A014}" type="presOf" srcId="{F1452E6B-E4B8-48F9-B925-8395B6D3B930}" destId="{8B620CC7-90D7-4F3D-B5F5-D8EEC55FD429}" srcOrd="0" destOrd="0" presId="urn:microsoft.com/office/officeart/2005/8/layout/chevron2"/>
    <dgm:cxn modelId="{D84F0D11-2B4A-423D-8ADA-1D1B47D01BBB}" type="presOf" srcId="{4EDEEC3A-C21B-4A01-BA0A-44ABD0EEACAB}" destId="{E0B3B7AB-1AE9-49AC-9C5A-9DB7A1DBB11A}" srcOrd="0" destOrd="0" presId="urn:microsoft.com/office/officeart/2005/8/layout/chevron2"/>
    <dgm:cxn modelId="{D8683325-7638-4513-9CB2-B7A6BD406BF3}" type="presOf" srcId="{82C1080A-097D-44AC-A5B1-A641558CB231}" destId="{20D7AEB7-EAD7-4B0F-92BD-EBB6C25E967E}" srcOrd="0" destOrd="0" presId="urn:microsoft.com/office/officeart/2005/8/layout/chevron2"/>
    <dgm:cxn modelId="{847A1976-3066-441E-869C-CC9D1C0CE9C1}" type="presParOf" srcId="{216399A6-CC45-45F0-9DA5-2BD0E97C0362}" destId="{2ABBC61D-4C97-4A1B-AAC1-375D46DDDED7}" srcOrd="0" destOrd="0" presId="urn:microsoft.com/office/officeart/2005/8/layout/chevron2"/>
    <dgm:cxn modelId="{D2AE5D49-7DDE-4D6A-891D-45AEEAB3FE8B}" type="presParOf" srcId="{2ABBC61D-4C97-4A1B-AAC1-375D46DDDED7}" destId="{6D4BDFED-2953-4193-9A40-4BCC8DF30F6D}" srcOrd="0" destOrd="0" presId="urn:microsoft.com/office/officeart/2005/8/layout/chevron2"/>
    <dgm:cxn modelId="{2882FE74-645D-4C8E-8DD3-7B7EA202ECAA}" type="presParOf" srcId="{2ABBC61D-4C97-4A1B-AAC1-375D46DDDED7}" destId="{8B620CC7-90D7-4F3D-B5F5-D8EEC55FD429}" srcOrd="1" destOrd="0" presId="urn:microsoft.com/office/officeart/2005/8/layout/chevron2"/>
    <dgm:cxn modelId="{63416943-0744-4068-BB7A-D7F42A4D3B6D}" type="presParOf" srcId="{216399A6-CC45-45F0-9DA5-2BD0E97C0362}" destId="{E9605F5B-4DEC-438C-B5D3-76F193B6DA05}" srcOrd="1" destOrd="0" presId="urn:microsoft.com/office/officeart/2005/8/layout/chevron2"/>
    <dgm:cxn modelId="{8EB89D20-F1F8-4B56-9CFC-41E999ABC5F6}" type="presParOf" srcId="{216399A6-CC45-45F0-9DA5-2BD0E97C0362}" destId="{A7F6EB4D-838B-4AAD-AA54-B308746FC43E}" srcOrd="2" destOrd="0" presId="urn:microsoft.com/office/officeart/2005/8/layout/chevron2"/>
    <dgm:cxn modelId="{929F5C42-052A-4599-BB65-83075BE70473}" type="presParOf" srcId="{A7F6EB4D-838B-4AAD-AA54-B308746FC43E}" destId="{20D7AEB7-EAD7-4B0F-92BD-EBB6C25E967E}" srcOrd="0" destOrd="0" presId="urn:microsoft.com/office/officeart/2005/8/layout/chevron2"/>
    <dgm:cxn modelId="{AC7E9400-A257-4AAB-AFBD-75CF95334CE8}" type="presParOf" srcId="{A7F6EB4D-838B-4AAD-AA54-B308746FC43E}" destId="{463586CE-0241-4BFC-BE1B-433B97E5F10A}" srcOrd="1" destOrd="0" presId="urn:microsoft.com/office/officeart/2005/8/layout/chevron2"/>
    <dgm:cxn modelId="{2E1C07A7-0A7D-4440-9099-C4BEF7129452}" type="presParOf" srcId="{216399A6-CC45-45F0-9DA5-2BD0E97C0362}" destId="{FB4545F9-1594-4021-8447-74E6B39A6DD9}" srcOrd="3" destOrd="0" presId="urn:microsoft.com/office/officeart/2005/8/layout/chevron2"/>
    <dgm:cxn modelId="{7FDF0E1C-7703-4463-8657-26D954185CEF}" type="presParOf" srcId="{216399A6-CC45-45F0-9DA5-2BD0E97C0362}" destId="{0B323176-1916-429E-91C1-41045E89908F}" srcOrd="4" destOrd="0" presId="urn:microsoft.com/office/officeart/2005/8/layout/chevron2"/>
    <dgm:cxn modelId="{16A07267-2175-4428-8F28-C2C4ADEEDD81}" type="presParOf" srcId="{0B323176-1916-429E-91C1-41045E89908F}" destId="{FB903EE6-D468-4E23-A11A-ADD4C5792155}" srcOrd="0" destOrd="0" presId="urn:microsoft.com/office/officeart/2005/8/layout/chevron2"/>
    <dgm:cxn modelId="{0956473A-8D11-4285-980A-57D856C9052C}" type="presParOf" srcId="{0B323176-1916-429E-91C1-41045E89908F}" destId="{9C94B016-6FFB-4E67-BFC7-87B09BE80AA6}" srcOrd="1" destOrd="0" presId="urn:microsoft.com/office/officeart/2005/8/layout/chevron2"/>
    <dgm:cxn modelId="{C19F63B6-8360-4678-8BC2-CB8FE38FBD9F}" type="presParOf" srcId="{216399A6-CC45-45F0-9DA5-2BD0E97C0362}" destId="{6346461A-7A8B-430D-867D-2B2366765D5E}" srcOrd="5" destOrd="0" presId="urn:microsoft.com/office/officeart/2005/8/layout/chevron2"/>
    <dgm:cxn modelId="{8D42065D-883F-4612-9DD3-4966642AFB38}" type="presParOf" srcId="{216399A6-CC45-45F0-9DA5-2BD0E97C0362}" destId="{12A03112-1221-47BB-9D7D-F5E1D7A6A636}" srcOrd="6" destOrd="0" presId="urn:microsoft.com/office/officeart/2005/8/layout/chevron2"/>
    <dgm:cxn modelId="{9CB812F3-58CE-4DB0-BF36-636A26A37B5E}" type="presParOf" srcId="{12A03112-1221-47BB-9D7D-F5E1D7A6A636}" destId="{7E464C7D-1F8D-4F47-A32F-BF15935BDE3E}" srcOrd="0" destOrd="0" presId="urn:microsoft.com/office/officeart/2005/8/layout/chevron2"/>
    <dgm:cxn modelId="{4DE4D0C2-12DD-4461-9249-C6E1D0C8047D}" type="presParOf" srcId="{12A03112-1221-47BB-9D7D-F5E1D7A6A636}" destId="{CB379600-E3C1-4640-A7E4-B9CEDFB3B1E2}" srcOrd="1" destOrd="0" presId="urn:microsoft.com/office/officeart/2005/8/layout/chevron2"/>
    <dgm:cxn modelId="{41AB8281-FC00-4543-88F2-A8A53C359B15}" type="presParOf" srcId="{216399A6-CC45-45F0-9DA5-2BD0E97C0362}" destId="{0AE44811-8532-461C-AE5C-606686567F91}" srcOrd="7" destOrd="0" presId="urn:microsoft.com/office/officeart/2005/8/layout/chevron2"/>
    <dgm:cxn modelId="{263BA63F-53FA-47FD-9207-4228FC1FAD5D}" type="presParOf" srcId="{216399A6-CC45-45F0-9DA5-2BD0E97C0362}" destId="{8EF3CD8C-F2C3-4D67-9356-7769DD1CD265}" srcOrd="8" destOrd="0" presId="urn:microsoft.com/office/officeart/2005/8/layout/chevron2"/>
    <dgm:cxn modelId="{16820C1D-62F0-42B2-B657-724C0789A942}" type="presParOf" srcId="{8EF3CD8C-F2C3-4D67-9356-7769DD1CD265}" destId="{E0B3B7AB-1AE9-49AC-9C5A-9DB7A1DBB11A}" srcOrd="0" destOrd="0" presId="urn:microsoft.com/office/officeart/2005/8/layout/chevron2"/>
    <dgm:cxn modelId="{EEE370BD-4F85-4DBD-9A4C-58194DFE6E5E}" type="presParOf" srcId="{8EF3CD8C-F2C3-4D67-9356-7769DD1CD265}" destId="{D849E081-50BB-48BE-BB8E-00360F6AC27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45C7637-7BA9-4914-AAAC-64972B999558}" type="doc">
      <dgm:prSet loTypeId="urn:microsoft.com/office/officeart/2005/8/layout/hProcess11" loCatId="process" qsTypeId="urn:microsoft.com/office/officeart/2005/8/quickstyle/simple1" qsCatId="simple" csTypeId="urn:microsoft.com/office/officeart/2005/8/colors/accent1_2" csCatId="accent1" phldr="1"/>
      <dgm:spPr/>
    </dgm:pt>
    <dgm:pt modelId="{A363A1D1-98C3-4EB4-8B0D-6F0F5C408718}">
      <dgm:prSet phldrT="[文本]"/>
      <dgm:spPr/>
      <dgm:t>
        <a:bodyPr/>
        <a:lstStyle/>
        <a:p>
          <a:r>
            <a:rPr lang="en-US" altLang="zh-CN" sz="1100" dirty="0" smtClean="0"/>
            <a:t>2009</a:t>
          </a:r>
          <a:endParaRPr lang="zh-CN" altLang="en-US" sz="1100" dirty="0"/>
        </a:p>
      </dgm:t>
    </dgm:pt>
    <dgm:pt modelId="{4AD2FECD-C399-4FB7-9D70-3221EC0387E5}" type="parTrans" cxnId="{81393172-1BDB-4A50-8733-C9605C1382EB}">
      <dgm:prSet/>
      <dgm:spPr/>
      <dgm:t>
        <a:bodyPr/>
        <a:lstStyle/>
        <a:p>
          <a:endParaRPr lang="zh-CN" altLang="en-US"/>
        </a:p>
      </dgm:t>
    </dgm:pt>
    <dgm:pt modelId="{620DEE2C-0FBB-49FB-B66F-ABC22CF47255}" type="sibTrans" cxnId="{81393172-1BDB-4A50-8733-C9605C1382EB}">
      <dgm:prSet/>
      <dgm:spPr/>
      <dgm:t>
        <a:bodyPr/>
        <a:lstStyle/>
        <a:p>
          <a:endParaRPr lang="zh-CN" altLang="en-US"/>
        </a:p>
      </dgm:t>
    </dgm:pt>
    <dgm:pt modelId="{FA490055-AA0D-4DD8-8096-0F2A78143783}">
      <dgm:prSet phldrT="[文本]"/>
      <dgm:spPr/>
      <dgm:t>
        <a:bodyPr/>
        <a:lstStyle/>
        <a:p>
          <a:r>
            <a:rPr lang="en-US" altLang="zh-CN" sz="1400" dirty="0" smtClean="0"/>
            <a:t>2010</a:t>
          </a:r>
          <a:endParaRPr lang="zh-CN" altLang="en-US" sz="1400" dirty="0"/>
        </a:p>
      </dgm:t>
    </dgm:pt>
    <dgm:pt modelId="{B885193B-7A49-4B5A-A96B-E423CF1E78CA}" type="parTrans" cxnId="{A2299515-9BCE-40F5-9EB4-C67E0C361E84}">
      <dgm:prSet/>
      <dgm:spPr/>
      <dgm:t>
        <a:bodyPr/>
        <a:lstStyle/>
        <a:p>
          <a:endParaRPr lang="zh-CN" altLang="en-US"/>
        </a:p>
      </dgm:t>
    </dgm:pt>
    <dgm:pt modelId="{6EC1E2A4-0956-44BC-9C95-1DD50273ADDF}" type="sibTrans" cxnId="{A2299515-9BCE-40F5-9EB4-C67E0C361E84}">
      <dgm:prSet/>
      <dgm:spPr/>
      <dgm:t>
        <a:bodyPr/>
        <a:lstStyle/>
        <a:p>
          <a:endParaRPr lang="zh-CN" altLang="en-US"/>
        </a:p>
      </dgm:t>
    </dgm:pt>
    <dgm:pt modelId="{A8771F02-8EF8-4BE5-AF20-F9BD1BF76DC3}">
      <dgm:prSet phldrT="[文本]"/>
      <dgm:spPr/>
      <dgm:t>
        <a:bodyPr/>
        <a:lstStyle/>
        <a:p>
          <a:r>
            <a:rPr lang="en-US" altLang="zh-CN" sz="1400" dirty="0" smtClean="0"/>
            <a:t>2011</a:t>
          </a:r>
          <a:endParaRPr lang="zh-CN" altLang="en-US" sz="1400" dirty="0"/>
        </a:p>
      </dgm:t>
    </dgm:pt>
    <dgm:pt modelId="{D6063E98-DB4A-44D6-9B13-0F6AB20A5D24}" type="parTrans" cxnId="{B4B6FAB7-4FFC-421D-8102-CBF0BBA80767}">
      <dgm:prSet/>
      <dgm:spPr/>
      <dgm:t>
        <a:bodyPr/>
        <a:lstStyle/>
        <a:p>
          <a:endParaRPr lang="zh-CN" altLang="en-US"/>
        </a:p>
      </dgm:t>
    </dgm:pt>
    <dgm:pt modelId="{22073FC3-5BDA-464A-BB62-3A845DBAB941}" type="sibTrans" cxnId="{B4B6FAB7-4FFC-421D-8102-CBF0BBA80767}">
      <dgm:prSet/>
      <dgm:spPr/>
      <dgm:t>
        <a:bodyPr/>
        <a:lstStyle/>
        <a:p>
          <a:endParaRPr lang="zh-CN" altLang="en-US"/>
        </a:p>
      </dgm:t>
    </dgm:pt>
    <dgm:pt modelId="{354BC6FB-D46F-4ABD-BB77-DC5854816F99}">
      <dgm:prSet phldrT="[文本]" custT="1"/>
      <dgm:spPr/>
      <dgm:t>
        <a:bodyPr/>
        <a:lstStyle/>
        <a:p>
          <a:r>
            <a:rPr lang="en-US" altLang="zh-CN" sz="1200" dirty="0" smtClean="0"/>
            <a:t>2012</a:t>
          </a:r>
          <a:endParaRPr lang="zh-CN" altLang="en-US" sz="1200" dirty="0"/>
        </a:p>
      </dgm:t>
    </dgm:pt>
    <dgm:pt modelId="{A9B51FE2-6CAD-49F6-BFB5-3D945AFEB337}" type="parTrans" cxnId="{204843A5-D378-435A-8BE6-060242564644}">
      <dgm:prSet/>
      <dgm:spPr/>
      <dgm:t>
        <a:bodyPr/>
        <a:lstStyle/>
        <a:p>
          <a:endParaRPr lang="zh-CN" altLang="en-US"/>
        </a:p>
      </dgm:t>
    </dgm:pt>
    <dgm:pt modelId="{1D75639F-8FAE-47EA-A228-696D2982DE44}" type="sibTrans" cxnId="{204843A5-D378-435A-8BE6-060242564644}">
      <dgm:prSet/>
      <dgm:spPr/>
      <dgm:t>
        <a:bodyPr/>
        <a:lstStyle/>
        <a:p>
          <a:endParaRPr lang="zh-CN" altLang="en-US"/>
        </a:p>
      </dgm:t>
    </dgm:pt>
    <dgm:pt modelId="{CB445A4E-AB74-497E-8651-45623D60C86A}">
      <dgm:prSet phldrT="[文本]" custT="1"/>
      <dgm:spPr/>
      <dgm:t>
        <a:bodyPr/>
        <a:lstStyle/>
        <a:p>
          <a:r>
            <a:rPr lang="en-US" altLang="zh-CN" sz="1200" dirty="0" smtClean="0"/>
            <a:t>SOFA3</a:t>
          </a:r>
          <a:r>
            <a:rPr lang="zh-CN" altLang="en-US" sz="1200" dirty="0" smtClean="0"/>
            <a:t>引</a:t>
          </a:r>
          <a:r>
            <a:rPr lang="en-US" altLang="zh-CN" sz="1200" dirty="0" err="1" smtClean="0"/>
            <a:t>CloudEngine</a:t>
          </a:r>
          <a:r>
            <a:rPr lang="zh-CN" altLang="en-US" sz="1200" dirty="0" smtClean="0"/>
            <a:t>提供真正的</a:t>
          </a:r>
          <a:r>
            <a:rPr lang="en-US" altLang="zh-CN" sz="1200" dirty="0" smtClean="0"/>
            <a:t>OSGI</a:t>
          </a:r>
          <a:r>
            <a:rPr lang="zh-CN" altLang="en-US" sz="1200" dirty="0" smtClean="0"/>
            <a:t>运行时，提供多应用部署能力，节约成本，减少</a:t>
          </a:r>
          <a:r>
            <a:rPr lang="en-US" altLang="zh-CN" sz="1200" dirty="0" smtClean="0"/>
            <a:t>RCP</a:t>
          </a:r>
          <a:r>
            <a:rPr lang="zh-CN" altLang="en-US" sz="1200" dirty="0" smtClean="0"/>
            <a:t>调用，提高</a:t>
          </a:r>
          <a:r>
            <a:rPr lang="zh-CN" altLang="en-US" sz="1400" dirty="0" smtClean="0"/>
            <a:t>性能</a:t>
          </a:r>
          <a:endParaRPr lang="zh-CN" altLang="en-US" sz="1400" dirty="0"/>
        </a:p>
      </dgm:t>
    </dgm:pt>
    <dgm:pt modelId="{155A00E3-45D1-4C07-B06C-6173E4314826}" type="parTrans" cxnId="{F0D7B70C-877A-4D85-88D4-97B52D480D63}">
      <dgm:prSet/>
      <dgm:spPr/>
      <dgm:t>
        <a:bodyPr/>
        <a:lstStyle/>
        <a:p>
          <a:endParaRPr lang="zh-CN" altLang="en-US"/>
        </a:p>
      </dgm:t>
    </dgm:pt>
    <dgm:pt modelId="{F2021EF3-D5E0-40AA-B000-A245AAF4DE03}" type="sibTrans" cxnId="{F0D7B70C-877A-4D85-88D4-97B52D480D63}">
      <dgm:prSet/>
      <dgm:spPr/>
      <dgm:t>
        <a:bodyPr/>
        <a:lstStyle/>
        <a:p>
          <a:endParaRPr lang="zh-CN" altLang="en-US"/>
        </a:p>
      </dgm:t>
    </dgm:pt>
    <dgm:pt modelId="{09B0A54A-DA87-4A60-863B-507E9A01F067}">
      <dgm:prSet phldrT="[文本]" custT="1"/>
      <dgm:spPr/>
      <dgm:t>
        <a:bodyPr/>
        <a:lstStyle/>
        <a:p>
          <a:r>
            <a:rPr lang="en-US" altLang="zh-CN" sz="1200" dirty="0" smtClean="0"/>
            <a:t>SOFA2.1</a:t>
          </a:r>
          <a:r>
            <a:rPr lang="zh-CN" altLang="en-US" sz="1200" dirty="0" smtClean="0"/>
            <a:t>增加</a:t>
          </a:r>
          <a:r>
            <a:rPr lang="en-US" altLang="zh-CN" sz="1200" dirty="0" smtClean="0"/>
            <a:t>API</a:t>
          </a:r>
          <a:r>
            <a:rPr lang="zh-CN" altLang="en-US" sz="1200" dirty="0" smtClean="0"/>
            <a:t>级编程界面，支持更复杂的业务场景，统一上下文，脚本路由，分布式资源管理框架</a:t>
          </a:r>
          <a:endParaRPr lang="zh-CN" altLang="en-US" sz="1200" dirty="0"/>
        </a:p>
      </dgm:t>
    </dgm:pt>
    <dgm:pt modelId="{D960BE7B-7D55-4369-B502-0276427D315E}" type="parTrans" cxnId="{FD7E6B8B-7554-4030-8924-C08CD5AF7338}">
      <dgm:prSet/>
      <dgm:spPr/>
      <dgm:t>
        <a:bodyPr/>
        <a:lstStyle/>
        <a:p>
          <a:endParaRPr lang="zh-CN" altLang="en-US"/>
        </a:p>
      </dgm:t>
    </dgm:pt>
    <dgm:pt modelId="{79956D95-C963-449C-8DC9-C0415E62F343}" type="sibTrans" cxnId="{FD7E6B8B-7554-4030-8924-C08CD5AF7338}">
      <dgm:prSet/>
      <dgm:spPr/>
      <dgm:t>
        <a:bodyPr/>
        <a:lstStyle/>
        <a:p>
          <a:endParaRPr lang="zh-CN" altLang="en-US"/>
        </a:p>
      </dgm:t>
    </dgm:pt>
    <dgm:pt modelId="{521CCC63-E503-4168-9C4E-5673FDFF4C82}">
      <dgm:prSet phldrT="[文本]" custT="1"/>
      <dgm:spPr/>
      <dgm:t>
        <a:bodyPr/>
        <a:lstStyle/>
        <a:p>
          <a:r>
            <a:rPr lang="en-US" altLang="zh-CN" sz="1200" dirty="0" smtClean="0"/>
            <a:t>SOFA2.0</a:t>
          </a:r>
          <a:r>
            <a:rPr lang="zh-CN" altLang="en-US" sz="1200" dirty="0" smtClean="0"/>
            <a:t>引入</a:t>
          </a:r>
          <a:r>
            <a:rPr lang="en-US" altLang="zh-CN" sz="1200" dirty="0" smtClean="0"/>
            <a:t>SCA</a:t>
          </a:r>
          <a:r>
            <a:rPr lang="zh-CN" altLang="en-US" sz="1200" dirty="0" smtClean="0"/>
            <a:t>服务模型和</a:t>
          </a:r>
          <a:r>
            <a:rPr lang="en-US" altLang="zh-CN" sz="1200" dirty="0" smtClean="0"/>
            <a:t>binding</a:t>
          </a:r>
          <a:r>
            <a:rPr lang="zh-CN" altLang="en-US" sz="1200" dirty="0" smtClean="0"/>
            <a:t>概念，统一分布式环境下的面向服务的模型</a:t>
          </a:r>
          <a:endParaRPr lang="zh-CN" altLang="en-US" sz="1200" dirty="0"/>
        </a:p>
      </dgm:t>
    </dgm:pt>
    <dgm:pt modelId="{37842A46-47C7-4CB6-823D-B973B76A1D64}" type="parTrans" cxnId="{C35F7EFE-29C0-417D-8CA2-366026960344}">
      <dgm:prSet/>
      <dgm:spPr/>
      <dgm:t>
        <a:bodyPr/>
        <a:lstStyle/>
        <a:p>
          <a:endParaRPr lang="zh-CN" altLang="en-US"/>
        </a:p>
      </dgm:t>
    </dgm:pt>
    <dgm:pt modelId="{4229BE5D-39EE-46BD-8155-181582623400}" type="sibTrans" cxnId="{C35F7EFE-29C0-417D-8CA2-366026960344}">
      <dgm:prSet/>
      <dgm:spPr/>
      <dgm:t>
        <a:bodyPr/>
        <a:lstStyle/>
        <a:p>
          <a:endParaRPr lang="zh-CN" altLang="en-US"/>
        </a:p>
      </dgm:t>
    </dgm:pt>
    <dgm:pt modelId="{F3D47763-A888-4814-9F89-A7A1A75DFEF4}">
      <dgm:prSet phldrT="[文本]" custT="1"/>
      <dgm:spPr/>
      <dgm:t>
        <a:bodyPr/>
        <a:lstStyle/>
        <a:p>
          <a:r>
            <a:rPr lang="en-US" altLang="zh-CN" sz="1200" dirty="0" smtClean="0"/>
            <a:t>SOFA1.0</a:t>
          </a:r>
          <a:r>
            <a:rPr lang="zh-CN" altLang="en-US" sz="1200" dirty="0" smtClean="0"/>
            <a:t>引入</a:t>
          </a:r>
          <a:r>
            <a:rPr lang="en-US" altLang="zh-CN" sz="1200" dirty="0" smtClean="0"/>
            <a:t>OSGI</a:t>
          </a:r>
          <a:r>
            <a:rPr lang="zh-CN" altLang="en-US" sz="1200" dirty="0" smtClean="0"/>
            <a:t>模块化概念，集成</a:t>
          </a:r>
          <a:r>
            <a:rPr lang="en-US" altLang="zh-CN" sz="1200" dirty="0" smtClean="0"/>
            <a:t>Spring DM</a:t>
          </a:r>
          <a:r>
            <a:rPr lang="zh-CN" altLang="en-US" sz="1200" dirty="0" smtClean="0"/>
            <a:t>实现上下文级别的隔离，将</a:t>
          </a:r>
          <a:r>
            <a:rPr lang="en-US" altLang="zh-CN" sz="1200" dirty="0" smtClean="0"/>
            <a:t>WEB</a:t>
          </a:r>
          <a:r>
            <a:rPr lang="zh-CN" altLang="en-US" sz="1200" dirty="0" smtClean="0"/>
            <a:t>和核心运行部拆分成</a:t>
          </a:r>
          <a:r>
            <a:rPr lang="en-US" altLang="zh-CN" sz="1200" dirty="0" smtClean="0"/>
            <a:t>2</a:t>
          </a:r>
          <a:r>
            <a:rPr lang="zh-CN" altLang="en-US" sz="1200" dirty="0" smtClean="0"/>
            <a:t>个独立的框架</a:t>
          </a:r>
          <a:endParaRPr lang="zh-CN" altLang="en-US" sz="1200" dirty="0"/>
        </a:p>
      </dgm:t>
    </dgm:pt>
    <dgm:pt modelId="{034D0091-BF84-41DB-A577-0ABD3ABFDD56}" type="parTrans" cxnId="{51A7E6DC-5306-4B7A-AF69-7C5E4636532B}">
      <dgm:prSet/>
      <dgm:spPr/>
      <dgm:t>
        <a:bodyPr/>
        <a:lstStyle/>
        <a:p>
          <a:endParaRPr lang="zh-CN" altLang="en-US"/>
        </a:p>
      </dgm:t>
    </dgm:pt>
    <dgm:pt modelId="{720D8A7B-41FE-4A18-ACE9-40EF042AB29F}" type="sibTrans" cxnId="{51A7E6DC-5306-4B7A-AF69-7C5E4636532B}">
      <dgm:prSet/>
      <dgm:spPr/>
      <dgm:t>
        <a:bodyPr/>
        <a:lstStyle/>
        <a:p>
          <a:endParaRPr lang="zh-CN" altLang="en-US"/>
        </a:p>
      </dgm:t>
    </dgm:pt>
    <dgm:pt modelId="{8D81C198-A3C8-4C97-8897-77BC2D40AD22}" type="pres">
      <dgm:prSet presAssocID="{F45C7637-7BA9-4914-AAAC-64972B999558}" presName="Name0" presStyleCnt="0">
        <dgm:presLayoutVars>
          <dgm:dir/>
          <dgm:resizeHandles val="exact"/>
        </dgm:presLayoutVars>
      </dgm:prSet>
      <dgm:spPr/>
    </dgm:pt>
    <dgm:pt modelId="{1CFFB72D-3DDC-4795-ACE4-46664506147D}" type="pres">
      <dgm:prSet presAssocID="{F45C7637-7BA9-4914-AAAC-64972B999558}" presName="arrow" presStyleLbl="bgShp" presStyleIdx="0" presStyleCnt="1" custLinFactNeighborY="870"/>
      <dgm:spPr/>
    </dgm:pt>
    <dgm:pt modelId="{F6910672-22A8-4466-BAFB-B23F2E3BAB16}" type="pres">
      <dgm:prSet presAssocID="{F45C7637-7BA9-4914-AAAC-64972B999558}" presName="points" presStyleCnt="0"/>
      <dgm:spPr/>
    </dgm:pt>
    <dgm:pt modelId="{5BF81DC0-AA59-4B66-B4D2-AE3D986D96CA}" type="pres">
      <dgm:prSet presAssocID="{A363A1D1-98C3-4EB4-8B0D-6F0F5C408718}" presName="compositeA" presStyleCnt="0"/>
      <dgm:spPr/>
    </dgm:pt>
    <dgm:pt modelId="{D4696A7A-C370-4C4E-8EDA-7BC3C0EF8073}" type="pres">
      <dgm:prSet presAssocID="{A363A1D1-98C3-4EB4-8B0D-6F0F5C408718}" presName="textA" presStyleLbl="revTx" presStyleIdx="0" presStyleCnt="4" custScaleX="282538">
        <dgm:presLayoutVars>
          <dgm:bulletEnabled val="1"/>
        </dgm:presLayoutVars>
      </dgm:prSet>
      <dgm:spPr/>
      <dgm:t>
        <a:bodyPr/>
        <a:lstStyle/>
        <a:p>
          <a:endParaRPr lang="zh-CN" altLang="en-US"/>
        </a:p>
      </dgm:t>
    </dgm:pt>
    <dgm:pt modelId="{9DD6A6AE-4672-45AA-BB8E-7DE7BAE5C790}" type="pres">
      <dgm:prSet presAssocID="{A363A1D1-98C3-4EB4-8B0D-6F0F5C408718}" presName="circleA" presStyleLbl="node1" presStyleIdx="0" presStyleCnt="4"/>
      <dgm:spPr/>
    </dgm:pt>
    <dgm:pt modelId="{49601E7B-DC88-4BB5-B8A7-A0CAAE8711FE}" type="pres">
      <dgm:prSet presAssocID="{A363A1D1-98C3-4EB4-8B0D-6F0F5C408718}" presName="spaceA" presStyleCnt="0"/>
      <dgm:spPr/>
    </dgm:pt>
    <dgm:pt modelId="{53EA2E10-EAF4-490A-883C-2BC69CF0D67C}" type="pres">
      <dgm:prSet presAssocID="{620DEE2C-0FBB-49FB-B66F-ABC22CF47255}" presName="space" presStyleCnt="0"/>
      <dgm:spPr/>
    </dgm:pt>
    <dgm:pt modelId="{79FA6EAF-8879-48C7-B590-A85967638058}" type="pres">
      <dgm:prSet presAssocID="{FA490055-AA0D-4DD8-8096-0F2A78143783}" presName="compositeB" presStyleCnt="0"/>
      <dgm:spPr/>
    </dgm:pt>
    <dgm:pt modelId="{1E4D71F2-74BB-447D-ABBD-DC0EB1A013F5}" type="pres">
      <dgm:prSet presAssocID="{FA490055-AA0D-4DD8-8096-0F2A78143783}" presName="textB" presStyleLbl="revTx" presStyleIdx="1" presStyleCnt="4" custScaleX="310233">
        <dgm:presLayoutVars>
          <dgm:bulletEnabled val="1"/>
        </dgm:presLayoutVars>
      </dgm:prSet>
      <dgm:spPr/>
      <dgm:t>
        <a:bodyPr/>
        <a:lstStyle/>
        <a:p>
          <a:endParaRPr lang="zh-CN" altLang="en-US"/>
        </a:p>
      </dgm:t>
    </dgm:pt>
    <dgm:pt modelId="{BFE144E2-F054-4083-B4AD-8DD2FCA5005A}" type="pres">
      <dgm:prSet presAssocID="{FA490055-AA0D-4DD8-8096-0F2A78143783}" presName="circleB" presStyleLbl="node1" presStyleIdx="1" presStyleCnt="4"/>
      <dgm:spPr/>
    </dgm:pt>
    <dgm:pt modelId="{E736DA1B-02EE-4BA3-87EF-DC38A4014DEE}" type="pres">
      <dgm:prSet presAssocID="{FA490055-AA0D-4DD8-8096-0F2A78143783}" presName="spaceB" presStyleCnt="0"/>
      <dgm:spPr/>
    </dgm:pt>
    <dgm:pt modelId="{AF7620C1-368A-4D58-A50F-98A469B24390}" type="pres">
      <dgm:prSet presAssocID="{6EC1E2A4-0956-44BC-9C95-1DD50273ADDF}" presName="space" presStyleCnt="0"/>
      <dgm:spPr/>
    </dgm:pt>
    <dgm:pt modelId="{03F65D3D-CE7A-44A0-9525-95339BB40986}" type="pres">
      <dgm:prSet presAssocID="{A8771F02-8EF8-4BE5-AF20-F9BD1BF76DC3}" presName="compositeA" presStyleCnt="0"/>
      <dgm:spPr/>
    </dgm:pt>
    <dgm:pt modelId="{10E236FC-A06B-4B08-9649-41F7162B6FBE}" type="pres">
      <dgm:prSet presAssocID="{A8771F02-8EF8-4BE5-AF20-F9BD1BF76DC3}" presName="textA" presStyleLbl="revTx" presStyleIdx="2" presStyleCnt="4" custScaleX="281560">
        <dgm:presLayoutVars>
          <dgm:bulletEnabled val="1"/>
        </dgm:presLayoutVars>
      </dgm:prSet>
      <dgm:spPr/>
      <dgm:t>
        <a:bodyPr/>
        <a:lstStyle/>
        <a:p>
          <a:endParaRPr lang="zh-CN" altLang="en-US"/>
        </a:p>
      </dgm:t>
    </dgm:pt>
    <dgm:pt modelId="{F720039D-E630-40E8-8520-51C91A052833}" type="pres">
      <dgm:prSet presAssocID="{A8771F02-8EF8-4BE5-AF20-F9BD1BF76DC3}" presName="circleA" presStyleLbl="node1" presStyleIdx="2" presStyleCnt="4"/>
      <dgm:spPr/>
    </dgm:pt>
    <dgm:pt modelId="{D2893A3C-9451-41D4-94C5-5DACFC09E8BE}" type="pres">
      <dgm:prSet presAssocID="{A8771F02-8EF8-4BE5-AF20-F9BD1BF76DC3}" presName="spaceA" presStyleCnt="0"/>
      <dgm:spPr/>
    </dgm:pt>
    <dgm:pt modelId="{2D5F37D3-AD24-4FAC-9FF7-92EDC5997F9A}" type="pres">
      <dgm:prSet presAssocID="{22073FC3-5BDA-464A-BB62-3A845DBAB941}" presName="space" presStyleCnt="0"/>
      <dgm:spPr/>
    </dgm:pt>
    <dgm:pt modelId="{B795A8F6-3B3D-4B41-BF1F-3750842FF643}" type="pres">
      <dgm:prSet presAssocID="{354BC6FB-D46F-4ABD-BB77-DC5854816F99}" presName="compositeB" presStyleCnt="0"/>
      <dgm:spPr/>
    </dgm:pt>
    <dgm:pt modelId="{EF6F2AF8-D589-4959-85EA-BE8FC914AEE9}" type="pres">
      <dgm:prSet presAssocID="{354BC6FB-D46F-4ABD-BB77-DC5854816F99}" presName="textB" presStyleLbl="revTx" presStyleIdx="3" presStyleCnt="4" custScaleX="451332">
        <dgm:presLayoutVars>
          <dgm:bulletEnabled val="1"/>
        </dgm:presLayoutVars>
      </dgm:prSet>
      <dgm:spPr/>
      <dgm:t>
        <a:bodyPr/>
        <a:lstStyle/>
        <a:p>
          <a:endParaRPr lang="zh-CN" altLang="en-US"/>
        </a:p>
      </dgm:t>
    </dgm:pt>
    <dgm:pt modelId="{E3462880-6E63-46E2-B54F-8CCFBEFF9542}" type="pres">
      <dgm:prSet presAssocID="{354BC6FB-D46F-4ABD-BB77-DC5854816F99}" presName="circleB" presStyleLbl="node1" presStyleIdx="3" presStyleCnt="4"/>
      <dgm:spPr/>
    </dgm:pt>
    <dgm:pt modelId="{2AA99A06-E143-4C2D-BB9C-9D118ABF2CB2}" type="pres">
      <dgm:prSet presAssocID="{354BC6FB-D46F-4ABD-BB77-DC5854816F99}" presName="spaceB" presStyleCnt="0"/>
      <dgm:spPr/>
    </dgm:pt>
  </dgm:ptLst>
  <dgm:cxnLst>
    <dgm:cxn modelId="{36D52BE1-7634-42AE-B397-7DB32E591C8A}" type="presOf" srcId="{09B0A54A-DA87-4A60-863B-507E9A01F067}" destId="{10E236FC-A06B-4B08-9649-41F7162B6FBE}" srcOrd="0" destOrd="1" presId="urn:microsoft.com/office/officeart/2005/8/layout/hProcess11"/>
    <dgm:cxn modelId="{58F87B59-F3FE-4767-A35E-19969BEB30C6}" type="presOf" srcId="{354BC6FB-D46F-4ABD-BB77-DC5854816F99}" destId="{EF6F2AF8-D589-4959-85EA-BE8FC914AEE9}" srcOrd="0" destOrd="0" presId="urn:microsoft.com/office/officeart/2005/8/layout/hProcess11"/>
    <dgm:cxn modelId="{B4B6FAB7-4FFC-421D-8102-CBF0BBA80767}" srcId="{F45C7637-7BA9-4914-AAAC-64972B999558}" destId="{A8771F02-8EF8-4BE5-AF20-F9BD1BF76DC3}" srcOrd="2" destOrd="0" parTransId="{D6063E98-DB4A-44D6-9B13-0F6AB20A5D24}" sibTransId="{22073FC3-5BDA-464A-BB62-3A845DBAB941}"/>
    <dgm:cxn modelId="{F0D7B70C-877A-4D85-88D4-97B52D480D63}" srcId="{354BC6FB-D46F-4ABD-BB77-DC5854816F99}" destId="{CB445A4E-AB74-497E-8651-45623D60C86A}" srcOrd="0" destOrd="0" parTransId="{155A00E3-45D1-4C07-B06C-6173E4314826}" sibTransId="{F2021EF3-D5E0-40AA-B000-A245AAF4DE03}"/>
    <dgm:cxn modelId="{60BE30C5-3A90-428B-AE89-6FC5F964C105}" type="presOf" srcId="{FA490055-AA0D-4DD8-8096-0F2A78143783}" destId="{1E4D71F2-74BB-447D-ABBD-DC0EB1A013F5}" srcOrd="0" destOrd="0" presId="urn:microsoft.com/office/officeart/2005/8/layout/hProcess11"/>
    <dgm:cxn modelId="{7C8D9B90-DE2A-4061-A166-6449D62E6428}" type="presOf" srcId="{A363A1D1-98C3-4EB4-8B0D-6F0F5C408718}" destId="{D4696A7A-C370-4C4E-8EDA-7BC3C0EF8073}" srcOrd="0" destOrd="0" presId="urn:microsoft.com/office/officeart/2005/8/layout/hProcess11"/>
    <dgm:cxn modelId="{A2299515-9BCE-40F5-9EB4-C67E0C361E84}" srcId="{F45C7637-7BA9-4914-AAAC-64972B999558}" destId="{FA490055-AA0D-4DD8-8096-0F2A78143783}" srcOrd="1" destOrd="0" parTransId="{B885193B-7A49-4B5A-A96B-E423CF1E78CA}" sibTransId="{6EC1E2A4-0956-44BC-9C95-1DD50273ADDF}"/>
    <dgm:cxn modelId="{E7D0D552-3986-4163-9B6A-58262240D338}" type="presOf" srcId="{F3D47763-A888-4814-9F89-A7A1A75DFEF4}" destId="{D4696A7A-C370-4C4E-8EDA-7BC3C0EF8073}" srcOrd="0" destOrd="1" presId="urn:microsoft.com/office/officeart/2005/8/layout/hProcess11"/>
    <dgm:cxn modelId="{B67ABC72-0C4E-4BF1-906E-F988D3202DDC}" type="presOf" srcId="{F45C7637-7BA9-4914-AAAC-64972B999558}" destId="{8D81C198-A3C8-4C97-8897-77BC2D40AD22}" srcOrd="0" destOrd="0" presId="urn:microsoft.com/office/officeart/2005/8/layout/hProcess11"/>
    <dgm:cxn modelId="{204843A5-D378-435A-8BE6-060242564644}" srcId="{F45C7637-7BA9-4914-AAAC-64972B999558}" destId="{354BC6FB-D46F-4ABD-BB77-DC5854816F99}" srcOrd="3" destOrd="0" parTransId="{A9B51FE2-6CAD-49F6-BFB5-3D945AFEB337}" sibTransId="{1D75639F-8FAE-47EA-A228-696D2982DE44}"/>
    <dgm:cxn modelId="{C35F7EFE-29C0-417D-8CA2-366026960344}" srcId="{FA490055-AA0D-4DD8-8096-0F2A78143783}" destId="{521CCC63-E503-4168-9C4E-5673FDFF4C82}" srcOrd="0" destOrd="0" parTransId="{37842A46-47C7-4CB6-823D-B973B76A1D64}" sibTransId="{4229BE5D-39EE-46BD-8155-181582623400}"/>
    <dgm:cxn modelId="{8E61CDC4-9FAF-432D-8A07-EBF53B035B94}" type="presOf" srcId="{CB445A4E-AB74-497E-8651-45623D60C86A}" destId="{EF6F2AF8-D589-4959-85EA-BE8FC914AEE9}" srcOrd="0" destOrd="1" presId="urn:microsoft.com/office/officeart/2005/8/layout/hProcess11"/>
    <dgm:cxn modelId="{81393172-1BDB-4A50-8733-C9605C1382EB}" srcId="{F45C7637-7BA9-4914-AAAC-64972B999558}" destId="{A363A1D1-98C3-4EB4-8B0D-6F0F5C408718}" srcOrd="0" destOrd="0" parTransId="{4AD2FECD-C399-4FB7-9D70-3221EC0387E5}" sibTransId="{620DEE2C-0FBB-49FB-B66F-ABC22CF47255}"/>
    <dgm:cxn modelId="{4C1458B0-FA2C-4A15-AD3F-50B7E5B91E2D}" type="presOf" srcId="{A8771F02-8EF8-4BE5-AF20-F9BD1BF76DC3}" destId="{10E236FC-A06B-4B08-9649-41F7162B6FBE}" srcOrd="0" destOrd="0" presId="urn:microsoft.com/office/officeart/2005/8/layout/hProcess11"/>
    <dgm:cxn modelId="{1B098E43-5E4D-4094-988D-60409F48586F}" type="presOf" srcId="{521CCC63-E503-4168-9C4E-5673FDFF4C82}" destId="{1E4D71F2-74BB-447D-ABBD-DC0EB1A013F5}" srcOrd="0" destOrd="1" presId="urn:microsoft.com/office/officeart/2005/8/layout/hProcess11"/>
    <dgm:cxn modelId="{51A7E6DC-5306-4B7A-AF69-7C5E4636532B}" srcId="{A363A1D1-98C3-4EB4-8B0D-6F0F5C408718}" destId="{F3D47763-A888-4814-9F89-A7A1A75DFEF4}" srcOrd="0" destOrd="0" parTransId="{034D0091-BF84-41DB-A577-0ABD3ABFDD56}" sibTransId="{720D8A7B-41FE-4A18-ACE9-40EF042AB29F}"/>
    <dgm:cxn modelId="{FD7E6B8B-7554-4030-8924-C08CD5AF7338}" srcId="{A8771F02-8EF8-4BE5-AF20-F9BD1BF76DC3}" destId="{09B0A54A-DA87-4A60-863B-507E9A01F067}" srcOrd="0" destOrd="0" parTransId="{D960BE7B-7D55-4369-B502-0276427D315E}" sibTransId="{79956D95-C963-449C-8DC9-C0415E62F343}"/>
    <dgm:cxn modelId="{4A1C142D-026B-4572-8B41-0876DDFB6F62}" type="presParOf" srcId="{8D81C198-A3C8-4C97-8897-77BC2D40AD22}" destId="{1CFFB72D-3DDC-4795-ACE4-46664506147D}" srcOrd="0" destOrd="0" presId="urn:microsoft.com/office/officeart/2005/8/layout/hProcess11"/>
    <dgm:cxn modelId="{0D0F3B83-A0FE-4381-8834-BCE2D1811A7B}" type="presParOf" srcId="{8D81C198-A3C8-4C97-8897-77BC2D40AD22}" destId="{F6910672-22A8-4466-BAFB-B23F2E3BAB16}" srcOrd="1" destOrd="0" presId="urn:microsoft.com/office/officeart/2005/8/layout/hProcess11"/>
    <dgm:cxn modelId="{8055EA87-971F-42E4-9D78-860B3E24B540}" type="presParOf" srcId="{F6910672-22A8-4466-BAFB-B23F2E3BAB16}" destId="{5BF81DC0-AA59-4B66-B4D2-AE3D986D96CA}" srcOrd="0" destOrd="0" presId="urn:microsoft.com/office/officeart/2005/8/layout/hProcess11"/>
    <dgm:cxn modelId="{AC3D49EC-841D-4104-96F3-B53FD7A16538}" type="presParOf" srcId="{5BF81DC0-AA59-4B66-B4D2-AE3D986D96CA}" destId="{D4696A7A-C370-4C4E-8EDA-7BC3C0EF8073}" srcOrd="0" destOrd="0" presId="urn:microsoft.com/office/officeart/2005/8/layout/hProcess11"/>
    <dgm:cxn modelId="{BCAC3C3E-A723-420C-BABE-AF4B90E235AD}" type="presParOf" srcId="{5BF81DC0-AA59-4B66-B4D2-AE3D986D96CA}" destId="{9DD6A6AE-4672-45AA-BB8E-7DE7BAE5C790}" srcOrd="1" destOrd="0" presId="urn:microsoft.com/office/officeart/2005/8/layout/hProcess11"/>
    <dgm:cxn modelId="{5524B286-7788-4BFF-8759-5306886752B8}" type="presParOf" srcId="{5BF81DC0-AA59-4B66-B4D2-AE3D986D96CA}" destId="{49601E7B-DC88-4BB5-B8A7-A0CAAE8711FE}" srcOrd="2" destOrd="0" presId="urn:microsoft.com/office/officeart/2005/8/layout/hProcess11"/>
    <dgm:cxn modelId="{2C9D3A35-FF06-470A-96B2-C3976E68E08E}" type="presParOf" srcId="{F6910672-22A8-4466-BAFB-B23F2E3BAB16}" destId="{53EA2E10-EAF4-490A-883C-2BC69CF0D67C}" srcOrd="1" destOrd="0" presId="urn:microsoft.com/office/officeart/2005/8/layout/hProcess11"/>
    <dgm:cxn modelId="{060970E2-EF88-4034-B6DC-3C95D3DFB6CB}" type="presParOf" srcId="{F6910672-22A8-4466-BAFB-B23F2E3BAB16}" destId="{79FA6EAF-8879-48C7-B590-A85967638058}" srcOrd="2" destOrd="0" presId="urn:microsoft.com/office/officeart/2005/8/layout/hProcess11"/>
    <dgm:cxn modelId="{06B47513-F8E2-4EC7-B453-E6667CA25D8A}" type="presParOf" srcId="{79FA6EAF-8879-48C7-B590-A85967638058}" destId="{1E4D71F2-74BB-447D-ABBD-DC0EB1A013F5}" srcOrd="0" destOrd="0" presId="urn:microsoft.com/office/officeart/2005/8/layout/hProcess11"/>
    <dgm:cxn modelId="{948BA522-15DF-494C-B7C4-5FD2D5A0D0C3}" type="presParOf" srcId="{79FA6EAF-8879-48C7-B590-A85967638058}" destId="{BFE144E2-F054-4083-B4AD-8DD2FCA5005A}" srcOrd="1" destOrd="0" presId="urn:microsoft.com/office/officeart/2005/8/layout/hProcess11"/>
    <dgm:cxn modelId="{9BF7901E-0BAF-47D7-A1BD-EF4C664CEACA}" type="presParOf" srcId="{79FA6EAF-8879-48C7-B590-A85967638058}" destId="{E736DA1B-02EE-4BA3-87EF-DC38A4014DEE}" srcOrd="2" destOrd="0" presId="urn:microsoft.com/office/officeart/2005/8/layout/hProcess11"/>
    <dgm:cxn modelId="{48458848-AD38-40AF-80F0-68658F9156D6}" type="presParOf" srcId="{F6910672-22A8-4466-BAFB-B23F2E3BAB16}" destId="{AF7620C1-368A-4D58-A50F-98A469B24390}" srcOrd="3" destOrd="0" presId="urn:microsoft.com/office/officeart/2005/8/layout/hProcess11"/>
    <dgm:cxn modelId="{2FB101CC-D129-4946-B208-5526B6646F71}" type="presParOf" srcId="{F6910672-22A8-4466-BAFB-B23F2E3BAB16}" destId="{03F65D3D-CE7A-44A0-9525-95339BB40986}" srcOrd="4" destOrd="0" presId="urn:microsoft.com/office/officeart/2005/8/layout/hProcess11"/>
    <dgm:cxn modelId="{F4F7818A-AD2A-4FA4-8811-2C8EB2D797B6}" type="presParOf" srcId="{03F65D3D-CE7A-44A0-9525-95339BB40986}" destId="{10E236FC-A06B-4B08-9649-41F7162B6FBE}" srcOrd="0" destOrd="0" presId="urn:microsoft.com/office/officeart/2005/8/layout/hProcess11"/>
    <dgm:cxn modelId="{45B4BD00-F522-4D4D-A866-9B0C01FDF15A}" type="presParOf" srcId="{03F65D3D-CE7A-44A0-9525-95339BB40986}" destId="{F720039D-E630-40E8-8520-51C91A052833}" srcOrd="1" destOrd="0" presId="urn:microsoft.com/office/officeart/2005/8/layout/hProcess11"/>
    <dgm:cxn modelId="{84F000B1-5804-48CE-B1B6-22F92BFE4C0D}" type="presParOf" srcId="{03F65D3D-CE7A-44A0-9525-95339BB40986}" destId="{D2893A3C-9451-41D4-94C5-5DACFC09E8BE}" srcOrd="2" destOrd="0" presId="urn:microsoft.com/office/officeart/2005/8/layout/hProcess11"/>
    <dgm:cxn modelId="{75D338E0-18FF-45F4-B973-FF8F461CA821}" type="presParOf" srcId="{F6910672-22A8-4466-BAFB-B23F2E3BAB16}" destId="{2D5F37D3-AD24-4FAC-9FF7-92EDC5997F9A}" srcOrd="5" destOrd="0" presId="urn:microsoft.com/office/officeart/2005/8/layout/hProcess11"/>
    <dgm:cxn modelId="{DFCCCBB5-DB40-4A21-B914-AB3F3A401833}" type="presParOf" srcId="{F6910672-22A8-4466-BAFB-B23F2E3BAB16}" destId="{B795A8F6-3B3D-4B41-BF1F-3750842FF643}" srcOrd="6" destOrd="0" presId="urn:microsoft.com/office/officeart/2005/8/layout/hProcess11"/>
    <dgm:cxn modelId="{1CD20524-7F2E-45A8-BC4D-B75C06202C2A}" type="presParOf" srcId="{B795A8F6-3B3D-4B41-BF1F-3750842FF643}" destId="{EF6F2AF8-D589-4959-85EA-BE8FC914AEE9}" srcOrd="0" destOrd="0" presId="urn:microsoft.com/office/officeart/2005/8/layout/hProcess11"/>
    <dgm:cxn modelId="{9816BEC7-E04C-40CB-A5AB-67A024ED7554}" type="presParOf" srcId="{B795A8F6-3B3D-4B41-BF1F-3750842FF643}" destId="{E3462880-6E63-46E2-B54F-8CCFBEFF9542}" srcOrd="1" destOrd="0" presId="urn:microsoft.com/office/officeart/2005/8/layout/hProcess11"/>
    <dgm:cxn modelId="{07EE5C1D-D605-4217-9927-A4478334B41B}" type="presParOf" srcId="{B795A8F6-3B3D-4B41-BF1F-3750842FF643}" destId="{2AA99A06-E143-4C2D-BB9C-9D118ABF2CB2}"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3802C8D-96F1-4580-804E-E0E3EDBDF42E}"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8311EF92-E119-46E5-8FD3-7C107304F48F}">
      <dgm:prSet phldrT="[文本]">
        <dgm:style>
          <a:lnRef idx="3">
            <a:schemeClr val="lt1"/>
          </a:lnRef>
          <a:fillRef idx="1">
            <a:schemeClr val="accent1"/>
          </a:fillRef>
          <a:effectRef idx="1">
            <a:schemeClr val="accent1"/>
          </a:effectRef>
          <a:fontRef idx="minor">
            <a:schemeClr val="lt1"/>
          </a:fontRef>
        </dgm:style>
      </dgm:prSet>
      <dgm:spPr/>
      <dgm:t>
        <a:bodyPr/>
        <a:lstStyle/>
        <a:p>
          <a:r>
            <a:rPr lang="zh-CN" altLang="en-US" dirty="0" smtClean="0"/>
            <a:t>第一部分</a:t>
          </a:r>
          <a:endParaRPr lang="zh-CN" altLang="en-US" dirty="0"/>
        </a:p>
      </dgm:t>
    </dgm:pt>
    <dgm:pt modelId="{3079930F-6BF8-4CC3-8A15-4AC465022D22}" type="parTrans" cxnId="{D1162550-43A0-4DAA-9BEA-B536CDADF5B3}">
      <dgm:prSet/>
      <dgm:spPr/>
      <dgm:t>
        <a:bodyPr/>
        <a:lstStyle/>
        <a:p>
          <a:endParaRPr lang="zh-CN" altLang="en-US"/>
        </a:p>
      </dgm:t>
    </dgm:pt>
    <dgm:pt modelId="{B9BE3548-206F-4CD8-84AE-17A8FD0CADFB}" type="sibTrans" cxnId="{D1162550-43A0-4DAA-9BEA-B536CDADF5B3}">
      <dgm:prSet/>
      <dgm:spPr/>
      <dgm:t>
        <a:bodyPr/>
        <a:lstStyle/>
        <a:p>
          <a:endParaRPr lang="zh-CN" altLang="en-US"/>
        </a:p>
      </dgm:t>
    </dgm:pt>
    <dgm:pt modelId="{82C1080A-097D-44AC-A5B1-A641558CB231}">
      <dgm:prSet phldrT="[文本]">
        <dgm:style>
          <a:lnRef idx="3">
            <a:schemeClr val="lt1"/>
          </a:lnRef>
          <a:fillRef idx="1">
            <a:schemeClr val="accent1"/>
          </a:fillRef>
          <a:effectRef idx="1">
            <a:schemeClr val="accent1"/>
          </a:effectRef>
          <a:fontRef idx="minor">
            <a:schemeClr val="lt1"/>
          </a:fontRef>
        </dgm:style>
      </dgm:prSet>
      <dgm:spPr/>
      <dgm:t>
        <a:bodyPr/>
        <a:lstStyle/>
        <a:p>
          <a:r>
            <a:rPr lang="zh-CN" altLang="en-US" dirty="0" smtClean="0"/>
            <a:t>第二部分</a:t>
          </a:r>
          <a:endParaRPr lang="zh-CN" altLang="en-US" dirty="0"/>
        </a:p>
      </dgm:t>
    </dgm:pt>
    <dgm:pt modelId="{E213898A-5F17-4AA0-9523-8EA2C7198007}" type="parTrans" cxnId="{B9437F24-E156-4DB1-B5C5-A77DA69BA28F}">
      <dgm:prSet/>
      <dgm:spPr/>
      <dgm:t>
        <a:bodyPr/>
        <a:lstStyle/>
        <a:p>
          <a:endParaRPr lang="zh-CN" altLang="en-US"/>
        </a:p>
      </dgm:t>
    </dgm:pt>
    <dgm:pt modelId="{C22F02EA-37DF-4BF1-9033-3C5E39725C71}" type="sibTrans" cxnId="{B9437F24-E156-4DB1-B5C5-A77DA69BA28F}">
      <dgm:prSet/>
      <dgm:spPr/>
      <dgm:t>
        <a:bodyPr/>
        <a:lstStyle/>
        <a:p>
          <a:endParaRPr lang="zh-CN" altLang="en-US"/>
        </a:p>
      </dgm:t>
    </dgm:pt>
    <dgm:pt modelId="{48197416-0D9C-4977-988B-99D8127654BB}">
      <dgm:prSet phldrT="[文本]">
        <dgm:style>
          <a:lnRef idx="0">
            <a:schemeClr val="accent2"/>
          </a:lnRef>
          <a:fillRef idx="3">
            <a:schemeClr val="accent2"/>
          </a:fillRef>
          <a:effectRef idx="3">
            <a:schemeClr val="accent2"/>
          </a:effectRef>
          <a:fontRef idx="minor">
            <a:schemeClr val="lt1"/>
          </a:fontRef>
        </dgm:style>
      </dgm:prSet>
      <dgm:spPr/>
      <dgm:t>
        <a:bodyPr/>
        <a:lstStyle/>
        <a:p>
          <a:r>
            <a:rPr lang="zh-CN" altLang="en-US" dirty="0" smtClean="0"/>
            <a:t>第三部分</a:t>
          </a:r>
          <a:endParaRPr lang="zh-CN" altLang="en-US" dirty="0"/>
        </a:p>
      </dgm:t>
    </dgm:pt>
    <dgm:pt modelId="{AD9A959A-E8D2-4E24-95D6-1E5C78C45D00}" type="parTrans" cxnId="{C1016585-244B-4034-B834-9FDC491512AD}">
      <dgm:prSet/>
      <dgm:spPr/>
      <dgm:t>
        <a:bodyPr/>
        <a:lstStyle/>
        <a:p>
          <a:endParaRPr lang="zh-CN" altLang="en-US"/>
        </a:p>
      </dgm:t>
    </dgm:pt>
    <dgm:pt modelId="{870E3974-2327-46C5-BA63-363E2E108B10}" type="sibTrans" cxnId="{C1016585-244B-4034-B834-9FDC491512AD}">
      <dgm:prSet/>
      <dgm:spPr/>
      <dgm:t>
        <a:bodyPr/>
        <a:lstStyle/>
        <a:p>
          <a:endParaRPr lang="zh-CN" altLang="en-US"/>
        </a:p>
      </dgm:t>
    </dgm:pt>
    <dgm:pt modelId="{0672B866-97B2-45CC-B8E6-44A2B8026C32}">
      <dgm:prSet phldrT="[文本]">
        <dgm:style>
          <a:lnRef idx="3">
            <a:schemeClr val="lt1"/>
          </a:lnRef>
          <a:fillRef idx="1">
            <a:schemeClr val="accent1"/>
          </a:fillRef>
          <a:effectRef idx="1">
            <a:schemeClr val="accent1"/>
          </a:effectRef>
          <a:fontRef idx="minor">
            <a:schemeClr val="lt1"/>
          </a:fontRef>
        </dgm:style>
      </dgm:prSet>
      <dgm:spPr/>
      <dgm:t>
        <a:bodyPr/>
        <a:lstStyle/>
        <a:p>
          <a:r>
            <a:rPr lang="zh-CN" altLang="en-US" dirty="0" smtClean="0"/>
            <a:t>第四部分</a:t>
          </a:r>
          <a:endParaRPr lang="zh-CN" altLang="en-US" dirty="0"/>
        </a:p>
      </dgm:t>
    </dgm:pt>
    <dgm:pt modelId="{68E44E2F-2517-4C53-8E28-6BD7E0B16767}" type="parTrans" cxnId="{27C7572F-7BF1-4A98-BAA3-26251E4CA1A1}">
      <dgm:prSet/>
      <dgm:spPr/>
      <dgm:t>
        <a:bodyPr/>
        <a:lstStyle/>
        <a:p>
          <a:endParaRPr lang="zh-CN" altLang="en-US"/>
        </a:p>
      </dgm:t>
    </dgm:pt>
    <dgm:pt modelId="{87ED1E3F-C41B-4D48-86DD-263069F524B8}" type="sibTrans" cxnId="{27C7572F-7BF1-4A98-BAA3-26251E4CA1A1}">
      <dgm:prSet/>
      <dgm:spPr/>
      <dgm:t>
        <a:bodyPr/>
        <a:lstStyle/>
        <a:p>
          <a:endParaRPr lang="zh-CN" altLang="en-US"/>
        </a:p>
      </dgm:t>
    </dgm:pt>
    <dgm:pt modelId="{4EDEEC3A-C21B-4A01-BA0A-44ABD0EEACAB}">
      <dgm:prSet phldrT="[文本]">
        <dgm:style>
          <a:lnRef idx="3">
            <a:schemeClr val="lt1"/>
          </a:lnRef>
          <a:fillRef idx="1">
            <a:schemeClr val="accent1"/>
          </a:fillRef>
          <a:effectRef idx="1">
            <a:schemeClr val="accent1"/>
          </a:effectRef>
          <a:fontRef idx="minor">
            <a:schemeClr val="lt1"/>
          </a:fontRef>
        </dgm:style>
      </dgm:prSet>
      <dgm:spPr/>
      <dgm:t>
        <a:bodyPr/>
        <a:lstStyle/>
        <a:p>
          <a:r>
            <a:rPr lang="zh-CN" altLang="en-US" dirty="0" smtClean="0"/>
            <a:t>第五部分</a:t>
          </a:r>
          <a:endParaRPr lang="zh-CN" altLang="en-US" dirty="0"/>
        </a:p>
      </dgm:t>
    </dgm:pt>
    <dgm:pt modelId="{84FE2DDA-487C-4925-B66A-215A64391199}" type="parTrans" cxnId="{06B68883-0DFC-4F7A-9040-81F0376F7BA7}">
      <dgm:prSet/>
      <dgm:spPr/>
      <dgm:t>
        <a:bodyPr/>
        <a:lstStyle/>
        <a:p>
          <a:endParaRPr lang="zh-CN" altLang="en-US"/>
        </a:p>
      </dgm:t>
    </dgm:pt>
    <dgm:pt modelId="{47C14EE1-AE68-4DA0-AD40-B265289FE023}" type="sibTrans" cxnId="{06B68883-0DFC-4F7A-9040-81F0376F7BA7}">
      <dgm:prSet/>
      <dgm:spPr/>
      <dgm:t>
        <a:bodyPr/>
        <a:lstStyle/>
        <a:p>
          <a:endParaRPr lang="zh-CN" altLang="en-US"/>
        </a:p>
      </dgm:t>
    </dgm:pt>
    <dgm:pt modelId="{F1452E6B-E4B8-48F9-B925-8395B6D3B930}">
      <dgm:prSet phldrT="[文本]">
        <dgm:style>
          <a:lnRef idx="3">
            <a:schemeClr val="lt1"/>
          </a:lnRef>
          <a:fillRef idx="1">
            <a:schemeClr val="accent1"/>
          </a:fillRef>
          <a:effectRef idx="1">
            <a:schemeClr val="accent1"/>
          </a:effectRef>
          <a:fontRef idx="minor">
            <a:schemeClr val="lt1"/>
          </a:fontRef>
        </dgm:style>
      </dgm:prSet>
      <dgm:spPr/>
      <dgm:t>
        <a:bodyPr/>
        <a:lstStyle/>
        <a:p>
          <a:r>
            <a:rPr lang="zh-CN" altLang="en-US" dirty="0" smtClean="0">
              <a:solidFill>
                <a:schemeClr val="bg1"/>
              </a:solidFill>
            </a:rPr>
            <a:t>基础知识</a:t>
          </a:r>
          <a:endParaRPr lang="zh-CN" altLang="en-US" dirty="0">
            <a:solidFill>
              <a:schemeClr val="bg1"/>
            </a:solidFill>
          </a:endParaRPr>
        </a:p>
      </dgm:t>
    </dgm:pt>
    <dgm:pt modelId="{054D0D1B-3309-4B9A-B685-0AD071361558}" type="parTrans" cxnId="{AFC7D1A9-C844-4575-9CC0-420378E639FC}">
      <dgm:prSet/>
      <dgm:spPr/>
      <dgm:t>
        <a:bodyPr/>
        <a:lstStyle/>
        <a:p>
          <a:endParaRPr lang="zh-CN" altLang="en-US"/>
        </a:p>
      </dgm:t>
    </dgm:pt>
    <dgm:pt modelId="{C416B044-DE11-4D8B-9E0C-D8B781B69901}" type="sibTrans" cxnId="{AFC7D1A9-C844-4575-9CC0-420378E639FC}">
      <dgm:prSet/>
      <dgm:spPr/>
      <dgm:t>
        <a:bodyPr/>
        <a:lstStyle/>
        <a:p>
          <a:endParaRPr lang="zh-CN" altLang="en-US"/>
        </a:p>
      </dgm:t>
    </dgm:pt>
    <dgm:pt modelId="{4C8CC69A-FCAF-4EB7-B0E9-6B79B9066B51}">
      <dgm:prSet phldrT="[文本]">
        <dgm:style>
          <a:lnRef idx="3">
            <a:schemeClr val="lt1"/>
          </a:lnRef>
          <a:fillRef idx="1">
            <a:schemeClr val="accent1"/>
          </a:fillRef>
          <a:effectRef idx="1">
            <a:schemeClr val="accent1"/>
          </a:effectRef>
          <a:fontRef idx="minor">
            <a:schemeClr val="lt1"/>
          </a:fontRef>
        </dgm:style>
      </dgm:prSet>
      <dgm:spPr/>
      <dgm:t>
        <a:bodyPr/>
        <a:lstStyle/>
        <a:p>
          <a:r>
            <a:rPr lang="zh-CN" altLang="en-US" dirty="0" smtClean="0">
              <a:solidFill>
                <a:schemeClr val="bg1"/>
              </a:solidFill>
            </a:rPr>
            <a:t>初识</a:t>
          </a:r>
          <a:r>
            <a:rPr lang="en-US" altLang="zh-CN" dirty="0" smtClean="0">
              <a:solidFill>
                <a:schemeClr val="bg1"/>
              </a:solidFill>
            </a:rPr>
            <a:t>SOFA</a:t>
          </a:r>
          <a:endParaRPr lang="zh-CN" altLang="en-US" dirty="0">
            <a:solidFill>
              <a:schemeClr val="bg1"/>
            </a:solidFill>
          </a:endParaRPr>
        </a:p>
      </dgm:t>
    </dgm:pt>
    <dgm:pt modelId="{71012F88-4CE8-43BA-B1E0-6B467A4EDA5A}" type="parTrans" cxnId="{0492D8C4-D637-414A-A030-C675D3A31896}">
      <dgm:prSet/>
      <dgm:spPr/>
      <dgm:t>
        <a:bodyPr/>
        <a:lstStyle/>
        <a:p>
          <a:endParaRPr lang="zh-CN" altLang="en-US"/>
        </a:p>
      </dgm:t>
    </dgm:pt>
    <dgm:pt modelId="{DC95226C-19E9-4005-9493-4FDD7FC4AA12}" type="sibTrans" cxnId="{0492D8C4-D637-414A-A030-C675D3A31896}">
      <dgm:prSet/>
      <dgm:spPr/>
      <dgm:t>
        <a:bodyPr/>
        <a:lstStyle/>
        <a:p>
          <a:endParaRPr lang="zh-CN" altLang="en-US"/>
        </a:p>
      </dgm:t>
    </dgm:pt>
    <dgm:pt modelId="{E56C62E0-8FC5-47D2-8C84-02810ECD5C28}">
      <dgm:prSet phldrT="[文本]">
        <dgm:style>
          <a:lnRef idx="0">
            <a:schemeClr val="accent2"/>
          </a:lnRef>
          <a:fillRef idx="3">
            <a:schemeClr val="accent2"/>
          </a:fillRef>
          <a:effectRef idx="3">
            <a:schemeClr val="accent2"/>
          </a:effectRef>
          <a:fontRef idx="minor">
            <a:schemeClr val="lt1"/>
          </a:fontRef>
        </dgm:style>
      </dgm:prSet>
      <dgm:spPr/>
      <dgm:t>
        <a:bodyPr/>
        <a:lstStyle/>
        <a:p>
          <a:r>
            <a:rPr lang="en-US" altLang="zh-CN" dirty="0" smtClean="0">
              <a:solidFill>
                <a:schemeClr val="bg1"/>
              </a:solidFill>
            </a:rPr>
            <a:t>SOFA</a:t>
          </a:r>
          <a:r>
            <a:rPr lang="zh-CN" altLang="en-US" dirty="0" smtClean="0">
              <a:solidFill>
                <a:schemeClr val="bg1"/>
              </a:solidFill>
            </a:rPr>
            <a:t>实践</a:t>
          </a:r>
          <a:endParaRPr lang="zh-CN" altLang="en-US" dirty="0">
            <a:solidFill>
              <a:schemeClr val="bg1"/>
            </a:solidFill>
          </a:endParaRPr>
        </a:p>
      </dgm:t>
    </dgm:pt>
    <dgm:pt modelId="{DAAE5B10-42A2-4E32-A38E-917E575263C7}" type="parTrans" cxnId="{17E95646-A2EF-46C5-AD83-3FD379EAF94C}">
      <dgm:prSet/>
      <dgm:spPr/>
      <dgm:t>
        <a:bodyPr/>
        <a:lstStyle/>
        <a:p>
          <a:endParaRPr lang="zh-CN" altLang="en-US"/>
        </a:p>
      </dgm:t>
    </dgm:pt>
    <dgm:pt modelId="{8F935DC0-D644-4E22-AA66-6D11219AC74F}" type="sibTrans" cxnId="{17E95646-A2EF-46C5-AD83-3FD379EAF94C}">
      <dgm:prSet/>
      <dgm:spPr/>
      <dgm:t>
        <a:bodyPr/>
        <a:lstStyle/>
        <a:p>
          <a:endParaRPr lang="zh-CN" altLang="en-US"/>
        </a:p>
      </dgm:t>
    </dgm:pt>
    <dgm:pt modelId="{318A5204-D23E-446A-8D5D-2E0963BFACEF}">
      <dgm:prSet phldrT="[文本]">
        <dgm:style>
          <a:lnRef idx="3">
            <a:schemeClr val="lt1"/>
          </a:lnRef>
          <a:fillRef idx="1">
            <a:schemeClr val="accent1"/>
          </a:fillRef>
          <a:effectRef idx="1">
            <a:schemeClr val="accent1"/>
          </a:effectRef>
          <a:fontRef idx="minor">
            <a:schemeClr val="lt1"/>
          </a:fontRef>
        </dgm:style>
      </dgm:prSet>
      <dgm:spPr/>
      <dgm:t>
        <a:bodyPr/>
        <a:lstStyle/>
        <a:p>
          <a:r>
            <a:rPr lang="zh-CN" altLang="en-US" dirty="0" smtClean="0">
              <a:solidFill>
                <a:schemeClr val="bg1"/>
              </a:solidFill>
            </a:rPr>
            <a:t>进阶</a:t>
          </a:r>
          <a:endParaRPr lang="zh-CN" altLang="en-US" dirty="0">
            <a:solidFill>
              <a:schemeClr val="bg1"/>
            </a:solidFill>
          </a:endParaRPr>
        </a:p>
      </dgm:t>
    </dgm:pt>
    <dgm:pt modelId="{80558D4F-144B-4E25-B90F-CE92C0526CE0}" type="parTrans" cxnId="{213E44DD-AE6B-4F83-B7C1-A173F8214C58}">
      <dgm:prSet/>
      <dgm:spPr/>
      <dgm:t>
        <a:bodyPr/>
        <a:lstStyle/>
        <a:p>
          <a:endParaRPr lang="zh-CN" altLang="en-US"/>
        </a:p>
      </dgm:t>
    </dgm:pt>
    <dgm:pt modelId="{A595B704-4308-4532-9CF3-E224D1D51CF1}" type="sibTrans" cxnId="{213E44DD-AE6B-4F83-B7C1-A173F8214C58}">
      <dgm:prSet/>
      <dgm:spPr/>
      <dgm:t>
        <a:bodyPr/>
        <a:lstStyle/>
        <a:p>
          <a:endParaRPr lang="zh-CN" altLang="en-US"/>
        </a:p>
      </dgm:t>
    </dgm:pt>
    <dgm:pt modelId="{94A0BB7A-2125-4778-8E64-921F758700BF}">
      <dgm:prSet phldrT="[文本]">
        <dgm:style>
          <a:lnRef idx="3">
            <a:schemeClr val="lt1"/>
          </a:lnRef>
          <a:fillRef idx="1">
            <a:schemeClr val="accent1"/>
          </a:fillRef>
          <a:effectRef idx="1">
            <a:schemeClr val="accent1"/>
          </a:effectRef>
          <a:fontRef idx="minor">
            <a:schemeClr val="lt1"/>
          </a:fontRef>
        </dgm:style>
      </dgm:prSet>
      <dgm:spPr/>
      <dgm:t>
        <a:bodyPr/>
        <a:lstStyle/>
        <a:p>
          <a:r>
            <a:rPr lang="zh-CN" altLang="en-US" dirty="0" smtClean="0">
              <a:solidFill>
                <a:schemeClr val="bg1"/>
              </a:solidFill>
            </a:rPr>
            <a:t>实例演示</a:t>
          </a:r>
          <a:endParaRPr lang="zh-CN" altLang="en-US" dirty="0">
            <a:solidFill>
              <a:schemeClr val="bg1"/>
            </a:solidFill>
          </a:endParaRPr>
        </a:p>
      </dgm:t>
    </dgm:pt>
    <dgm:pt modelId="{3A20F76E-8F68-4BA7-BBF2-CA270A839816}" type="parTrans" cxnId="{B96E00D4-4B14-4860-A3A7-77A19D60C226}">
      <dgm:prSet/>
      <dgm:spPr/>
      <dgm:t>
        <a:bodyPr/>
        <a:lstStyle/>
        <a:p>
          <a:endParaRPr lang="zh-CN" altLang="en-US"/>
        </a:p>
      </dgm:t>
    </dgm:pt>
    <dgm:pt modelId="{7CAA0B05-9AB6-4BAC-ACE4-6B9C6240D48D}" type="sibTrans" cxnId="{B96E00D4-4B14-4860-A3A7-77A19D60C226}">
      <dgm:prSet/>
      <dgm:spPr/>
      <dgm:t>
        <a:bodyPr/>
        <a:lstStyle/>
        <a:p>
          <a:endParaRPr lang="zh-CN" altLang="en-US"/>
        </a:p>
      </dgm:t>
    </dgm:pt>
    <dgm:pt modelId="{216399A6-CC45-45F0-9DA5-2BD0E97C0362}" type="pres">
      <dgm:prSet presAssocID="{B3802C8D-96F1-4580-804E-E0E3EDBDF42E}" presName="linearFlow" presStyleCnt="0">
        <dgm:presLayoutVars>
          <dgm:dir/>
          <dgm:animLvl val="lvl"/>
          <dgm:resizeHandles val="exact"/>
        </dgm:presLayoutVars>
      </dgm:prSet>
      <dgm:spPr/>
      <dgm:t>
        <a:bodyPr/>
        <a:lstStyle/>
        <a:p>
          <a:endParaRPr lang="zh-CN" altLang="en-US"/>
        </a:p>
      </dgm:t>
    </dgm:pt>
    <dgm:pt modelId="{2ABBC61D-4C97-4A1B-AAC1-375D46DDDED7}" type="pres">
      <dgm:prSet presAssocID="{8311EF92-E119-46E5-8FD3-7C107304F48F}" presName="composite" presStyleCnt="0"/>
      <dgm:spPr/>
    </dgm:pt>
    <dgm:pt modelId="{6D4BDFED-2953-4193-9A40-4BCC8DF30F6D}" type="pres">
      <dgm:prSet presAssocID="{8311EF92-E119-46E5-8FD3-7C107304F48F}" presName="parentText" presStyleLbl="alignNode1" presStyleIdx="0" presStyleCnt="5">
        <dgm:presLayoutVars>
          <dgm:chMax val="1"/>
          <dgm:bulletEnabled val="1"/>
        </dgm:presLayoutVars>
      </dgm:prSet>
      <dgm:spPr/>
      <dgm:t>
        <a:bodyPr/>
        <a:lstStyle/>
        <a:p>
          <a:endParaRPr lang="zh-CN" altLang="en-US"/>
        </a:p>
      </dgm:t>
    </dgm:pt>
    <dgm:pt modelId="{8B620CC7-90D7-4F3D-B5F5-D8EEC55FD429}" type="pres">
      <dgm:prSet presAssocID="{8311EF92-E119-46E5-8FD3-7C107304F48F}" presName="descendantText" presStyleLbl="alignAcc1" presStyleIdx="0" presStyleCnt="5">
        <dgm:presLayoutVars>
          <dgm:bulletEnabled val="1"/>
        </dgm:presLayoutVars>
      </dgm:prSet>
      <dgm:spPr/>
      <dgm:t>
        <a:bodyPr/>
        <a:lstStyle/>
        <a:p>
          <a:endParaRPr lang="zh-CN" altLang="en-US"/>
        </a:p>
      </dgm:t>
    </dgm:pt>
    <dgm:pt modelId="{E9605F5B-4DEC-438C-B5D3-76F193B6DA05}" type="pres">
      <dgm:prSet presAssocID="{B9BE3548-206F-4CD8-84AE-17A8FD0CADFB}" presName="sp" presStyleCnt="0"/>
      <dgm:spPr/>
    </dgm:pt>
    <dgm:pt modelId="{A7F6EB4D-838B-4AAD-AA54-B308746FC43E}" type="pres">
      <dgm:prSet presAssocID="{82C1080A-097D-44AC-A5B1-A641558CB231}" presName="composite" presStyleCnt="0"/>
      <dgm:spPr/>
    </dgm:pt>
    <dgm:pt modelId="{20D7AEB7-EAD7-4B0F-92BD-EBB6C25E967E}" type="pres">
      <dgm:prSet presAssocID="{82C1080A-097D-44AC-A5B1-A641558CB231}" presName="parentText" presStyleLbl="alignNode1" presStyleIdx="1" presStyleCnt="5">
        <dgm:presLayoutVars>
          <dgm:chMax val="1"/>
          <dgm:bulletEnabled val="1"/>
        </dgm:presLayoutVars>
      </dgm:prSet>
      <dgm:spPr/>
      <dgm:t>
        <a:bodyPr/>
        <a:lstStyle/>
        <a:p>
          <a:endParaRPr lang="zh-CN" altLang="en-US"/>
        </a:p>
      </dgm:t>
    </dgm:pt>
    <dgm:pt modelId="{463586CE-0241-4BFC-BE1B-433B97E5F10A}" type="pres">
      <dgm:prSet presAssocID="{82C1080A-097D-44AC-A5B1-A641558CB231}" presName="descendantText" presStyleLbl="alignAcc1" presStyleIdx="1" presStyleCnt="5">
        <dgm:presLayoutVars>
          <dgm:bulletEnabled val="1"/>
        </dgm:presLayoutVars>
      </dgm:prSet>
      <dgm:spPr/>
      <dgm:t>
        <a:bodyPr/>
        <a:lstStyle/>
        <a:p>
          <a:endParaRPr lang="zh-CN" altLang="en-US"/>
        </a:p>
      </dgm:t>
    </dgm:pt>
    <dgm:pt modelId="{FB4545F9-1594-4021-8447-74E6B39A6DD9}" type="pres">
      <dgm:prSet presAssocID="{C22F02EA-37DF-4BF1-9033-3C5E39725C71}" presName="sp" presStyleCnt="0"/>
      <dgm:spPr/>
    </dgm:pt>
    <dgm:pt modelId="{0B323176-1916-429E-91C1-41045E89908F}" type="pres">
      <dgm:prSet presAssocID="{48197416-0D9C-4977-988B-99D8127654BB}" presName="composite" presStyleCnt="0"/>
      <dgm:spPr/>
    </dgm:pt>
    <dgm:pt modelId="{FB903EE6-D468-4E23-A11A-ADD4C5792155}" type="pres">
      <dgm:prSet presAssocID="{48197416-0D9C-4977-988B-99D8127654BB}" presName="parentText" presStyleLbl="alignNode1" presStyleIdx="2" presStyleCnt="5">
        <dgm:presLayoutVars>
          <dgm:chMax val="1"/>
          <dgm:bulletEnabled val="1"/>
        </dgm:presLayoutVars>
      </dgm:prSet>
      <dgm:spPr/>
      <dgm:t>
        <a:bodyPr/>
        <a:lstStyle/>
        <a:p>
          <a:endParaRPr lang="zh-CN" altLang="en-US"/>
        </a:p>
      </dgm:t>
    </dgm:pt>
    <dgm:pt modelId="{9C94B016-6FFB-4E67-BFC7-87B09BE80AA6}" type="pres">
      <dgm:prSet presAssocID="{48197416-0D9C-4977-988B-99D8127654BB}" presName="descendantText" presStyleLbl="alignAcc1" presStyleIdx="2" presStyleCnt="5">
        <dgm:presLayoutVars>
          <dgm:bulletEnabled val="1"/>
        </dgm:presLayoutVars>
      </dgm:prSet>
      <dgm:spPr/>
      <dgm:t>
        <a:bodyPr/>
        <a:lstStyle/>
        <a:p>
          <a:endParaRPr lang="zh-CN" altLang="en-US"/>
        </a:p>
      </dgm:t>
    </dgm:pt>
    <dgm:pt modelId="{6346461A-7A8B-430D-867D-2B2366765D5E}" type="pres">
      <dgm:prSet presAssocID="{870E3974-2327-46C5-BA63-363E2E108B10}" presName="sp" presStyleCnt="0"/>
      <dgm:spPr/>
    </dgm:pt>
    <dgm:pt modelId="{12A03112-1221-47BB-9D7D-F5E1D7A6A636}" type="pres">
      <dgm:prSet presAssocID="{0672B866-97B2-45CC-B8E6-44A2B8026C32}" presName="composite" presStyleCnt="0"/>
      <dgm:spPr/>
    </dgm:pt>
    <dgm:pt modelId="{7E464C7D-1F8D-4F47-A32F-BF15935BDE3E}" type="pres">
      <dgm:prSet presAssocID="{0672B866-97B2-45CC-B8E6-44A2B8026C32}" presName="parentText" presStyleLbl="alignNode1" presStyleIdx="3" presStyleCnt="5">
        <dgm:presLayoutVars>
          <dgm:chMax val="1"/>
          <dgm:bulletEnabled val="1"/>
        </dgm:presLayoutVars>
      </dgm:prSet>
      <dgm:spPr/>
      <dgm:t>
        <a:bodyPr/>
        <a:lstStyle/>
        <a:p>
          <a:endParaRPr lang="zh-CN" altLang="en-US"/>
        </a:p>
      </dgm:t>
    </dgm:pt>
    <dgm:pt modelId="{CB379600-E3C1-4640-A7E4-B9CEDFB3B1E2}" type="pres">
      <dgm:prSet presAssocID="{0672B866-97B2-45CC-B8E6-44A2B8026C32}" presName="descendantText" presStyleLbl="alignAcc1" presStyleIdx="3" presStyleCnt="5">
        <dgm:presLayoutVars>
          <dgm:bulletEnabled val="1"/>
        </dgm:presLayoutVars>
      </dgm:prSet>
      <dgm:spPr/>
      <dgm:t>
        <a:bodyPr/>
        <a:lstStyle/>
        <a:p>
          <a:endParaRPr lang="zh-CN" altLang="en-US"/>
        </a:p>
      </dgm:t>
    </dgm:pt>
    <dgm:pt modelId="{0AE44811-8532-461C-AE5C-606686567F91}" type="pres">
      <dgm:prSet presAssocID="{87ED1E3F-C41B-4D48-86DD-263069F524B8}" presName="sp" presStyleCnt="0"/>
      <dgm:spPr/>
    </dgm:pt>
    <dgm:pt modelId="{8EF3CD8C-F2C3-4D67-9356-7769DD1CD265}" type="pres">
      <dgm:prSet presAssocID="{4EDEEC3A-C21B-4A01-BA0A-44ABD0EEACAB}" presName="composite" presStyleCnt="0"/>
      <dgm:spPr/>
    </dgm:pt>
    <dgm:pt modelId="{E0B3B7AB-1AE9-49AC-9C5A-9DB7A1DBB11A}" type="pres">
      <dgm:prSet presAssocID="{4EDEEC3A-C21B-4A01-BA0A-44ABD0EEACAB}" presName="parentText" presStyleLbl="alignNode1" presStyleIdx="4" presStyleCnt="5">
        <dgm:presLayoutVars>
          <dgm:chMax val="1"/>
          <dgm:bulletEnabled val="1"/>
        </dgm:presLayoutVars>
      </dgm:prSet>
      <dgm:spPr/>
      <dgm:t>
        <a:bodyPr/>
        <a:lstStyle/>
        <a:p>
          <a:endParaRPr lang="zh-CN" altLang="en-US"/>
        </a:p>
      </dgm:t>
    </dgm:pt>
    <dgm:pt modelId="{D849E081-50BB-48BE-BB8E-00360F6AC273}" type="pres">
      <dgm:prSet presAssocID="{4EDEEC3A-C21B-4A01-BA0A-44ABD0EEACAB}" presName="descendantText" presStyleLbl="alignAcc1" presStyleIdx="4" presStyleCnt="5">
        <dgm:presLayoutVars>
          <dgm:bulletEnabled val="1"/>
        </dgm:presLayoutVars>
      </dgm:prSet>
      <dgm:spPr/>
      <dgm:t>
        <a:bodyPr/>
        <a:lstStyle/>
        <a:p>
          <a:endParaRPr lang="zh-CN" altLang="en-US"/>
        </a:p>
      </dgm:t>
    </dgm:pt>
  </dgm:ptLst>
  <dgm:cxnLst>
    <dgm:cxn modelId="{17E95646-A2EF-46C5-AD83-3FD379EAF94C}" srcId="{48197416-0D9C-4977-988B-99D8127654BB}" destId="{E56C62E0-8FC5-47D2-8C84-02810ECD5C28}" srcOrd="0" destOrd="0" parTransId="{DAAE5B10-42A2-4E32-A38E-917E575263C7}" sibTransId="{8F935DC0-D644-4E22-AA66-6D11219AC74F}"/>
    <dgm:cxn modelId="{19685B64-02C6-498A-ADFC-CC9AD9D55AAF}" type="presOf" srcId="{94A0BB7A-2125-4778-8E64-921F758700BF}" destId="{D849E081-50BB-48BE-BB8E-00360F6AC273}" srcOrd="0" destOrd="0" presId="urn:microsoft.com/office/officeart/2005/8/layout/chevron2"/>
    <dgm:cxn modelId="{689F0176-AC1A-4866-84C3-5BC8B6FDED83}" type="presOf" srcId="{0672B866-97B2-45CC-B8E6-44A2B8026C32}" destId="{7E464C7D-1F8D-4F47-A32F-BF15935BDE3E}" srcOrd="0" destOrd="0" presId="urn:microsoft.com/office/officeart/2005/8/layout/chevron2"/>
    <dgm:cxn modelId="{AFC7D1A9-C844-4575-9CC0-420378E639FC}" srcId="{8311EF92-E119-46E5-8FD3-7C107304F48F}" destId="{F1452E6B-E4B8-48F9-B925-8395B6D3B930}" srcOrd="0" destOrd="0" parTransId="{054D0D1B-3309-4B9A-B685-0AD071361558}" sibTransId="{C416B044-DE11-4D8B-9E0C-D8B781B69901}"/>
    <dgm:cxn modelId="{27C7572F-7BF1-4A98-BAA3-26251E4CA1A1}" srcId="{B3802C8D-96F1-4580-804E-E0E3EDBDF42E}" destId="{0672B866-97B2-45CC-B8E6-44A2B8026C32}" srcOrd="3" destOrd="0" parTransId="{68E44E2F-2517-4C53-8E28-6BD7E0B16767}" sibTransId="{87ED1E3F-C41B-4D48-86DD-263069F524B8}"/>
    <dgm:cxn modelId="{D1162550-43A0-4DAA-9BEA-B536CDADF5B3}" srcId="{B3802C8D-96F1-4580-804E-E0E3EDBDF42E}" destId="{8311EF92-E119-46E5-8FD3-7C107304F48F}" srcOrd="0" destOrd="0" parTransId="{3079930F-6BF8-4CC3-8A15-4AC465022D22}" sibTransId="{B9BE3548-206F-4CD8-84AE-17A8FD0CADFB}"/>
    <dgm:cxn modelId="{F582B4B4-90E0-4E52-84AB-1052E07BED82}" type="presOf" srcId="{8311EF92-E119-46E5-8FD3-7C107304F48F}" destId="{6D4BDFED-2953-4193-9A40-4BCC8DF30F6D}" srcOrd="0" destOrd="0" presId="urn:microsoft.com/office/officeart/2005/8/layout/chevron2"/>
    <dgm:cxn modelId="{0492D8C4-D637-414A-A030-C675D3A31896}" srcId="{82C1080A-097D-44AC-A5B1-A641558CB231}" destId="{4C8CC69A-FCAF-4EB7-B0E9-6B79B9066B51}" srcOrd="0" destOrd="0" parTransId="{71012F88-4CE8-43BA-B1E0-6B467A4EDA5A}" sibTransId="{DC95226C-19E9-4005-9493-4FDD7FC4AA12}"/>
    <dgm:cxn modelId="{BAC0C5E5-28F3-49B0-9B8A-FDF9F7347E88}" type="presOf" srcId="{F1452E6B-E4B8-48F9-B925-8395B6D3B930}" destId="{8B620CC7-90D7-4F3D-B5F5-D8EEC55FD429}" srcOrd="0" destOrd="0" presId="urn:microsoft.com/office/officeart/2005/8/layout/chevron2"/>
    <dgm:cxn modelId="{06B68883-0DFC-4F7A-9040-81F0376F7BA7}" srcId="{B3802C8D-96F1-4580-804E-E0E3EDBDF42E}" destId="{4EDEEC3A-C21B-4A01-BA0A-44ABD0EEACAB}" srcOrd="4" destOrd="0" parTransId="{84FE2DDA-487C-4925-B66A-215A64391199}" sibTransId="{47C14EE1-AE68-4DA0-AD40-B265289FE023}"/>
    <dgm:cxn modelId="{141EA6B4-37B9-4930-B4A4-3A9B4BA096EB}" type="presOf" srcId="{48197416-0D9C-4977-988B-99D8127654BB}" destId="{FB903EE6-D468-4E23-A11A-ADD4C5792155}" srcOrd="0" destOrd="0" presId="urn:microsoft.com/office/officeart/2005/8/layout/chevron2"/>
    <dgm:cxn modelId="{C1016585-244B-4034-B834-9FDC491512AD}" srcId="{B3802C8D-96F1-4580-804E-E0E3EDBDF42E}" destId="{48197416-0D9C-4977-988B-99D8127654BB}" srcOrd="2" destOrd="0" parTransId="{AD9A959A-E8D2-4E24-95D6-1E5C78C45D00}" sibTransId="{870E3974-2327-46C5-BA63-363E2E108B10}"/>
    <dgm:cxn modelId="{213E44DD-AE6B-4F83-B7C1-A173F8214C58}" srcId="{0672B866-97B2-45CC-B8E6-44A2B8026C32}" destId="{318A5204-D23E-446A-8D5D-2E0963BFACEF}" srcOrd="0" destOrd="0" parTransId="{80558D4F-144B-4E25-B90F-CE92C0526CE0}" sibTransId="{A595B704-4308-4532-9CF3-E224D1D51CF1}"/>
    <dgm:cxn modelId="{16C8359B-BDD0-4991-8A2C-5E0121325433}" type="presOf" srcId="{4EDEEC3A-C21B-4A01-BA0A-44ABD0EEACAB}" destId="{E0B3B7AB-1AE9-49AC-9C5A-9DB7A1DBB11A}" srcOrd="0" destOrd="0" presId="urn:microsoft.com/office/officeart/2005/8/layout/chevron2"/>
    <dgm:cxn modelId="{328F1776-7FAE-4FE5-AA53-6056DA3D1308}" type="presOf" srcId="{82C1080A-097D-44AC-A5B1-A641558CB231}" destId="{20D7AEB7-EAD7-4B0F-92BD-EBB6C25E967E}" srcOrd="0" destOrd="0" presId="urn:microsoft.com/office/officeart/2005/8/layout/chevron2"/>
    <dgm:cxn modelId="{B96E00D4-4B14-4860-A3A7-77A19D60C226}" srcId="{4EDEEC3A-C21B-4A01-BA0A-44ABD0EEACAB}" destId="{94A0BB7A-2125-4778-8E64-921F758700BF}" srcOrd="0" destOrd="0" parTransId="{3A20F76E-8F68-4BA7-BBF2-CA270A839816}" sibTransId="{7CAA0B05-9AB6-4BAC-ACE4-6B9C6240D48D}"/>
    <dgm:cxn modelId="{B9437F24-E156-4DB1-B5C5-A77DA69BA28F}" srcId="{B3802C8D-96F1-4580-804E-E0E3EDBDF42E}" destId="{82C1080A-097D-44AC-A5B1-A641558CB231}" srcOrd="1" destOrd="0" parTransId="{E213898A-5F17-4AA0-9523-8EA2C7198007}" sibTransId="{C22F02EA-37DF-4BF1-9033-3C5E39725C71}"/>
    <dgm:cxn modelId="{1A7B2959-C28A-4700-BAA4-D82A050A6EAD}" type="presOf" srcId="{4C8CC69A-FCAF-4EB7-B0E9-6B79B9066B51}" destId="{463586CE-0241-4BFC-BE1B-433B97E5F10A}" srcOrd="0" destOrd="0" presId="urn:microsoft.com/office/officeart/2005/8/layout/chevron2"/>
    <dgm:cxn modelId="{BCCFC6CD-19FE-479D-9DD3-0F7BD2DD1C60}" type="presOf" srcId="{318A5204-D23E-446A-8D5D-2E0963BFACEF}" destId="{CB379600-E3C1-4640-A7E4-B9CEDFB3B1E2}" srcOrd="0" destOrd="0" presId="urn:microsoft.com/office/officeart/2005/8/layout/chevron2"/>
    <dgm:cxn modelId="{2949FF6F-2693-46DF-B3F0-5B28CAF62639}" type="presOf" srcId="{B3802C8D-96F1-4580-804E-E0E3EDBDF42E}" destId="{216399A6-CC45-45F0-9DA5-2BD0E97C0362}" srcOrd="0" destOrd="0" presId="urn:microsoft.com/office/officeart/2005/8/layout/chevron2"/>
    <dgm:cxn modelId="{344F53AF-D2F3-452E-BE0F-564403ED7184}" type="presOf" srcId="{E56C62E0-8FC5-47D2-8C84-02810ECD5C28}" destId="{9C94B016-6FFB-4E67-BFC7-87B09BE80AA6}" srcOrd="0" destOrd="0" presId="urn:microsoft.com/office/officeart/2005/8/layout/chevron2"/>
    <dgm:cxn modelId="{745962BC-4E7B-46EE-BC44-51B2F3EC3166}" type="presParOf" srcId="{216399A6-CC45-45F0-9DA5-2BD0E97C0362}" destId="{2ABBC61D-4C97-4A1B-AAC1-375D46DDDED7}" srcOrd="0" destOrd="0" presId="urn:microsoft.com/office/officeart/2005/8/layout/chevron2"/>
    <dgm:cxn modelId="{DB2FD8AB-5A7F-4C06-8974-056039F1C4DD}" type="presParOf" srcId="{2ABBC61D-4C97-4A1B-AAC1-375D46DDDED7}" destId="{6D4BDFED-2953-4193-9A40-4BCC8DF30F6D}" srcOrd="0" destOrd="0" presId="urn:microsoft.com/office/officeart/2005/8/layout/chevron2"/>
    <dgm:cxn modelId="{2A54EA84-0EE7-4DFB-B912-AAD32A824786}" type="presParOf" srcId="{2ABBC61D-4C97-4A1B-AAC1-375D46DDDED7}" destId="{8B620CC7-90D7-4F3D-B5F5-D8EEC55FD429}" srcOrd="1" destOrd="0" presId="urn:microsoft.com/office/officeart/2005/8/layout/chevron2"/>
    <dgm:cxn modelId="{752CB984-F5B1-410D-9E80-C29570C9787F}" type="presParOf" srcId="{216399A6-CC45-45F0-9DA5-2BD0E97C0362}" destId="{E9605F5B-4DEC-438C-B5D3-76F193B6DA05}" srcOrd="1" destOrd="0" presId="urn:microsoft.com/office/officeart/2005/8/layout/chevron2"/>
    <dgm:cxn modelId="{F1681848-43CA-4D9E-8A1A-DC5CE9CAFDF0}" type="presParOf" srcId="{216399A6-CC45-45F0-9DA5-2BD0E97C0362}" destId="{A7F6EB4D-838B-4AAD-AA54-B308746FC43E}" srcOrd="2" destOrd="0" presId="urn:microsoft.com/office/officeart/2005/8/layout/chevron2"/>
    <dgm:cxn modelId="{C701CB05-F4FF-44D8-83BD-ACD1843F800C}" type="presParOf" srcId="{A7F6EB4D-838B-4AAD-AA54-B308746FC43E}" destId="{20D7AEB7-EAD7-4B0F-92BD-EBB6C25E967E}" srcOrd="0" destOrd="0" presId="urn:microsoft.com/office/officeart/2005/8/layout/chevron2"/>
    <dgm:cxn modelId="{E4E447DB-9D45-4E37-B6AF-8CBC40943784}" type="presParOf" srcId="{A7F6EB4D-838B-4AAD-AA54-B308746FC43E}" destId="{463586CE-0241-4BFC-BE1B-433B97E5F10A}" srcOrd="1" destOrd="0" presId="urn:microsoft.com/office/officeart/2005/8/layout/chevron2"/>
    <dgm:cxn modelId="{6D216CE6-8108-4AE6-BA19-BC665961B0F6}" type="presParOf" srcId="{216399A6-CC45-45F0-9DA5-2BD0E97C0362}" destId="{FB4545F9-1594-4021-8447-74E6B39A6DD9}" srcOrd="3" destOrd="0" presId="urn:microsoft.com/office/officeart/2005/8/layout/chevron2"/>
    <dgm:cxn modelId="{F44AE8B6-EC0B-4214-904F-D70D9509865E}" type="presParOf" srcId="{216399A6-CC45-45F0-9DA5-2BD0E97C0362}" destId="{0B323176-1916-429E-91C1-41045E89908F}" srcOrd="4" destOrd="0" presId="urn:microsoft.com/office/officeart/2005/8/layout/chevron2"/>
    <dgm:cxn modelId="{F312A10F-3069-48C9-861C-6E1A0E006687}" type="presParOf" srcId="{0B323176-1916-429E-91C1-41045E89908F}" destId="{FB903EE6-D468-4E23-A11A-ADD4C5792155}" srcOrd="0" destOrd="0" presId="urn:microsoft.com/office/officeart/2005/8/layout/chevron2"/>
    <dgm:cxn modelId="{841F2239-FF6E-4DDF-BE08-A194F0A15413}" type="presParOf" srcId="{0B323176-1916-429E-91C1-41045E89908F}" destId="{9C94B016-6FFB-4E67-BFC7-87B09BE80AA6}" srcOrd="1" destOrd="0" presId="urn:microsoft.com/office/officeart/2005/8/layout/chevron2"/>
    <dgm:cxn modelId="{13AB7BE7-715C-484B-A417-39BD9E9E6776}" type="presParOf" srcId="{216399A6-CC45-45F0-9DA5-2BD0E97C0362}" destId="{6346461A-7A8B-430D-867D-2B2366765D5E}" srcOrd="5" destOrd="0" presId="urn:microsoft.com/office/officeart/2005/8/layout/chevron2"/>
    <dgm:cxn modelId="{3442CA58-D946-4828-A40B-8948022E8526}" type="presParOf" srcId="{216399A6-CC45-45F0-9DA5-2BD0E97C0362}" destId="{12A03112-1221-47BB-9D7D-F5E1D7A6A636}" srcOrd="6" destOrd="0" presId="urn:microsoft.com/office/officeart/2005/8/layout/chevron2"/>
    <dgm:cxn modelId="{707E19D9-A12A-4928-AF6B-E5282AEA75DB}" type="presParOf" srcId="{12A03112-1221-47BB-9D7D-F5E1D7A6A636}" destId="{7E464C7D-1F8D-4F47-A32F-BF15935BDE3E}" srcOrd="0" destOrd="0" presId="urn:microsoft.com/office/officeart/2005/8/layout/chevron2"/>
    <dgm:cxn modelId="{ED364BFE-7FCA-4995-94C3-F6EE9F8AD638}" type="presParOf" srcId="{12A03112-1221-47BB-9D7D-F5E1D7A6A636}" destId="{CB379600-E3C1-4640-A7E4-B9CEDFB3B1E2}" srcOrd="1" destOrd="0" presId="urn:microsoft.com/office/officeart/2005/8/layout/chevron2"/>
    <dgm:cxn modelId="{B089E074-CC64-4A2E-B2D1-C47366985A8F}" type="presParOf" srcId="{216399A6-CC45-45F0-9DA5-2BD0E97C0362}" destId="{0AE44811-8532-461C-AE5C-606686567F91}" srcOrd="7" destOrd="0" presId="urn:microsoft.com/office/officeart/2005/8/layout/chevron2"/>
    <dgm:cxn modelId="{E4755CBA-673A-4EA6-955B-EBAFEAD14113}" type="presParOf" srcId="{216399A6-CC45-45F0-9DA5-2BD0E97C0362}" destId="{8EF3CD8C-F2C3-4D67-9356-7769DD1CD265}" srcOrd="8" destOrd="0" presId="urn:microsoft.com/office/officeart/2005/8/layout/chevron2"/>
    <dgm:cxn modelId="{6DF0CC7E-1A7E-4D21-B8D0-4891F8049487}" type="presParOf" srcId="{8EF3CD8C-F2C3-4D67-9356-7769DD1CD265}" destId="{E0B3B7AB-1AE9-49AC-9C5A-9DB7A1DBB11A}" srcOrd="0" destOrd="0" presId="urn:microsoft.com/office/officeart/2005/8/layout/chevron2"/>
    <dgm:cxn modelId="{E6A1E023-D161-4B12-812F-8782978A0F63}" type="presParOf" srcId="{8EF3CD8C-F2C3-4D67-9356-7769DD1CD265}" destId="{D849E081-50BB-48BE-BB8E-00360F6AC27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3802C8D-96F1-4580-804E-E0E3EDBDF42E}"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8311EF92-E119-46E5-8FD3-7C107304F48F}">
      <dgm:prSet phldrT="[文本]">
        <dgm:style>
          <a:lnRef idx="3">
            <a:schemeClr val="lt1"/>
          </a:lnRef>
          <a:fillRef idx="1">
            <a:schemeClr val="accent1"/>
          </a:fillRef>
          <a:effectRef idx="1">
            <a:schemeClr val="accent1"/>
          </a:effectRef>
          <a:fontRef idx="minor">
            <a:schemeClr val="lt1"/>
          </a:fontRef>
        </dgm:style>
      </dgm:prSet>
      <dgm:spPr/>
      <dgm:t>
        <a:bodyPr/>
        <a:lstStyle/>
        <a:p>
          <a:r>
            <a:rPr lang="zh-CN" altLang="en-US" dirty="0" smtClean="0"/>
            <a:t>第一部分</a:t>
          </a:r>
          <a:endParaRPr lang="zh-CN" altLang="en-US" dirty="0"/>
        </a:p>
      </dgm:t>
    </dgm:pt>
    <dgm:pt modelId="{3079930F-6BF8-4CC3-8A15-4AC465022D22}" type="parTrans" cxnId="{D1162550-43A0-4DAA-9BEA-B536CDADF5B3}">
      <dgm:prSet/>
      <dgm:spPr/>
      <dgm:t>
        <a:bodyPr/>
        <a:lstStyle/>
        <a:p>
          <a:endParaRPr lang="zh-CN" altLang="en-US"/>
        </a:p>
      </dgm:t>
    </dgm:pt>
    <dgm:pt modelId="{B9BE3548-206F-4CD8-84AE-17A8FD0CADFB}" type="sibTrans" cxnId="{D1162550-43A0-4DAA-9BEA-B536CDADF5B3}">
      <dgm:prSet/>
      <dgm:spPr/>
      <dgm:t>
        <a:bodyPr/>
        <a:lstStyle/>
        <a:p>
          <a:endParaRPr lang="zh-CN" altLang="en-US"/>
        </a:p>
      </dgm:t>
    </dgm:pt>
    <dgm:pt modelId="{82C1080A-097D-44AC-A5B1-A641558CB231}">
      <dgm:prSet phldrT="[文本]">
        <dgm:style>
          <a:lnRef idx="3">
            <a:schemeClr val="lt1"/>
          </a:lnRef>
          <a:fillRef idx="1">
            <a:schemeClr val="accent1"/>
          </a:fillRef>
          <a:effectRef idx="1">
            <a:schemeClr val="accent1"/>
          </a:effectRef>
          <a:fontRef idx="minor">
            <a:schemeClr val="lt1"/>
          </a:fontRef>
        </dgm:style>
      </dgm:prSet>
      <dgm:spPr/>
      <dgm:t>
        <a:bodyPr/>
        <a:lstStyle/>
        <a:p>
          <a:r>
            <a:rPr lang="zh-CN" altLang="en-US" dirty="0" smtClean="0"/>
            <a:t>第二部分</a:t>
          </a:r>
          <a:endParaRPr lang="zh-CN" altLang="en-US" dirty="0"/>
        </a:p>
      </dgm:t>
    </dgm:pt>
    <dgm:pt modelId="{E213898A-5F17-4AA0-9523-8EA2C7198007}" type="parTrans" cxnId="{B9437F24-E156-4DB1-B5C5-A77DA69BA28F}">
      <dgm:prSet/>
      <dgm:spPr/>
      <dgm:t>
        <a:bodyPr/>
        <a:lstStyle/>
        <a:p>
          <a:endParaRPr lang="zh-CN" altLang="en-US"/>
        </a:p>
      </dgm:t>
    </dgm:pt>
    <dgm:pt modelId="{C22F02EA-37DF-4BF1-9033-3C5E39725C71}" type="sibTrans" cxnId="{B9437F24-E156-4DB1-B5C5-A77DA69BA28F}">
      <dgm:prSet/>
      <dgm:spPr/>
      <dgm:t>
        <a:bodyPr/>
        <a:lstStyle/>
        <a:p>
          <a:endParaRPr lang="zh-CN" altLang="en-US"/>
        </a:p>
      </dgm:t>
    </dgm:pt>
    <dgm:pt modelId="{48197416-0D9C-4977-988B-99D8127654BB}">
      <dgm:prSet phldrT="[文本]">
        <dgm:style>
          <a:lnRef idx="3">
            <a:schemeClr val="lt1"/>
          </a:lnRef>
          <a:fillRef idx="1">
            <a:schemeClr val="accent1"/>
          </a:fillRef>
          <a:effectRef idx="1">
            <a:schemeClr val="accent1"/>
          </a:effectRef>
          <a:fontRef idx="minor">
            <a:schemeClr val="lt1"/>
          </a:fontRef>
        </dgm:style>
      </dgm:prSet>
      <dgm:spPr/>
      <dgm:t>
        <a:bodyPr/>
        <a:lstStyle/>
        <a:p>
          <a:r>
            <a:rPr lang="zh-CN" altLang="en-US" dirty="0" smtClean="0"/>
            <a:t>第三部分</a:t>
          </a:r>
          <a:endParaRPr lang="zh-CN" altLang="en-US" dirty="0"/>
        </a:p>
      </dgm:t>
    </dgm:pt>
    <dgm:pt modelId="{AD9A959A-E8D2-4E24-95D6-1E5C78C45D00}" type="parTrans" cxnId="{C1016585-244B-4034-B834-9FDC491512AD}">
      <dgm:prSet/>
      <dgm:spPr/>
      <dgm:t>
        <a:bodyPr/>
        <a:lstStyle/>
        <a:p>
          <a:endParaRPr lang="zh-CN" altLang="en-US"/>
        </a:p>
      </dgm:t>
    </dgm:pt>
    <dgm:pt modelId="{870E3974-2327-46C5-BA63-363E2E108B10}" type="sibTrans" cxnId="{C1016585-244B-4034-B834-9FDC491512AD}">
      <dgm:prSet/>
      <dgm:spPr/>
      <dgm:t>
        <a:bodyPr/>
        <a:lstStyle/>
        <a:p>
          <a:endParaRPr lang="zh-CN" altLang="en-US"/>
        </a:p>
      </dgm:t>
    </dgm:pt>
    <dgm:pt modelId="{0672B866-97B2-45CC-B8E6-44A2B8026C32}">
      <dgm:prSet phldrT="[文本]">
        <dgm:style>
          <a:lnRef idx="0">
            <a:schemeClr val="accent2"/>
          </a:lnRef>
          <a:fillRef idx="3">
            <a:schemeClr val="accent2"/>
          </a:fillRef>
          <a:effectRef idx="3">
            <a:schemeClr val="accent2"/>
          </a:effectRef>
          <a:fontRef idx="minor">
            <a:schemeClr val="lt1"/>
          </a:fontRef>
        </dgm:style>
      </dgm:prSet>
      <dgm:spPr/>
      <dgm:t>
        <a:bodyPr/>
        <a:lstStyle/>
        <a:p>
          <a:r>
            <a:rPr lang="zh-CN" altLang="en-US" dirty="0" smtClean="0"/>
            <a:t>第四部分</a:t>
          </a:r>
          <a:endParaRPr lang="zh-CN" altLang="en-US" dirty="0"/>
        </a:p>
      </dgm:t>
    </dgm:pt>
    <dgm:pt modelId="{68E44E2F-2517-4C53-8E28-6BD7E0B16767}" type="parTrans" cxnId="{27C7572F-7BF1-4A98-BAA3-26251E4CA1A1}">
      <dgm:prSet/>
      <dgm:spPr/>
      <dgm:t>
        <a:bodyPr/>
        <a:lstStyle/>
        <a:p>
          <a:endParaRPr lang="zh-CN" altLang="en-US"/>
        </a:p>
      </dgm:t>
    </dgm:pt>
    <dgm:pt modelId="{87ED1E3F-C41B-4D48-86DD-263069F524B8}" type="sibTrans" cxnId="{27C7572F-7BF1-4A98-BAA3-26251E4CA1A1}">
      <dgm:prSet/>
      <dgm:spPr/>
      <dgm:t>
        <a:bodyPr/>
        <a:lstStyle/>
        <a:p>
          <a:endParaRPr lang="zh-CN" altLang="en-US"/>
        </a:p>
      </dgm:t>
    </dgm:pt>
    <dgm:pt modelId="{4EDEEC3A-C21B-4A01-BA0A-44ABD0EEACAB}">
      <dgm:prSet phldrT="[文本]">
        <dgm:style>
          <a:lnRef idx="3">
            <a:schemeClr val="lt1"/>
          </a:lnRef>
          <a:fillRef idx="1">
            <a:schemeClr val="accent1"/>
          </a:fillRef>
          <a:effectRef idx="1">
            <a:schemeClr val="accent1"/>
          </a:effectRef>
          <a:fontRef idx="minor">
            <a:schemeClr val="lt1"/>
          </a:fontRef>
        </dgm:style>
      </dgm:prSet>
      <dgm:spPr/>
      <dgm:t>
        <a:bodyPr/>
        <a:lstStyle/>
        <a:p>
          <a:r>
            <a:rPr lang="zh-CN" altLang="en-US" dirty="0" smtClean="0"/>
            <a:t>第五部分</a:t>
          </a:r>
          <a:endParaRPr lang="zh-CN" altLang="en-US" dirty="0"/>
        </a:p>
      </dgm:t>
    </dgm:pt>
    <dgm:pt modelId="{84FE2DDA-487C-4925-B66A-215A64391199}" type="parTrans" cxnId="{06B68883-0DFC-4F7A-9040-81F0376F7BA7}">
      <dgm:prSet/>
      <dgm:spPr/>
      <dgm:t>
        <a:bodyPr/>
        <a:lstStyle/>
        <a:p>
          <a:endParaRPr lang="zh-CN" altLang="en-US"/>
        </a:p>
      </dgm:t>
    </dgm:pt>
    <dgm:pt modelId="{47C14EE1-AE68-4DA0-AD40-B265289FE023}" type="sibTrans" cxnId="{06B68883-0DFC-4F7A-9040-81F0376F7BA7}">
      <dgm:prSet/>
      <dgm:spPr/>
      <dgm:t>
        <a:bodyPr/>
        <a:lstStyle/>
        <a:p>
          <a:endParaRPr lang="zh-CN" altLang="en-US"/>
        </a:p>
      </dgm:t>
    </dgm:pt>
    <dgm:pt modelId="{F1452E6B-E4B8-48F9-B925-8395B6D3B930}">
      <dgm:prSet phldrT="[文本]">
        <dgm:style>
          <a:lnRef idx="3">
            <a:schemeClr val="lt1"/>
          </a:lnRef>
          <a:fillRef idx="1">
            <a:schemeClr val="accent1"/>
          </a:fillRef>
          <a:effectRef idx="1">
            <a:schemeClr val="accent1"/>
          </a:effectRef>
          <a:fontRef idx="minor">
            <a:schemeClr val="lt1"/>
          </a:fontRef>
        </dgm:style>
      </dgm:prSet>
      <dgm:spPr/>
      <dgm:t>
        <a:bodyPr/>
        <a:lstStyle/>
        <a:p>
          <a:r>
            <a:rPr lang="zh-CN" altLang="en-US" dirty="0" smtClean="0">
              <a:solidFill>
                <a:schemeClr val="bg1"/>
              </a:solidFill>
            </a:rPr>
            <a:t>基础知识</a:t>
          </a:r>
          <a:endParaRPr lang="zh-CN" altLang="en-US" dirty="0">
            <a:solidFill>
              <a:schemeClr val="bg1"/>
            </a:solidFill>
          </a:endParaRPr>
        </a:p>
      </dgm:t>
    </dgm:pt>
    <dgm:pt modelId="{054D0D1B-3309-4B9A-B685-0AD071361558}" type="parTrans" cxnId="{AFC7D1A9-C844-4575-9CC0-420378E639FC}">
      <dgm:prSet/>
      <dgm:spPr/>
      <dgm:t>
        <a:bodyPr/>
        <a:lstStyle/>
        <a:p>
          <a:endParaRPr lang="zh-CN" altLang="en-US"/>
        </a:p>
      </dgm:t>
    </dgm:pt>
    <dgm:pt modelId="{C416B044-DE11-4D8B-9E0C-D8B781B69901}" type="sibTrans" cxnId="{AFC7D1A9-C844-4575-9CC0-420378E639FC}">
      <dgm:prSet/>
      <dgm:spPr/>
      <dgm:t>
        <a:bodyPr/>
        <a:lstStyle/>
        <a:p>
          <a:endParaRPr lang="zh-CN" altLang="en-US"/>
        </a:p>
      </dgm:t>
    </dgm:pt>
    <dgm:pt modelId="{4C8CC69A-FCAF-4EB7-B0E9-6B79B9066B51}">
      <dgm:prSet phldrT="[文本]">
        <dgm:style>
          <a:lnRef idx="3">
            <a:schemeClr val="lt1"/>
          </a:lnRef>
          <a:fillRef idx="1">
            <a:schemeClr val="accent1"/>
          </a:fillRef>
          <a:effectRef idx="1">
            <a:schemeClr val="accent1"/>
          </a:effectRef>
          <a:fontRef idx="minor">
            <a:schemeClr val="lt1"/>
          </a:fontRef>
        </dgm:style>
      </dgm:prSet>
      <dgm:spPr/>
      <dgm:t>
        <a:bodyPr/>
        <a:lstStyle/>
        <a:p>
          <a:r>
            <a:rPr lang="zh-CN" altLang="en-US" dirty="0" smtClean="0">
              <a:solidFill>
                <a:schemeClr val="bg1"/>
              </a:solidFill>
            </a:rPr>
            <a:t>初识</a:t>
          </a:r>
          <a:r>
            <a:rPr lang="en-US" altLang="zh-CN" dirty="0" smtClean="0">
              <a:solidFill>
                <a:schemeClr val="bg1"/>
              </a:solidFill>
            </a:rPr>
            <a:t>SOFA</a:t>
          </a:r>
          <a:endParaRPr lang="zh-CN" altLang="en-US" dirty="0">
            <a:solidFill>
              <a:schemeClr val="bg1"/>
            </a:solidFill>
          </a:endParaRPr>
        </a:p>
      </dgm:t>
    </dgm:pt>
    <dgm:pt modelId="{71012F88-4CE8-43BA-B1E0-6B467A4EDA5A}" type="parTrans" cxnId="{0492D8C4-D637-414A-A030-C675D3A31896}">
      <dgm:prSet/>
      <dgm:spPr/>
      <dgm:t>
        <a:bodyPr/>
        <a:lstStyle/>
        <a:p>
          <a:endParaRPr lang="zh-CN" altLang="en-US"/>
        </a:p>
      </dgm:t>
    </dgm:pt>
    <dgm:pt modelId="{DC95226C-19E9-4005-9493-4FDD7FC4AA12}" type="sibTrans" cxnId="{0492D8C4-D637-414A-A030-C675D3A31896}">
      <dgm:prSet/>
      <dgm:spPr/>
      <dgm:t>
        <a:bodyPr/>
        <a:lstStyle/>
        <a:p>
          <a:endParaRPr lang="zh-CN" altLang="en-US"/>
        </a:p>
      </dgm:t>
    </dgm:pt>
    <dgm:pt modelId="{E56C62E0-8FC5-47D2-8C84-02810ECD5C28}">
      <dgm:prSet phldrT="[文本]">
        <dgm:style>
          <a:lnRef idx="3">
            <a:schemeClr val="lt1"/>
          </a:lnRef>
          <a:fillRef idx="1">
            <a:schemeClr val="accent1"/>
          </a:fillRef>
          <a:effectRef idx="1">
            <a:schemeClr val="accent1"/>
          </a:effectRef>
          <a:fontRef idx="minor">
            <a:schemeClr val="lt1"/>
          </a:fontRef>
        </dgm:style>
      </dgm:prSet>
      <dgm:spPr/>
      <dgm:t>
        <a:bodyPr/>
        <a:lstStyle/>
        <a:p>
          <a:r>
            <a:rPr lang="en-US" altLang="zh-CN" dirty="0" smtClean="0">
              <a:solidFill>
                <a:schemeClr val="bg1"/>
              </a:solidFill>
            </a:rPr>
            <a:t>SOFA</a:t>
          </a:r>
          <a:r>
            <a:rPr lang="zh-CN" altLang="en-US" dirty="0" smtClean="0">
              <a:solidFill>
                <a:schemeClr val="bg1"/>
              </a:solidFill>
            </a:rPr>
            <a:t>实践</a:t>
          </a:r>
          <a:endParaRPr lang="zh-CN" altLang="en-US" dirty="0">
            <a:solidFill>
              <a:schemeClr val="bg1"/>
            </a:solidFill>
          </a:endParaRPr>
        </a:p>
      </dgm:t>
    </dgm:pt>
    <dgm:pt modelId="{DAAE5B10-42A2-4E32-A38E-917E575263C7}" type="parTrans" cxnId="{17E95646-A2EF-46C5-AD83-3FD379EAF94C}">
      <dgm:prSet/>
      <dgm:spPr/>
      <dgm:t>
        <a:bodyPr/>
        <a:lstStyle/>
        <a:p>
          <a:endParaRPr lang="zh-CN" altLang="en-US"/>
        </a:p>
      </dgm:t>
    </dgm:pt>
    <dgm:pt modelId="{8F935DC0-D644-4E22-AA66-6D11219AC74F}" type="sibTrans" cxnId="{17E95646-A2EF-46C5-AD83-3FD379EAF94C}">
      <dgm:prSet/>
      <dgm:spPr/>
      <dgm:t>
        <a:bodyPr/>
        <a:lstStyle/>
        <a:p>
          <a:endParaRPr lang="zh-CN" altLang="en-US"/>
        </a:p>
      </dgm:t>
    </dgm:pt>
    <dgm:pt modelId="{318A5204-D23E-446A-8D5D-2E0963BFACEF}">
      <dgm:prSet phldrT="[文本]">
        <dgm:style>
          <a:lnRef idx="0">
            <a:schemeClr val="accent2"/>
          </a:lnRef>
          <a:fillRef idx="3">
            <a:schemeClr val="accent2"/>
          </a:fillRef>
          <a:effectRef idx="3">
            <a:schemeClr val="accent2"/>
          </a:effectRef>
          <a:fontRef idx="minor">
            <a:schemeClr val="lt1"/>
          </a:fontRef>
        </dgm:style>
      </dgm:prSet>
      <dgm:spPr/>
      <dgm:t>
        <a:bodyPr/>
        <a:lstStyle/>
        <a:p>
          <a:r>
            <a:rPr lang="zh-CN" altLang="en-US" dirty="0" smtClean="0">
              <a:solidFill>
                <a:schemeClr val="bg1"/>
              </a:solidFill>
            </a:rPr>
            <a:t>进阶</a:t>
          </a:r>
          <a:endParaRPr lang="zh-CN" altLang="en-US" dirty="0">
            <a:solidFill>
              <a:schemeClr val="bg1"/>
            </a:solidFill>
          </a:endParaRPr>
        </a:p>
      </dgm:t>
    </dgm:pt>
    <dgm:pt modelId="{80558D4F-144B-4E25-B90F-CE92C0526CE0}" type="parTrans" cxnId="{213E44DD-AE6B-4F83-B7C1-A173F8214C58}">
      <dgm:prSet/>
      <dgm:spPr/>
      <dgm:t>
        <a:bodyPr/>
        <a:lstStyle/>
        <a:p>
          <a:endParaRPr lang="zh-CN" altLang="en-US"/>
        </a:p>
      </dgm:t>
    </dgm:pt>
    <dgm:pt modelId="{A595B704-4308-4532-9CF3-E224D1D51CF1}" type="sibTrans" cxnId="{213E44DD-AE6B-4F83-B7C1-A173F8214C58}">
      <dgm:prSet/>
      <dgm:spPr/>
      <dgm:t>
        <a:bodyPr/>
        <a:lstStyle/>
        <a:p>
          <a:endParaRPr lang="zh-CN" altLang="en-US"/>
        </a:p>
      </dgm:t>
    </dgm:pt>
    <dgm:pt modelId="{94A0BB7A-2125-4778-8E64-921F758700BF}">
      <dgm:prSet phldrT="[文本]">
        <dgm:style>
          <a:lnRef idx="3">
            <a:schemeClr val="lt1"/>
          </a:lnRef>
          <a:fillRef idx="1">
            <a:schemeClr val="accent1"/>
          </a:fillRef>
          <a:effectRef idx="1">
            <a:schemeClr val="accent1"/>
          </a:effectRef>
          <a:fontRef idx="minor">
            <a:schemeClr val="lt1"/>
          </a:fontRef>
        </dgm:style>
      </dgm:prSet>
      <dgm:spPr/>
      <dgm:t>
        <a:bodyPr/>
        <a:lstStyle/>
        <a:p>
          <a:r>
            <a:rPr lang="zh-CN" altLang="en-US" dirty="0" smtClean="0">
              <a:solidFill>
                <a:schemeClr val="bg1"/>
              </a:solidFill>
            </a:rPr>
            <a:t>实例演示</a:t>
          </a:r>
          <a:endParaRPr lang="zh-CN" altLang="en-US" dirty="0">
            <a:solidFill>
              <a:schemeClr val="bg1"/>
            </a:solidFill>
          </a:endParaRPr>
        </a:p>
      </dgm:t>
    </dgm:pt>
    <dgm:pt modelId="{3A20F76E-8F68-4BA7-BBF2-CA270A839816}" type="parTrans" cxnId="{B96E00D4-4B14-4860-A3A7-77A19D60C226}">
      <dgm:prSet/>
      <dgm:spPr/>
      <dgm:t>
        <a:bodyPr/>
        <a:lstStyle/>
        <a:p>
          <a:endParaRPr lang="zh-CN" altLang="en-US"/>
        </a:p>
      </dgm:t>
    </dgm:pt>
    <dgm:pt modelId="{7CAA0B05-9AB6-4BAC-ACE4-6B9C6240D48D}" type="sibTrans" cxnId="{B96E00D4-4B14-4860-A3A7-77A19D60C226}">
      <dgm:prSet/>
      <dgm:spPr/>
      <dgm:t>
        <a:bodyPr/>
        <a:lstStyle/>
        <a:p>
          <a:endParaRPr lang="zh-CN" altLang="en-US"/>
        </a:p>
      </dgm:t>
    </dgm:pt>
    <dgm:pt modelId="{216399A6-CC45-45F0-9DA5-2BD0E97C0362}" type="pres">
      <dgm:prSet presAssocID="{B3802C8D-96F1-4580-804E-E0E3EDBDF42E}" presName="linearFlow" presStyleCnt="0">
        <dgm:presLayoutVars>
          <dgm:dir/>
          <dgm:animLvl val="lvl"/>
          <dgm:resizeHandles val="exact"/>
        </dgm:presLayoutVars>
      </dgm:prSet>
      <dgm:spPr/>
      <dgm:t>
        <a:bodyPr/>
        <a:lstStyle/>
        <a:p>
          <a:endParaRPr lang="zh-CN" altLang="en-US"/>
        </a:p>
      </dgm:t>
    </dgm:pt>
    <dgm:pt modelId="{2ABBC61D-4C97-4A1B-AAC1-375D46DDDED7}" type="pres">
      <dgm:prSet presAssocID="{8311EF92-E119-46E5-8FD3-7C107304F48F}" presName="composite" presStyleCnt="0"/>
      <dgm:spPr/>
    </dgm:pt>
    <dgm:pt modelId="{6D4BDFED-2953-4193-9A40-4BCC8DF30F6D}" type="pres">
      <dgm:prSet presAssocID="{8311EF92-E119-46E5-8FD3-7C107304F48F}" presName="parentText" presStyleLbl="alignNode1" presStyleIdx="0" presStyleCnt="5">
        <dgm:presLayoutVars>
          <dgm:chMax val="1"/>
          <dgm:bulletEnabled val="1"/>
        </dgm:presLayoutVars>
      </dgm:prSet>
      <dgm:spPr/>
      <dgm:t>
        <a:bodyPr/>
        <a:lstStyle/>
        <a:p>
          <a:endParaRPr lang="zh-CN" altLang="en-US"/>
        </a:p>
      </dgm:t>
    </dgm:pt>
    <dgm:pt modelId="{8B620CC7-90D7-4F3D-B5F5-D8EEC55FD429}" type="pres">
      <dgm:prSet presAssocID="{8311EF92-E119-46E5-8FD3-7C107304F48F}" presName="descendantText" presStyleLbl="alignAcc1" presStyleIdx="0" presStyleCnt="5">
        <dgm:presLayoutVars>
          <dgm:bulletEnabled val="1"/>
        </dgm:presLayoutVars>
      </dgm:prSet>
      <dgm:spPr/>
      <dgm:t>
        <a:bodyPr/>
        <a:lstStyle/>
        <a:p>
          <a:endParaRPr lang="zh-CN" altLang="en-US"/>
        </a:p>
      </dgm:t>
    </dgm:pt>
    <dgm:pt modelId="{E9605F5B-4DEC-438C-B5D3-76F193B6DA05}" type="pres">
      <dgm:prSet presAssocID="{B9BE3548-206F-4CD8-84AE-17A8FD0CADFB}" presName="sp" presStyleCnt="0"/>
      <dgm:spPr/>
    </dgm:pt>
    <dgm:pt modelId="{A7F6EB4D-838B-4AAD-AA54-B308746FC43E}" type="pres">
      <dgm:prSet presAssocID="{82C1080A-097D-44AC-A5B1-A641558CB231}" presName="composite" presStyleCnt="0"/>
      <dgm:spPr/>
    </dgm:pt>
    <dgm:pt modelId="{20D7AEB7-EAD7-4B0F-92BD-EBB6C25E967E}" type="pres">
      <dgm:prSet presAssocID="{82C1080A-097D-44AC-A5B1-A641558CB231}" presName="parentText" presStyleLbl="alignNode1" presStyleIdx="1" presStyleCnt="5">
        <dgm:presLayoutVars>
          <dgm:chMax val="1"/>
          <dgm:bulletEnabled val="1"/>
        </dgm:presLayoutVars>
      </dgm:prSet>
      <dgm:spPr/>
      <dgm:t>
        <a:bodyPr/>
        <a:lstStyle/>
        <a:p>
          <a:endParaRPr lang="zh-CN" altLang="en-US"/>
        </a:p>
      </dgm:t>
    </dgm:pt>
    <dgm:pt modelId="{463586CE-0241-4BFC-BE1B-433B97E5F10A}" type="pres">
      <dgm:prSet presAssocID="{82C1080A-097D-44AC-A5B1-A641558CB231}" presName="descendantText" presStyleLbl="alignAcc1" presStyleIdx="1" presStyleCnt="5">
        <dgm:presLayoutVars>
          <dgm:bulletEnabled val="1"/>
        </dgm:presLayoutVars>
      </dgm:prSet>
      <dgm:spPr/>
      <dgm:t>
        <a:bodyPr/>
        <a:lstStyle/>
        <a:p>
          <a:endParaRPr lang="zh-CN" altLang="en-US"/>
        </a:p>
      </dgm:t>
    </dgm:pt>
    <dgm:pt modelId="{FB4545F9-1594-4021-8447-74E6B39A6DD9}" type="pres">
      <dgm:prSet presAssocID="{C22F02EA-37DF-4BF1-9033-3C5E39725C71}" presName="sp" presStyleCnt="0"/>
      <dgm:spPr/>
    </dgm:pt>
    <dgm:pt modelId="{0B323176-1916-429E-91C1-41045E89908F}" type="pres">
      <dgm:prSet presAssocID="{48197416-0D9C-4977-988B-99D8127654BB}" presName="composite" presStyleCnt="0"/>
      <dgm:spPr/>
    </dgm:pt>
    <dgm:pt modelId="{FB903EE6-D468-4E23-A11A-ADD4C5792155}" type="pres">
      <dgm:prSet presAssocID="{48197416-0D9C-4977-988B-99D8127654BB}" presName="parentText" presStyleLbl="alignNode1" presStyleIdx="2" presStyleCnt="5">
        <dgm:presLayoutVars>
          <dgm:chMax val="1"/>
          <dgm:bulletEnabled val="1"/>
        </dgm:presLayoutVars>
      </dgm:prSet>
      <dgm:spPr/>
      <dgm:t>
        <a:bodyPr/>
        <a:lstStyle/>
        <a:p>
          <a:endParaRPr lang="zh-CN" altLang="en-US"/>
        </a:p>
      </dgm:t>
    </dgm:pt>
    <dgm:pt modelId="{9C94B016-6FFB-4E67-BFC7-87B09BE80AA6}" type="pres">
      <dgm:prSet presAssocID="{48197416-0D9C-4977-988B-99D8127654BB}" presName="descendantText" presStyleLbl="alignAcc1" presStyleIdx="2" presStyleCnt="5">
        <dgm:presLayoutVars>
          <dgm:bulletEnabled val="1"/>
        </dgm:presLayoutVars>
      </dgm:prSet>
      <dgm:spPr/>
      <dgm:t>
        <a:bodyPr/>
        <a:lstStyle/>
        <a:p>
          <a:endParaRPr lang="zh-CN" altLang="en-US"/>
        </a:p>
      </dgm:t>
    </dgm:pt>
    <dgm:pt modelId="{6346461A-7A8B-430D-867D-2B2366765D5E}" type="pres">
      <dgm:prSet presAssocID="{870E3974-2327-46C5-BA63-363E2E108B10}" presName="sp" presStyleCnt="0"/>
      <dgm:spPr/>
    </dgm:pt>
    <dgm:pt modelId="{12A03112-1221-47BB-9D7D-F5E1D7A6A636}" type="pres">
      <dgm:prSet presAssocID="{0672B866-97B2-45CC-B8E6-44A2B8026C32}" presName="composite" presStyleCnt="0"/>
      <dgm:spPr/>
    </dgm:pt>
    <dgm:pt modelId="{7E464C7D-1F8D-4F47-A32F-BF15935BDE3E}" type="pres">
      <dgm:prSet presAssocID="{0672B866-97B2-45CC-B8E6-44A2B8026C32}" presName="parentText" presStyleLbl="alignNode1" presStyleIdx="3" presStyleCnt="5">
        <dgm:presLayoutVars>
          <dgm:chMax val="1"/>
          <dgm:bulletEnabled val="1"/>
        </dgm:presLayoutVars>
      </dgm:prSet>
      <dgm:spPr/>
      <dgm:t>
        <a:bodyPr/>
        <a:lstStyle/>
        <a:p>
          <a:endParaRPr lang="zh-CN" altLang="en-US"/>
        </a:p>
      </dgm:t>
    </dgm:pt>
    <dgm:pt modelId="{CB379600-E3C1-4640-A7E4-B9CEDFB3B1E2}" type="pres">
      <dgm:prSet presAssocID="{0672B866-97B2-45CC-B8E6-44A2B8026C32}" presName="descendantText" presStyleLbl="alignAcc1" presStyleIdx="3" presStyleCnt="5">
        <dgm:presLayoutVars>
          <dgm:bulletEnabled val="1"/>
        </dgm:presLayoutVars>
      </dgm:prSet>
      <dgm:spPr/>
      <dgm:t>
        <a:bodyPr/>
        <a:lstStyle/>
        <a:p>
          <a:endParaRPr lang="zh-CN" altLang="en-US"/>
        </a:p>
      </dgm:t>
    </dgm:pt>
    <dgm:pt modelId="{0AE44811-8532-461C-AE5C-606686567F91}" type="pres">
      <dgm:prSet presAssocID="{87ED1E3F-C41B-4D48-86DD-263069F524B8}" presName="sp" presStyleCnt="0"/>
      <dgm:spPr/>
    </dgm:pt>
    <dgm:pt modelId="{8EF3CD8C-F2C3-4D67-9356-7769DD1CD265}" type="pres">
      <dgm:prSet presAssocID="{4EDEEC3A-C21B-4A01-BA0A-44ABD0EEACAB}" presName="composite" presStyleCnt="0"/>
      <dgm:spPr/>
    </dgm:pt>
    <dgm:pt modelId="{E0B3B7AB-1AE9-49AC-9C5A-9DB7A1DBB11A}" type="pres">
      <dgm:prSet presAssocID="{4EDEEC3A-C21B-4A01-BA0A-44ABD0EEACAB}" presName="parentText" presStyleLbl="alignNode1" presStyleIdx="4" presStyleCnt="5">
        <dgm:presLayoutVars>
          <dgm:chMax val="1"/>
          <dgm:bulletEnabled val="1"/>
        </dgm:presLayoutVars>
      </dgm:prSet>
      <dgm:spPr/>
      <dgm:t>
        <a:bodyPr/>
        <a:lstStyle/>
        <a:p>
          <a:endParaRPr lang="zh-CN" altLang="en-US"/>
        </a:p>
      </dgm:t>
    </dgm:pt>
    <dgm:pt modelId="{D849E081-50BB-48BE-BB8E-00360F6AC273}" type="pres">
      <dgm:prSet presAssocID="{4EDEEC3A-C21B-4A01-BA0A-44ABD0EEACAB}" presName="descendantText" presStyleLbl="alignAcc1" presStyleIdx="4" presStyleCnt="5">
        <dgm:presLayoutVars>
          <dgm:bulletEnabled val="1"/>
        </dgm:presLayoutVars>
      </dgm:prSet>
      <dgm:spPr/>
      <dgm:t>
        <a:bodyPr/>
        <a:lstStyle/>
        <a:p>
          <a:endParaRPr lang="zh-CN" altLang="en-US"/>
        </a:p>
      </dgm:t>
    </dgm:pt>
  </dgm:ptLst>
  <dgm:cxnLst>
    <dgm:cxn modelId="{17E95646-A2EF-46C5-AD83-3FD379EAF94C}" srcId="{48197416-0D9C-4977-988B-99D8127654BB}" destId="{E56C62E0-8FC5-47D2-8C84-02810ECD5C28}" srcOrd="0" destOrd="0" parTransId="{DAAE5B10-42A2-4E32-A38E-917E575263C7}" sibTransId="{8F935DC0-D644-4E22-AA66-6D11219AC74F}"/>
    <dgm:cxn modelId="{7C97E099-71C7-45C5-B0B2-927A19D6E3DD}" type="presOf" srcId="{94A0BB7A-2125-4778-8E64-921F758700BF}" destId="{D849E081-50BB-48BE-BB8E-00360F6AC273}" srcOrd="0" destOrd="0" presId="urn:microsoft.com/office/officeart/2005/8/layout/chevron2"/>
    <dgm:cxn modelId="{5BE60857-0FBA-4403-8F24-4B9646C4FA40}" type="presOf" srcId="{0672B866-97B2-45CC-B8E6-44A2B8026C32}" destId="{7E464C7D-1F8D-4F47-A32F-BF15935BDE3E}" srcOrd="0" destOrd="0" presId="urn:microsoft.com/office/officeart/2005/8/layout/chevron2"/>
    <dgm:cxn modelId="{C3BF0FE5-9936-4D6C-8833-42426B4C79CD}" type="presOf" srcId="{B3802C8D-96F1-4580-804E-E0E3EDBDF42E}" destId="{216399A6-CC45-45F0-9DA5-2BD0E97C0362}" srcOrd="0" destOrd="0" presId="urn:microsoft.com/office/officeart/2005/8/layout/chevron2"/>
    <dgm:cxn modelId="{A9CF8D7C-BDC2-4550-890B-997416248A9A}" type="presOf" srcId="{318A5204-D23E-446A-8D5D-2E0963BFACEF}" destId="{CB379600-E3C1-4640-A7E4-B9CEDFB3B1E2}" srcOrd="0" destOrd="0" presId="urn:microsoft.com/office/officeart/2005/8/layout/chevron2"/>
    <dgm:cxn modelId="{AFC7D1A9-C844-4575-9CC0-420378E639FC}" srcId="{8311EF92-E119-46E5-8FD3-7C107304F48F}" destId="{F1452E6B-E4B8-48F9-B925-8395B6D3B930}" srcOrd="0" destOrd="0" parTransId="{054D0D1B-3309-4B9A-B685-0AD071361558}" sibTransId="{C416B044-DE11-4D8B-9E0C-D8B781B69901}"/>
    <dgm:cxn modelId="{27C7572F-7BF1-4A98-BAA3-26251E4CA1A1}" srcId="{B3802C8D-96F1-4580-804E-E0E3EDBDF42E}" destId="{0672B866-97B2-45CC-B8E6-44A2B8026C32}" srcOrd="3" destOrd="0" parTransId="{68E44E2F-2517-4C53-8E28-6BD7E0B16767}" sibTransId="{87ED1E3F-C41B-4D48-86DD-263069F524B8}"/>
    <dgm:cxn modelId="{D1162550-43A0-4DAA-9BEA-B536CDADF5B3}" srcId="{B3802C8D-96F1-4580-804E-E0E3EDBDF42E}" destId="{8311EF92-E119-46E5-8FD3-7C107304F48F}" srcOrd="0" destOrd="0" parTransId="{3079930F-6BF8-4CC3-8A15-4AC465022D22}" sibTransId="{B9BE3548-206F-4CD8-84AE-17A8FD0CADFB}"/>
    <dgm:cxn modelId="{0492D8C4-D637-414A-A030-C675D3A31896}" srcId="{82C1080A-097D-44AC-A5B1-A641558CB231}" destId="{4C8CC69A-FCAF-4EB7-B0E9-6B79B9066B51}" srcOrd="0" destOrd="0" parTransId="{71012F88-4CE8-43BA-B1E0-6B467A4EDA5A}" sibTransId="{DC95226C-19E9-4005-9493-4FDD7FC4AA12}"/>
    <dgm:cxn modelId="{9D3267A0-682C-4CCD-A3CB-692222FE915F}" type="presOf" srcId="{F1452E6B-E4B8-48F9-B925-8395B6D3B930}" destId="{8B620CC7-90D7-4F3D-B5F5-D8EEC55FD429}" srcOrd="0" destOrd="0" presId="urn:microsoft.com/office/officeart/2005/8/layout/chevron2"/>
    <dgm:cxn modelId="{CE021036-1F8F-428E-B077-27FB57434275}" type="presOf" srcId="{E56C62E0-8FC5-47D2-8C84-02810ECD5C28}" destId="{9C94B016-6FFB-4E67-BFC7-87B09BE80AA6}" srcOrd="0" destOrd="0" presId="urn:microsoft.com/office/officeart/2005/8/layout/chevron2"/>
    <dgm:cxn modelId="{C557AD2D-CB6D-4C8A-A4F2-CD3987A538CA}" type="presOf" srcId="{4EDEEC3A-C21B-4A01-BA0A-44ABD0EEACAB}" destId="{E0B3B7AB-1AE9-49AC-9C5A-9DB7A1DBB11A}" srcOrd="0" destOrd="0" presId="urn:microsoft.com/office/officeart/2005/8/layout/chevron2"/>
    <dgm:cxn modelId="{2D12496F-2092-42C4-80BD-383176A9C57F}" type="presOf" srcId="{82C1080A-097D-44AC-A5B1-A641558CB231}" destId="{20D7AEB7-EAD7-4B0F-92BD-EBB6C25E967E}" srcOrd="0" destOrd="0" presId="urn:microsoft.com/office/officeart/2005/8/layout/chevron2"/>
    <dgm:cxn modelId="{06B68883-0DFC-4F7A-9040-81F0376F7BA7}" srcId="{B3802C8D-96F1-4580-804E-E0E3EDBDF42E}" destId="{4EDEEC3A-C21B-4A01-BA0A-44ABD0EEACAB}" srcOrd="4" destOrd="0" parTransId="{84FE2DDA-487C-4925-B66A-215A64391199}" sibTransId="{47C14EE1-AE68-4DA0-AD40-B265289FE023}"/>
    <dgm:cxn modelId="{C1016585-244B-4034-B834-9FDC491512AD}" srcId="{B3802C8D-96F1-4580-804E-E0E3EDBDF42E}" destId="{48197416-0D9C-4977-988B-99D8127654BB}" srcOrd="2" destOrd="0" parTransId="{AD9A959A-E8D2-4E24-95D6-1E5C78C45D00}" sibTransId="{870E3974-2327-46C5-BA63-363E2E108B10}"/>
    <dgm:cxn modelId="{213E44DD-AE6B-4F83-B7C1-A173F8214C58}" srcId="{0672B866-97B2-45CC-B8E6-44A2B8026C32}" destId="{318A5204-D23E-446A-8D5D-2E0963BFACEF}" srcOrd="0" destOrd="0" parTransId="{80558D4F-144B-4E25-B90F-CE92C0526CE0}" sibTransId="{A595B704-4308-4532-9CF3-E224D1D51CF1}"/>
    <dgm:cxn modelId="{81F87402-1883-4AC0-85A8-899220CF8969}" type="presOf" srcId="{8311EF92-E119-46E5-8FD3-7C107304F48F}" destId="{6D4BDFED-2953-4193-9A40-4BCC8DF30F6D}" srcOrd="0" destOrd="0" presId="urn:microsoft.com/office/officeart/2005/8/layout/chevron2"/>
    <dgm:cxn modelId="{B9437F24-E156-4DB1-B5C5-A77DA69BA28F}" srcId="{B3802C8D-96F1-4580-804E-E0E3EDBDF42E}" destId="{82C1080A-097D-44AC-A5B1-A641558CB231}" srcOrd="1" destOrd="0" parTransId="{E213898A-5F17-4AA0-9523-8EA2C7198007}" sibTransId="{C22F02EA-37DF-4BF1-9033-3C5E39725C71}"/>
    <dgm:cxn modelId="{B96E00D4-4B14-4860-A3A7-77A19D60C226}" srcId="{4EDEEC3A-C21B-4A01-BA0A-44ABD0EEACAB}" destId="{94A0BB7A-2125-4778-8E64-921F758700BF}" srcOrd="0" destOrd="0" parTransId="{3A20F76E-8F68-4BA7-BBF2-CA270A839816}" sibTransId="{7CAA0B05-9AB6-4BAC-ACE4-6B9C6240D48D}"/>
    <dgm:cxn modelId="{6733D333-DB1D-4637-A414-08BB7F772E4A}" type="presOf" srcId="{48197416-0D9C-4977-988B-99D8127654BB}" destId="{FB903EE6-D468-4E23-A11A-ADD4C5792155}" srcOrd="0" destOrd="0" presId="urn:microsoft.com/office/officeart/2005/8/layout/chevron2"/>
    <dgm:cxn modelId="{143C073E-D82D-4803-80F2-6A76BED78842}" type="presOf" srcId="{4C8CC69A-FCAF-4EB7-B0E9-6B79B9066B51}" destId="{463586CE-0241-4BFC-BE1B-433B97E5F10A}" srcOrd="0" destOrd="0" presId="urn:microsoft.com/office/officeart/2005/8/layout/chevron2"/>
    <dgm:cxn modelId="{687C2C42-53B6-4072-A3E2-3A1B3D60CF6F}" type="presParOf" srcId="{216399A6-CC45-45F0-9DA5-2BD0E97C0362}" destId="{2ABBC61D-4C97-4A1B-AAC1-375D46DDDED7}" srcOrd="0" destOrd="0" presId="urn:microsoft.com/office/officeart/2005/8/layout/chevron2"/>
    <dgm:cxn modelId="{847D55FB-7C53-4856-BA60-C44E7F4C352D}" type="presParOf" srcId="{2ABBC61D-4C97-4A1B-AAC1-375D46DDDED7}" destId="{6D4BDFED-2953-4193-9A40-4BCC8DF30F6D}" srcOrd="0" destOrd="0" presId="urn:microsoft.com/office/officeart/2005/8/layout/chevron2"/>
    <dgm:cxn modelId="{351B7990-8DA0-41D8-9EEF-34C444F5E393}" type="presParOf" srcId="{2ABBC61D-4C97-4A1B-AAC1-375D46DDDED7}" destId="{8B620CC7-90D7-4F3D-B5F5-D8EEC55FD429}" srcOrd="1" destOrd="0" presId="urn:microsoft.com/office/officeart/2005/8/layout/chevron2"/>
    <dgm:cxn modelId="{83CE3397-0B99-41AF-ADE7-1A1878A8FF46}" type="presParOf" srcId="{216399A6-CC45-45F0-9DA5-2BD0E97C0362}" destId="{E9605F5B-4DEC-438C-B5D3-76F193B6DA05}" srcOrd="1" destOrd="0" presId="urn:microsoft.com/office/officeart/2005/8/layout/chevron2"/>
    <dgm:cxn modelId="{A82A7BF6-9869-4473-9584-77EC0ED4EDF1}" type="presParOf" srcId="{216399A6-CC45-45F0-9DA5-2BD0E97C0362}" destId="{A7F6EB4D-838B-4AAD-AA54-B308746FC43E}" srcOrd="2" destOrd="0" presId="urn:microsoft.com/office/officeart/2005/8/layout/chevron2"/>
    <dgm:cxn modelId="{FC8020E2-44F8-4F0C-9723-D2CB4A637A22}" type="presParOf" srcId="{A7F6EB4D-838B-4AAD-AA54-B308746FC43E}" destId="{20D7AEB7-EAD7-4B0F-92BD-EBB6C25E967E}" srcOrd="0" destOrd="0" presId="urn:microsoft.com/office/officeart/2005/8/layout/chevron2"/>
    <dgm:cxn modelId="{F0DDF696-4BC1-4B58-B48E-EBABEE7B4AA8}" type="presParOf" srcId="{A7F6EB4D-838B-4AAD-AA54-B308746FC43E}" destId="{463586CE-0241-4BFC-BE1B-433B97E5F10A}" srcOrd="1" destOrd="0" presId="urn:microsoft.com/office/officeart/2005/8/layout/chevron2"/>
    <dgm:cxn modelId="{B97D83B1-A533-41C1-9A42-D2D9A18E5FE1}" type="presParOf" srcId="{216399A6-CC45-45F0-9DA5-2BD0E97C0362}" destId="{FB4545F9-1594-4021-8447-74E6B39A6DD9}" srcOrd="3" destOrd="0" presId="urn:microsoft.com/office/officeart/2005/8/layout/chevron2"/>
    <dgm:cxn modelId="{DE6EBB67-84F5-4813-A1CC-3610A4F0A0DB}" type="presParOf" srcId="{216399A6-CC45-45F0-9DA5-2BD0E97C0362}" destId="{0B323176-1916-429E-91C1-41045E89908F}" srcOrd="4" destOrd="0" presId="urn:microsoft.com/office/officeart/2005/8/layout/chevron2"/>
    <dgm:cxn modelId="{DCDABFDB-4718-41A9-95AE-35E49877C593}" type="presParOf" srcId="{0B323176-1916-429E-91C1-41045E89908F}" destId="{FB903EE6-D468-4E23-A11A-ADD4C5792155}" srcOrd="0" destOrd="0" presId="urn:microsoft.com/office/officeart/2005/8/layout/chevron2"/>
    <dgm:cxn modelId="{6DB2BF34-44C2-4685-B539-99C4A7056C1B}" type="presParOf" srcId="{0B323176-1916-429E-91C1-41045E89908F}" destId="{9C94B016-6FFB-4E67-BFC7-87B09BE80AA6}" srcOrd="1" destOrd="0" presId="urn:microsoft.com/office/officeart/2005/8/layout/chevron2"/>
    <dgm:cxn modelId="{9498EDC3-4851-4673-BB3E-A9577ED27D6C}" type="presParOf" srcId="{216399A6-CC45-45F0-9DA5-2BD0E97C0362}" destId="{6346461A-7A8B-430D-867D-2B2366765D5E}" srcOrd="5" destOrd="0" presId="urn:microsoft.com/office/officeart/2005/8/layout/chevron2"/>
    <dgm:cxn modelId="{59F9421F-2C56-46EA-9DE2-1D19960A983F}" type="presParOf" srcId="{216399A6-CC45-45F0-9DA5-2BD0E97C0362}" destId="{12A03112-1221-47BB-9D7D-F5E1D7A6A636}" srcOrd="6" destOrd="0" presId="urn:microsoft.com/office/officeart/2005/8/layout/chevron2"/>
    <dgm:cxn modelId="{ECED4858-5F81-4BC5-9969-55F57149D58A}" type="presParOf" srcId="{12A03112-1221-47BB-9D7D-F5E1D7A6A636}" destId="{7E464C7D-1F8D-4F47-A32F-BF15935BDE3E}" srcOrd="0" destOrd="0" presId="urn:microsoft.com/office/officeart/2005/8/layout/chevron2"/>
    <dgm:cxn modelId="{A504FF0C-96FF-4D08-8A1B-5837D6D450A3}" type="presParOf" srcId="{12A03112-1221-47BB-9D7D-F5E1D7A6A636}" destId="{CB379600-E3C1-4640-A7E4-B9CEDFB3B1E2}" srcOrd="1" destOrd="0" presId="urn:microsoft.com/office/officeart/2005/8/layout/chevron2"/>
    <dgm:cxn modelId="{4D7E76E9-C583-4F81-B791-A207140F6B26}" type="presParOf" srcId="{216399A6-CC45-45F0-9DA5-2BD0E97C0362}" destId="{0AE44811-8532-461C-AE5C-606686567F91}" srcOrd="7" destOrd="0" presId="urn:microsoft.com/office/officeart/2005/8/layout/chevron2"/>
    <dgm:cxn modelId="{ABCC1DA6-9A48-4222-ABD2-A1B9F60E4B45}" type="presParOf" srcId="{216399A6-CC45-45F0-9DA5-2BD0E97C0362}" destId="{8EF3CD8C-F2C3-4D67-9356-7769DD1CD265}" srcOrd="8" destOrd="0" presId="urn:microsoft.com/office/officeart/2005/8/layout/chevron2"/>
    <dgm:cxn modelId="{7363B1A9-0C35-4CC6-B8BA-6769504A4642}" type="presParOf" srcId="{8EF3CD8C-F2C3-4D67-9356-7769DD1CD265}" destId="{E0B3B7AB-1AE9-49AC-9C5A-9DB7A1DBB11A}" srcOrd="0" destOrd="0" presId="urn:microsoft.com/office/officeart/2005/8/layout/chevron2"/>
    <dgm:cxn modelId="{622AD37C-F74C-40E5-91C0-DA3E1D6E3914}" type="presParOf" srcId="{8EF3CD8C-F2C3-4D67-9356-7769DD1CD265}" destId="{D849E081-50BB-48BE-BB8E-00360F6AC27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3802C8D-96F1-4580-804E-E0E3EDBDF42E}"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8311EF92-E119-46E5-8FD3-7C107304F48F}">
      <dgm:prSet phldrT="[文本]">
        <dgm:style>
          <a:lnRef idx="3">
            <a:schemeClr val="lt1"/>
          </a:lnRef>
          <a:fillRef idx="1">
            <a:schemeClr val="accent1"/>
          </a:fillRef>
          <a:effectRef idx="1">
            <a:schemeClr val="accent1"/>
          </a:effectRef>
          <a:fontRef idx="minor">
            <a:schemeClr val="lt1"/>
          </a:fontRef>
        </dgm:style>
      </dgm:prSet>
      <dgm:spPr/>
      <dgm:t>
        <a:bodyPr/>
        <a:lstStyle/>
        <a:p>
          <a:r>
            <a:rPr lang="zh-CN" altLang="en-US" dirty="0" smtClean="0"/>
            <a:t>第一部分</a:t>
          </a:r>
          <a:endParaRPr lang="zh-CN" altLang="en-US" dirty="0"/>
        </a:p>
      </dgm:t>
    </dgm:pt>
    <dgm:pt modelId="{3079930F-6BF8-4CC3-8A15-4AC465022D22}" type="parTrans" cxnId="{D1162550-43A0-4DAA-9BEA-B536CDADF5B3}">
      <dgm:prSet/>
      <dgm:spPr/>
      <dgm:t>
        <a:bodyPr/>
        <a:lstStyle/>
        <a:p>
          <a:endParaRPr lang="zh-CN" altLang="en-US"/>
        </a:p>
      </dgm:t>
    </dgm:pt>
    <dgm:pt modelId="{B9BE3548-206F-4CD8-84AE-17A8FD0CADFB}" type="sibTrans" cxnId="{D1162550-43A0-4DAA-9BEA-B536CDADF5B3}">
      <dgm:prSet/>
      <dgm:spPr/>
      <dgm:t>
        <a:bodyPr/>
        <a:lstStyle/>
        <a:p>
          <a:endParaRPr lang="zh-CN" altLang="en-US"/>
        </a:p>
      </dgm:t>
    </dgm:pt>
    <dgm:pt modelId="{82C1080A-097D-44AC-A5B1-A641558CB231}">
      <dgm:prSet phldrT="[文本]">
        <dgm:style>
          <a:lnRef idx="3">
            <a:schemeClr val="lt1"/>
          </a:lnRef>
          <a:fillRef idx="1">
            <a:schemeClr val="accent1"/>
          </a:fillRef>
          <a:effectRef idx="1">
            <a:schemeClr val="accent1"/>
          </a:effectRef>
          <a:fontRef idx="minor">
            <a:schemeClr val="lt1"/>
          </a:fontRef>
        </dgm:style>
      </dgm:prSet>
      <dgm:spPr/>
      <dgm:t>
        <a:bodyPr/>
        <a:lstStyle/>
        <a:p>
          <a:r>
            <a:rPr lang="zh-CN" altLang="en-US" dirty="0" smtClean="0"/>
            <a:t>第二部分</a:t>
          </a:r>
          <a:endParaRPr lang="zh-CN" altLang="en-US" dirty="0"/>
        </a:p>
      </dgm:t>
    </dgm:pt>
    <dgm:pt modelId="{E213898A-5F17-4AA0-9523-8EA2C7198007}" type="parTrans" cxnId="{B9437F24-E156-4DB1-B5C5-A77DA69BA28F}">
      <dgm:prSet/>
      <dgm:spPr/>
      <dgm:t>
        <a:bodyPr/>
        <a:lstStyle/>
        <a:p>
          <a:endParaRPr lang="zh-CN" altLang="en-US"/>
        </a:p>
      </dgm:t>
    </dgm:pt>
    <dgm:pt modelId="{C22F02EA-37DF-4BF1-9033-3C5E39725C71}" type="sibTrans" cxnId="{B9437F24-E156-4DB1-B5C5-A77DA69BA28F}">
      <dgm:prSet/>
      <dgm:spPr/>
      <dgm:t>
        <a:bodyPr/>
        <a:lstStyle/>
        <a:p>
          <a:endParaRPr lang="zh-CN" altLang="en-US"/>
        </a:p>
      </dgm:t>
    </dgm:pt>
    <dgm:pt modelId="{48197416-0D9C-4977-988B-99D8127654BB}">
      <dgm:prSet phldrT="[文本]">
        <dgm:style>
          <a:lnRef idx="3">
            <a:schemeClr val="lt1"/>
          </a:lnRef>
          <a:fillRef idx="1">
            <a:schemeClr val="accent1"/>
          </a:fillRef>
          <a:effectRef idx="1">
            <a:schemeClr val="accent1"/>
          </a:effectRef>
          <a:fontRef idx="minor">
            <a:schemeClr val="lt1"/>
          </a:fontRef>
        </dgm:style>
      </dgm:prSet>
      <dgm:spPr/>
      <dgm:t>
        <a:bodyPr/>
        <a:lstStyle/>
        <a:p>
          <a:r>
            <a:rPr lang="zh-CN" altLang="en-US" dirty="0" smtClean="0"/>
            <a:t>第三部分</a:t>
          </a:r>
          <a:endParaRPr lang="zh-CN" altLang="en-US" dirty="0"/>
        </a:p>
      </dgm:t>
    </dgm:pt>
    <dgm:pt modelId="{AD9A959A-E8D2-4E24-95D6-1E5C78C45D00}" type="parTrans" cxnId="{C1016585-244B-4034-B834-9FDC491512AD}">
      <dgm:prSet/>
      <dgm:spPr/>
      <dgm:t>
        <a:bodyPr/>
        <a:lstStyle/>
        <a:p>
          <a:endParaRPr lang="zh-CN" altLang="en-US"/>
        </a:p>
      </dgm:t>
    </dgm:pt>
    <dgm:pt modelId="{870E3974-2327-46C5-BA63-363E2E108B10}" type="sibTrans" cxnId="{C1016585-244B-4034-B834-9FDC491512AD}">
      <dgm:prSet/>
      <dgm:spPr/>
      <dgm:t>
        <a:bodyPr/>
        <a:lstStyle/>
        <a:p>
          <a:endParaRPr lang="zh-CN" altLang="en-US"/>
        </a:p>
      </dgm:t>
    </dgm:pt>
    <dgm:pt modelId="{0672B866-97B2-45CC-B8E6-44A2B8026C32}">
      <dgm:prSet phldrT="[文本]">
        <dgm:style>
          <a:lnRef idx="3">
            <a:schemeClr val="lt1"/>
          </a:lnRef>
          <a:fillRef idx="1">
            <a:schemeClr val="accent1"/>
          </a:fillRef>
          <a:effectRef idx="1">
            <a:schemeClr val="accent1"/>
          </a:effectRef>
          <a:fontRef idx="minor">
            <a:schemeClr val="lt1"/>
          </a:fontRef>
        </dgm:style>
      </dgm:prSet>
      <dgm:spPr/>
      <dgm:t>
        <a:bodyPr/>
        <a:lstStyle/>
        <a:p>
          <a:r>
            <a:rPr lang="zh-CN" altLang="en-US" dirty="0" smtClean="0"/>
            <a:t>第四部分</a:t>
          </a:r>
          <a:endParaRPr lang="zh-CN" altLang="en-US" dirty="0"/>
        </a:p>
      </dgm:t>
    </dgm:pt>
    <dgm:pt modelId="{68E44E2F-2517-4C53-8E28-6BD7E0B16767}" type="parTrans" cxnId="{27C7572F-7BF1-4A98-BAA3-26251E4CA1A1}">
      <dgm:prSet/>
      <dgm:spPr/>
      <dgm:t>
        <a:bodyPr/>
        <a:lstStyle/>
        <a:p>
          <a:endParaRPr lang="zh-CN" altLang="en-US"/>
        </a:p>
      </dgm:t>
    </dgm:pt>
    <dgm:pt modelId="{87ED1E3F-C41B-4D48-86DD-263069F524B8}" type="sibTrans" cxnId="{27C7572F-7BF1-4A98-BAA3-26251E4CA1A1}">
      <dgm:prSet/>
      <dgm:spPr/>
      <dgm:t>
        <a:bodyPr/>
        <a:lstStyle/>
        <a:p>
          <a:endParaRPr lang="zh-CN" altLang="en-US"/>
        </a:p>
      </dgm:t>
    </dgm:pt>
    <dgm:pt modelId="{4EDEEC3A-C21B-4A01-BA0A-44ABD0EEACAB}">
      <dgm:prSet phldrT="[文本]">
        <dgm:style>
          <a:lnRef idx="0">
            <a:schemeClr val="accent2"/>
          </a:lnRef>
          <a:fillRef idx="3">
            <a:schemeClr val="accent2"/>
          </a:fillRef>
          <a:effectRef idx="3">
            <a:schemeClr val="accent2"/>
          </a:effectRef>
          <a:fontRef idx="minor">
            <a:schemeClr val="lt1"/>
          </a:fontRef>
        </dgm:style>
      </dgm:prSet>
      <dgm:spPr/>
      <dgm:t>
        <a:bodyPr/>
        <a:lstStyle/>
        <a:p>
          <a:r>
            <a:rPr lang="zh-CN" altLang="en-US" dirty="0" smtClean="0"/>
            <a:t>第五部分</a:t>
          </a:r>
          <a:endParaRPr lang="zh-CN" altLang="en-US" dirty="0"/>
        </a:p>
      </dgm:t>
    </dgm:pt>
    <dgm:pt modelId="{84FE2DDA-487C-4925-B66A-215A64391199}" type="parTrans" cxnId="{06B68883-0DFC-4F7A-9040-81F0376F7BA7}">
      <dgm:prSet/>
      <dgm:spPr/>
      <dgm:t>
        <a:bodyPr/>
        <a:lstStyle/>
        <a:p>
          <a:endParaRPr lang="zh-CN" altLang="en-US"/>
        </a:p>
      </dgm:t>
    </dgm:pt>
    <dgm:pt modelId="{47C14EE1-AE68-4DA0-AD40-B265289FE023}" type="sibTrans" cxnId="{06B68883-0DFC-4F7A-9040-81F0376F7BA7}">
      <dgm:prSet/>
      <dgm:spPr/>
      <dgm:t>
        <a:bodyPr/>
        <a:lstStyle/>
        <a:p>
          <a:endParaRPr lang="zh-CN" altLang="en-US"/>
        </a:p>
      </dgm:t>
    </dgm:pt>
    <dgm:pt modelId="{F1452E6B-E4B8-48F9-B925-8395B6D3B930}">
      <dgm:prSet phldrT="[文本]">
        <dgm:style>
          <a:lnRef idx="3">
            <a:schemeClr val="lt1"/>
          </a:lnRef>
          <a:fillRef idx="1">
            <a:schemeClr val="accent1"/>
          </a:fillRef>
          <a:effectRef idx="1">
            <a:schemeClr val="accent1"/>
          </a:effectRef>
          <a:fontRef idx="minor">
            <a:schemeClr val="lt1"/>
          </a:fontRef>
        </dgm:style>
      </dgm:prSet>
      <dgm:spPr/>
      <dgm:t>
        <a:bodyPr/>
        <a:lstStyle/>
        <a:p>
          <a:r>
            <a:rPr lang="zh-CN" altLang="en-US" dirty="0" smtClean="0">
              <a:solidFill>
                <a:schemeClr val="bg1"/>
              </a:solidFill>
            </a:rPr>
            <a:t>基础知识</a:t>
          </a:r>
          <a:endParaRPr lang="zh-CN" altLang="en-US" dirty="0">
            <a:solidFill>
              <a:schemeClr val="bg1"/>
            </a:solidFill>
          </a:endParaRPr>
        </a:p>
      </dgm:t>
    </dgm:pt>
    <dgm:pt modelId="{054D0D1B-3309-4B9A-B685-0AD071361558}" type="parTrans" cxnId="{AFC7D1A9-C844-4575-9CC0-420378E639FC}">
      <dgm:prSet/>
      <dgm:spPr/>
      <dgm:t>
        <a:bodyPr/>
        <a:lstStyle/>
        <a:p>
          <a:endParaRPr lang="zh-CN" altLang="en-US"/>
        </a:p>
      </dgm:t>
    </dgm:pt>
    <dgm:pt modelId="{C416B044-DE11-4D8B-9E0C-D8B781B69901}" type="sibTrans" cxnId="{AFC7D1A9-C844-4575-9CC0-420378E639FC}">
      <dgm:prSet/>
      <dgm:spPr/>
      <dgm:t>
        <a:bodyPr/>
        <a:lstStyle/>
        <a:p>
          <a:endParaRPr lang="zh-CN" altLang="en-US"/>
        </a:p>
      </dgm:t>
    </dgm:pt>
    <dgm:pt modelId="{4C8CC69A-FCAF-4EB7-B0E9-6B79B9066B51}">
      <dgm:prSet phldrT="[文本]">
        <dgm:style>
          <a:lnRef idx="3">
            <a:schemeClr val="lt1"/>
          </a:lnRef>
          <a:fillRef idx="1">
            <a:schemeClr val="accent1"/>
          </a:fillRef>
          <a:effectRef idx="1">
            <a:schemeClr val="accent1"/>
          </a:effectRef>
          <a:fontRef idx="minor">
            <a:schemeClr val="lt1"/>
          </a:fontRef>
        </dgm:style>
      </dgm:prSet>
      <dgm:spPr/>
      <dgm:t>
        <a:bodyPr/>
        <a:lstStyle/>
        <a:p>
          <a:r>
            <a:rPr lang="zh-CN" altLang="en-US" dirty="0" smtClean="0">
              <a:solidFill>
                <a:schemeClr val="bg1"/>
              </a:solidFill>
            </a:rPr>
            <a:t>初识</a:t>
          </a:r>
          <a:r>
            <a:rPr lang="en-US" altLang="zh-CN" dirty="0" smtClean="0">
              <a:solidFill>
                <a:schemeClr val="bg1"/>
              </a:solidFill>
            </a:rPr>
            <a:t>SOFA</a:t>
          </a:r>
          <a:endParaRPr lang="zh-CN" altLang="en-US" dirty="0">
            <a:solidFill>
              <a:schemeClr val="bg1"/>
            </a:solidFill>
          </a:endParaRPr>
        </a:p>
      </dgm:t>
    </dgm:pt>
    <dgm:pt modelId="{71012F88-4CE8-43BA-B1E0-6B467A4EDA5A}" type="parTrans" cxnId="{0492D8C4-D637-414A-A030-C675D3A31896}">
      <dgm:prSet/>
      <dgm:spPr/>
      <dgm:t>
        <a:bodyPr/>
        <a:lstStyle/>
        <a:p>
          <a:endParaRPr lang="zh-CN" altLang="en-US"/>
        </a:p>
      </dgm:t>
    </dgm:pt>
    <dgm:pt modelId="{DC95226C-19E9-4005-9493-4FDD7FC4AA12}" type="sibTrans" cxnId="{0492D8C4-D637-414A-A030-C675D3A31896}">
      <dgm:prSet/>
      <dgm:spPr/>
      <dgm:t>
        <a:bodyPr/>
        <a:lstStyle/>
        <a:p>
          <a:endParaRPr lang="zh-CN" altLang="en-US"/>
        </a:p>
      </dgm:t>
    </dgm:pt>
    <dgm:pt modelId="{E56C62E0-8FC5-47D2-8C84-02810ECD5C28}">
      <dgm:prSet phldrT="[文本]">
        <dgm:style>
          <a:lnRef idx="3">
            <a:schemeClr val="lt1"/>
          </a:lnRef>
          <a:fillRef idx="1">
            <a:schemeClr val="accent1"/>
          </a:fillRef>
          <a:effectRef idx="1">
            <a:schemeClr val="accent1"/>
          </a:effectRef>
          <a:fontRef idx="minor">
            <a:schemeClr val="lt1"/>
          </a:fontRef>
        </dgm:style>
      </dgm:prSet>
      <dgm:spPr/>
      <dgm:t>
        <a:bodyPr/>
        <a:lstStyle/>
        <a:p>
          <a:r>
            <a:rPr lang="en-US" altLang="zh-CN" dirty="0" smtClean="0">
              <a:solidFill>
                <a:schemeClr val="bg1"/>
              </a:solidFill>
            </a:rPr>
            <a:t>SOFA</a:t>
          </a:r>
          <a:r>
            <a:rPr lang="zh-CN" altLang="en-US" dirty="0" smtClean="0">
              <a:solidFill>
                <a:schemeClr val="bg1"/>
              </a:solidFill>
            </a:rPr>
            <a:t>实践</a:t>
          </a:r>
          <a:endParaRPr lang="zh-CN" altLang="en-US" dirty="0">
            <a:solidFill>
              <a:schemeClr val="bg1"/>
            </a:solidFill>
          </a:endParaRPr>
        </a:p>
      </dgm:t>
    </dgm:pt>
    <dgm:pt modelId="{DAAE5B10-42A2-4E32-A38E-917E575263C7}" type="parTrans" cxnId="{17E95646-A2EF-46C5-AD83-3FD379EAF94C}">
      <dgm:prSet/>
      <dgm:spPr/>
      <dgm:t>
        <a:bodyPr/>
        <a:lstStyle/>
        <a:p>
          <a:endParaRPr lang="zh-CN" altLang="en-US"/>
        </a:p>
      </dgm:t>
    </dgm:pt>
    <dgm:pt modelId="{8F935DC0-D644-4E22-AA66-6D11219AC74F}" type="sibTrans" cxnId="{17E95646-A2EF-46C5-AD83-3FD379EAF94C}">
      <dgm:prSet/>
      <dgm:spPr/>
      <dgm:t>
        <a:bodyPr/>
        <a:lstStyle/>
        <a:p>
          <a:endParaRPr lang="zh-CN" altLang="en-US"/>
        </a:p>
      </dgm:t>
    </dgm:pt>
    <dgm:pt modelId="{318A5204-D23E-446A-8D5D-2E0963BFACEF}">
      <dgm:prSet phldrT="[文本]">
        <dgm:style>
          <a:lnRef idx="3">
            <a:schemeClr val="lt1"/>
          </a:lnRef>
          <a:fillRef idx="1">
            <a:schemeClr val="accent1"/>
          </a:fillRef>
          <a:effectRef idx="1">
            <a:schemeClr val="accent1"/>
          </a:effectRef>
          <a:fontRef idx="minor">
            <a:schemeClr val="lt1"/>
          </a:fontRef>
        </dgm:style>
      </dgm:prSet>
      <dgm:spPr/>
      <dgm:t>
        <a:bodyPr/>
        <a:lstStyle/>
        <a:p>
          <a:r>
            <a:rPr lang="zh-CN" altLang="en-US" dirty="0" smtClean="0">
              <a:solidFill>
                <a:schemeClr val="bg1"/>
              </a:solidFill>
            </a:rPr>
            <a:t>进阶</a:t>
          </a:r>
          <a:endParaRPr lang="zh-CN" altLang="en-US" dirty="0">
            <a:solidFill>
              <a:schemeClr val="bg1"/>
            </a:solidFill>
          </a:endParaRPr>
        </a:p>
      </dgm:t>
    </dgm:pt>
    <dgm:pt modelId="{80558D4F-144B-4E25-B90F-CE92C0526CE0}" type="parTrans" cxnId="{213E44DD-AE6B-4F83-B7C1-A173F8214C58}">
      <dgm:prSet/>
      <dgm:spPr/>
      <dgm:t>
        <a:bodyPr/>
        <a:lstStyle/>
        <a:p>
          <a:endParaRPr lang="zh-CN" altLang="en-US"/>
        </a:p>
      </dgm:t>
    </dgm:pt>
    <dgm:pt modelId="{A595B704-4308-4532-9CF3-E224D1D51CF1}" type="sibTrans" cxnId="{213E44DD-AE6B-4F83-B7C1-A173F8214C58}">
      <dgm:prSet/>
      <dgm:spPr/>
      <dgm:t>
        <a:bodyPr/>
        <a:lstStyle/>
        <a:p>
          <a:endParaRPr lang="zh-CN" altLang="en-US"/>
        </a:p>
      </dgm:t>
    </dgm:pt>
    <dgm:pt modelId="{94A0BB7A-2125-4778-8E64-921F758700BF}">
      <dgm:prSet phldrT="[文本]">
        <dgm:style>
          <a:lnRef idx="0">
            <a:schemeClr val="accent2"/>
          </a:lnRef>
          <a:fillRef idx="3">
            <a:schemeClr val="accent2"/>
          </a:fillRef>
          <a:effectRef idx="3">
            <a:schemeClr val="accent2"/>
          </a:effectRef>
          <a:fontRef idx="minor">
            <a:schemeClr val="lt1"/>
          </a:fontRef>
        </dgm:style>
      </dgm:prSet>
      <dgm:spPr/>
      <dgm:t>
        <a:bodyPr/>
        <a:lstStyle/>
        <a:p>
          <a:r>
            <a:rPr lang="zh-CN" altLang="en-US" dirty="0" smtClean="0">
              <a:solidFill>
                <a:schemeClr val="bg1"/>
              </a:solidFill>
            </a:rPr>
            <a:t>实例演示</a:t>
          </a:r>
          <a:endParaRPr lang="zh-CN" altLang="en-US" dirty="0">
            <a:solidFill>
              <a:schemeClr val="bg1"/>
            </a:solidFill>
          </a:endParaRPr>
        </a:p>
      </dgm:t>
    </dgm:pt>
    <dgm:pt modelId="{3A20F76E-8F68-4BA7-BBF2-CA270A839816}" type="parTrans" cxnId="{B96E00D4-4B14-4860-A3A7-77A19D60C226}">
      <dgm:prSet/>
      <dgm:spPr/>
      <dgm:t>
        <a:bodyPr/>
        <a:lstStyle/>
        <a:p>
          <a:endParaRPr lang="zh-CN" altLang="en-US"/>
        </a:p>
      </dgm:t>
    </dgm:pt>
    <dgm:pt modelId="{7CAA0B05-9AB6-4BAC-ACE4-6B9C6240D48D}" type="sibTrans" cxnId="{B96E00D4-4B14-4860-A3A7-77A19D60C226}">
      <dgm:prSet/>
      <dgm:spPr/>
      <dgm:t>
        <a:bodyPr/>
        <a:lstStyle/>
        <a:p>
          <a:endParaRPr lang="zh-CN" altLang="en-US"/>
        </a:p>
      </dgm:t>
    </dgm:pt>
    <dgm:pt modelId="{216399A6-CC45-45F0-9DA5-2BD0E97C0362}" type="pres">
      <dgm:prSet presAssocID="{B3802C8D-96F1-4580-804E-E0E3EDBDF42E}" presName="linearFlow" presStyleCnt="0">
        <dgm:presLayoutVars>
          <dgm:dir/>
          <dgm:animLvl val="lvl"/>
          <dgm:resizeHandles val="exact"/>
        </dgm:presLayoutVars>
      </dgm:prSet>
      <dgm:spPr/>
      <dgm:t>
        <a:bodyPr/>
        <a:lstStyle/>
        <a:p>
          <a:endParaRPr lang="zh-CN" altLang="en-US"/>
        </a:p>
      </dgm:t>
    </dgm:pt>
    <dgm:pt modelId="{2ABBC61D-4C97-4A1B-AAC1-375D46DDDED7}" type="pres">
      <dgm:prSet presAssocID="{8311EF92-E119-46E5-8FD3-7C107304F48F}" presName="composite" presStyleCnt="0"/>
      <dgm:spPr/>
    </dgm:pt>
    <dgm:pt modelId="{6D4BDFED-2953-4193-9A40-4BCC8DF30F6D}" type="pres">
      <dgm:prSet presAssocID="{8311EF92-E119-46E5-8FD3-7C107304F48F}" presName="parentText" presStyleLbl="alignNode1" presStyleIdx="0" presStyleCnt="5">
        <dgm:presLayoutVars>
          <dgm:chMax val="1"/>
          <dgm:bulletEnabled val="1"/>
        </dgm:presLayoutVars>
      </dgm:prSet>
      <dgm:spPr/>
      <dgm:t>
        <a:bodyPr/>
        <a:lstStyle/>
        <a:p>
          <a:endParaRPr lang="zh-CN" altLang="en-US"/>
        </a:p>
      </dgm:t>
    </dgm:pt>
    <dgm:pt modelId="{8B620CC7-90D7-4F3D-B5F5-D8EEC55FD429}" type="pres">
      <dgm:prSet presAssocID="{8311EF92-E119-46E5-8FD3-7C107304F48F}" presName="descendantText" presStyleLbl="alignAcc1" presStyleIdx="0" presStyleCnt="5">
        <dgm:presLayoutVars>
          <dgm:bulletEnabled val="1"/>
        </dgm:presLayoutVars>
      </dgm:prSet>
      <dgm:spPr/>
      <dgm:t>
        <a:bodyPr/>
        <a:lstStyle/>
        <a:p>
          <a:endParaRPr lang="zh-CN" altLang="en-US"/>
        </a:p>
      </dgm:t>
    </dgm:pt>
    <dgm:pt modelId="{E9605F5B-4DEC-438C-B5D3-76F193B6DA05}" type="pres">
      <dgm:prSet presAssocID="{B9BE3548-206F-4CD8-84AE-17A8FD0CADFB}" presName="sp" presStyleCnt="0"/>
      <dgm:spPr/>
    </dgm:pt>
    <dgm:pt modelId="{A7F6EB4D-838B-4AAD-AA54-B308746FC43E}" type="pres">
      <dgm:prSet presAssocID="{82C1080A-097D-44AC-A5B1-A641558CB231}" presName="composite" presStyleCnt="0"/>
      <dgm:spPr/>
    </dgm:pt>
    <dgm:pt modelId="{20D7AEB7-EAD7-4B0F-92BD-EBB6C25E967E}" type="pres">
      <dgm:prSet presAssocID="{82C1080A-097D-44AC-A5B1-A641558CB231}" presName="parentText" presStyleLbl="alignNode1" presStyleIdx="1" presStyleCnt="5">
        <dgm:presLayoutVars>
          <dgm:chMax val="1"/>
          <dgm:bulletEnabled val="1"/>
        </dgm:presLayoutVars>
      </dgm:prSet>
      <dgm:spPr/>
      <dgm:t>
        <a:bodyPr/>
        <a:lstStyle/>
        <a:p>
          <a:endParaRPr lang="zh-CN" altLang="en-US"/>
        </a:p>
      </dgm:t>
    </dgm:pt>
    <dgm:pt modelId="{463586CE-0241-4BFC-BE1B-433B97E5F10A}" type="pres">
      <dgm:prSet presAssocID="{82C1080A-097D-44AC-A5B1-A641558CB231}" presName="descendantText" presStyleLbl="alignAcc1" presStyleIdx="1" presStyleCnt="5">
        <dgm:presLayoutVars>
          <dgm:bulletEnabled val="1"/>
        </dgm:presLayoutVars>
      </dgm:prSet>
      <dgm:spPr/>
      <dgm:t>
        <a:bodyPr/>
        <a:lstStyle/>
        <a:p>
          <a:endParaRPr lang="zh-CN" altLang="en-US"/>
        </a:p>
      </dgm:t>
    </dgm:pt>
    <dgm:pt modelId="{FB4545F9-1594-4021-8447-74E6B39A6DD9}" type="pres">
      <dgm:prSet presAssocID="{C22F02EA-37DF-4BF1-9033-3C5E39725C71}" presName="sp" presStyleCnt="0"/>
      <dgm:spPr/>
    </dgm:pt>
    <dgm:pt modelId="{0B323176-1916-429E-91C1-41045E89908F}" type="pres">
      <dgm:prSet presAssocID="{48197416-0D9C-4977-988B-99D8127654BB}" presName="composite" presStyleCnt="0"/>
      <dgm:spPr/>
    </dgm:pt>
    <dgm:pt modelId="{FB903EE6-D468-4E23-A11A-ADD4C5792155}" type="pres">
      <dgm:prSet presAssocID="{48197416-0D9C-4977-988B-99D8127654BB}" presName="parentText" presStyleLbl="alignNode1" presStyleIdx="2" presStyleCnt="5">
        <dgm:presLayoutVars>
          <dgm:chMax val="1"/>
          <dgm:bulletEnabled val="1"/>
        </dgm:presLayoutVars>
      </dgm:prSet>
      <dgm:spPr/>
      <dgm:t>
        <a:bodyPr/>
        <a:lstStyle/>
        <a:p>
          <a:endParaRPr lang="zh-CN" altLang="en-US"/>
        </a:p>
      </dgm:t>
    </dgm:pt>
    <dgm:pt modelId="{9C94B016-6FFB-4E67-BFC7-87B09BE80AA6}" type="pres">
      <dgm:prSet presAssocID="{48197416-0D9C-4977-988B-99D8127654BB}" presName="descendantText" presStyleLbl="alignAcc1" presStyleIdx="2" presStyleCnt="5">
        <dgm:presLayoutVars>
          <dgm:bulletEnabled val="1"/>
        </dgm:presLayoutVars>
      </dgm:prSet>
      <dgm:spPr/>
      <dgm:t>
        <a:bodyPr/>
        <a:lstStyle/>
        <a:p>
          <a:endParaRPr lang="zh-CN" altLang="en-US"/>
        </a:p>
      </dgm:t>
    </dgm:pt>
    <dgm:pt modelId="{6346461A-7A8B-430D-867D-2B2366765D5E}" type="pres">
      <dgm:prSet presAssocID="{870E3974-2327-46C5-BA63-363E2E108B10}" presName="sp" presStyleCnt="0"/>
      <dgm:spPr/>
    </dgm:pt>
    <dgm:pt modelId="{12A03112-1221-47BB-9D7D-F5E1D7A6A636}" type="pres">
      <dgm:prSet presAssocID="{0672B866-97B2-45CC-B8E6-44A2B8026C32}" presName="composite" presStyleCnt="0"/>
      <dgm:spPr/>
    </dgm:pt>
    <dgm:pt modelId="{7E464C7D-1F8D-4F47-A32F-BF15935BDE3E}" type="pres">
      <dgm:prSet presAssocID="{0672B866-97B2-45CC-B8E6-44A2B8026C32}" presName="parentText" presStyleLbl="alignNode1" presStyleIdx="3" presStyleCnt="5">
        <dgm:presLayoutVars>
          <dgm:chMax val="1"/>
          <dgm:bulletEnabled val="1"/>
        </dgm:presLayoutVars>
      </dgm:prSet>
      <dgm:spPr/>
      <dgm:t>
        <a:bodyPr/>
        <a:lstStyle/>
        <a:p>
          <a:endParaRPr lang="zh-CN" altLang="en-US"/>
        </a:p>
      </dgm:t>
    </dgm:pt>
    <dgm:pt modelId="{CB379600-E3C1-4640-A7E4-B9CEDFB3B1E2}" type="pres">
      <dgm:prSet presAssocID="{0672B866-97B2-45CC-B8E6-44A2B8026C32}" presName="descendantText" presStyleLbl="alignAcc1" presStyleIdx="3" presStyleCnt="5">
        <dgm:presLayoutVars>
          <dgm:bulletEnabled val="1"/>
        </dgm:presLayoutVars>
      </dgm:prSet>
      <dgm:spPr/>
      <dgm:t>
        <a:bodyPr/>
        <a:lstStyle/>
        <a:p>
          <a:endParaRPr lang="zh-CN" altLang="en-US"/>
        </a:p>
      </dgm:t>
    </dgm:pt>
    <dgm:pt modelId="{0AE44811-8532-461C-AE5C-606686567F91}" type="pres">
      <dgm:prSet presAssocID="{87ED1E3F-C41B-4D48-86DD-263069F524B8}" presName="sp" presStyleCnt="0"/>
      <dgm:spPr/>
    </dgm:pt>
    <dgm:pt modelId="{8EF3CD8C-F2C3-4D67-9356-7769DD1CD265}" type="pres">
      <dgm:prSet presAssocID="{4EDEEC3A-C21B-4A01-BA0A-44ABD0EEACAB}" presName="composite" presStyleCnt="0"/>
      <dgm:spPr/>
    </dgm:pt>
    <dgm:pt modelId="{E0B3B7AB-1AE9-49AC-9C5A-9DB7A1DBB11A}" type="pres">
      <dgm:prSet presAssocID="{4EDEEC3A-C21B-4A01-BA0A-44ABD0EEACAB}" presName="parentText" presStyleLbl="alignNode1" presStyleIdx="4" presStyleCnt="5">
        <dgm:presLayoutVars>
          <dgm:chMax val="1"/>
          <dgm:bulletEnabled val="1"/>
        </dgm:presLayoutVars>
      </dgm:prSet>
      <dgm:spPr/>
      <dgm:t>
        <a:bodyPr/>
        <a:lstStyle/>
        <a:p>
          <a:endParaRPr lang="zh-CN" altLang="en-US"/>
        </a:p>
      </dgm:t>
    </dgm:pt>
    <dgm:pt modelId="{D849E081-50BB-48BE-BB8E-00360F6AC273}" type="pres">
      <dgm:prSet presAssocID="{4EDEEC3A-C21B-4A01-BA0A-44ABD0EEACAB}" presName="descendantText" presStyleLbl="alignAcc1" presStyleIdx="4" presStyleCnt="5">
        <dgm:presLayoutVars>
          <dgm:bulletEnabled val="1"/>
        </dgm:presLayoutVars>
      </dgm:prSet>
      <dgm:spPr/>
      <dgm:t>
        <a:bodyPr/>
        <a:lstStyle/>
        <a:p>
          <a:endParaRPr lang="zh-CN" altLang="en-US"/>
        </a:p>
      </dgm:t>
    </dgm:pt>
  </dgm:ptLst>
  <dgm:cxnLst>
    <dgm:cxn modelId="{17E95646-A2EF-46C5-AD83-3FD379EAF94C}" srcId="{48197416-0D9C-4977-988B-99D8127654BB}" destId="{E56C62E0-8FC5-47D2-8C84-02810ECD5C28}" srcOrd="0" destOrd="0" parTransId="{DAAE5B10-42A2-4E32-A38E-917E575263C7}" sibTransId="{8F935DC0-D644-4E22-AA66-6D11219AC74F}"/>
    <dgm:cxn modelId="{14D66353-D307-471A-99CC-653C2FCB14B8}" type="presOf" srcId="{0672B866-97B2-45CC-B8E6-44A2B8026C32}" destId="{7E464C7D-1F8D-4F47-A32F-BF15935BDE3E}" srcOrd="0" destOrd="0" presId="urn:microsoft.com/office/officeart/2005/8/layout/chevron2"/>
    <dgm:cxn modelId="{ED5988E4-094E-43DA-80F9-0969EE8CA98C}" type="presOf" srcId="{4C8CC69A-FCAF-4EB7-B0E9-6B79B9066B51}" destId="{463586CE-0241-4BFC-BE1B-433B97E5F10A}" srcOrd="0" destOrd="0" presId="urn:microsoft.com/office/officeart/2005/8/layout/chevron2"/>
    <dgm:cxn modelId="{C1016585-244B-4034-B834-9FDC491512AD}" srcId="{B3802C8D-96F1-4580-804E-E0E3EDBDF42E}" destId="{48197416-0D9C-4977-988B-99D8127654BB}" srcOrd="2" destOrd="0" parTransId="{AD9A959A-E8D2-4E24-95D6-1E5C78C45D00}" sibTransId="{870E3974-2327-46C5-BA63-363E2E108B10}"/>
    <dgm:cxn modelId="{B9437F24-E156-4DB1-B5C5-A77DA69BA28F}" srcId="{B3802C8D-96F1-4580-804E-E0E3EDBDF42E}" destId="{82C1080A-097D-44AC-A5B1-A641558CB231}" srcOrd="1" destOrd="0" parTransId="{E213898A-5F17-4AA0-9523-8EA2C7198007}" sibTransId="{C22F02EA-37DF-4BF1-9033-3C5E39725C71}"/>
    <dgm:cxn modelId="{D1162550-43A0-4DAA-9BEA-B536CDADF5B3}" srcId="{B3802C8D-96F1-4580-804E-E0E3EDBDF42E}" destId="{8311EF92-E119-46E5-8FD3-7C107304F48F}" srcOrd="0" destOrd="0" parTransId="{3079930F-6BF8-4CC3-8A15-4AC465022D22}" sibTransId="{B9BE3548-206F-4CD8-84AE-17A8FD0CADFB}"/>
    <dgm:cxn modelId="{36C8EB7C-F250-469D-A95F-46F1B2EF65C3}" type="presOf" srcId="{B3802C8D-96F1-4580-804E-E0E3EDBDF42E}" destId="{216399A6-CC45-45F0-9DA5-2BD0E97C0362}" srcOrd="0" destOrd="0" presId="urn:microsoft.com/office/officeart/2005/8/layout/chevron2"/>
    <dgm:cxn modelId="{DE78A229-7D89-44E7-8B6E-F0CC1B2CE17F}" type="presOf" srcId="{8311EF92-E119-46E5-8FD3-7C107304F48F}" destId="{6D4BDFED-2953-4193-9A40-4BCC8DF30F6D}" srcOrd="0" destOrd="0" presId="urn:microsoft.com/office/officeart/2005/8/layout/chevron2"/>
    <dgm:cxn modelId="{B96E00D4-4B14-4860-A3A7-77A19D60C226}" srcId="{4EDEEC3A-C21B-4A01-BA0A-44ABD0EEACAB}" destId="{94A0BB7A-2125-4778-8E64-921F758700BF}" srcOrd="0" destOrd="0" parTransId="{3A20F76E-8F68-4BA7-BBF2-CA270A839816}" sibTransId="{7CAA0B05-9AB6-4BAC-ACE4-6B9C6240D48D}"/>
    <dgm:cxn modelId="{847201DF-F360-4FE5-B762-EEB411FB3671}" type="presOf" srcId="{4EDEEC3A-C21B-4A01-BA0A-44ABD0EEACAB}" destId="{E0B3B7AB-1AE9-49AC-9C5A-9DB7A1DBB11A}" srcOrd="0" destOrd="0" presId="urn:microsoft.com/office/officeart/2005/8/layout/chevron2"/>
    <dgm:cxn modelId="{E278C685-B486-415E-9FE8-0B11A2C491CC}" type="presOf" srcId="{94A0BB7A-2125-4778-8E64-921F758700BF}" destId="{D849E081-50BB-48BE-BB8E-00360F6AC273}" srcOrd="0" destOrd="0" presId="urn:microsoft.com/office/officeart/2005/8/layout/chevron2"/>
    <dgm:cxn modelId="{213E44DD-AE6B-4F83-B7C1-A173F8214C58}" srcId="{0672B866-97B2-45CC-B8E6-44A2B8026C32}" destId="{318A5204-D23E-446A-8D5D-2E0963BFACEF}" srcOrd="0" destOrd="0" parTransId="{80558D4F-144B-4E25-B90F-CE92C0526CE0}" sibTransId="{A595B704-4308-4532-9CF3-E224D1D51CF1}"/>
    <dgm:cxn modelId="{931B5EDC-7AFD-487C-BBAD-F27E571D1C31}" type="presOf" srcId="{48197416-0D9C-4977-988B-99D8127654BB}" destId="{FB903EE6-D468-4E23-A11A-ADD4C5792155}" srcOrd="0" destOrd="0" presId="urn:microsoft.com/office/officeart/2005/8/layout/chevron2"/>
    <dgm:cxn modelId="{AFC7D1A9-C844-4575-9CC0-420378E639FC}" srcId="{8311EF92-E119-46E5-8FD3-7C107304F48F}" destId="{F1452E6B-E4B8-48F9-B925-8395B6D3B930}" srcOrd="0" destOrd="0" parTransId="{054D0D1B-3309-4B9A-B685-0AD071361558}" sibTransId="{C416B044-DE11-4D8B-9E0C-D8B781B69901}"/>
    <dgm:cxn modelId="{085C13AF-B943-4A4B-8920-6D5213C5ACCF}" type="presOf" srcId="{82C1080A-097D-44AC-A5B1-A641558CB231}" destId="{20D7AEB7-EAD7-4B0F-92BD-EBB6C25E967E}" srcOrd="0" destOrd="0" presId="urn:microsoft.com/office/officeart/2005/8/layout/chevron2"/>
    <dgm:cxn modelId="{90417785-3AB9-4016-98C8-0ADECA2E9AA3}" type="presOf" srcId="{F1452E6B-E4B8-48F9-B925-8395B6D3B930}" destId="{8B620CC7-90D7-4F3D-B5F5-D8EEC55FD429}" srcOrd="0" destOrd="0" presId="urn:microsoft.com/office/officeart/2005/8/layout/chevron2"/>
    <dgm:cxn modelId="{0492D8C4-D637-414A-A030-C675D3A31896}" srcId="{82C1080A-097D-44AC-A5B1-A641558CB231}" destId="{4C8CC69A-FCAF-4EB7-B0E9-6B79B9066B51}" srcOrd="0" destOrd="0" parTransId="{71012F88-4CE8-43BA-B1E0-6B467A4EDA5A}" sibTransId="{DC95226C-19E9-4005-9493-4FDD7FC4AA12}"/>
    <dgm:cxn modelId="{93A3FA51-B7F5-401D-B47B-8C60BE2B6D23}" type="presOf" srcId="{318A5204-D23E-446A-8D5D-2E0963BFACEF}" destId="{CB379600-E3C1-4640-A7E4-B9CEDFB3B1E2}" srcOrd="0" destOrd="0" presId="urn:microsoft.com/office/officeart/2005/8/layout/chevron2"/>
    <dgm:cxn modelId="{27C7572F-7BF1-4A98-BAA3-26251E4CA1A1}" srcId="{B3802C8D-96F1-4580-804E-E0E3EDBDF42E}" destId="{0672B866-97B2-45CC-B8E6-44A2B8026C32}" srcOrd="3" destOrd="0" parTransId="{68E44E2F-2517-4C53-8E28-6BD7E0B16767}" sibTransId="{87ED1E3F-C41B-4D48-86DD-263069F524B8}"/>
    <dgm:cxn modelId="{19750351-C323-4DEF-B0AE-D76EE9A658E6}" type="presOf" srcId="{E56C62E0-8FC5-47D2-8C84-02810ECD5C28}" destId="{9C94B016-6FFB-4E67-BFC7-87B09BE80AA6}" srcOrd="0" destOrd="0" presId="urn:microsoft.com/office/officeart/2005/8/layout/chevron2"/>
    <dgm:cxn modelId="{06B68883-0DFC-4F7A-9040-81F0376F7BA7}" srcId="{B3802C8D-96F1-4580-804E-E0E3EDBDF42E}" destId="{4EDEEC3A-C21B-4A01-BA0A-44ABD0EEACAB}" srcOrd="4" destOrd="0" parTransId="{84FE2DDA-487C-4925-B66A-215A64391199}" sibTransId="{47C14EE1-AE68-4DA0-AD40-B265289FE023}"/>
    <dgm:cxn modelId="{CDB2518B-5388-401F-8AF6-25162F376726}" type="presParOf" srcId="{216399A6-CC45-45F0-9DA5-2BD0E97C0362}" destId="{2ABBC61D-4C97-4A1B-AAC1-375D46DDDED7}" srcOrd="0" destOrd="0" presId="urn:microsoft.com/office/officeart/2005/8/layout/chevron2"/>
    <dgm:cxn modelId="{9D0BCF79-5B7C-4F5B-871A-2BD9DCB45871}" type="presParOf" srcId="{2ABBC61D-4C97-4A1B-AAC1-375D46DDDED7}" destId="{6D4BDFED-2953-4193-9A40-4BCC8DF30F6D}" srcOrd="0" destOrd="0" presId="urn:microsoft.com/office/officeart/2005/8/layout/chevron2"/>
    <dgm:cxn modelId="{6DD98E7E-68AB-477E-B602-42944B784E3F}" type="presParOf" srcId="{2ABBC61D-4C97-4A1B-AAC1-375D46DDDED7}" destId="{8B620CC7-90D7-4F3D-B5F5-D8EEC55FD429}" srcOrd="1" destOrd="0" presId="urn:microsoft.com/office/officeart/2005/8/layout/chevron2"/>
    <dgm:cxn modelId="{5E75A2FC-EAE9-41C9-BC67-70B79EC6FCE1}" type="presParOf" srcId="{216399A6-CC45-45F0-9DA5-2BD0E97C0362}" destId="{E9605F5B-4DEC-438C-B5D3-76F193B6DA05}" srcOrd="1" destOrd="0" presId="urn:microsoft.com/office/officeart/2005/8/layout/chevron2"/>
    <dgm:cxn modelId="{CDA7DA4F-3D70-4160-A190-9621A15C5F64}" type="presParOf" srcId="{216399A6-CC45-45F0-9DA5-2BD0E97C0362}" destId="{A7F6EB4D-838B-4AAD-AA54-B308746FC43E}" srcOrd="2" destOrd="0" presId="urn:microsoft.com/office/officeart/2005/8/layout/chevron2"/>
    <dgm:cxn modelId="{363754E1-9D0C-4056-98F1-ECD58D076226}" type="presParOf" srcId="{A7F6EB4D-838B-4AAD-AA54-B308746FC43E}" destId="{20D7AEB7-EAD7-4B0F-92BD-EBB6C25E967E}" srcOrd="0" destOrd="0" presId="urn:microsoft.com/office/officeart/2005/8/layout/chevron2"/>
    <dgm:cxn modelId="{BB76C9AC-E0EE-4CA3-B0F6-420FAA210925}" type="presParOf" srcId="{A7F6EB4D-838B-4AAD-AA54-B308746FC43E}" destId="{463586CE-0241-4BFC-BE1B-433B97E5F10A}" srcOrd="1" destOrd="0" presId="urn:microsoft.com/office/officeart/2005/8/layout/chevron2"/>
    <dgm:cxn modelId="{EF998CDF-D829-464C-9B98-BB4D41DA3F94}" type="presParOf" srcId="{216399A6-CC45-45F0-9DA5-2BD0E97C0362}" destId="{FB4545F9-1594-4021-8447-74E6B39A6DD9}" srcOrd="3" destOrd="0" presId="urn:microsoft.com/office/officeart/2005/8/layout/chevron2"/>
    <dgm:cxn modelId="{3D243FB9-72D4-4565-B0C5-63CC236E9136}" type="presParOf" srcId="{216399A6-CC45-45F0-9DA5-2BD0E97C0362}" destId="{0B323176-1916-429E-91C1-41045E89908F}" srcOrd="4" destOrd="0" presId="urn:microsoft.com/office/officeart/2005/8/layout/chevron2"/>
    <dgm:cxn modelId="{C9BCA3BC-780B-4679-A7CA-6057FF923FF3}" type="presParOf" srcId="{0B323176-1916-429E-91C1-41045E89908F}" destId="{FB903EE6-D468-4E23-A11A-ADD4C5792155}" srcOrd="0" destOrd="0" presId="urn:microsoft.com/office/officeart/2005/8/layout/chevron2"/>
    <dgm:cxn modelId="{7DF1645B-1D03-4BB2-A490-A42567ACC43B}" type="presParOf" srcId="{0B323176-1916-429E-91C1-41045E89908F}" destId="{9C94B016-6FFB-4E67-BFC7-87B09BE80AA6}" srcOrd="1" destOrd="0" presId="urn:microsoft.com/office/officeart/2005/8/layout/chevron2"/>
    <dgm:cxn modelId="{0E897AD3-B390-4A2F-86D3-4B889F5D8153}" type="presParOf" srcId="{216399A6-CC45-45F0-9DA5-2BD0E97C0362}" destId="{6346461A-7A8B-430D-867D-2B2366765D5E}" srcOrd="5" destOrd="0" presId="urn:microsoft.com/office/officeart/2005/8/layout/chevron2"/>
    <dgm:cxn modelId="{DEB179F0-7DB3-4ACB-A8B0-7E1479EEB2FD}" type="presParOf" srcId="{216399A6-CC45-45F0-9DA5-2BD0E97C0362}" destId="{12A03112-1221-47BB-9D7D-F5E1D7A6A636}" srcOrd="6" destOrd="0" presId="urn:microsoft.com/office/officeart/2005/8/layout/chevron2"/>
    <dgm:cxn modelId="{85EE2149-F4C1-4E40-B49C-CEFC77F82626}" type="presParOf" srcId="{12A03112-1221-47BB-9D7D-F5E1D7A6A636}" destId="{7E464C7D-1F8D-4F47-A32F-BF15935BDE3E}" srcOrd="0" destOrd="0" presId="urn:microsoft.com/office/officeart/2005/8/layout/chevron2"/>
    <dgm:cxn modelId="{E1CD277C-BB47-40B9-9B74-AF2032AFBD34}" type="presParOf" srcId="{12A03112-1221-47BB-9D7D-F5E1D7A6A636}" destId="{CB379600-E3C1-4640-A7E4-B9CEDFB3B1E2}" srcOrd="1" destOrd="0" presId="urn:microsoft.com/office/officeart/2005/8/layout/chevron2"/>
    <dgm:cxn modelId="{7268429B-D582-4EF1-872B-0497BF2A12EB}" type="presParOf" srcId="{216399A6-CC45-45F0-9DA5-2BD0E97C0362}" destId="{0AE44811-8532-461C-AE5C-606686567F91}" srcOrd="7" destOrd="0" presId="urn:microsoft.com/office/officeart/2005/8/layout/chevron2"/>
    <dgm:cxn modelId="{2C25F3F3-5378-4DE8-8E67-96C32F240E2D}" type="presParOf" srcId="{216399A6-CC45-45F0-9DA5-2BD0E97C0362}" destId="{8EF3CD8C-F2C3-4D67-9356-7769DD1CD265}" srcOrd="8" destOrd="0" presId="urn:microsoft.com/office/officeart/2005/8/layout/chevron2"/>
    <dgm:cxn modelId="{3C9E9980-4E0F-47E9-86F5-FC8BD322ECD7}" type="presParOf" srcId="{8EF3CD8C-F2C3-4D67-9356-7769DD1CD265}" destId="{E0B3B7AB-1AE9-49AC-9C5A-9DB7A1DBB11A}" srcOrd="0" destOrd="0" presId="urn:microsoft.com/office/officeart/2005/8/layout/chevron2"/>
    <dgm:cxn modelId="{F85C95D8-0282-4B6D-B6A7-E0EC0AB3DB16}" type="presParOf" srcId="{8EF3CD8C-F2C3-4D67-9356-7769DD1CD265}" destId="{D849E081-50BB-48BE-BB8E-00360F6AC27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4BDFED-2953-4193-9A40-4BCC8DF30F6D}">
      <dsp:nvSpPr>
        <dsp:cNvPr id="0" name=""/>
        <dsp:cNvSpPr/>
      </dsp:nvSpPr>
      <dsp:spPr>
        <a:xfrm rot="5400000">
          <a:off x="-154523" y="156376"/>
          <a:ext cx="1030159" cy="721111"/>
        </a:xfrm>
        <a:prstGeom prst="chevron">
          <a:avLst/>
        </a:prstGeom>
        <a:gradFill rotWithShape="1">
          <a:gsLst>
            <a:gs pos="0">
              <a:schemeClr val="accent2">
                <a:tint val="100000"/>
                <a:shade val="100000"/>
                <a:satMod val="130000"/>
              </a:schemeClr>
            </a:gs>
            <a:gs pos="100000">
              <a:schemeClr val="accent2">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2"/>
        </a:lnRef>
        <a:fillRef idx="3">
          <a:schemeClr val="accent2"/>
        </a:fillRef>
        <a:effectRef idx="3">
          <a:schemeClr val="accent2"/>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zh-CN" altLang="en-US" sz="1300" kern="1200" dirty="0" smtClean="0"/>
            <a:t>第一部分</a:t>
          </a:r>
          <a:endParaRPr lang="zh-CN" altLang="en-US" sz="1300" kern="1200" dirty="0"/>
        </a:p>
      </dsp:txBody>
      <dsp:txXfrm rot="-5400000">
        <a:off x="2" y="362408"/>
        <a:ext cx="721111" cy="309048"/>
      </dsp:txXfrm>
    </dsp:sp>
    <dsp:sp modelId="{8B620CC7-90D7-4F3D-B5F5-D8EEC55FD429}">
      <dsp:nvSpPr>
        <dsp:cNvPr id="0" name=""/>
        <dsp:cNvSpPr/>
      </dsp:nvSpPr>
      <dsp:spPr>
        <a:xfrm rot="5400000">
          <a:off x="3073753" y="-2350789"/>
          <a:ext cx="669603" cy="5374888"/>
        </a:xfrm>
        <a:prstGeom prst="round2SameRect">
          <a:avLst/>
        </a:prstGeom>
        <a:gradFill rotWithShape="1">
          <a:gsLst>
            <a:gs pos="0">
              <a:schemeClr val="accent2">
                <a:tint val="100000"/>
                <a:shade val="100000"/>
                <a:satMod val="130000"/>
              </a:schemeClr>
            </a:gs>
            <a:gs pos="100000">
              <a:schemeClr val="accent2">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2"/>
        </a:lnRef>
        <a:fillRef idx="3">
          <a:schemeClr val="accent2"/>
        </a:fillRef>
        <a:effectRef idx="3">
          <a:schemeClr val="accent2"/>
        </a:effectRef>
        <a:fontRef idx="minor">
          <a:schemeClr val="lt1"/>
        </a:fontRef>
      </dsp:style>
      <dsp:txBody>
        <a:bodyPr spcFirstLastPara="0" vert="horz" wrap="square" lIns="263144" tIns="23495" rIns="23495" bIns="23495" numCol="1" spcCol="1270" anchor="ctr" anchorCtr="0">
          <a:noAutofit/>
        </a:bodyPr>
        <a:lstStyle/>
        <a:p>
          <a:pPr marL="285750" lvl="1" indent="-285750" algn="l" defTabSz="1644650">
            <a:lnSpc>
              <a:spcPct val="90000"/>
            </a:lnSpc>
            <a:spcBef>
              <a:spcPct val="0"/>
            </a:spcBef>
            <a:spcAft>
              <a:spcPct val="15000"/>
            </a:spcAft>
            <a:buChar char="••"/>
          </a:pPr>
          <a:r>
            <a:rPr lang="zh-CN" altLang="en-US" sz="3700" kern="1200" dirty="0" smtClean="0">
              <a:solidFill>
                <a:schemeClr val="bg1"/>
              </a:solidFill>
            </a:rPr>
            <a:t>基础知识</a:t>
          </a:r>
          <a:endParaRPr lang="zh-CN" altLang="en-US" sz="3700" kern="1200" dirty="0">
            <a:solidFill>
              <a:schemeClr val="bg1"/>
            </a:solidFill>
          </a:endParaRPr>
        </a:p>
      </dsp:txBody>
      <dsp:txXfrm rot="-5400000">
        <a:off x="721111" y="34540"/>
        <a:ext cx="5342201" cy="604229"/>
      </dsp:txXfrm>
    </dsp:sp>
    <dsp:sp modelId="{20D7AEB7-EAD7-4B0F-92BD-EBB6C25E967E}">
      <dsp:nvSpPr>
        <dsp:cNvPr id="0" name=""/>
        <dsp:cNvSpPr/>
      </dsp:nvSpPr>
      <dsp:spPr>
        <a:xfrm rot="5400000">
          <a:off x="-154523" y="1068701"/>
          <a:ext cx="1030159" cy="721111"/>
        </a:xfrm>
        <a:prstGeom prst="chevron">
          <a:avLst/>
        </a:prstGeom>
        <a:solidFill>
          <a:schemeClr val="accent1"/>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zh-CN" altLang="en-US" sz="1300" kern="1200" dirty="0" smtClean="0"/>
            <a:t>第二部分</a:t>
          </a:r>
          <a:endParaRPr lang="zh-CN" altLang="en-US" sz="1300" kern="1200" dirty="0"/>
        </a:p>
      </dsp:txBody>
      <dsp:txXfrm rot="-5400000">
        <a:off x="2" y="1274733"/>
        <a:ext cx="721111" cy="309048"/>
      </dsp:txXfrm>
    </dsp:sp>
    <dsp:sp modelId="{463586CE-0241-4BFC-BE1B-433B97E5F10A}">
      <dsp:nvSpPr>
        <dsp:cNvPr id="0" name=""/>
        <dsp:cNvSpPr/>
      </dsp:nvSpPr>
      <dsp:spPr>
        <a:xfrm rot="5400000">
          <a:off x="3073753" y="-1438464"/>
          <a:ext cx="669603" cy="5374888"/>
        </a:xfrm>
        <a:prstGeom prst="round2SameRect">
          <a:avLst/>
        </a:prstGeom>
        <a:solidFill>
          <a:schemeClr val="accent1"/>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263144" tIns="23495" rIns="23495" bIns="23495" numCol="1" spcCol="1270" anchor="ctr" anchorCtr="0">
          <a:noAutofit/>
        </a:bodyPr>
        <a:lstStyle/>
        <a:p>
          <a:pPr marL="285750" lvl="1" indent="-285750" algn="l" defTabSz="1644650">
            <a:lnSpc>
              <a:spcPct val="90000"/>
            </a:lnSpc>
            <a:spcBef>
              <a:spcPct val="0"/>
            </a:spcBef>
            <a:spcAft>
              <a:spcPct val="15000"/>
            </a:spcAft>
            <a:buChar char="••"/>
          </a:pPr>
          <a:r>
            <a:rPr lang="zh-CN" altLang="en-US" sz="3700" kern="1200" dirty="0" smtClean="0">
              <a:solidFill>
                <a:schemeClr val="bg1"/>
              </a:solidFill>
            </a:rPr>
            <a:t>初识</a:t>
          </a:r>
          <a:r>
            <a:rPr lang="en-US" altLang="zh-CN" sz="3700" kern="1200" dirty="0" smtClean="0">
              <a:solidFill>
                <a:schemeClr val="bg1"/>
              </a:solidFill>
            </a:rPr>
            <a:t>SOFA</a:t>
          </a:r>
          <a:endParaRPr lang="zh-CN" altLang="en-US" sz="3700" kern="1200" dirty="0">
            <a:solidFill>
              <a:schemeClr val="bg1"/>
            </a:solidFill>
          </a:endParaRPr>
        </a:p>
      </dsp:txBody>
      <dsp:txXfrm rot="-5400000">
        <a:off x="721111" y="946865"/>
        <a:ext cx="5342201" cy="604229"/>
      </dsp:txXfrm>
    </dsp:sp>
    <dsp:sp modelId="{FB903EE6-D468-4E23-A11A-ADD4C5792155}">
      <dsp:nvSpPr>
        <dsp:cNvPr id="0" name=""/>
        <dsp:cNvSpPr/>
      </dsp:nvSpPr>
      <dsp:spPr>
        <a:xfrm rot="5400000">
          <a:off x="-154523" y="1981027"/>
          <a:ext cx="1030159" cy="721111"/>
        </a:xfrm>
        <a:prstGeom prst="chevron">
          <a:avLst/>
        </a:prstGeom>
        <a:solidFill>
          <a:schemeClr val="accent1"/>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zh-CN" altLang="en-US" sz="1300" kern="1200" dirty="0" smtClean="0"/>
            <a:t>第三部分</a:t>
          </a:r>
          <a:endParaRPr lang="zh-CN" altLang="en-US" sz="1300" kern="1200" dirty="0"/>
        </a:p>
      </dsp:txBody>
      <dsp:txXfrm rot="-5400000">
        <a:off x="2" y="2187059"/>
        <a:ext cx="721111" cy="309048"/>
      </dsp:txXfrm>
    </dsp:sp>
    <dsp:sp modelId="{9C94B016-6FFB-4E67-BFC7-87B09BE80AA6}">
      <dsp:nvSpPr>
        <dsp:cNvPr id="0" name=""/>
        <dsp:cNvSpPr/>
      </dsp:nvSpPr>
      <dsp:spPr>
        <a:xfrm rot="5400000">
          <a:off x="3073753" y="-526139"/>
          <a:ext cx="669603" cy="5374888"/>
        </a:xfrm>
        <a:prstGeom prst="round2SameRect">
          <a:avLst/>
        </a:prstGeom>
        <a:solidFill>
          <a:schemeClr val="accent1"/>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263144" tIns="23495" rIns="23495" bIns="23495" numCol="1" spcCol="1270" anchor="ctr" anchorCtr="0">
          <a:noAutofit/>
        </a:bodyPr>
        <a:lstStyle/>
        <a:p>
          <a:pPr marL="285750" lvl="1" indent="-285750" algn="l" defTabSz="1644650">
            <a:lnSpc>
              <a:spcPct val="90000"/>
            </a:lnSpc>
            <a:spcBef>
              <a:spcPct val="0"/>
            </a:spcBef>
            <a:spcAft>
              <a:spcPct val="15000"/>
            </a:spcAft>
            <a:buChar char="••"/>
          </a:pPr>
          <a:r>
            <a:rPr lang="en-US" altLang="zh-CN" sz="3700" kern="1200" dirty="0" smtClean="0">
              <a:solidFill>
                <a:schemeClr val="bg1"/>
              </a:solidFill>
            </a:rPr>
            <a:t>SOFA</a:t>
          </a:r>
          <a:r>
            <a:rPr lang="zh-CN" altLang="en-US" sz="3700" kern="1200" dirty="0" smtClean="0">
              <a:solidFill>
                <a:schemeClr val="bg1"/>
              </a:solidFill>
            </a:rPr>
            <a:t>实践</a:t>
          </a:r>
          <a:endParaRPr lang="zh-CN" altLang="en-US" sz="3700" kern="1200" dirty="0">
            <a:solidFill>
              <a:schemeClr val="bg1"/>
            </a:solidFill>
          </a:endParaRPr>
        </a:p>
      </dsp:txBody>
      <dsp:txXfrm rot="-5400000">
        <a:off x="721111" y="1859190"/>
        <a:ext cx="5342201" cy="604229"/>
      </dsp:txXfrm>
    </dsp:sp>
    <dsp:sp modelId="{7E464C7D-1F8D-4F47-A32F-BF15935BDE3E}">
      <dsp:nvSpPr>
        <dsp:cNvPr id="0" name=""/>
        <dsp:cNvSpPr/>
      </dsp:nvSpPr>
      <dsp:spPr>
        <a:xfrm rot="5400000">
          <a:off x="-154523" y="2893352"/>
          <a:ext cx="1030159" cy="721111"/>
        </a:xfrm>
        <a:prstGeom prst="chevron">
          <a:avLst/>
        </a:prstGeom>
        <a:solidFill>
          <a:schemeClr val="accent1"/>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zh-CN" altLang="en-US" sz="1300" kern="1200" dirty="0" smtClean="0"/>
            <a:t>第四部分</a:t>
          </a:r>
          <a:endParaRPr lang="zh-CN" altLang="en-US" sz="1300" kern="1200" dirty="0"/>
        </a:p>
      </dsp:txBody>
      <dsp:txXfrm rot="-5400000">
        <a:off x="2" y="3099384"/>
        <a:ext cx="721111" cy="309048"/>
      </dsp:txXfrm>
    </dsp:sp>
    <dsp:sp modelId="{CB379600-E3C1-4640-A7E4-B9CEDFB3B1E2}">
      <dsp:nvSpPr>
        <dsp:cNvPr id="0" name=""/>
        <dsp:cNvSpPr/>
      </dsp:nvSpPr>
      <dsp:spPr>
        <a:xfrm rot="5400000">
          <a:off x="3073753" y="386186"/>
          <a:ext cx="669603" cy="5374888"/>
        </a:xfrm>
        <a:prstGeom prst="round2SameRect">
          <a:avLst/>
        </a:prstGeom>
        <a:solidFill>
          <a:schemeClr val="accent1"/>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263144" tIns="23495" rIns="23495" bIns="23495" numCol="1" spcCol="1270" anchor="ctr" anchorCtr="0">
          <a:noAutofit/>
        </a:bodyPr>
        <a:lstStyle/>
        <a:p>
          <a:pPr marL="285750" lvl="1" indent="-285750" algn="l" defTabSz="1644650">
            <a:lnSpc>
              <a:spcPct val="90000"/>
            </a:lnSpc>
            <a:spcBef>
              <a:spcPct val="0"/>
            </a:spcBef>
            <a:spcAft>
              <a:spcPct val="15000"/>
            </a:spcAft>
            <a:buChar char="••"/>
          </a:pPr>
          <a:r>
            <a:rPr lang="zh-CN" altLang="en-US" sz="3700" kern="1200" dirty="0" smtClean="0">
              <a:solidFill>
                <a:schemeClr val="bg1"/>
              </a:solidFill>
            </a:rPr>
            <a:t>进阶</a:t>
          </a:r>
          <a:endParaRPr lang="zh-CN" altLang="en-US" sz="3700" kern="1200" dirty="0">
            <a:solidFill>
              <a:schemeClr val="bg1"/>
            </a:solidFill>
          </a:endParaRPr>
        </a:p>
      </dsp:txBody>
      <dsp:txXfrm rot="-5400000">
        <a:off x="721111" y="2771516"/>
        <a:ext cx="5342201" cy="604229"/>
      </dsp:txXfrm>
    </dsp:sp>
    <dsp:sp modelId="{E0B3B7AB-1AE9-49AC-9C5A-9DB7A1DBB11A}">
      <dsp:nvSpPr>
        <dsp:cNvPr id="0" name=""/>
        <dsp:cNvSpPr/>
      </dsp:nvSpPr>
      <dsp:spPr>
        <a:xfrm rot="5400000">
          <a:off x="-154523" y="3805678"/>
          <a:ext cx="1030159" cy="721111"/>
        </a:xfrm>
        <a:prstGeom prst="chevron">
          <a:avLst/>
        </a:prstGeom>
        <a:solidFill>
          <a:schemeClr val="accent1"/>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zh-CN" altLang="en-US" sz="1300" kern="1200" dirty="0" smtClean="0"/>
            <a:t>第五部分</a:t>
          </a:r>
          <a:endParaRPr lang="zh-CN" altLang="en-US" sz="1300" kern="1200" dirty="0"/>
        </a:p>
      </dsp:txBody>
      <dsp:txXfrm rot="-5400000">
        <a:off x="2" y="4011710"/>
        <a:ext cx="721111" cy="309048"/>
      </dsp:txXfrm>
    </dsp:sp>
    <dsp:sp modelId="{D849E081-50BB-48BE-BB8E-00360F6AC273}">
      <dsp:nvSpPr>
        <dsp:cNvPr id="0" name=""/>
        <dsp:cNvSpPr/>
      </dsp:nvSpPr>
      <dsp:spPr>
        <a:xfrm rot="5400000">
          <a:off x="3073753" y="1298511"/>
          <a:ext cx="669603" cy="5374888"/>
        </a:xfrm>
        <a:prstGeom prst="round2SameRect">
          <a:avLst/>
        </a:prstGeom>
        <a:solidFill>
          <a:schemeClr val="accent1"/>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263144" tIns="23495" rIns="23495" bIns="23495" numCol="1" spcCol="1270" anchor="ctr" anchorCtr="0">
          <a:noAutofit/>
        </a:bodyPr>
        <a:lstStyle/>
        <a:p>
          <a:pPr marL="285750" lvl="1" indent="-285750" algn="l" defTabSz="1644650">
            <a:lnSpc>
              <a:spcPct val="90000"/>
            </a:lnSpc>
            <a:spcBef>
              <a:spcPct val="0"/>
            </a:spcBef>
            <a:spcAft>
              <a:spcPct val="15000"/>
            </a:spcAft>
            <a:buChar char="••"/>
          </a:pPr>
          <a:r>
            <a:rPr lang="zh-CN" altLang="en-US" sz="3700" kern="1200" dirty="0" smtClean="0">
              <a:solidFill>
                <a:schemeClr val="bg1"/>
              </a:solidFill>
            </a:rPr>
            <a:t>实例演示</a:t>
          </a:r>
          <a:endParaRPr lang="zh-CN" altLang="en-US" sz="3700" kern="1200" dirty="0">
            <a:solidFill>
              <a:schemeClr val="bg1"/>
            </a:solidFill>
          </a:endParaRPr>
        </a:p>
      </dsp:txBody>
      <dsp:txXfrm rot="-5400000">
        <a:off x="721111" y="3683841"/>
        <a:ext cx="5342201" cy="6042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4BDFED-2953-4193-9A40-4BCC8DF30F6D}">
      <dsp:nvSpPr>
        <dsp:cNvPr id="0" name=""/>
        <dsp:cNvSpPr/>
      </dsp:nvSpPr>
      <dsp:spPr>
        <a:xfrm rot="5400000">
          <a:off x="-154523" y="156376"/>
          <a:ext cx="1030159" cy="721111"/>
        </a:xfrm>
        <a:prstGeom prst="chevron">
          <a:avLst/>
        </a:prstGeom>
        <a:solidFill>
          <a:schemeClr val="accent1"/>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zh-CN" altLang="en-US" sz="1300" kern="1200" dirty="0" smtClean="0"/>
            <a:t>第一部分</a:t>
          </a:r>
          <a:endParaRPr lang="zh-CN" altLang="en-US" sz="1300" kern="1200" dirty="0"/>
        </a:p>
      </dsp:txBody>
      <dsp:txXfrm rot="-5400000">
        <a:off x="2" y="362408"/>
        <a:ext cx="721111" cy="309048"/>
      </dsp:txXfrm>
    </dsp:sp>
    <dsp:sp modelId="{8B620CC7-90D7-4F3D-B5F5-D8EEC55FD429}">
      <dsp:nvSpPr>
        <dsp:cNvPr id="0" name=""/>
        <dsp:cNvSpPr/>
      </dsp:nvSpPr>
      <dsp:spPr>
        <a:xfrm rot="5400000">
          <a:off x="3073753" y="-2350789"/>
          <a:ext cx="669603" cy="5374888"/>
        </a:xfrm>
        <a:prstGeom prst="round2SameRect">
          <a:avLst/>
        </a:prstGeom>
        <a:solidFill>
          <a:schemeClr val="accent1"/>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263144" tIns="23495" rIns="23495" bIns="23495" numCol="1" spcCol="1270" anchor="ctr" anchorCtr="0">
          <a:noAutofit/>
        </a:bodyPr>
        <a:lstStyle/>
        <a:p>
          <a:pPr marL="285750" lvl="1" indent="-285750" algn="l" defTabSz="1644650">
            <a:lnSpc>
              <a:spcPct val="90000"/>
            </a:lnSpc>
            <a:spcBef>
              <a:spcPct val="0"/>
            </a:spcBef>
            <a:spcAft>
              <a:spcPct val="15000"/>
            </a:spcAft>
            <a:buChar char="••"/>
          </a:pPr>
          <a:r>
            <a:rPr lang="zh-CN" altLang="en-US" sz="3700" kern="1200" dirty="0" smtClean="0">
              <a:solidFill>
                <a:schemeClr val="bg1"/>
              </a:solidFill>
            </a:rPr>
            <a:t>基础知识</a:t>
          </a:r>
          <a:endParaRPr lang="zh-CN" altLang="en-US" sz="3700" kern="1200" dirty="0">
            <a:solidFill>
              <a:schemeClr val="bg1"/>
            </a:solidFill>
          </a:endParaRPr>
        </a:p>
      </dsp:txBody>
      <dsp:txXfrm rot="-5400000">
        <a:off x="721111" y="34540"/>
        <a:ext cx="5342201" cy="604229"/>
      </dsp:txXfrm>
    </dsp:sp>
    <dsp:sp modelId="{20D7AEB7-EAD7-4B0F-92BD-EBB6C25E967E}">
      <dsp:nvSpPr>
        <dsp:cNvPr id="0" name=""/>
        <dsp:cNvSpPr/>
      </dsp:nvSpPr>
      <dsp:spPr>
        <a:xfrm rot="5400000">
          <a:off x="-154523" y="1068701"/>
          <a:ext cx="1030159" cy="721111"/>
        </a:xfrm>
        <a:prstGeom prst="chevron">
          <a:avLst/>
        </a:prstGeom>
        <a:gradFill rotWithShape="1">
          <a:gsLst>
            <a:gs pos="0">
              <a:schemeClr val="accent2">
                <a:tint val="100000"/>
                <a:shade val="100000"/>
                <a:satMod val="130000"/>
              </a:schemeClr>
            </a:gs>
            <a:gs pos="100000">
              <a:schemeClr val="accent2">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2"/>
        </a:lnRef>
        <a:fillRef idx="3">
          <a:schemeClr val="accent2"/>
        </a:fillRef>
        <a:effectRef idx="3">
          <a:schemeClr val="accent2"/>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zh-CN" altLang="en-US" sz="1300" kern="1200" dirty="0" smtClean="0"/>
            <a:t>第二部分</a:t>
          </a:r>
          <a:endParaRPr lang="zh-CN" altLang="en-US" sz="1300" kern="1200" dirty="0"/>
        </a:p>
      </dsp:txBody>
      <dsp:txXfrm rot="-5400000">
        <a:off x="2" y="1274733"/>
        <a:ext cx="721111" cy="309048"/>
      </dsp:txXfrm>
    </dsp:sp>
    <dsp:sp modelId="{463586CE-0241-4BFC-BE1B-433B97E5F10A}">
      <dsp:nvSpPr>
        <dsp:cNvPr id="0" name=""/>
        <dsp:cNvSpPr/>
      </dsp:nvSpPr>
      <dsp:spPr>
        <a:xfrm rot="5400000">
          <a:off x="3073753" y="-1438464"/>
          <a:ext cx="669603" cy="5374888"/>
        </a:xfrm>
        <a:prstGeom prst="round2SameRect">
          <a:avLst/>
        </a:prstGeom>
        <a:gradFill rotWithShape="1">
          <a:gsLst>
            <a:gs pos="0">
              <a:schemeClr val="accent2">
                <a:tint val="100000"/>
                <a:shade val="100000"/>
                <a:satMod val="130000"/>
              </a:schemeClr>
            </a:gs>
            <a:gs pos="100000">
              <a:schemeClr val="accent2">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2"/>
        </a:lnRef>
        <a:fillRef idx="3">
          <a:schemeClr val="accent2"/>
        </a:fillRef>
        <a:effectRef idx="3">
          <a:schemeClr val="accent2"/>
        </a:effectRef>
        <a:fontRef idx="minor">
          <a:schemeClr val="lt1"/>
        </a:fontRef>
      </dsp:style>
      <dsp:txBody>
        <a:bodyPr spcFirstLastPara="0" vert="horz" wrap="square" lIns="263144" tIns="23495" rIns="23495" bIns="23495" numCol="1" spcCol="1270" anchor="ctr" anchorCtr="0">
          <a:noAutofit/>
        </a:bodyPr>
        <a:lstStyle/>
        <a:p>
          <a:pPr marL="285750" lvl="1" indent="-285750" algn="l" defTabSz="1644650">
            <a:lnSpc>
              <a:spcPct val="90000"/>
            </a:lnSpc>
            <a:spcBef>
              <a:spcPct val="0"/>
            </a:spcBef>
            <a:spcAft>
              <a:spcPct val="15000"/>
            </a:spcAft>
            <a:buChar char="••"/>
          </a:pPr>
          <a:r>
            <a:rPr lang="zh-CN" altLang="en-US" sz="3700" kern="1200" dirty="0" smtClean="0">
              <a:solidFill>
                <a:schemeClr val="bg1"/>
              </a:solidFill>
            </a:rPr>
            <a:t>初识</a:t>
          </a:r>
          <a:r>
            <a:rPr lang="en-US" altLang="zh-CN" sz="3700" kern="1200" dirty="0" smtClean="0">
              <a:solidFill>
                <a:schemeClr val="bg1"/>
              </a:solidFill>
            </a:rPr>
            <a:t>SOFA</a:t>
          </a:r>
          <a:endParaRPr lang="zh-CN" altLang="en-US" sz="3700" kern="1200" dirty="0">
            <a:solidFill>
              <a:schemeClr val="bg1"/>
            </a:solidFill>
          </a:endParaRPr>
        </a:p>
      </dsp:txBody>
      <dsp:txXfrm rot="-5400000">
        <a:off x="721111" y="946865"/>
        <a:ext cx="5342201" cy="604229"/>
      </dsp:txXfrm>
    </dsp:sp>
    <dsp:sp modelId="{FB903EE6-D468-4E23-A11A-ADD4C5792155}">
      <dsp:nvSpPr>
        <dsp:cNvPr id="0" name=""/>
        <dsp:cNvSpPr/>
      </dsp:nvSpPr>
      <dsp:spPr>
        <a:xfrm rot="5400000">
          <a:off x="-154523" y="1981027"/>
          <a:ext cx="1030159" cy="721111"/>
        </a:xfrm>
        <a:prstGeom prst="chevron">
          <a:avLst/>
        </a:prstGeom>
        <a:solidFill>
          <a:schemeClr val="accent1"/>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zh-CN" altLang="en-US" sz="1300" kern="1200" dirty="0" smtClean="0"/>
            <a:t>第三部分</a:t>
          </a:r>
          <a:endParaRPr lang="zh-CN" altLang="en-US" sz="1300" kern="1200" dirty="0"/>
        </a:p>
      </dsp:txBody>
      <dsp:txXfrm rot="-5400000">
        <a:off x="2" y="2187059"/>
        <a:ext cx="721111" cy="309048"/>
      </dsp:txXfrm>
    </dsp:sp>
    <dsp:sp modelId="{9C94B016-6FFB-4E67-BFC7-87B09BE80AA6}">
      <dsp:nvSpPr>
        <dsp:cNvPr id="0" name=""/>
        <dsp:cNvSpPr/>
      </dsp:nvSpPr>
      <dsp:spPr>
        <a:xfrm rot="5400000">
          <a:off x="3073753" y="-526139"/>
          <a:ext cx="669603" cy="5374888"/>
        </a:xfrm>
        <a:prstGeom prst="round2SameRect">
          <a:avLst/>
        </a:prstGeom>
        <a:solidFill>
          <a:schemeClr val="accent1"/>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263144" tIns="23495" rIns="23495" bIns="23495" numCol="1" spcCol="1270" anchor="ctr" anchorCtr="0">
          <a:noAutofit/>
        </a:bodyPr>
        <a:lstStyle/>
        <a:p>
          <a:pPr marL="285750" lvl="1" indent="-285750" algn="l" defTabSz="1644650">
            <a:lnSpc>
              <a:spcPct val="90000"/>
            </a:lnSpc>
            <a:spcBef>
              <a:spcPct val="0"/>
            </a:spcBef>
            <a:spcAft>
              <a:spcPct val="15000"/>
            </a:spcAft>
            <a:buChar char="••"/>
          </a:pPr>
          <a:r>
            <a:rPr lang="en-US" altLang="zh-CN" sz="3700" kern="1200" dirty="0" smtClean="0">
              <a:solidFill>
                <a:schemeClr val="bg1"/>
              </a:solidFill>
            </a:rPr>
            <a:t>SOFA</a:t>
          </a:r>
          <a:r>
            <a:rPr lang="zh-CN" altLang="en-US" sz="3700" kern="1200" dirty="0" smtClean="0">
              <a:solidFill>
                <a:schemeClr val="bg1"/>
              </a:solidFill>
            </a:rPr>
            <a:t>实践</a:t>
          </a:r>
          <a:endParaRPr lang="zh-CN" altLang="en-US" sz="3700" kern="1200" dirty="0">
            <a:solidFill>
              <a:schemeClr val="bg1"/>
            </a:solidFill>
          </a:endParaRPr>
        </a:p>
      </dsp:txBody>
      <dsp:txXfrm rot="-5400000">
        <a:off x="721111" y="1859190"/>
        <a:ext cx="5342201" cy="604229"/>
      </dsp:txXfrm>
    </dsp:sp>
    <dsp:sp modelId="{7E464C7D-1F8D-4F47-A32F-BF15935BDE3E}">
      <dsp:nvSpPr>
        <dsp:cNvPr id="0" name=""/>
        <dsp:cNvSpPr/>
      </dsp:nvSpPr>
      <dsp:spPr>
        <a:xfrm rot="5400000">
          <a:off x="-154523" y="2893352"/>
          <a:ext cx="1030159" cy="721111"/>
        </a:xfrm>
        <a:prstGeom prst="chevron">
          <a:avLst/>
        </a:prstGeom>
        <a:solidFill>
          <a:schemeClr val="accent1"/>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zh-CN" altLang="en-US" sz="1300" kern="1200" dirty="0" smtClean="0"/>
            <a:t>第四部分</a:t>
          </a:r>
          <a:endParaRPr lang="zh-CN" altLang="en-US" sz="1300" kern="1200" dirty="0"/>
        </a:p>
      </dsp:txBody>
      <dsp:txXfrm rot="-5400000">
        <a:off x="2" y="3099384"/>
        <a:ext cx="721111" cy="309048"/>
      </dsp:txXfrm>
    </dsp:sp>
    <dsp:sp modelId="{CB379600-E3C1-4640-A7E4-B9CEDFB3B1E2}">
      <dsp:nvSpPr>
        <dsp:cNvPr id="0" name=""/>
        <dsp:cNvSpPr/>
      </dsp:nvSpPr>
      <dsp:spPr>
        <a:xfrm rot="5400000">
          <a:off x="3073753" y="386186"/>
          <a:ext cx="669603" cy="5374888"/>
        </a:xfrm>
        <a:prstGeom prst="round2SameRect">
          <a:avLst/>
        </a:prstGeom>
        <a:solidFill>
          <a:schemeClr val="accent1"/>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263144" tIns="23495" rIns="23495" bIns="23495" numCol="1" spcCol="1270" anchor="ctr" anchorCtr="0">
          <a:noAutofit/>
        </a:bodyPr>
        <a:lstStyle/>
        <a:p>
          <a:pPr marL="285750" lvl="1" indent="-285750" algn="l" defTabSz="1644650">
            <a:lnSpc>
              <a:spcPct val="90000"/>
            </a:lnSpc>
            <a:spcBef>
              <a:spcPct val="0"/>
            </a:spcBef>
            <a:spcAft>
              <a:spcPct val="15000"/>
            </a:spcAft>
            <a:buChar char="••"/>
          </a:pPr>
          <a:r>
            <a:rPr lang="zh-CN" altLang="en-US" sz="3700" kern="1200" dirty="0" smtClean="0">
              <a:solidFill>
                <a:schemeClr val="bg1"/>
              </a:solidFill>
            </a:rPr>
            <a:t>进阶</a:t>
          </a:r>
          <a:endParaRPr lang="zh-CN" altLang="en-US" sz="3700" kern="1200" dirty="0">
            <a:solidFill>
              <a:schemeClr val="bg1"/>
            </a:solidFill>
          </a:endParaRPr>
        </a:p>
      </dsp:txBody>
      <dsp:txXfrm rot="-5400000">
        <a:off x="721111" y="2771516"/>
        <a:ext cx="5342201" cy="604229"/>
      </dsp:txXfrm>
    </dsp:sp>
    <dsp:sp modelId="{E0B3B7AB-1AE9-49AC-9C5A-9DB7A1DBB11A}">
      <dsp:nvSpPr>
        <dsp:cNvPr id="0" name=""/>
        <dsp:cNvSpPr/>
      </dsp:nvSpPr>
      <dsp:spPr>
        <a:xfrm rot="5400000">
          <a:off x="-154523" y="3805678"/>
          <a:ext cx="1030159" cy="721111"/>
        </a:xfrm>
        <a:prstGeom prst="chevron">
          <a:avLst/>
        </a:prstGeom>
        <a:solidFill>
          <a:schemeClr val="accent1"/>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zh-CN" altLang="en-US" sz="1300" kern="1200" dirty="0" smtClean="0"/>
            <a:t>第五部分</a:t>
          </a:r>
          <a:endParaRPr lang="zh-CN" altLang="en-US" sz="1300" kern="1200" dirty="0"/>
        </a:p>
      </dsp:txBody>
      <dsp:txXfrm rot="-5400000">
        <a:off x="2" y="4011710"/>
        <a:ext cx="721111" cy="309048"/>
      </dsp:txXfrm>
    </dsp:sp>
    <dsp:sp modelId="{D849E081-50BB-48BE-BB8E-00360F6AC273}">
      <dsp:nvSpPr>
        <dsp:cNvPr id="0" name=""/>
        <dsp:cNvSpPr/>
      </dsp:nvSpPr>
      <dsp:spPr>
        <a:xfrm rot="5400000">
          <a:off x="3073753" y="1298511"/>
          <a:ext cx="669603" cy="5374888"/>
        </a:xfrm>
        <a:prstGeom prst="round2SameRect">
          <a:avLst/>
        </a:prstGeom>
        <a:solidFill>
          <a:schemeClr val="accent1"/>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263144" tIns="23495" rIns="23495" bIns="23495" numCol="1" spcCol="1270" anchor="ctr" anchorCtr="0">
          <a:noAutofit/>
        </a:bodyPr>
        <a:lstStyle/>
        <a:p>
          <a:pPr marL="285750" lvl="1" indent="-285750" algn="l" defTabSz="1644650">
            <a:lnSpc>
              <a:spcPct val="90000"/>
            </a:lnSpc>
            <a:spcBef>
              <a:spcPct val="0"/>
            </a:spcBef>
            <a:spcAft>
              <a:spcPct val="15000"/>
            </a:spcAft>
            <a:buChar char="••"/>
          </a:pPr>
          <a:r>
            <a:rPr lang="zh-CN" altLang="en-US" sz="3700" kern="1200" dirty="0" smtClean="0">
              <a:solidFill>
                <a:schemeClr val="bg1"/>
              </a:solidFill>
            </a:rPr>
            <a:t>实例演示</a:t>
          </a:r>
          <a:endParaRPr lang="zh-CN" altLang="en-US" sz="3700" kern="1200" dirty="0">
            <a:solidFill>
              <a:schemeClr val="bg1"/>
            </a:solidFill>
          </a:endParaRPr>
        </a:p>
      </dsp:txBody>
      <dsp:txXfrm rot="-5400000">
        <a:off x="721111" y="3683841"/>
        <a:ext cx="5342201" cy="60422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FFB72D-3DDC-4795-ACE4-46664506147D}">
      <dsp:nvSpPr>
        <dsp:cNvPr id="0" name=""/>
        <dsp:cNvSpPr/>
      </dsp:nvSpPr>
      <dsp:spPr>
        <a:xfrm>
          <a:off x="0" y="1047588"/>
          <a:ext cx="6574972" cy="1380767"/>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696A7A-C370-4C4E-8EDA-7BC3C0EF8073}">
      <dsp:nvSpPr>
        <dsp:cNvPr id="0" name=""/>
        <dsp:cNvSpPr/>
      </dsp:nvSpPr>
      <dsp:spPr>
        <a:xfrm>
          <a:off x="198" y="0"/>
          <a:ext cx="1246994" cy="13807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1">
          <a:noAutofit/>
        </a:bodyPr>
        <a:lstStyle/>
        <a:p>
          <a:pPr lvl="0" algn="l" defTabSz="488950">
            <a:lnSpc>
              <a:spcPct val="90000"/>
            </a:lnSpc>
            <a:spcBef>
              <a:spcPct val="0"/>
            </a:spcBef>
            <a:spcAft>
              <a:spcPct val="35000"/>
            </a:spcAft>
          </a:pPr>
          <a:r>
            <a:rPr lang="en-US" altLang="zh-CN" sz="1100" kern="1200" dirty="0" smtClean="0"/>
            <a:t>2009</a:t>
          </a:r>
          <a:endParaRPr lang="zh-CN" altLang="en-US" sz="1100" kern="1200" dirty="0"/>
        </a:p>
        <a:p>
          <a:pPr marL="114300" lvl="1" indent="-114300" algn="l" defTabSz="533400">
            <a:lnSpc>
              <a:spcPct val="90000"/>
            </a:lnSpc>
            <a:spcBef>
              <a:spcPct val="0"/>
            </a:spcBef>
            <a:spcAft>
              <a:spcPct val="15000"/>
            </a:spcAft>
            <a:buChar char="••"/>
          </a:pPr>
          <a:r>
            <a:rPr lang="en-US" altLang="zh-CN" sz="1200" kern="1200" dirty="0" smtClean="0"/>
            <a:t>SOFA1.0</a:t>
          </a:r>
          <a:r>
            <a:rPr lang="zh-CN" altLang="en-US" sz="1200" kern="1200" dirty="0" smtClean="0"/>
            <a:t>引入</a:t>
          </a:r>
          <a:r>
            <a:rPr lang="en-US" altLang="zh-CN" sz="1200" kern="1200" dirty="0" smtClean="0"/>
            <a:t>OSGI</a:t>
          </a:r>
          <a:r>
            <a:rPr lang="zh-CN" altLang="en-US" sz="1200" kern="1200" dirty="0" smtClean="0"/>
            <a:t>模块化概念，集成</a:t>
          </a:r>
          <a:r>
            <a:rPr lang="en-US" altLang="zh-CN" sz="1200" kern="1200" dirty="0" smtClean="0"/>
            <a:t>Spring DM</a:t>
          </a:r>
          <a:r>
            <a:rPr lang="zh-CN" altLang="en-US" sz="1200" kern="1200" dirty="0" smtClean="0"/>
            <a:t>实现上下文级别的隔离，将</a:t>
          </a:r>
          <a:r>
            <a:rPr lang="en-US" altLang="zh-CN" sz="1200" kern="1200" dirty="0" smtClean="0"/>
            <a:t>WEB</a:t>
          </a:r>
          <a:r>
            <a:rPr lang="zh-CN" altLang="en-US" sz="1200" kern="1200" dirty="0" smtClean="0"/>
            <a:t>和核心运行部拆分成</a:t>
          </a:r>
          <a:r>
            <a:rPr lang="en-US" altLang="zh-CN" sz="1200" kern="1200" dirty="0" smtClean="0"/>
            <a:t>2</a:t>
          </a:r>
          <a:r>
            <a:rPr lang="zh-CN" altLang="en-US" sz="1200" kern="1200" dirty="0" smtClean="0"/>
            <a:t>个独立的框架</a:t>
          </a:r>
          <a:endParaRPr lang="zh-CN" altLang="en-US" sz="1200" kern="1200" dirty="0"/>
        </a:p>
      </dsp:txBody>
      <dsp:txXfrm>
        <a:off x="198" y="0"/>
        <a:ext cx="1246994" cy="1380767"/>
      </dsp:txXfrm>
    </dsp:sp>
    <dsp:sp modelId="{9DD6A6AE-4672-45AA-BB8E-7DE7BAE5C790}">
      <dsp:nvSpPr>
        <dsp:cNvPr id="0" name=""/>
        <dsp:cNvSpPr/>
      </dsp:nvSpPr>
      <dsp:spPr>
        <a:xfrm>
          <a:off x="451099" y="1553363"/>
          <a:ext cx="345191" cy="34519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4D71F2-74BB-447D-ABBD-DC0EB1A013F5}">
      <dsp:nvSpPr>
        <dsp:cNvPr id="0" name=""/>
        <dsp:cNvSpPr/>
      </dsp:nvSpPr>
      <dsp:spPr>
        <a:xfrm>
          <a:off x="1269260" y="2071150"/>
          <a:ext cx="1369227" cy="13807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1">
          <a:noAutofit/>
        </a:bodyPr>
        <a:lstStyle/>
        <a:p>
          <a:pPr lvl="0" algn="l" defTabSz="622300">
            <a:lnSpc>
              <a:spcPct val="90000"/>
            </a:lnSpc>
            <a:spcBef>
              <a:spcPct val="0"/>
            </a:spcBef>
            <a:spcAft>
              <a:spcPct val="35000"/>
            </a:spcAft>
          </a:pPr>
          <a:r>
            <a:rPr lang="en-US" altLang="zh-CN" sz="1400" kern="1200" dirty="0" smtClean="0"/>
            <a:t>2010</a:t>
          </a:r>
          <a:endParaRPr lang="zh-CN" altLang="en-US" sz="1400" kern="1200" dirty="0"/>
        </a:p>
        <a:p>
          <a:pPr marL="114300" lvl="1" indent="-114300" algn="l" defTabSz="533400">
            <a:lnSpc>
              <a:spcPct val="90000"/>
            </a:lnSpc>
            <a:spcBef>
              <a:spcPct val="0"/>
            </a:spcBef>
            <a:spcAft>
              <a:spcPct val="15000"/>
            </a:spcAft>
            <a:buChar char="••"/>
          </a:pPr>
          <a:r>
            <a:rPr lang="en-US" altLang="zh-CN" sz="1200" kern="1200" dirty="0" smtClean="0"/>
            <a:t>SOFA2.0</a:t>
          </a:r>
          <a:r>
            <a:rPr lang="zh-CN" altLang="en-US" sz="1200" kern="1200" dirty="0" smtClean="0"/>
            <a:t>引入</a:t>
          </a:r>
          <a:r>
            <a:rPr lang="en-US" altLang="zh-CN" sz="1200" kern="1200" dirty="0" smtClean="0"/>
            <a:t>SCA</a:t>
          </a:r>
          <a:r>
            <a:rPr lang="zh-CN" altLang="en-US" sz="1200" kern="1200" dirty="0" smtClean="0"/>
            <a:t>服务模型和</a:t>
          </a:r>
          <a:r>
            <a:rPr lang="en-US" altLang="zh-CN" sz="1200" kern="1200" dirty="0" smtClean="0"/>
            <a:t>binding</a:t>
          </a:r>
          <a:r>
            <a:rPr lang="zh-CN" altLang="en-US" sz="1200" kern="1200" dirty="0" smtClean="0"/>
            <a:t>概念，统一分布式环境下的面向服务的模型</a:t>
          </a:r>
          <a:endParaRPr lang="zh-CN" altLang="en-US" sz="1200" kern="1200" dirty="0"/>
        </a:p>
      </dsp:txBody>
      <dsp:txXfrm>
        <a:off x="1269260" y="2071150"/>
        <a:ext cx="1369227" cy="1380767"/>
      </dsp:txXfrm>
    </dsp:sp>
    <dsp:sp modelId="{BFE144E2-F054-4083-B4AD-8DD2FCA5005A}">
      <dsp:nvSpPr>
        <dsp:cNvPr id="0" name=""/>
        <dsp:cNvSpPr/>
      </dsp:nvSpPr>
      <dsp:spPr>
        <a:xfrm>
          <a:off x="1781278" y="1553363"/>
          <a:ext cx="345191" cy="34519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E236FC-A06B-4B08-9649-41F7162B6FBE}">
      <dsp:nvSpPr>
        <dsp:cNvPr id="0" name=""/>
        <dsp:cNvSpPr/>
      </dsp:nvSpPr>
      <dsp:spPr>
        <a:xfrm>
          <a:off x="2660556" y="0"/>
          <a:ext cx="1242678" cy="13807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1">
          <a:noAutofit/>
        </a:bodyPr>
        <a:lstStyle/>
        <a:p>
          <a:pPr lvl="0" algn="l" defTabSz="622300">
            <a:lnSpc>
              <a:spcPct val="90000"/>
            </a:lnSpc>
            <a:spcBef>
              <a:spcPct val="0"/>
            </a:spcBef>
            <a:spcAft>
              <a:spcPct val="35000"/>
            </a:spcAft>
          </a:pPr>
          <a:r>
            <a:rPr lang="en-US" altLang="zh-CN" sz="1400" kern="1200" dirty="0" smtClean="0"/>
            <a:t>2011</a:t>
          </a:r>
          <a:endParaRPr lang="zh-CN" altLang="en-US" sz="1400" kern="1200" dirty="0"/>
        </a:p>
        <a:p>
          <a:pPr marL="114300" lvl="1" indent="-114300" algn="l" defTabSz="533400">
            <a:lnSpc>
              <a:spcPct val="90000"/>
            </a:lnSpc>
            <a:spcBef>
              <a:spcPct val="0"/>
            </a:spcBef>
            <a:spcAft>
              <a:spcPct val="15000"/>
            </a:spcAft>
            <a:buChar char="••"/>
          </a:pPr>
          <a:r>
            <a:rPr lang="en-US" altLang="zh-CN" sz="1200" kern="1200" dirty="0" smtClean="0"/>
            <a:t>SOFA2.1</a:t>
          </a:r>
          <a:r>
            <a:rPr lang="zh-CN" altLang="en-US" sz="1200" kern="1200" dirty="0" smtClean="0"/>
            <a:t>增加</a:t>
          </a:r>
          <a:r>
            <a:rPr lang="en-US" altLang="zh-CN" sz="1200" kern="1200" dirty="0" smtClean="0"/>
            <a:t>API</a:t>
          </a:r>
          <a:r>
            <a:rPr lang="zh-CN" altLang="en-US" sz="1200" kern="1200" dirty="0" smtClean="0"/>
            <a:t>级编程界面，支持更复杂的业务场景，统一上下文，脚本路由，分布式资源管理框架</a:t>
          </a:r>
          <a:endParaRPr lang="zh-CN" altLang="en-US" sz="1200" kern="1200" dirty="0"/>
        </a:p>
      </dsp:txBody>
      <dsp:txXfrm>
        <a:off x="2660556" y="0"/>
        <a:ext cx="1242678" cy="1380767"/>
      </dsp:txXfrm>
    </dsp:sp>
    <dsp:sp modelId="{F720039D-E630-40E8-8520-51C91A052833}">
      <dsp:nvSpPr>
        <dsp:cNvPr id="0" name=""/>
        <dsp:cNvSpPr/>
      </dsp:nvSpPr>
      <dsp:spPr>
        <a:xfrm>
          <a:off x="3109299" y="1553363"/>
          <a:ext cx="345191" cy="34519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6F2AF8-D589-4959-85EA-BE8FC914AEE9}">
      <dsp:nvSpPr>
        <dsp:cNvPr id="0" name=""/>
        <dsp:cNvSpPr/>
      </dsp:nvSpPr>
      <dsp:spPr>
        <a:xfrm>
          <a:off x="3925301" y="2071150"/>
          <a:ext cx="1991974" cy="13807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1">
          <a:noAutofit/>
        </a:bodyPr>
        <a:lstStyle/>
        <a:p>
          <a:pPr lvl="0" algn="l" defTabSz="533400">
            <a:lnSpc>
              <a:spcPct val="90000"/>
            </a:lnSpc>
            <a:spcBef>
              <a:spcPct val="0"/>
            </a:spcBef>
            <a:spcAft>
              <a:spcPct val="35000"/>
            </a:spcAft>
          </a:pPr>
          <a:r>
            <a:rPr lang="en-US" altLang="zh-CN" sz="1200" kern="1200" dirty="0" smtClean="0"/>
            <a:t>2012</a:t>
          </a:r>
          <a:endParaRPr lang="zh-CN" altLang="en-US" sz="1200" kern="1200" dirty="0"/>
        </a:p>
        <a:p>
          <a:pPr marL="114300" lvl="1" indent="-114300" algn="l" defTabSz="533400">
            <a:lnSpc>
              <a:spcPct val="90000"/>
            </a:lnSpc>
            <a:spcBef>
              <a:spcPct val="0"/>
            </a:spcBef>
            <a:spcAft>
              <a:spcPct val="15000"/>
            </a:spcAft>
            <a:buChar char="••"/>
          </a:pPr>
          <a:r>
            <a:rPr lang="en-US" altLang="zh-CN" sz="1200" kern="1200" dirty="0" smtClean="0"/>
            <a:t>SOFA3</a:t>
          </a:r>
          <a:r>
            <a:rPr lang="zh-CN" altLang="en-US" sz="1200" kern="1200" dirty="0" smtClean="0"/>
            <a:t>引</a:t>
          </a:r>
          <a:r>
            <a:rPr lang="en-US" altLang="zh-CN" sz="1200" kern="1200" dirty="0" err="1" smtClean="0"/>
            <a:t>CloudEngine</a:t>
          </a:r>
          <a:r>
            <a:rPr lang="zh-CN" altLang="en-US" sz="1200" kern="1200" dirty="0" smtClean="0"/>
            <a:t>提供真正的</a:t>
          </a:r>
          <a:r>
            <a:rPr lang="en-US" altLang="zh-CN" sz="1200" kern="1200" dirty="0" smtClean="0"/>
            <a:t>OSGI</a:t>
          </a:r>
          <a:r>
            <a:rPr lang="zh-CN" altLang="en-US" sz="1200" kern="1200" dirty="0" smtClean="0"/>
            <a:t>运行时，提供多应用部署能力，节约成本，减少</a:t>
          </a:r>
          <a:r>
            <a:rPr lang="en-US" altLang="zh-CN" sz="1200" kern="1200" dirty="0" smtClean="0"/>
            <a:t>RCP</a:t>
          </a:r>
          <a:r>
            <a:rPr lang="zh-CN" altLang="en-US" sz="1200" kern="1200" dirty="0" smtClean="0"/>
            <a:t>调用，提高</a:t>
          </a:r>
          <a:r>
            <a:rPr lang="zh-CN" altLang="en-US" sz="1400" kern="1200" dirty="0" smtClean="0"/>
            <a:t>性能</a:t>
          </a:r>
          <a:endParaRPr lang="zh-CN" altLang="en-US" sz="1400" kern="1200" dirty="0"/>
        </a:p>
      </dsp:txBody>
      <dsp:txXfrm>
        <a:off x="3925301" y="2071150"/>
        <a:ext cx="1991974" cy="1380767"/>
      </dsp:txXfrm>
    </dsp:sp>
    <dsp:sp modelId="{E3462880-6E63-46E2-B54F-8CCFBEFF9542}">
      <dsp:nvSpPr>
        <dsp:cNvPr id="0" name=""/>
        <dsp:cNvSpPr/>
      </dsp:nvSpPr>
      <dsp:spPr>
        <a:xfrm>
          <a:off x="4748693" y="1553363"/>
          <a:ext cx="345191" cy="34519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4BDFED-2953-4193-9A40-4BCC8DF30F6D}">
      <dsp:nvSpPr>
        <dsp:cNvPr id="0" name=""/>
        <dsp:cNvSpPr/>
      </dsp:nvSpPr>
      <dsp:spPr>
        <a:xfrm rot="5400000">
          <a:off x="-154523" y="156376"/>
          <a:ext cx="1030159" cy="721111"/>
        </a:xfrm>
        <a:prstGeom prst="chevron">
          <a:avLst/>
        </a:prstGeom>
        <a:solidFill>
          <a:schemeClr val="accent1"/>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zh-CN" altLang="en-US" sz="1300" kern="1200" dirty="0" smtClean="0"/>
            <a:t>第一部分</a:t>
          </a:r>
          <a:endParaRPr lang="zh-CN" altLang="en-US" sz="1300" kern="1200" dirty="0"/>
        </a:p>
      </dsp:txBody>
      <dsp:txXfrm rot="-5400000">
        <a:off x="2" y="362408"/>
        <a:ext cx="721111" cy="309048"/>
      </dsp:txXfrm>
    </dsp:sp>
    <dsp:sp modelId="{8B620CC7-90D7-4F3D-B5F5-D8EEC55FD429}">
      <dsp:nvSpPr>
        <dsp:cNvPr id="0" name=""/>
        <dsp:cNvSpPr/>
      </dsp:nvSpPr>
      <dsp:spPr>
        <a:xfrm rot="5400000">
          <a:off x="3073753" y="-2350789"/>
          <a:ext cx="669603" cy="5374888"/>
        </a:xfrm>
        <a:prstGeom prst="round2SameRect">
          <a:avLst/>
        </a:prstGeom>
        <a:solidFill>
          <a:schemeClr val="accent1"/>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263144" tIns="23495" rIns="23495" bIns="23495" numCol="1" spcCol="1270" anchor="ctr" anchorCtr="0">
          <a:noAutofit/>
        </a:bodyPr>
        <a:lstStyle/>
        <a:p>
          <a:pPr marL="285750" lvl="1" indent="-285750" algn="l" defTabSz="1644650">
            <a:lnSpc>
              <a:spcPct val="90000"/>
            </a:lnSpc>
            <a:spcBef>
              <a:spcPct val="0"/>
            </a:spcBef>
            <a:spcAft>
              <a:spcPct val="15000"/>
            </a:spcAft>
            <a:buChar char="••"/>
          </a:pPr>
          <a:r>
            <a:rPr lang="zh-CN" altLang="en-US" sz="3700" kern="1200" dirty="0" smtClean="0">
              <a:solidFill>
                <a:schemeClr val="bg1"/>
              </a:solidFill>
            </a:rPr>
            <a:t>基础知识</a:t>
          </a:r>
          <a:endParaRPr lang="zh-CN" altLang="en-US" sz="3700" kern="1200" dirty="0">
            <a:solidFill>
              <a:schemeClr val="bg1"/>
            </a:solidFill>
          </a:endParaRPr>
        </a:p>
      </dsp:txBody>
      <dsp:txXfrm rot="-5400000">
        <a:off x="721111" y="34540"/>
        <a:ext cx="5342201" cy="604229"/>
      </dsp:txXfrm>
    </dsp:sp>
    <dsp:sp modelId="{20D7AEB7-EAD7-4B0F-92BD-EBB6C25E967E}">
      <dsp:nvSpPr>
        <dsp:cNvPr id="0" name=""/>
        <dsp:cNvSpPr/>
      </dsp:nvSpPr>
      <dsp:spPr>
        <a:xfrm rot="5400000">
          <a:off x="-154523" y="1068701"/>
          <a:ext cx="1030159" cy="721111"/>
        </a:xfrm>
        <a:prstGeom prst="chevron">
          <a:avLst/>
        </a:prstGeom>
        <a:solidFill>
          <a:schemeClr val="accent1"/>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zh-CN" altLang="en-US" sz="1300" kern="1200" dirty="0" smtClean="0"/>
            <a:t>第二部分</a:t>
          </a:r>
          <a:endParaRPr lang="zh-CN" altLang="en-US" sz="1300" kern="1200" dirty="0"/>
        </a:p>
      </dsp:txBody>
      <dsp:txXfrm rot="-5400000">
        <a:off x="2" y="1274733"/>
        <a:ext cx="721111" cy="309048"/>
      </dsp:txXfrm>
    </dsp:sp>
    <dsp:sp modelId="{463586CE-0241-4BFC-BE1B-433B97E5F10A}">
      <dsp:nvSpPr>
        <dsp:cNvPr id="0" name=""/>
        <dsp:cNvSpPr/>
      </dsp:nvSpPr>
      <dsp:spPr>
        <a:xfrm rot="5400000">
          <a:off x="3073753" y="-1438464"/>
          <a:ext cx="669603" cy="5374888"/>
        </a:xfrm>
        <a:prstGeom prst="round2SameRect">
          <a:avLst/>
        </a:prstGeom>
        <a:solidFill>
          <a:schemeClr val="accent1"/>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263144" tIns="23495" rIns="23495" bIns="23495" numCol="1" spcCol="1270" anchor="ctr" anchorCtr="0">
          <a:noAutofit/>
        </a:bodyPr>
        <a:lstStyle/>
        <a:p>
          <a:pPr marL="285750" lvl="1" indent="-285750" algn="l" defTabSz="1644650">
            <a:lnSpc>
              <a:spcPct val="90000"/>
            </a:lnSpc>
            <a:spcBef>
              <a:spcPct val="0"/>
            </a:spcBef>
            <a:spcAft>
              <a:spcPct val="15000"/>
            </a:spcAft>
            <a:buChar char="••"/>
          </a:pPr>
          <a:r>
            <a:rPr lang="zh-CN" altLang="en-US" sz="3700" kern="1200" dirty="0" smtClean="0">
              <a:solidFill>
                <a:schemeClr val="bg1"/>
              </a:solidFill>
            </a:rPr>
            <a:t>初识</a:t>
          </a:r>
          <a:r>
            <a:rPr lang="en-US" altLang="zh-CN" sz="3700" kern="1200" dirty="0" smtClean="0">
              <a:solidFill>
                <a:schemeClr val="bg1"/>
              </a:solidFill>
            </a:rPr>
            <a:t>SOFA</a:t>
          </a:r>
          <a:endParaRPr lang="zh-CN" altLang="en-US" sz="3700" kern="1200" dirty="0">
            <a:solidFill>
              <a:schemeClr val="bg1"/>
            </a:solidFill>
          </a:endParaRPr>
        </a:p>
      </dsp:txBody>
      <dsp:txXfrm rot="-5400000">
        <a:off x="721111" y="946865"/>
        <a:ext cx="5342201" cy="604229"/>
      </dsp:txXfrm>
    </dsp:sp>
    <dsp:sp modelId="{FB903EE6-D468-4E23-A11A-ADD4C5792155}">
      <dsp:nvSpPr>
        <dsp:cNvPr id="0" name=""/>
        <dsp:cNvSpPr/>
      </dsp:nvSpPr>
      <dsp:spPr>
        <a:xfrm rot="5400000">
          <a:off x="-154523" y="1981027"/>
          <a:ext cx="1030159" cy="721111"/>
        </a:xfrm>
        <a:prstGeom prst="chevron">
          <a:avLst/>
        </a:prstGeom>
        <a:gradFill rotWithShape="1">
          <a:gsLst>
            <a:gs pos="0">
              <a:schemeClr val="accent2">
                <a:tint val="100000"/>
                <a:shade val="100000"/>
                <a:satMod val="130000"/>
              </a:schemeClr>
            </a:gs>
            <a:gs pos="100000">
              <a:schemeClr val="accent2">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2"/>
        </a:lnRef>
        <a:fillRef idx="3">
          <a:schemeClr val="accent2"/>
        </a:fillRef>
        <a:effectRef idx="3">
          <a:schemeClr val="accent2"/>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zh-CN" altLang="en-US" sz="1300" kern="1200" dirty="0" smtClean="0"/>
            <a:t>第三部分</a:t>
          </a:r>
          <a:endParaRPr lang="zh-CN" altLang="en-US" sz="1300" kern="1200" dirty="0"/>
        </a:p>
      </dsp:txBody>
      <dsp:txXfrm rot="-5400000">
        <a:off x="2" y="2187059"/>
        <a:ext cx="721111" cy="309048"/>
      </dsp:txXfrm>
    </dsp:sp>
    <dsp:sp modelId="{9C94B016-6FFB-4E67-BFC7-87B09BE80AA6}">
      <dsp:nvSpPr>
        <dsp:cNvPr id="0" name=""/>
        <dsp:cNvSpPr/>
      </dsp:nvSpPr>
      <dsp:spPr>
        <a:xfrm rot="5400000">
          <a:off x="3073753" y="-526139"/>
          <a:ext cx="669603" cy="5374888"/>
        </a:xfrm>
        <a:prstGeom prst="round2SameRect">
          <a:avLst/>
        </a:prstGeom>
        <a:gradFill rotWithShape="1">
          <a:gsLst>
            <a:gs pos="0">
              <a:schemeClr val="accent2">
                <a:tint val="100000"/>
                <a:shade val="100000"/>
                <a:satMod val="130000"/>
              </a:schemeClr>
            </a:gs>
            <a:gs pos="100000">
              <a:schemeClr val="accent2">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2"/>
        </a:lnRef>
        <a:fillRef idx="3">
          <a:schemeClr val="accent2"/>
        </a:fillRef>
        <a:effectRef idx="3">
          <a:schemeClr val="accent2"/>
        </a:effectRef>
        <a:fontRef idx="minor">
          <a:schemeClr val="lt1"/>
        </a:fontRef>
      </dsp:style>
      <dsp:txBody>
        <a:bodyPr spcFirstLastPara="0" vert="horz" wrap="square" lIns="263144" tIns="23495" rIns="23495" bIns="23495" numCol="1" spcCol="1270" anchor="ctr" anchorCtr="0">
          <a:noAutofit/>
        </a:bodyPr>
        <a:lstStyle/>
        <a:p>
          <a:pPr marL="285750" lvl="1" indent="-285750" algn="l" defTabSz="1644650">
            <a:lnSpc>
              <a:spcPct val="90000"/>
            </a:lnSpc>
            <a:spcBef>
              <a:spcPct val="0"/>
            </a:spcBef>
            <a:spcAft>
              <a:spcPct val="15000"/>
            </a:spcAft>
            <a:buChar char="••"/>
          </a:pPr>
          <a:r>
            <a:rPr lang="en-US" altLang="zh-CN" sz="3700" kern="1200" dirty="0" smtClean="0">
              <a:solidFill>
                <a:schemeClr val="bg1"/>
              </a:solidFill>
            </a:rPr>
            <a:t>SOFA</a:t>
          </a:r>
          <a:r>
            <a:rPr lang="zh-CN" altLang="en-US" sz="3700" kern="1200" dirty="0" smtClean="0">
              <a:solidFill>
                <a:schemeClr val="bg1"/>
              </a:solidFill>
            </a:rPr>
            <a:t>实践</a:t>
          </a:r>
          <a:endParaRPr lang="zh-CN" altLang="en-US" sz="3700" kern="1200" dirty="0">
            <a:solidFill>
              <a:schemeClr val="bg1"/>
            </a:solidFill>
          </a:endParaRPr>
        </a:p>
      </dsp:txBody>
      <dsp:txXfrm rot="-5400000">
        <a:off x="721111" y="1859190"/>
        <a:ext cx="5342201" cy="604229"/>
      </dsp:txXfrm>
    </dsp:sp>
    <dsp:sp modelId="{7E464C7D-1F8D-4F47-A32F-BF15935BDE3E}">
      <dsp:nvSpPr>
        <dsp:cNvPr id="0" name=""/>
        <dsp:cNvSpPr/>
      </dsp:nvSpPr>
      <dsp:spPr>
        <a:xfrm rot="5400000">
          <a:off x="-154523" y="2893352"/>
          <a:ext cx="1030159" cy="721111"/>
        </a:xfrm>
        <a:prstGeom prst="chevron">
          <a:avLst/>
        </a:prstGeom>
        <a:solidFill>
          <a:schemeClr val="accent1"/>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zh-CN" altLang="en-US" sz="1300" kern="1200" dirty="0" smtClean="0"/>
            <a:t>第四部分</a:t>
          </a:r>
          <a:endParaRPr lang="zh-CN" altLang="en-US" sz="1300" kern="1200" dirty="0"/>
        </a:p>
      </dsp:txBody>
      <dsp:txXfrm rot="-5400000">
        <a:off x="2" y="3099384"/>
        <a:ext cx="721111" cy="309048"/>
      </dsp:txXfrm>
    </dsp:sp>
    <dsp:sp modelId="{CB379600-E3C1-4640-A7E4-B9CEDFB3B1E2}">
      <dsp:nvSpPr>
        <dsp:cNvPr id="0" name=""/>
        <dsp:cNvSpPr/>
      </dsp:nvSpPr>
      <dsp:spPr>
        <a:xfrm rot="5400000">
          <a:off x="3073753" y="386186"/>
          <a:ext cx="669603" cy="5374888"/>
        </a:xfrm>
        <a:prstGeom prst="round2SameRect">
          <a:avLst/>
        </a:prstGeom>
        <a:solidFill>
          <a:schemeClr val="accent1"/>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263144" tIns="23495" rIns="23495" bIns="23495" numCol="1" spcCol="1270" anchor="ctr" anchorCtr="0">
          <a:noAutofit/>
        </a:bodyPr>
        <a:lstStyle/>
        <a:p>
          <a:pPr marL="285750" lvl="1" indent="-285750" algn="l" defTabSz="1644650">
            <a:lnSpc>
              <a:spcPct val="90000"/>
            </a:lnSpc>
            <a:spcBef>
              <a:spcPct val="0"/>
            </a:spcBef>
            <a:spcAft>
              <a:spcPct val="15000"/>
            </a:spcAft>
            <a:buChar char="••"/>
          </a:pPr>
          <a:r>
            <a:rPr lang="zh-CN" altLang="en-US" sz="3700" kern="1200" dirty="0" smtClean="0">
              <a:solidFill>
                <a:schemeClr val="bg1"/>
              </a:solidFill>
            </a:rPr>
            <a:t>进阶</a:t>
          </a:r>
          <a:endParaRPr lang="zh-CN" altLang="en-US" sz="3700" kern="1200" dirty="0">
            <a:solidFill>
              <a:schemeClr val="bg1"/>
            </a:solidFill>
          </a:endParaRPr>
        </a:p>
      </dsp:txBody>
      <dsp:txXfrm rot="-5400000">
        <a:off x="721111" y="2771516"/>
        <a:ext cx="5342201" cy="604229"/>
      </dsp:txXfrm>
    </dsp:sp>
    <dsp:sp modelId="{E0B3B7AB-1AE9-49AC-9C5A-9DB7A1DBB11A}">
      <dsp:nvSpPr>
        <dsp:cNvPr id="0" name=""/>
        <dsp:cNvSpPr/>
      </dsp:nvSpPr>
      <dsp:spPr>
        <a:xfrm rot="5400000">
          <a:off x="-154523" y="3805678"/>
          <a:ext cx="1030159" cy="721111"/>
        </a:xfrm>
        <a:prstGeom prst="chevron">
          <a:avLst/>
        </a:prstGeom>
        <a:solidFill>
          <a:schemeClr val="accent1"/>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zh-CN" altLang="en-US" sz="1300" kern="1200" dirty="0" smtClean="0"/>
            <a:t>第五部分</a:t>
          </a:r>
          <a:endParaRPr lang="zh-CN" altLang="en-US" sz="1300" kern="1200" dirty="0"/>
        </a:p>
      </dsp:txBody>
      <dsp:txXfrm rot="-5400000">
        <a:off x="2" y="4011710"/>
        <a:ext cx="721111" cy="309048"/>
      </dsp:txXfrm>
    </dsp:sp>
    <dsp:sp modelId="{D849E081-50BB-48BE-BB8E-00360F6AC273}">
      <dsp:nvSpPr>
        <dsp:cNvPr id="0" name=""/>
        <dsp:cNvSpPr/>
      </dsp:nvSpPr>
      <dsp:spPr>
        <a:xfrm rot="5400000">
          <a:off x="3073753" y="1298511"/>
          <a:ext cx="669603" cy="5374888"/>
        </a:xfrm>
        <a:prstGeom prst="round2SameRect">
          <a:avLst/>
        </a:prstGeom>
        <a:solidFill>
          <a:schemeClr val="accent1"/>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263144" tIns="23495" rIns="23495" bIns="23495" numCol="1" spcCol="1270" anchor="ctr" anchorCtr="0">
          <a:noAutofit/>
        </a:bodyPr>
        <a:lstStyle/>
        <a:p>
          <a:pPr marL="285750" lvl="1" indent="-285750" algn="l" defTabSz="1644650">
            <a:lnSpc>
              <a:spcPct val="90000"/>
            </a:lnSpc>
            <a:spcBef>
              <a:spcPct val="0"/>
            </a:spcBef>
            <a:spcAft>
              <a:spcPct val="15000"/>
            </a:spcAft>
            <a:buChar char="••"/>
          </a:pPr>
          <a:r>
            <a:rPr lang="zh-CN" altLang="en-US" sz="3700" kern="1200" dirty="0" smtClean="0">
              <a:solidFill>
                <a:schemeClr val="bg1"/>
              </a:solidFill>
            </a:rPr>
            <a:t>实例演示</a:t>
          </a:r>
          <a:endParaRPr lang="zh-CN" altLang="en-US" sz="3700" kern="1200" dirty="0">
            <a:solidFill>
              <a:schemeClr val="bg1"/>
            </a:solidFill>
          </a:endParaRPr>
        </a:p>
      </dsp:txBody>
      <dsp:txXfrm rot="-5400000">
        <a:off x="721111" y="3683841"/>
        <a:ext cx="5342201" cy="60422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4BDFED-2953-4193-9A40-4BCC8DF30F6D}">
      <dsp:nvSpPr>
        <dsp:cNvPr id="0" name=""/>
        <dsp:cNvSpPr/>
      </dsp:nvSpPr>
      <dsp:spPr>
        <a:xfrm rot="5400000">
          <a:off x="-154523" y="156376"/>
          <a:ext cx="1030159" cy="721111"/>
        </a:xfrm>
        <a:prstGeom prst="chevron">
          <a:avLst/>
        </a:prstGeom>
        <a:solidFill>
          <a:schemeClr val="accent1"/>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zh-CN" altLang="en-US" sz="1300" kern="1200" dirty="0" smtClean="0"/>
            <a:t>第一部分</a:t>
          </a:r>
          <a:endParaRPr lang="zh-CN" altLang="en-US" sz="1300" kern="1200" dirty="0"/>
        </a:p>
      </dsp:txBody>
      <dsp:txXfrm rot="-5400000">
        <a:off x="2" y="362408"/>
        <a:ext cx="721111" cy="309048"/>
      </dsp:txXfrm>
    </dsp:sp>
    <dsp:sp modelId="{8B620CC7-90D7-4F3D-B5F5-D8EEC55FD429}">
      <dsp:nvSpPr>
        <dsp:cNvPr id="0" name=""/>
        <dsp:cNvSpPr/>
      </dsp:nvSpPr>
      <dsp:spPr>
        <a:xfrm rot="5400000">
          <a:off x="3073753" y="-2350789"/>
          <a:ext cx="669603" cy="5374888"/>
        </a:xfrm>
        <a:prstGeom prst="round2SameRect">
          <a:avLst/>
        </a:prstGeom>
        <a:solidFill>
          <a:schemeClr val="accent1"/>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263144" tIns="23495" rIns="23495" bIns="23495" numCol="1" spcCol="1270" anchor="ctr" anchorCtr="0">
          <a:noAutofit/>
        </a:bodyPr>
        <a:lstStyle/>
        <a:p>
          <a:pPr marL="285750" lvl="1" indent="-285750" algn="l" defTabSz="1644650">
            <a:lnSpc>
              <a:spcPct val="90000"/>
            </a:lnSpc>
            <a:spcBef>
              <a:spcPct val="0"/>
            </a:spcBef>
            <a:spcAft>
              <a:spcPct val="15000"/>
            </a:spcAft>
            <a:buChar char="••"/>
          </a:pPr>
          <a:r>
            <a:rPr lang="zh-CN" altLang="en-US" sz="3700" kern="1200" dirty="0" smtClean="0">
              <a:solidFill>
                <a:schemeClr val="bg1"/>
              </a:solidFill>
            </a:rPr>
            <a:t>基础知识</a:t>
          </a:r>
          <a:endParaRPr lang="zh-CN" altLang="en-US" sz="3700" kern="1200" dirty="0">
            <a:solidFill>
              <a:schemeClr val="bg1"/>
            </a:solidFill>
          </a:endParaRPr>
        </a:p>
      </dsp:txBody>
      <dsp:txXfrm rot="-5400000">
        <a:off x="721111" y="34540"/>
        <a:ext cx="5342201" cy="604229"/>
      </dsp:txXfrm>
    </dsp:sp>
    <dsp:sp modelId="{20D7AEB7-EAD7-4B0F-92BD-EBB6C25E967E}">
      <dsp:nvSpPr>
        <dsp:cNvPr id="0" name=""/>
        <dsp:cNvSpPr/>
      </dsp:nvSpPr>
      <dsp:spPr>
        <a:xfrm rot="5400000">
          <a:off x="-154523" y="1068701"/>
          <a:ext cx="1030159" cy="721111"/>
        </a:xfrm>
        <a:prstGeom prst="chevron">
          <a:avLst/>
        </a:prstGeom>
        <a:solidFill>
          <a:schemeClr val="accent1"/>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zh-CN" altLang="en-US" sz="1300" kern="1200" dirty="0" smtClean="0"/>
            <a:t>第二部分</a:t>
          </a:r>
          <a:endParaRPr lang="zh-CN" altLang="en-US" sz="1300" kern="1200" dirty="0"/>
        </a:p>
      </dsp:txBody>
      <dsp:txXfrm rot="-5400000">
        <a:off x="2" y="1274733"/>
        <a:ext cx="721111" cy="309048"/>
      </dsp:txXfrm>
    </dsp:sp>
    <dsp:sp modelId="{463586CE-0241-4BFC-BE1B-433B97E5F10A}">
      <dsp:nvSpPr>
        <dsp:cNvPr id="0" name=""/>
        <dsp:cNvSpPr/>
      </dsp:nvSpPr>
      <dsp:spPr>
        <a:xfrm rot="5400000">
          <a:off x="3073753" y="-1438464"/>
          <a:ext cx="669603" cy="5374888"/>
        </a:xfrm>
        <a:prstGeom prst="round2SameRect">
          <a:avLst/>
        </a:prstGeom>
        <a:solidFill>
          <a:schemeClr val="accent1"/>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263144" tIns="23495" rIns="23495" bIns="23495" numCol="1" spcCol="1270" anchor="ctr" anchorCtr="0">
          <a:noAutofit/>
        </a:bodyPr>
        <a:lstStyle/>
        <a:p>
          <a:pPr marL="285750" lvl="1" indent="-285750" algn="l" defTabSz="1644650">
            <a:lnSpc>
              <a:spcPct val="90000"/>
            </a:lnSpc>
            <a:spcBef>
              <a:spcPct val="0"/>
            </a:spcBef>
            <a:spcAft>
              <a:spcPct val="15000"/>
            </a:spcAft>
            <a:buChar char="••"/>
          </a:pPr>
          <a:r>
            <a:rPr lang="zh-CN" altLang="en-US" sz="3700" kern="1200" dirty="0" smtClean="0">
              <a:solidFill>
                <a:schemeClr val="bg1"/>
              </a:solidFill>
            </a:rPr>
            <a:t>初识</a:t>
          </a:r>
          <a:r>
            <a:rPr lang="en-US" altLang="zh-CN" sz="3700" kern="1200" dirty="0" smtClean="0">
              <a:solidFill>
                <a:schemeClr val="bg1"/>
              </a:solidFill>
            </a:rPr>
            <a:t>SOFA</a:t>
          </a:r>
          <a:endParaRPr lang="zh-CN" altLang="en-US" sz="3700" kern="1200" dirty="0">
            <a:solidFill>
              <a:schemeClr val="bg1"/>
            </a:solidFill>
          </a:endParaRPr>
        </a:p>
      </dsp:txBody>
      <dsp:txXfrm rot="-5400000">
        <a:off x="721111" y="946865"/>
        <a:ext cx="5342201" cy="604229"/>
      </dsp:txXfrm>
    </dsp:sp>
    <dsp:sp modelId="{FB903EE6-D468-4E23-A11A-ADD4C5792155}">
      <dsp:nvSpPr>
        <dsp:cNvPr id="0" name=""/>
        <dsp:cNvSpPr/>
      </dsp:nvSpPr>
      <dsp:spPr>
        <a:xfrm rot="5400000">
          <a:off x="-154523" y="1981027"/>
          <a:ext cx="1030159" cy="721111"/>
        </a:xfrm>
        <a:prstGeom prst="chevron">
          <a:avLst/>
        </a:prstGeom>
        <a:solidFill>
          <a:schemeClr val="accent1"/>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zh-CN" altLang="en-US" sz="1300" kern="1200" dirty="0" smtClean="0"/>
            <a:t>第三部分</a:t>
          </a:r>
          <a:endParaRPr lang="zh-CN" altLang="en-US" sz="1300" kern="1200" dirty="0"/>
        </a:p>
      </dsp:txBody>
      <dsp:txXfrm rot="-5400000">
        <a:off x="2" y="2187059"/>
        <a:ext cx="721111" cy="309048"/>
      </dsp:txXfrm>
    </dsp:sp>
    <dsp:sp modelId="{9C94B016-6FFB-4E67-BFC7-87B09BE80AA6}">
      <dsp:nvSpPr>
        <dsp:cNvPr id="0" name=""/>
        <dsp:cNvSpPr/>
      </dsp:nvSpPr>
      <dsp:spPr>
        <a:xfrm rot="5400000">
          <a:off x="3073753" y="-526139"/>
          <a:ext cx="669603" cy="5374888"/>
        </a:xfrm>
        <a:prstGeom prst="round2SameRect">
          <a:avLst/>
        </a:prstGeom>
        <a:solidFill>
          <a:schemeClr val="accent1"/>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263144" tIns="23495" rIns="23495" bIns="23495" numCol="1" spcCol="1270" anchor="ctr" anchorCtr="0">
          <a:noAutofit/>
        </a:bodyPr>
        <a:lstStyle/>
        <a:p>
          <a:pPr marL="285750" lvl="1" indent="-285750" algn="l" defTabSz="1644650">
            <a:lnSpc>
              <a:spcPct val="90000"/>
            </a:lnSpc>
            <a:spcBef>
              <a:spcPct val="0"/>
            </a:spcBef>
            <a:spcAft>
              <a:spcPct val="15000"/>
            </a:spcAft>
            <a:buChar char="••"/>
          </a:pPr>
          <a:r>
            <a:rPr lang="en-US" altLang="zh-CN" sz="3700" kern="1200" dirty="0" smtClean="0">
              <a:solidFill>
                <a:schemeClr val="bg1"/>
              </a:solidFill>
            </a:rPr>
            <a:t>SOFA</a:t>
          </a:r>
          <a:r>
            <a:rPr lang="zh-CN" altLang="en-US" sz="3700" kern="1200" dirty="0" smtClean="0">
              <a:solidFill>
                <a:schemeClr val="bg1"/>
              </a:solidFill>
            </a:rPr>
            <a:t>实践</a:t>
          </a:r>
          <a:endParaRPr lang="zh-CN" altLang="en-US" sz="3700" kern="1200" dirty="0">
            <a:solidFill>
              <a:schemeClr val="bg1"/>
            </a:solidFill>
          </a:endParaRPr>
        </a:p>
      </dsp:txBody>
      <dsp:txXfrm rot="-5400000">
        <a:off x="721111" y="1859190"/>
        <a:ext cx="5342201" cy="604229"/>
      </dsp:txXfrm>
    </dsp:sp>
    <dsp:sp modelId="{7E464C7D-1F8D-4F47-A32F-BF15935BDE3E}">
      <dsp:nvSpPr>
        <dsp:cNvPr id="0" name=""/>
        <dsp:cNvSpPr/>
      </dsp:nvSpPr>
      <dsp:spPr>
        <a:xfrm rot="5400000">
          <a:off x="-154523" y="2893352"/>
          <a:ext cx="1030159" cy="721111"/>
        </a:xfrm>
        <a:prstGeom prst="chevron">
          <a:avLst/>
        </a:prstGeom>
        <a:gradFill rotWithShape="1">
          <a:gsLst>
            <a:gs pos="0">
              <a:schemeClr val="accent2">
                <a:tint val="100000"/>
                <a:shade val="100000"/>
                <a:satMod val="130000"/>
              </a:schemeClr>
            </a:gs>
            <a:gs pos="100000">
              <a:schemeClr val="accent2">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2"/>
        </a:lnRef>
        <a:fillRef idx="3">
          <a:schemeClr val="accent2"/>
        </a:fillRef>
        <a:effectRef idx="3">
          <a:schemeClr val="accent2"/>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zh-CN" altLang="en-US" sz="1300" kern="1200" dirty="0" smtClean="0"/>
            <a:t>第四部分</a:t>
          </a:r>
          <a:endParaRPr lang="zh-CN" altLang="en-US" sz="1300" kern="1200" dirty="0"/>
        </a:p>
      </dsp:txBody>
      <dsp:txXfrm rot="-5400000">
        <a:off x="2" y="3099384"/>
        <a:ext cx="721111" cy="309048"/>
      </dsp:txXfrm>
    </dsp:sp>
    <dsp:sp modelId="{CB379600-E3C1-4640-A7E4-B9CEDFB3B1E2}">
      <dsp:nvSpPr>
        <dsp:cNvPr id="0" name=""/>
        <dsp:cNvSpPr/>
      </dsp:nvSpPr>
      <dsp:spPr>
        <a:xfrm rot="5400000">
          <a:off x="3073753" y="386186"/>
          <a:ext cx="669603" cy="5374888"/>
        </a:xfrm>
        <a:prstGeom prst="round2SameRect">
          <a:avLst/>
        </a:prstGeom>
        <a:gradFill rotWithShape="1">
          <a:gsLst>
            <a:gs pos="0">
              <a:schemeClr val="accent2">
                <a:tint val="100000"/>
                <a:shade val="100000"/>
                <a:satMod val="130000"/>
              </a:schemeClr>
            </a:gs>
            <a:gs pos="100000">
              <a:schemeClr val="accent2">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2"/>
        </a:lnRef>
        <a:fillRef idx="3">
          <a:schemeClr val="accent2"/>
        </a:fillRef>
        <a:effectRef idx="3">
          <a:schemeClr val="accent2"/>
        </a:effectRef>
        <a:fontRef idx="minor">
          <a:schemeClr val="lt1"/>
        </a:fontRef>
      </dsp:style>
      <dsp:txBody>
        <a:bodyPr spcFirstLastPara="0" vert="horz" wrap="square" lIns="263144" tIns="23495" rIns="23495" bIns="23495" numCol="1" spcCol="1270" anchor="ctr" anchorCtr="0">
          <a:noAutofit/>
        </a:bodyPr>
        <a:lstStyle/>
        <a:p>
          <a:pPr marL="285750" lvl="1" indent="-285750" algn="l" defTabSz="1644650">
            <a:lnSpc>
              <a:spcPct val="90000"/>
            </a:lnSpc>
            <a:spcBef>
              <a:spcPct val="0"/>
            </a:spcBef>
            <a:spcAft>
              <a:spcPct val="15000"/>
            </a:spcAft>
            <a:buChar char="••"/>
          </a:pPr>
          <a:r>
            <a:rPr lang="zh-CN" altLang="en-US" sz="3700" kern="1200" dirty="0" smtClean="0">
              <a:solidFill>
                <a:schemeClr val="bg1"/>
              </a:solidFill>
            </a:rPr>
            <a:t>进阶</a:t>
          </a:r>
          <a:endParaRPr lang="zh-CN" altLang="en-US" sz="3700" kern="1200" dirty="0">
            <a:solidFill>
              <a:schemeClr val="bg1"/>
            </a:solidFill>
          </a:endParaRPr>
        </a:p>
      </dsp:txBody>
      <dsp:txXfrm rot="-5400000">
        <a:off x="721111" y="2771516"/>
        <a:ext cx="5342201" cy="604229"/>
      </dsp:txXfrm>
    </dsp:sp>
    <dsp:sp modelId="{E0B3B7AB-1AE9-49AC-9C5A-9DB7A1DBB11A}">
      <dsp:nvSpPr>
        <dsp:cNvPr id="0" name=""/>
        <dsp:cNvSpPr/>
      </dsp:nvSpPr>
      <dsp:spPr>
        <a:xfrm rot="5400000">
          <a:off x="-154523" y="3805678"/>
          <a:ext cx="1030159" cy="721111"/>
        </a:xfrm>
        <a:prstGeom prst="chevron">
          <a:avLst/>
        </a:prstGeom>
        <a:solidFill>
          <a:schemeClr val="accent1"/>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zh-CN" altLang="en-US" sz="1300" kern="1200" dirty="0" smtClean="0"/>
            <a:t>第五部分</a:t>
          </a:r>
          <a:endParaRPr lang="zh-CN" altLang="en-US" sz="1300" kern="1200" dirty="0"/>
        </a:p>
      </dsp:txBody>
      <dsp:txXfrm rot="-5400000">
        <a:off x="2" y="4011710"/>
        <a:ext cx="721111" cy="309048"/>
      </dsp:txXfrm>
    </dsp:sp>
    <dsp:sp modelId="{D849E081-50BB-48BE-BB8E-00360F6AC273}">
      <dsp:nvSpPr>
        <dsp:cNvPr id="0" name=""/>
        <dsp:cNvSpPr/>
      </dsp:nvSpPr>
      <dsp:spPr>
        <a:xfrm rot="5400000">
          <a:off x="3073753" y="1298511"/>
          <a:ext cx="669603" cy="5374888"/>
        </a:xfrm>
        <a:prstGeom prst="round2SameRect">
          <a:avLst/>
        </a:prstGeom>
        <a:solidFill>
          <a:schemeClr val="accent1"/>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263144" tIns="23495" rIns="23495" bIns="23495" numCol="1" spcCol="1270" anchor="ctr" anchorCtr="0">
          <a:noAutofit/>
        </a:bodyPr>
        <a:lstStyle/>
        <a:p>
          <a:pPr marL="285750" lvl="1" indent="-285750" algn="l" defTabSz="1644650">
            <a:lnSpc>
              <a:spcPct val="90000"/>
            </a:lnSpc>
            <a:spcBef>
              <a:spcPct val="0"/>
            </a:spcBef>
            <a:spcAft>
              <a:spcPct val="15000"/>
            </a:spcAft>
            <a:buChar char="••"/>
          </a:pPr>
          <a:r>
            <a:rPr lang="zh-CN" altLang="en-US" sz="3700" kern="1200" dirty="0" smtClean="0">
              <a:solidFill>
                <a:schemeClr val="bg1"/>
              </a:solidFill>
            </a:rPr>
            <a:t>实例演示</a:t>
          </a:r>
          <a:endParaRPr lang="zh-CN" altLang="en-US" sz="3700" kern="1200" dirty="0">
            <a:solidFill>
              <a:schemeClr val="bg1"/>
            </a:solidFill>
          </a:endParaRPr>
        </a:p>
      </dsp:txBody>
      <dsp:txXfrm rot="-5400000">
        <a:off x="721111" y="3683841"/>
        <a:ext cx="5342201" cy="60422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4BDFED-2953-4193-9A40-4BCC8DF30F6D}">
      <dsp:nvSpPr>
        <dsp:cNvPr id="0" name=""/>
        <dsp:cNvSpPr/>
      </dsp:nvSpPr>
      <dsp:spPr>
        <a:xfrm rot="5400000">
          <a:off x="-154523" y="156376"/>
          <a:ext cx="1030159" cy="721111"/>
        </a:xfrm>
        <a:prstGeom prst="chevron">
          <a:avLst/>
        </a:prstGeom>
        <a:solidFill>
          <a:schemeClr val="accent1"/>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zh-CN" altLang="en-US" sz="1300" kern="1200" dirty="0" smtClean="0"/>
            <a:t>第一部分</a:t>
          </a:r>
          <a:endParaRPr lang="zh-CN" altLang="en-US" sz="1300" kern="1200" dirty="0"/>
        </a:p>
      </dsp:txBody>
      <dsp:txXfrm rot="-5400000">
        <a:off x="2" y="362408"/>
        <a:ext cx="721111" cy="309048"/>
      </dsp:txXfrm>
    </dsp:sp>
    <dsp:sp modelId="{8B620CC7-90D7-4F3D-B5F5-D8EEC55FD429}">
      <dsp:nvSpPr>
        <dsp:cNvPr id="0" name=""/>
        <dsp:cNvSpPr/>
      </dsp:nvSpPr>
      <dsp:spPr>
        <a:xfrm rot="5400000">
          <a:off x="3073753" y="-2350789"/>
          <a:ext cx="669603" cy="5374888"/>
        </a:xfrm>
        <a:prstGeom prst="round2SameRect">
          <a:avLst/>
        </a:prstGeom>
        <a:solidFill>
          <a:schemeClr val="accent1"/>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263144" tIns="23495" rIns="23495" bIns="23495" numCol="1" spcCol="1270" anchor="ctr" anchorCtr="0">
          <a:noAutofit/>
        </a:bodyPr>
        <a:lstStyle/>
        <a:p>
          <a:pPr marL="285750" lvl="1" indent="-285750" algn="l" defTabSz="1644650">
            <a:lnSpc>
              <a:spcPct val="90000"/>
            </a:lnSpc>
            <a:spcBef>
              <a:spcPct val="0"/>
            </a:spcBef>
            <a:spcAft>
              <a:spcPct val="15000"/>
            </a:spcAft>
            <a:buChar char="••"/>
          </a:pPr>
          <a:r>
            <a:rPr lang="zh-CN" altLang="en-US" sz="3700" kern="1200" dirty="0" smtClean="0">
              <a:solidFill>
                <a:schemeClr val="bg1"/>
              </a:solidFill>
            </a:rPr>
            <a:t>基础知识</a:t>
          </a:r>
          <a:endParaRPr lang="zh-CN" altLang="en-US" sz="3700" kern="1200" dirty="0">
            <a:solidFill>
              <a:schemeClr val="bg1"/>
            </a:solidFill>
          </a:endParaRPr>
        </a:p>
      </dsp:txBody>
      <dsp:txXfrm rot="-5400000">
        <a:off x="721111" y="34540"/>
        <a:ext cx="5342201" cy="604229"/>
      </dsp:txXfrm>
    </dsp:sp>
    <dsp:sp modelId="{20D7AEB7-EAD7-4B0F-92BD-EBB6C25E967E}">
      <dsp:nvSpPr>
        <dsp:cNvPr id="0" name=""/>
        <dsp:cNvSpPr/>
      </dsp:nvSpPr>
      <dsp:spPr>
        <a:xfrm rot="5400000">
          <a:off x="-154523" y="1068701"/>
          <a:ext cx="1030159" cy="721111"/>
        </a:xfrm>
        <a:prstGeom prst="chevron">
          <a:avLst/>
        </a:prstGeom>
        <a:solidFill>
          <a:schemeClr val="accent1"/>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zh-CN" altLang="en-US" sz="1300" kern="1200" dirty="0" smtClean="0"/>
            <a:t>第二部分</a:t>
          </a:r>
          <a:endParaRPr lang="zh-CN" altLang="en-US" sz="1300" kern="1200" dirty="0"/>
        </a:p>
      </dsp:txBody>
      <dsp:txXfrm rot="-5400000">
        <a:off x="2" y="1274733"/>
        <a:ext cx="721111" cy="309048"/>
      </dsp:txXfrm>
    </dsp:sp>
    <dsp:sp modelId="{463586CE-0241-4BFC-BE1B-433B97E5F10A}">
      <dsp:nvSpPr>
        <dsp:cNvPr id="0" name=""/>
        <dsp:cNvSpPr/>
      </dsp:nvSpPr>
      <dsp:spPr>
        <a:xfrm rot="5400000">
          <a:off x="3073753" y="-1438464"/>
          <a:ext cx="669603" cy="5374888"/>
        </a:xfrm>
        <a:prstGeom prst="round2SameRect">
          <a:avLst/>
        </a:prstGeom>
        <a:solidFill>
          <a:schemeClr val="accent1"/>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263144" tIns="23495" rIns="23495" bIns="23495" numCol="1" spcCol="1270" anchor="ctr" anchorCtr="0">
          <a:noAutofit/>
        </a:bodyPr>
        <a:lstStyle/>
        <a:p>
          <a:pPr marL="285750" lvl="1" indent="-285750" algn="l" defTabSz="1644650">
            <a:lnSpc>
              <a:spcPct val="90000"/>
            </a:lnSpc>
            <a:spcBef>
              <a:spcPct val="0"/>
            </a:spcBef>
            <a:spcAft>
              <a:spcPct val="15000"/>
            </a:spcAft>
            <a:buChar char="••"/>
          </a:pPr>
          <a:r>
            <a:rPr lang="zh-CN" altLang="en-US" sz="3700" kern="1200" dirty="0" smtClean="0">
              <a:solidFill>
                <a:schemeClr val="bg1"/>
              </a:solidFill>
            </a:rPr>
            <a:t>初识</a:t>
          </a:r>
          <a:r>
            <a:rPr lang="en-US" altLang="zh-CN" sz="3700" kern="1200" dirty="0" smtClean="0">
              <a:solidFill>
                <a:schemeClr val="bg1"/>
              </a:solidFill>
            </a:rPr>
            <a:t>SOFA</a:t>
          </a:r>
          <a:endParaRPr lang="zh-CN" altLang="en-US" sz="3700" kern="1200" dirty="0">
            <a:solidFill>
              <a:schemeClr val="bg1"/>
            </a:solidFill>
          </a:endParaRPr>
        </a:p>
      </dsp:txBody>
      <dsp:txXfrm rot="-5400000">
        <a:off x="721111" y="946865"/>
        <a:ext cx="5342201" cy="604229"/>
      </dsp:txXfrm>
    </dsp:sp>
    <dsp:sp modelId="{FB903EE6-D468-4E23-A11A-ADD4C5792155}">
      <dsp:nvSpPr>
        <dsp:cNvPr id="0" name=""/>
        <dsp:cNvSpPr/>
      </dsp:nvSpPr>
      <dsp:spPr>
        <a:xfrm rot="5400000">
          <a:off x="-154523" y="1981027"/>
          <a:ext cx="1030159" cy="721111"/>
        </a:xfrm>
        <a:prstGeom prst="chevron">
          <a:avLst/>
        </a:prstGeom>
        <a:solidFill>
          <a:schemeClr val="accent1"/>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zh-CN" altLang="en-US" sz="1300" kern="1200" dirty="0" smtClean="0"/>
            <a:t>第三部分</a:t>
          </a:r>
          <a:endParaRPr lang="zh-CN" altLang="en-US" sz="1300" kern="1200" dirty="0"/>
        </a:p>
      </dsp:txBody>
      <dsp:txXfrm rot="-5400000">
        <a:off x="2" y="2187059"/>
        <a:ext cx="721111" cy="309048"/>
      </dsp:txXfrm>
    </dsp:sp>
    <dsp:sp modelId="{9C94B016-6FFB-4E67-BFC7-87B09BE80AA6}">
      <dsp:nvSpPr>
        <dsp:cNvPr id="0" name=""/>
        <dsp:cNvSpPr/>
      </dsp:nvSpPr>
      <dsp:spPr>
        <a:xfrm rot="5400000">
          <a:off x="3073753" y="-526139"/>
          <a:ext cx="669603" cy="5374888"/>
        </a:xfrm>
        <a:prstGeom prst="round2SameRect">
          <a:avLst/>
        </a:prstGeom>
        <a:solidFill>
          <a:schemeClr val="accent1"/>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263144" tIns="23495" rIns="23495" bIns="23495" numCol="1" spcCol="1270" anchor="ctr" anchorCtr="0">
          <a:noAutofit/>
        </a:bodyPr>
        <a:lstStyle/>
        <a:p>
          <a:pPr marL="285750" lvl="1" indent="-285750" algn="l" defTabSz="1644650">
            <a:lnSpc>
              <a:spcPct val="90000"/>
            </a:lnSpc>
            <a:spcBef>
              <a:spcPct val="0"/>
            </a:spcBef>
            <a:spcAft>
              <a:spcPct val="15000"/>
            </a:spcAft>
            <a:buChar char="••"/>
          </a:pPr>
          <a:r>
            <a:rPr lang="en-US" altLang="zh-CN" sz="3700" kern="1200" dirty="0" smtClean="0">
              <a:solidFill>
                <a:schemeClr val="bg1"/>
              </a:solidFill>
            </a:rPr>
            <a:t>SOFA</a:t>
          </a:r>
          <a:r>
            <a:rPr lang="zh-CN" altLang="en-US" sz="3700" kern="1200" dirty="0" smtClean="0">
              <a:solidFill>
                <a:schemeClr val="bg1"/>
              </a:solidFill>
            </a:rPr>
            <a:t>实践</a:t>
          </a:r>
          <a:endParaRPr lang="zh-CN" altLang="en-US" sz="3700" kern="1200" dirty="0">
            <a:solidFill>
              <a:schemeClr val="bg1"/>
            </a:solidFill>
          </a:endParaRPr>
        </a:p>
      </dsp:txBody>
      <dsp:txXfrm rot="-5400000">
        <a:off x="721111" y="1859190"/>
        <a:ext cx="5342201" cy="604229"/>
      </dsp:txXfrm>
    </dsp:sp>
    <dsp:sp modelId="{7E464C7D-1F8D-4F47-A32F-BF15935BDE3E}">
      <dsp:nvSpPr>
        <dsp:cNvPr id="0" name=""/>
        <dsp:cNvSpPr/>
      </dsp:nvSpPr>
      <dsp:spPr>
        <a:xfrm rot="5400000">
          <a:off x="-154523" y="2893352"/>
          <a:ext cx="1030159" cy="721111"/>
        </a:xfrm>
        <a:prstGeom prst="chevron">
          <a:avLst/>
        </a:prstGeom>
        <a:solidFill>
          <a:schemeClr val="accent1"/>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zh-CN" altLang="en-US" sz="1300" kern="1200" dirty="0" smtClean="0"/>
            <a:t>第四部分</a:t>
          </a:r>
          <a:endParaRPr lang="zh-CN" altLang="en-US" sz="1300" kern="1200" dirty="0"/>
        </a:p>
      </dsp:txBody>
      <dsp:txXfrm rot="-5400000">
        <a:off x="2" y="3099384"/>
        <a:ext cx="721111" cy="309048"/>
      </dsp:txXfrm>
    </dsp:sp>
    <dsp:sp modelId="{CB379600-E3C1-4640-A7E4-B9CEDFB3B1E2}">
      <dsp:nvSpPr>
        <dsp:cNvPr id="0" name=""/>
        <dsp:cNvSpPr/>
      </dsp:nvSpPr>
      <dsp:spPr>
        <a:xfrm rot="5400000">
          <a:off x="3073753" y="386186"/>
          <a:ext cx="669603" cy="5374888"/>
        </a:xfrm>
        <a:prstGeom prst="round2SameRect">
          <a:avLst/>
        </a:prstGeom>
        <a:solidFill>
          <a:schemeClr val="accent1"/>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263144" tIns="23495" rIns="23495" bIns="23495" numCol="1" spcCol="1270" anchor="ctr" anchorCtr="0">
          <a:noAutofit/>
        </a:bodyPr>
        <a:lstStyle/>
        <a:p>
          <a:pPr marL="285750" lvl="1" indent="-285750" algn="l" defTabSz="1644650">
            <a:lnSpc>
              <a:spcPct val="90000"/>
            </a:lnSpc>
            <a:spcBef>
              <a:spcPct val="0"/>
            </a:spcBef>
            <a:spcAft>
              <a:spcPct val="15000"/>
            </a:spcAft>
            <a:buChar char="••"/>
          </a:pPr>
          <a:r>
            <a:rPr lang="zh-CN" altLang="en-US" sz="3700" kern="1200" dirty="0" smtClean="0">
              <a:solidFill>
                <a:schemeClr val="bg1"/>
              </a:solidFill>
            </a:rPr>
            <a:t>进阶</a:t>
          </a:r>
          <a:endParaRPr lang="zh-CN" altLang="en-US" sz="3700" kern="1200" dirty="0">
            <a:solidFill>
              <a:schemeClr val="bg1"/>
            </a:solidFill>
          </a:endParaRPr>
        </a:p>
      </dsp:txBody>
      <dsp:txXfrm rot="-5400000">
        <a:off x="721111" y="2771516"/>
        <a:ext cx="5342201" cy="604229"/>
      </dsp:txXfrm>
    </dsp:sp>
    <dsp:sp modelId="{E0B3B7AB-1AE9-49AC-9C5A-9DB7A1DBB11A}">
      <dsp:nvSpPr>
        <dsp:cNvPr id="0" name=""/>
        <dsp:cNvSpPr/>
      </dsp:nvSpPr>
      <dsp:spPr>
        <a:xfrm rot="5400000">
          <a:off x="-154523" y="3805678"/>
          <a:ext cx="1030159" cy="721111"/>
        </a:xfrm>
        <a:prstGeom prst="chevron">
          <a:avLst/>
        </a:prstGeom>
        <a:gradFill rotWithShape="1">
          <a:gsLst>
            <a:gs pos="0">
              <a:schemeClr val="accent2">
                <a:tint val="100000"/>
                <a:shade val="100000"/>
                <a:satMod val="130000"/>
              </a:schemeClr>
            </a:gs>
            <a:gs pos="100000">
              <a:schemeClr val="accent2">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2"/>
        </a:lnRef>
        <a:fillRef idx="3">
          <a:schemeClr val="accent2"/>
        </a:fillRef>
        <a:effectRef idx="3">
          <a:schemeClr val="accent2"/>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zh-CN" altLang="en-US" sz="1300" kern="1200" dirty="0" smtClean="0"/>
            <a:t>第五部分</a:t>
          </a:r>
          <a:endParaRPr lang="zh-CN" altLang="en-US" sz="1300" kern="1200" dirty="0"/>
        </a:p>
      </dsp:txBody>
      <dsp:txXfrm rot="-5400000">
        <a:off x="2" y="4011710"/>
        <a:ext cx="721111" cy="309048"/>
      </dsp:txXfrm>
    </dsp:sp>
    <dsp:sp modelId="{D849E081-50BB-48BE-BB8E-00360F6AC273}">
      <dsp:nvSpPr>
        <dsp:cNvPr id="0" name=""/>
        <dsp:cNvSpPr/>
      </dsp:nvSpPr>
      <dsp:spPr>
        <a:xfrm rot="5400000">
          <a:off x="3073753" y="1298511"/>
          <a:ext cx="669603" cy="5374888"/>
        </a:xfrm>
        <a:prstGeom prst="round2SameRect">
          <a:avLst/>
        </a:prstGeom>
        <a:gradFill rotWithShape="1">
          <a:gsLst>
            <a:gs pos="0">
              <a:schemeClr val="accent2">
                <a:tint val="100000"/>
                <a:shade val="100000"/>
                <a:satMod val="130000"/>
              </a:schemeClr>
            </a:gs>
            <a:gs pos="100000">
              <a:schemeClr val="accent2">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2"/>
        </a:lnRef>
        <a:fillRef idx="3">
          <a:schemeClr val="accent2"/>
        </a:fillRef>
        <a:effectRef idx="3">
          <a:schemeClr val="accent2"/>
        </a:effectRef>
        <a:fontRef idx="minor">
          <a:schemeClr val="lt1"/>
        </a:fontRef>
      </dsp:style>
      <dsp:txBody>
        <a:bodyPr spcFirstLastPara="0" vert="horz" wrap="square" lIns="263144" tIns="23495" rIns="23495" bIns="23495" numCol="1" spcCol="1270" anchor="ctr" anchorCtr="0">
          <a:noAutofit/>
        </a:bodyPr>
        <a:lstStyle/>
        <a:p>
          <a:pPr marL="285750" lvl="1" indent="-285750" algn="l" defTabSz="1644650">
            <a:lnSpc>
              <a:spcPct val="90000"/>
            </a:lnSpc>
            <a:spcBef>
              <a:spcPct val="0"/>
            </a:spcBef>
            <a:spcAft>
              <a:spcPct val="15000"/>
            </a:spcAft>
            <a:buChar char="••"/>
          </a:pPr>
          <a:r>
            <a:rPr lang="zh-CN" altLang="en-US" sz="3700" kern="1200" dirty="0" smtClean="0">
              <a:solidFill>
                <a:schemeClr val="bg1"/>
              </a:solidFill>
            </a:rPr>
            <a:t>实例演示</a:t>
          </a:r>
          <a:endParaRPr lang="zh-CN" altLang="en-US" sz="3700" kern="1200" dirty="0">
            <a:solidFill>
              <a:schemeClr val="bg1"/>
            </a:solidFill>
          </a:endParaRPr>
        </a:p>
      </dsp:txBody>
      <dsp:txXfrm rot="-5400000">
        <a:off x="721111" y="3683841"/>
        <a:ext cx="5342201" cy="604229"/>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FA3F896-BC00-0C49-A063-9A8504D06184}" type="datetimeFigureOut">
              <a:rPr lang="en-US" smtClean="0"/>
              <a:pPr/>
              <a:t>5/21/2014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DD72A8D-A52B-D243-9DC1-9B09645EA95F}" type="slidenum">
              <a:rPr lang="en-US" smtClean="0"/>
              <a:pPr/>
              <a:t>‹#›</a:t>
            </a:fld>
            <a:endParaRPr lang="en-US" dirty="0"/>
          </a:p>
        </p:txBody>
      </p:sp>
    </p:spTree>
    <p:extLst>
      <p:ext uri="{BB962C8B-B14F-4D97-AF65-F5344CB8AC3E}">
        <p14:creationId xmlns:p14="http://schemas.microsoft.com/office/powerpoint/2010/main" val="19364728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FB575E-E41D-0E4F-8409-4872A8B6D11A}" type="datetimeFigureOut">
              <a:rPr lang="en-US" smtClean="0"/>
              <a:pPr/>
              <a:t>5/21/2014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CEB4A3-AC78-EA44-B0C2-42B2569E278C}" type="slidenum">
              <a:rPr lang="en-US" smtClean="0"/>
              <a:pPr/>
              <a:t>‹#›</a:t>
            </a:fld>
            <a:endParaRPr lang="en-US" dirty="0"/>
          </a:p>
        </p:txBody>
      </p:sp>
    </p:spTree>
    <p:extLst>
      <p:ext uri="{BB962C8B-B14F-4D97-AF65-F5344CB8AC3E}">
        <p14:creationId xmlns:p14="http://schemas.microsoft.com/office/powerpoint/2010/main" val="261310362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pic>
        <p:nvPicPr>
          <p:cNvPr id="7" name="图片 5" descr="模板-1.jpg"/>
          <p:cNvPicPr>
            <a:picLocks noChangeAspect="1"/>
          </p:cNvPicPr>
          <p:nvPr userDrawn="1"/>
        </p:nvPicPr>
        <p:blipFill>
          <a:blip r:embed="rId2" cstate="print"/>
          <a:stretch>
            <a:fillRect/>
          </a:stretch>
        </p:blipFill>
        <p:spPr>
          <a:xfrm>
            <a:off x="0" y="412"/>
            <a:ext cx="9144000" cy="6857587"/>
          </a:xfrm>
          <a:prstGeom prst="rect">
            <a:avLst/>
          </a:prstGeom>
        </p:spPr>
      </p:pic>
      <p:pic>
        <p:nvPicPr>
          <p:cNvPr id="10" name="图片 6" descr="logo+slogan反白.png"/>
          <p:cNvPicPr>
            <a:picLocks noChangeAspect="1"/>
          </p:cNvPicPr>
          <p:nvPr userDrawn="1"/>
        </p:nvPicPr>
        <p:blipFill>
          <a:blip r:embed="rId3" cstate="print"/>
          <a:stretch>
            <a:fillRect/>
          </a:stretch>
        </p:blipFill>
        <p:spPr>
          <a:xfrm>
            <a:off x="2979269" y="1975622"/>
            <a:ext cx="1808755" cy="726461"/>
          </a:xfrm>
          <a:prstGeom prst="rect">
            <a:avLst/>
          </a:prstGeom>
          <a:effectLst>
            <a:outerShdw blurRad="50800" dist="38100" dir="2700000" algn="tl" rotWithShape="0">
              <a:prstClr val="black">
                <a:alpha val="40000"/>
              </a:prstClr>
            </a:outerShdw>
          </a:effectLst>
        </p:spPr>
      </p:pic>
      <p:sp>
        <p:nvSpPr>
          <p:cNvPr id="13" name="Title 1"/>
          <p:cNvSpPr>
            <a:spLocks noGrp="1"/>
          </p:cNvSpPr>
          <p:nvPr>
            <p:ph type="ctrTitle" hasCustomPrompt="1"/>
          </p:nvPr>
        </p:nvSpPr>
        <p:spPr>
          <a:xfrm>
            <a:off x="270632" y="4529469"/>
            <a:ext cx="4312008" cy="951539"/>
          </a:xfrm>
        </p:spPr>
        <p:txBody>
          <a:bodyPr lIns="0" tIns="0" rIns="0" bIns="0" anchor="b">
            <a:normAutofit/>
          </a:bodyPr>
          <a:lstStyle>
            <a:lvl1pPr algn="r">
              <a:defRPr sz="2800" baseline="0">
                <a:solidFill>
                  <a:schemeClr val="bg1"/>
                </a:solidFill>
                <a:latin typeface="Arial"/>
                <a:cs typeface="Arial"/>
              </a:defRPr>
            </a:lvl1pPr>
          </a:lstStyle>
          <a:p>
            <a:r>
              <a:rPr lang="en-US" dirty="0" smtClean="0"/>
              <a:t>Click to add title</a:t>
            </a:r>
            <a:endParaRPr lang="en-US" dirty="0"/>
          </a:p>
        </p:txBody>
      </p:sp>
      <p:sp>
        <p:nvSpPr>
          <p:cNvPr id="14" name="Subtitle 2"/>
          <p:cNvSpPr>
            <a:spLocks noGrp="1"/>
          </p:cNvSpPr>
          <p:nvPr>
            <p:ph type="subTitle" idx="1" hasCustomPrompt="1"/>
          </p:nvPr>
        </p:nvSpPr>
        <p:spPr>
          <a:xfrm>
            <a:off x="752177" y="5596851"/>
            <a:ext cx="3836361" cy="538135"/>
          </a:xfrm>
        </p:spPr>
        <p:txBody>
          <a:bodyPr lIns="0" tIns="0" rIns="0" bIns="0">
            <a:normAutofit/>
          </a:bodyPr>
          <a:lstStyle>
            <a:lvl1pPr marL="0" indent="0" algn="r">
              <a:buNone/>
              <a:defRPr sz="1600">
                <a:solidFill>
                  <a:schemeClr val="bg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subtitle </a:t>
            </a:r>
            <a:endParaRPr lang="en-US" dirty="0"/>
          </a:p>
        </p:txBody>
      </p:sp>
    </p:spTree>
    <p:extLst>
      <p:ext uri="{BB962C8B-B14F-4D97-AF65-F5344CB8AC3E}">
        <p14:creationId xmlns:p14="http://schemas.microsoft.com/office/powerpoint/2010/main" val="4090676041"/>
      </p:ext>
    </p:extLst>
  </p:cSld>
  <p:clrMapOvr>
    <a:masterClrMapping/>
  </p:clrMapOvr>
  <mc:AlternateContent xmlns:mc="http://schemas.openxmlformats.org/markup-compatibility/2006" xmlns:p14="http://schemas.microsoft.com/office/powerpoint/2010/main">
    <mc:Choice Requires="p14">
      <p:transition spd="slow" p14:dur="8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3" name="Content Placeholder 2"/>
          <p:cNvSpPr>
            <a:spLocks noGrp="1"/>
          </p:cNvSpPr>
          <p:nvPr>
            <p:ph idx="1" hasCustomPrompt="1"/>
          </p:nvPr>
        </p:nvSpPr>
        <p:spPr/>
        <p:txBody>
          <a:bodyPr/>
          <a:lstStyle>
            <a:lvl1pPr>
              <a:defRPr baseline="0"/>
            </a:lvl1pPr>
            <a:lvl3pPr>
              <a:defRPr>
                <a:solidFill>
                  <a:srgbClr val="444655"/>
                </a:solidFill>
              </a:defRPr>
            </a:lvl3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D53CB646-9C68-9A45-BA80-FD674575B784}" type="slidenum">
              <a:rPr lang="en-US" smtClean="0"/>
              <a:pPr/>
              <a:t>‹#›</a:t>
            </a:fld>
            <a:endParaRPr lang="en-US" dirty="0"/>
          </a:p>
        </p:txBody>
      </p:sp>
      <p:sp>
        <p:nvSpPr>
          <p:cNvPr id="12" name="Footer Placeholder 4"/>
          <p:cNvSpPr>
            <a:spLocks noGrp="1"/>
          </p:cNvSpPr>
          <p:nvPr>
            <p:ph type="ftr" sz="quarter" idx="3"/>
          </p:nvPr>
        </p:nvSpPr>
        <p:spPr>
          <a:xfrm>
            <a:off x="194046" y="6504705"/>
            <a:ext cx="3693891" cy="341333"/>
          </a:xfrm>
          <a:prstGeom prst="rect">
            <a:avLst/>
          </a:prstGeom>
        </p:spPr>
        <p:txBody>
          <a:bodyPr/>
          <a:lstStyle>
            <a:lvl1pPr>
              <a:defRPr sz="900" b="0">
                <a:latin typeface="Arial" pitchFamily="34" charset="0"/>
                <a:cs typeface="Arial" pitchFamily="34" charset="0"/>
              </a:defRPr>
            </a:lvl1pPr>
          </a:lstStyle>
          <a:p>
            <a:r>
              <a:rPr lang="en-US" dirty="0" smtClean="0"/>
              <a:t>© Pactera</a:t>
            </a:r>
            <a:r>
              <a:rPr lang="en-US" altLang="zh-CN" dirty="0" smtClean="0"/>
              <a:t>. Confidential. </a:t>
            </a:r>
            <a:r>
              <a:rPr lang="en-US" dirty="0" smtClean="0"/>
              <a:t>All Rights Reserved</a:t>
            </a:r>
            <a:r>
              <a:rPr lang="en-US" altLang="zh-CN" dirty="0" smtClean="0"/>
              <a:t>.</a:t>
            </a:r>
            <a:endParaRPr lang="en-US" dirty="0"/>
          </a:p>
        </p:txBody>
      </p:sp>
      <p:pic>
        <p:nvPicPr>
          <p:cNvPr id="10" name="Picture 2" descr="D:\VanceInfo\Marketing\Corporate Marketing\Branding\Pactera\pactera_logo_cs3_no_tm\pactera_logo_4c-.png"/>
          <p:cNvPicPr>
            <a:picLocks noChangeAspect="1" noChangeArrowheads="1"/>
          </p:cNvPicPr>
          <p:nvPr userDrawn="1"/>
        </p:nvPicPr>
        <p:blipFill>
          <a:blip r:embed="rId2" cstate="print"/>
          <a:srcRect/>
          <a:stretch>
            <a:fillRect/>
          </a:stretch>
        </p:blipFill>
        <p:spPr bwMode="auto">
          <a:xfrm>
            <a:off x="7889354" y="344850"/>
            <a:ext cx="1032602" cy="298823"/>
          </a:xfrm>
          <a:prstGeom prst="rect">
            <a:avLst/>
          </a:prstGeom>
          <a:noFill/>
        </p:spPr>
      </p:pic>
      <p:cxnSp>
        <p:nvCxnSpPr>
          <p:cNvPr id="11" name="Straight Connector 10"/>
          <p:cNvCxnSpPr/>
          <p:nvPr userDrawn="1"/>
        </p:nvCxnSpPr>
        <p:spPr>
          <a:xfrm>
            <a:off x="107504" y="908720"/>
            <a:ext cx="8856984" cy="0"/>
          </a:xfrm>
          <a:prstGeom prst="line">
            <a:avLst/>
          </a:prstGeom>
          <a:ln w="1270">
            <a:solidFill>
              <a:srgbClr val="004280"/>
            </a:solidFill>
          </a:ln>
          <a:effectLst>
            <a:outerShdw blurRad="50800" dist="38100" dir="2700000" algn="tl" rotWithShape="0">
              <a:prstClr val="black">
                <a:alpha val="17000"/>
              </a:prst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22405726"/>
      </p:ext>
    </p:extLst>
  </p:cSld>
  <p:clrMapOvr>
    <a:masterClrMapping/>
  </p:clrMapOvr>
  <mc:AlternateContent xmlns:mc="http://schemas.openxmlformats.org/markup-compatibility/2006" xmlns:p14="http://schemas.microsoft.com/office/powerpoint/2010/main">
    <mc:Choice Requires="p14">
      <p:transition spd="slow" p14:dur="8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Rectangle 6"/>
          <p:cNvSpPr/>
          <p:nvPr userDrawn="1"/>
        </p:nvSpPr>
        <p:spPr>
          <a:xfrm>
            <a:off x="0" y="6168749"/>
            <a:ext cx="9144001" cy="18760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3" name="Content Placeholder 2"/>
          <p:cNvSpPr>
            <a:spLocks noGrp="1"/>
          </p:cNvSpPr>
          <p:nvPr>
            <p:ph idx="1" hasCustomPrompt="1"/>
          </p:nvPr>
        </p:nvSpPr>
        <p:spPr>
          <a:xfrm>
            <a:off x="239594" y="1410166"/>
            <a:ext cx="4125938" cy="4715998"/>
          </a:xfrm>
        </p:spPr>
        <p:txBody>
          <a:bodyPr/>
          <a:lstStyle>
            <a:lvl1pPr>
              <a:defRPr/>
            </a:lvl1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D53CB646-9C68-9A45-BA80-FD674575B784}" type="slidenum">
              <a:rPr lang="en-US" smtClean="0"/>
              <a:pPr/>
              <a:t>‹#›</a:t>
            </a:fld>
            <a:endParaRPr lang="en-US" dirty="0"/>
          </a:p>
        </p:txBody>
      </p:sp>
      <p:sp>
        <p:nvSpPr>
          <p:cNvPr id="9" name="Content Placeholder 2"/>
          <p:cNvSpPr>
            <a:spLocks noGrp="1"/>
          </p:cNvSpPr>
          <p:nvPr>
            <p:ph idx="13" hasCustomPrompt="1"/>
          </p:nvPr>
        </p:nvSpPr>
        <p:spPr>
          <a:xfrm>
            <a:off x="4778468" y="1410166"/>
            <a:ext cx="4133532" cy="4715998"/>
          </a:xfrm>
        </p:spPr>
        <p:txBody>
          <a:bodyPr/>
          <a:lstStyle>
            <a:lvl1pPr>
              <a:defRPr/>
            </a:lvl1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Footer Placeholder 4"/>
          <p:cNvSpPr>
            <a:spLocks noGrp="1"/>
          </p:cNvSpPr>
          <p:nvPr>
            <p:ph type="ftr" sz="quarter" idx="3"/>
          </p:nvPr>
        </p:nvSpPr>
        <p:spPr>
          <a:xfrm>
            <a:off x="194046" y="6504705"/>
            <a:ext cx="3693891" cy="341333"/>
          </a:xfrm>
          <a:prstGeom prst="rect">
            <a:avLst/>
          </a:prstGeom>
        </p:spPr>
        <p:txBody>
          <a:bodyPr/>
          <a:lstStyle>
            <a:lvl1pPr>
              <a:defRPr sz="900" b="0">
                <a:latin typeface="Arial" pitchFamily="34" charset="0"/>
                <a:cs typeface="Arial" pitchFamily="34" charset="0"/>
              </a:defRPr>
            </a:lvl1pPr>
          </a:lstStyle>
          <a:p>
            <a:r>
              <a:rPr lang="en-US" dirty="0" smtClean="0"/>
              <a:t>© Pactera</a:t>
            </a:r>
            <a:r>
              <a:rPr lang="en-US" altLang="zh-CN" dirty="0" smtClean="0"/>
              <a:t>. Confidential. </a:t>
            </a:r>
            <a:r>
              <a:rPr lang="en-US" dirty="0" smtClean="0"/>
              <a:t>All Rights Reserved</a:t>
            </a:r>
            <a:r>
              <a:rPr lang="en-US" altLang="zh-CN" dirty="0" smtClean="0"/>
              <a:t>.</a:t>
            </a:r>
            <a:endParaRPr lang="en-US" dirty="0"/>
          </a:p>
        </p:txBody>
      </p:sp>
      <p:cxnSp>
        <p:nvCxnSpPr>
          <p:cNvPr id="13" name="Straight Connector 12"/>
          <p:cNvCxnSpPr/>
          <p:nvPr userDrawn="1"/>
        </p:nvCxnSpPr>
        <p:spPr>
          <a:xfrm>
            <a:off x="107504" y="908720"/>
            <a:ext cx="8856984" cy="0"/>
          </a:xfrm>
          <a:prstGeom prst="line">
            <a:avLst/>
          </a:prstGeom>
          <a:ln w="1270">
            <a:solidFill>
              <a:srgbClr val="004280"/>
            </a:solidFill>
          </a:ln>
          <a:effectLst>
            <a:outerShdw blurRad="50800" dist="38100" dir="2700000" algn="tl" rotWithShape="0">
              <a:prstClr val="black">
                <a:alpha val="17000"/>
              </a:prstClr>
            </a:outerShdw>
          </a:effectLst>
        </p:spPr>
        <p:style>
          <a:lnRef idx="2">
            <a:schemeClr val="accent1"/>
          </a:lnRef>
          <a:fillRef idx="0">
            <a:schemeClr val="accent1"/>
          </a:fillRef>
          <a:effectRef idx="1">
            <a:schemeClr val="accent1"/>
          </a:effectRef>
          <a:fontRef idx="minor">
            <a:schemeClr val="tx1"/>
          </a:fontRef>
        </p:style>
      </p:cxnSp>
      <p:pic>
        <p:nvPicPr>
          <p:cNvPr id="16" name="Picture 2" descr="D:\VanceInfo\Marketing\Corporate Marketing\Branding\Pactera\pactera_logo_cs3_no_tm\pactera_logo_4c-.png"/>
          <p:cNvPicPr>
            <a:picLocks noChangeAspect="1" noChangeArrowheads="1"/>
          </p:cNvPicPr>
          <p:nvPr userDrawn="1"/>
        </p:nvPicPr>
        <p:blipFill>
          <a:blip r:embed="rId2" cstate="print"/>
          <a:srcRect/>
          <a:stretch>
            <a:fillRect/>
          </a:stretch>
        </p:blipFill>
        <p:spPr bwMode="auto">
          <a:xfrm>
            <a:off x="7889354" y="344850"/>
            <a:ext cx="1032602" cy="298823"/>
          </a:xfrm>
          <a:prstGeom prst="rect">
            <a:avLst/>
          </a:prstGeom>
          <a:noFill/>
        </p:spPr>
      </p:pic>
    </p:spTree>
    <p:extLst>
      <p:ext uri="{BB962C8B-B14F-4D97-AF65-F5344CB8AC3E}">
        <p14:creationId xmlns:p14="http://schemas.microsoft.com/office/powerpoint/2010/main" val="3307552921"/>
      </p:ext>
    </p:extLst>
  </p:cSld>
  <p:clrMapOvr>
    <a:masterClrMapping/>
  </p:clrMapOvr>
  <mc:AlternateContent xmlns:mc="http://schemas.openxmlformats.org/markup-compatibility/2006" xmlns:p14="http://schemas.microsoft.com/office/powerpoint/2010/main">
    <mc:Choice Requires="p14">
      <p:transition spd="slow" p14:dur="8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3CB646-9C68-9A45-BA80-FD674575B784}" type="slidenum">
              <a:rPr lang="en-US" smtClean="0"/>
              <a:pPr/>
              <a:t>‹#›</a:t>
            </a:fld>
            <a:endParaRPr lang="en-US" dirty="0"/>
          </a:p>
        </p:txBody>
      </p:sp>
      <p:sp>
        <p:nvSpPr>
          <p:cNvPr id="6" name="Title 5"/>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11" name="Footer Placeholder 4"/>
          <p:cNvSpPr>
            <a:spLocks noGrp="1"/>
          </p:cNvSpPr>
          <p:nvPr>
            <p:ph type="ftr" sz="quarter" idx="3"/>
          </p:nvPr>
        </p:nvSpPr>
        <p:spPr>
          <a:xfrm>
            <a:off x="194046" y="6504705"/>
            <a:ext cx="3693891" cy="341333"/>
          </a:xfrm>
          <a:prstGeom prst="rect">
            <a:avLst/>
          </a:prstGeom>
        </p:spPr>
        <p:txBody>
          <a:bodyPr/>
          <a:lstStyle>
            <a:lvl1pPr>
              <a:defRPr sz="900" b="0">
                <a:latin typeface="Arial" pitchFamily="34" charset="0"/>
                <a:cs typeface="Arial" pitchFamily="34" charset="0"/>
              </a:defRPr>
            </a:lvl1pPr>
          </a:lstStyle>
          <a:p>
            <a:r>
              <a:rPr lang="en-US" dirty="0" smtClean="0"/>
              <a:t>© Pactera</a:t>
            </a:r>
            <a:r>
              <a:rPr lang="en-US" altLang="zh-CN" dirty="0" smtClean="0"/>
              <a:t>. Confidential. </a:t>
            </a:r>
            <a:r>
              <a:rPr lang="en-US" dirty="0" smtClean="0"/>
              <a:t>All Rights Reserved</a:t>
            </a:r>
            <a:r>
              <a:rPr lang="en-US" altLang="zh-CN" dirty="0" smtClean="0"/>
              <a:t>.</a:t>
            </a:r>
            <a:endParaRPr lang="en-US" dirty="0"/>
          </a:p>
        </p:txBody>
      </p:sp>
      <p:cxnSp>
        <p:nvCxnSpPr>
          <p:cNvPr id="10" name="Straight Connector 9"/>
          <p:cNvCxnSpPr/>
          <p:nvPr userDrawn="1"/>
        </p:nvCxnSpPr>
        <p:spPr>
          <a:xfrm>
            <a:off x="107504" y="908720"/>
            <a:ext cx="8856984" cy="0"/>
          </a:xfrm>
          <a:prstGeom prst="line">
            <a:avLst/>
          </a:prstGeom>
          <a:ln w="1270">
            <a:solidFill>
              <a:srgbClr val="004280"/>
            </a:solidFill>
          </a:ln>
          <a:effectLst>
            <a:outerShdw blurRad="50800" dist="38100" dir="2700000" algn="tl" rotWithShape="0">
              <a:prstClr val="black">
                <a:alpha val="17000"/>
              </a:prstClr>
            </a:outerShdw>
          </a:effectLst>
        </p:spPr>
        <p:style>
          <a:lnRef idx="2">
            <a:schemeClr val="accent1"/>
          </a:lnRef>
          <a:fillRef idx="0">
            <a:schemeClr val="accent1"/>
          </a:fillRef>
          <a:effectRef idx="1">
            <a:schemeClr val="accent1"/>
          </a:effectRef>
          <a:fontRef idx="minor">
            <a:schemeClr val="tx1"/>
          </a:fontRef>
        </p:style>
      </p:cxnSp>
      <p:pic>
        <p:nvPicPr>
          <p:cNvPr id="13" name="Picture 2" descr="D:\VanceInfo\Marketing\Corporate Marketing\Branding\Pactera\pactera_logo_cs3_no_tm\pactera_logo_4c-.png"/>
          <p:cNvPicPr>
            <a:picLocks noChangeAspect="1" noChangeArrowheads="1"/>
          </p:cNvPicPr>
          <p:nvPr userDrawn="1"/>
        </p:nvPicPr>
        <p:blipFill>
          <a:blip r:embed="rId2" cstate="print"/>
          <a:srcRect/>
          <a:stretch>
            <a:fillRect/>
          </a:stretch>
        </p:blipFill>
        <p:spPr bwMode="auto">
          <a:xfrm>
            <a:off x="7889354" y="344850"/>
            <a:ext cx="1032602" cy="298823"/>
          </a:xfrm>
          <a:prstGeom prst="rect">
            <a:avLst/>
          </a:prstGeom>
          <a:noFill/>
        </p:spPr>
      </p:pic>
    </p:spTree>
    <p:extLst>
      <p:ext uri="{BB962C8B-B14F-4D97-AF65-F5344CB8AC3E}">
        <p14:creationId xmlns:p14="http://schemas.microsoft.com/office/powerpoint/2010/main" val="1929255036"/>
      </p:ext>
    </p:extLst>
  </p:cSld>
  <p:clrMapOvr>
    <a:masterClrMapping/>
  </p:clrMapOvr>
  <mc:AlternateContent xmlns:mc="http://schemas.openxmlformats.org/markup-compatibility/2006" xmlns:p14="http://schemas.microsoft.com/office/powerpoint/2010/main">
    <mc:Choice Requires="p14">
      <p:transition spd="slow" p14:dur="8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3CB646-9C68-9A45-BA80-FD674575B784}" type="slidenum">
              <a:rPr lang="en-US" smtClean="0"/>
              <a:pPr/>
              <a:t>‹#›</a:t>
            </a:fld>
            <a:endParaRPr lang="en-US" dirty="0"/>
          </a:p>
        </p:txBody>
      </p:sp>
      <p:sp>
        <p:nvSpPr>
          <p:cNvPr id="11" name="Footer Placeholder 4"/>
          <p:cNvSpPr>
            <a:spLocks noGrp="1"/>
          </p:cNvSpPr>
          <p:nvPr>
            <p:ph type="ftr" sz="quarter" idx="3"/>
          </p:nvPr>
        </p:nvSpPr>
        <p:spPr>
          <a:xfrm>
            <a:off x="194046" y="6504705"/>
            <a:ext cx="3693891" cy="341333"/>
          </a:xfrm>
          <a:prstGeom prst="rect">
            <a:avLst/>
          </a:prstGeom>
        </p:spPr>
        <p:txBody>
          <a:bodyPr/>
          <a:lstStyle>
            <a:lvl1pPr>
              <a:defRPr sz="900" b="0">
                <a:latin typeface="Arial" pitchFamily="34" charset="0"/>
                <a:cs typeface="Arial" pitchFamily="34" charset="0"/>
              </a:defRPr>
            </a:lvl1pPr>
          </a:lstStyle>
          <a:p>
            <a:r>
              <a:rPr lang="en-US" dirty="0" smtClean="0"/>
              <a:t>© Pactera</a:t>
            </a:r>
            <a:r>
              <a:rPr lang="en-US" altLang="zh-CN" dirty="0" smtClean="0"/>
              <a:t>. Confidential. </a:t>
            </a:r>
            <a:r>
              <a:rPr lang="en-US" dirty="0" smtClean="0"/>
              <a:t>All Rights Reserved</a:t>
            </a:r>
            <a:r>
              <a:rPr lang="en-US" altLang="zh-CN" dirty="0" smtClean="0"/>
              <a:t>.</a:t>
            </a:r>
            <a:endParaRPr lang="en-US" dirty="0"/>
          </a:p>
        </p:txBody>
      </p:sp>
      <p:cxnSp>
        <p:nvCxnSpPr>
          <p:cNvPr id="10" name="Straight Connector 9"/>
          <p:cNvCxnSpPr/>
          <p:nvPr userDrawn="1"/>
        </p:nvCxnSpPr>
        <p:spPr>
          <a:xfrm>
            <a:off x="107504" y="908720"/>
            <a:ext cx="8856984" cy="0"/>
          </a:xfrm>
          <a:prstGeom prst="line">
            <a:avLst/>
          </a:prstGeom>
          <a:ln w="1270">
            <a:solidFill>
              <a:srgbClr val="004280"/>
            </a:solidFill>
          </a:ln>
          <a:effectLst>
            <a:outerShdw blurRad="50800" dist="38100" dir="2700000" algn="tl" rotWithShape="0">
              <a:prstClr val="black">
                <a:alpha val="17000"/>
              </a:prstClr>
            </a:outerShdw>
          </a:effectLst>
        </p:spPr>
        <p:style>
          <a:lnRef idx="2">
            <a:schemeClr val="accent1"/>
          </a:lnRef>
          <a:fillRef idx="0">
            <a:schemeClr val="accent1"/>
          </a:fillRef>
          <a:effectRef idx="1">
            <a:schemeClr val="accent1"/>
          </a:effectRef>
          <a:fontRef idx="minor">
            <a:schemeClr val="tx1"/>
          </a:fontRef>
        </p:style>
      </p:cxnSp>
      <p:pic>
        <p:nvPicPr>
          <p:cNvPr id="13" name="Picture 2" descr="D:\VanceInfo\Marketing\Corporate Marketing\Branding\Pactera\pactera_logo_cs3_no_tm\pactera_logo_4c-.png"/>
          <p:cNvPicPr>
            <a:picLocks noChangeAspect="1" noChangeArrowheads="1"/>
          </p:cNvPicPr>
          <p:nvPr userDrawn="1"/>
        </p:nvPicPr>
        <p:blipFill>
          <a:blip r:embed="rId2" cstate="print"/>
          <a:srcRect/>
          <a:stretch>
            <a:fillRect/>
          </a:stretch>
        </p:blipFill>
        <p:spPr bwMode="auto">
          <a:xfrm>
            <a:off x="7889354" y="344850"/>
            <a:ext cx="1032602" cy="298823"/>
          </a:xfrm>
          <a:prstGeom prst="rect">
            <a:avLst/>
          </a:prstGeom>
          <a:noFill/>
        </p:spPr>
      </p:pic>
    </p:spTree>
    <p:extLst>
      <p:ext uri="{BB962C8B-B14F-4D97-AF65-F5344CB8AC3E}">
        <p14:creationId xmlns:p14="http://schemas.microsoft.com/office/powerpoint/2010/main" val="1929255036"/>
      </p:ext>
    </p:extLst>
  </p:cSld>
  <p:clrMapOvr>
    <a:masterClrMapping/>
  </p:clrMapOvr>
  <mc:AlternateContent xmlns:mc="http://schemas.openxmlformats.org/markup-compatibility/2006" xmlns:p14="http://schemas.microsoft.com/office/powerpoint/2010/main">
    <mc:Choice Requires="p14">
      <p:transition spd="slow" p14:dur="8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
    <p:bg>
      <p:bgPr>
        <a:blipFill rotWithShape="1">
          <a:blip r:embed="rId2" cstate="screen"/>
          <a:stretch>
            <a:fillRect/>
          </a:stretch>
        </a:blipFill>
        <a:effectLst/>
      </p:bgPr>
    </p:bg>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722313" y="3077308"/>
            <a:ext cx="7093842" cy="659402"/>
          </a:xfrm>
        </p:spPr>
        <p:txBody>
          <a:bodyPr anchor="b"/>
          <a:lstStyle>
            <a:lvl1pPr marL="0" indent="0">
              <a:buNone/>
              <a:defRPr sz="2000">
                <a:solidFill>
                  <a:srgbClr val="404040"/>
                </a:solidFill>
                <a:latin typeface="Arial"/>
                <a:cs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add subtitle</a:t>
            </a:r>
          </a:p>
        </p:txBody>
      </p:sp>
      <p:sp>
        <p:nvSpPr>
          <p:cNvPr id="8" name="Title 1"/>
          <p:cNvSpPr>
            <a:spLocks noGrp="1"/>
          </p:cNvSpPr>
          <p:nvPr>
            <p:ph type="title" hasCustomPrompt="1"/>
          </p:nvPr>
        </p:nvSpPr>
        <p:spPr>
          <a:xfrm>
            <a:off x="722313" y="3848546"/>
            <a:ext cx="7093842" cy="1362075"/>
          </a:xfrm>
        </p:spPr>
        <p:txBody>
          <a:bodyPr anchor="t">
            <a:normAutofit/>
          </a:bodyPr>
          <a:lstStyle>
            <a:lvl1pPr algn="l">
              <a:defRPr sz="2800" b="1" cap="none">
                <a:solidFill>
                  <a:srgbClr val="004280"/>
                </a:solidFill>
              </a:defRPr>
            </a:lvl1pPr>
          </a:lstStyle>
          <a:p>
            <a:r>
              <a:rPr lang="en-US" dirty="0" smtClean="0"/>
              <a:t>Click to add title</a:t>
            </a:r>
            <a:endParaRPr lang="en-US" dirty="0"/>
          </a:p>
        </p:txBody>
      </p:sp>
      <p:sp>
        <p:nvSpPr>
          <p:cNvPr id="10" name="Footer Placeholder 4"/>
          <p:cNvSpPr>
            <a:spLocks noGrp="1"/>
          </p:cNvSpPr>
          <p:nvPr>
            <p:ph type="ftr" sz="quarter" idx="3"/>
          </p:nvPr>
        </p:nvSpPr>
        <p:spPr>
          <a:xfrm>
            <a:off x="194046" y="6504705"/>
            <a:ext cx="3693891" cy="341333"/>
          </a:xfrm>
          <a:prstGeom prst="rect">
            <a:avLst/>
          </a:prstGeom>
        </p:spPr>
        <p:txBody>
          <a:bodyPr/>
          <a:lstStyle>
            <a:lvl1pPr>
              <a:defRPr sz="900" b="0">
                <a:latin typeface="Arial" pitchFamily="34" charset="0"/>
                <a:cs typeface="Arial" pitchFamily="34" charset="0"/>
              </a:defRPr>
            </a:lvl1pPr>
          </a:lstStyle>
          <a:p>
            <a:r>
              <a:rPr lang="en-US" dirty="0" smtClean="0"/>
              <a:t>© Pactera</a:t>
            </a:r>
            <a:r>
              <a:rPr lang="en-US" altLang="zh-CN" dirty="0" smtClean="0"/>
              <a:t>. Confidential. </a:t>
            </a:r>
            <a:r>
              <a:rPr lang="en-US" dirty="0" smtClean="0"/>
              <a:t>All Rights Reserved</a:t>
            </a:r>
            <a:r>
              <a:rPr lang="en-US" altLang="zh-CN" dirty="0" smtClean="0"/>
              <a:t>.</a:t>
            </a:r>
            <a:endParaRPr lang="en-US" dirty="0"/>
          </a:p>
        </p:txBody>
      </p:sp>
      <p:sp>
        <p:nvSpPr>
          <p:cNvPr id="6" name="Slide Number Placeholder 3"/>
          <p:cNvSpPr>
            <a:spLocks noGrp="1"/>
          </p:cNvSpPr>
          <p:nvPr>
            <p:ph type="sldNum" sz="quarter" idx="12"/>
          </p:nvPr>
        </p:nvSpPr>
        <p:spPr>
          <a:xfrm>
            <a:off x="4705788" y="6356350"/>
            <a:ext cx="412936" cy="501650"/>
          </a:xfrm>
        </p:spPr>
        <p:txBody>
          <a:bodyPr/>
          <a:lstStyle/>
          <a:p>
            <a:fld id="{D53CB646-9C68-9A45-BA80-FD674575B784}" type="slidenum">
              <a:rPr lang="en-US" smtClean="0"/>
              <a:pPr/>
              <a:t>‹#›</a:t>
            </a:fld>
            <a:endParaRPr lang="en-US" dirty="0"/>
          </a:p>
        </p:txBody>
      </p:sp>
    </p:spTree>
    <p:extLst>
      <p:ext uri="{BB962C8B-B14F-4D97-AF65-F5344CB8AC3E}">
        <p14:creationId xmlns:p14="http://schemas.microsoft.com/office/powerpoint/2010/main" val="2355677528"/>
      </p:ext>
    </p:extLst>
  </p:cSld>
  <p:clrMapOvr>
    <a:masterClrMapping/>
  </p:clrMapOvr>
  <mc:AlternateContent xmlns:mc="http://schemas.openxmlformats.org/markup-compatibility/2006" xmlns:p14="http://schemas.microsoft.com/office/powerpoint/2010/main">
    <mc:Choice Requires="p14">
      <p:transition spd="slow" p14:dur="8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ue Transition 1">
    <p:bg>
      <p:bgPr>
        <a:blipFill rotWithShape="1">
          <a:blip r:embed="rId2" cstate="screen"/>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5946" y="2472306"/>
            <a:ext cx="5857641" cy="1913389"/>
          </a:xfrm>
        </p:spPr>
        <p:txBody>
          <a:bodyPr/>
          <a:lstStyle>
            <a:lvl1pPr>
              <a:defRPr>
                <a:solidFill>
                  <a:schemeClr val="bg1"/>
                </a:solidFill>
              </a:defRPr>
            </a:lvl1pPr>
          </a:lstStyle>
          <a:p>
            <a:r>
              <a:rPr lang="en-US" dirty="0" smtClean="0"/>
              <a:t>Click to add title</a:t>
            </a:r>
            <a:endParaRPr lang="en-US" dirty="0"/>
          </a:p>
        </p:txBody>
      </p:sp>
      <p:sp>
        <p:nvSpPr>
          <p:cNvPr id="6" name="Footer Placeholder 4"/>
          <p:cNvSpPr>
            <a:spLocks noGrp="1"/>
          </p:cNvSpPr>
          <p:nvPr>
            <p:ph type="ftr" sz="quarter" idx="3"/>
          </p:nvPr>
        </p:nvSpPr>
        <p:spPr>
          <a:xfrm>
            <a:off x="194046" y="6504705"/>
            <a:ext cx="3693891" cy="341333"/>
          </a:xfrm>
          <a:prstGeom prst="rect">
            <a:avLst/>
          </a:prstGeom>
        </p:spPr>
        <p:txBody>
          <a:bodyPr/>
          <a:lstStyle>
            <a:lvl1pPr>
              <a:defRPr sz="900" b="0">
                <a:solidFill>
                  <a:schemeClr val="bg1"/>
                </a:solidFill>
                <a:latin typeface="Arial" pitchFamily="34" charset="0"/>
                <a:cs typeface="Arial" pitchFamily="34" charset="0"/>
              </a:defRPr>
            </a:lvl1pPr>
          </a:lstStyle>
          <a:p>
            <a:r>
              <a:rPr lang="en-US" dirty="0" smtClean="0"/>
              <a:t>© Pactera</a:t>
            </a:r>
            <a:r>
              <a:rPr lang="en-US" altLang="zh-CN" dirty="0" smtClean="0"/>
              <a:t>. Confidential. </a:t>
            </a:r>
            <a:r>
              <a:rPr lang="en-US" dirty="0" smtClean="0"/>
              <a:t>All Rights Reserved</a:t>
            </a:r>
            <a:r>
              <a:rPr lang="en-US" altLang="zh-CN" dirty="0" smtClean="0"/>
              <a:t>.</a:t>
            </a:r>
            <a:endParaRPr lang="en-US" dirty="0"/>
          </a:p>
        </p:txBody>
      </p:sp>
    </p:spTree>
    <p:extLst>
      <p:ext uri="{BB962C8B-B14F-4D97-AF65-F5344CB8AC3E}">
        <p14:creationId xmlns:p14="http://schemas.microsoft.com/office/powerpoint/2010/main" val="2161974670"/>
      </p:ext>
    </p:extLst>
  </p:cSld>
  <p:clrMapOvr>
    <a:masterClrMapping/>
  </p:clrMapOvr>
  <p:transition spd="med">
    <p:push dir="d"/>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ue Transition 2">
    <p:bg>
      <p:bgPr>
        <a:blipFill rotWithShape="1">
          <a:blip r:embed="rId2" cstate="screen"/>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5946" y="684796"/>
            <a:ext cx="5857641" cy="1913389"/>
          </a:xfrm>
        </p:spPr>
        <p:txBody>
          <a:bodyPr/>
          <a:lstStyle>
            <a:lvl1pPr>
              <a:defRPr>
                <a:solidFill>
                  <a:schemeClr val="bg1"/>
                </a:solidFill>
              </a:defRPr>
            </a:lvl1pPr>
          </a:lstStyle>
          <a:p>
            <a:r>
              <a:rPr lang="en-US" dirty="0" smtClean="0"/>
              <a:t>Click to add title</a:t>
            </a:r>
            <a:endParaRPr lang="en-US" dirty="0"/>
          </a:p>
        </p:txBody>
      </p:sp>
      <p:sp>
        <p:nvSpPr>
          <p:cNvPr id="6" name="Footer Placeholder 4"/>
          <p:cNvSpPr>
            <a:spLocks noGrp="1"/>
          </p:cNvSpPr>
          <p:nvPr>
            <p:ph type="ftr" sz="quarter" idx="3"/>
          </p:nvPr>
        </p:nvSpPr>
        <p:spPr>
          <a:xfrm>
            <a:off x="194046" y="6504705"/>
            <a:ext cx="3693891" cy="341333"/>
          </a:xfrm>
          <a:prstGeom prst="rect">
            <a:avLst/>
          </a:prstGeom>
        </p:spPr>
        <p:txBody>
          <a:bodyPr/>
          <a:lstStyle>
            <a:lvl1pPr>
              <a:defRPr sz="900" b="0">
                <a:solidFill>
                  <a:schemeClr val="bg1"/>
                </a:solidFill>
                <a:latin typeface="Arial" pitchFamily="34" charset="0"/>
                <a:cs typeface="Arial" pitchFamily="34" charset="0"/>
              </a:defRPr>
            </a:lvl1pPr>
          </a:lstStyle>
          <a:p>
            <a:r>
              <a:rPr lang="en-US" dirty="0" smtClean="0"/>
              <a:t>© Pactera</a:t>
            </a:r>
            <a:r>
              <a:rPr lang="en-US" altLang="zh-CN" dirty="0" smtClean="0"/>
              <a:t>. Confidential. </a:t>
            </a:r>
            <a:r>
              <a:rPr lang="en-US" dirty="0" smtClean="0"/>
              <a:t>All Rights Reserved</a:t>
            </a:r>
            <a:r>
              <a:rPr lang="en-US" altLang="zh-CN" dirty="0" smtClean="0"/>
              <a:t>.</a:t>
            </a:r>
            <a:endParaRPr lang="en-US" dirty="0"/>
          </a:p>
        </p:txBody>
      </p:sp>
    </p:spTree>
    <p:extLst>
      <p:ext uri="{BB962C8B-B14F-4D97-AF65-F5344CB8AC3E}">
        <p14:creationId xmlns:p14="http://schemas.microsoft.com/office/powerpoint/2010/main" val="2161974670"/>
      </p:ext>
    </p:extLst>
  </p:cSld>
  <p:clrMapOvr>
    <a:masterClrMapping/>
  </p:clrMapOvr>
  <p:transition spd="med">
    <p:push dir="d"/>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5" name="图片 4" descr="模板-3.jpg"/>
          <p:cNvPicPr>
            <a:picLocks noChangeAspect="1"/>
          </p:cNvPicPr>
          <p:nvPr userDrawn="1"/>
        </p:nvPicPr>
        <p:blipFill>
          <a:blip r:embed="rId2" cstate="print"/>
          <a:stretch>
            <a:fillRect/>
          </a:stretch>
        </p:blipFill>
        <p:spPr>
          <a:xfrm>
            <a:off x="0" y="828"/>
            <a:ext cx="9144000" cy="6857172"/>
          </a:xfrm>
          <a:prstGeom prst="rect">
            <a:avLst/>
          </a:prstGeom>
        </p:spPr>
      </p:pic>
      <p:pic>
        <p:nvPicPr>
          <p:cNvPr id="6" name="图片 5" descr="logo+slogan反白.png"/>
          <p:cNvPicPr>
            <a:picLocks noChangeAspect="1"/>
          </p:cNvPicPr>
          <p:nvPr userDrawn="1"/>
        </p:nvPicPr>
        <p:blipFill>
          <a:blip r:embed="rId3" cstate="print"/>
          <a:stretch>
            <a:fillRect/>
          </a:stretch>
        </p:blipFill>
        <p:spPr>
          <a:xfrm>
            <a:off x="2979270" y="1865395"/>
            <a:ext cx="1808755" cy="726417"/>
          </a:xfrm>
          <a:prstGeom prst="rect">
            <a:avLst/>
          </a:prstGeom>
          <a:effectLst>
            <a:outerShdw blurRad="50800" dist="38100" dir="2700000" algn="tl" rotWithShape="0">
              <a:prstClr val="black">
                <a:alpha val="40000"/>
              </a:prstClr>
            </a:outerShdw>
          </a:effectLst>
        </p:spPr>
      </p:pic>
      <p:sp>
        <p:nvSpPr>
          <p:cNvPr id="7" name="Title 1"/>
          <p:cNvSpPr>
            <a:spLocks noGrp="1"/>
          </p:cNvSpPr>
          <p:nvPr>
            <p:ph type="ctrTitle" hasCustomPrompt="1"/>
          </p:nvPr>
        </p:nvSpPr>
        <p:spPr>
          <a:xfrm>
            <a:off x="255168" y="4391237"/>
            <a:ext cx="4646442" cy="893134"/>
          </a:xfrm>
        </p:spPr>
        <p:txBody>
          <a:bodyPr lIns="0" tIns="0" rIns="0" bIns="0" anchor="b">
            <a:normAutofit/>
          </a:bodyPr>
          <a:lstStyle>
            <a:lvl1pPr algn="ctr">
              <a:defRPr sz="2400" baseline="0">
                <a:solidFill>
                  <a:schemeClr val="bg1"/>
                </a:solidFill>
                <a:latin typeface="Arial"/>
                <a:cs typeface="Arial"/>
              </a:defRPr>
            </a:lvl1pPr>
          </a:lstStyle>
          <a:p>
            <a:r>
              <a:rPr lang="en-US" dirty="0" smtClean="0"/>
              <a:t>Click to add closing information</a:t>
            </a:r>
            <a:endParaRPr lang="en-US" dirty="0"/>
          </a:p>
        </p:txBody>
      </p:sp>
      <p:sp>
        <p:nvSpPr>
          <p:cNvPr id="9" name="Footer Placeholder 4"/>
          <p:cNvSpPr>
            <a:spLocks noGrp="1"/>
          </p:cNvSpPr>
          <p:nvPr>
            <p:ph type="ftr" sz="quarter" idx="3"/>
          </p:nvPr>
        </p:nvSpPr>
        <p:spPr>
          <a:xfrm>
            <a:off x="194046" y="6504705"/>
            <a:ext cx="3693891" cy="341333"/>
          </a:xfrm>
          <a:prstGeom prst="rect">
            <a:avLst/>
          </a:prstGeom>
        </p:spPr>
        <p:txBody>
          <a:bodyPr/>
          <a:lstStyle>
            <a:lvl1pPr>
              <a:defRPr sz="900" b="0">
                <a:solidFill>
                  <a:schemeClr val="bg1"/>
                </a:solidFill>
                <a:latin typeface="Arial" pitchFamily="34" charset="0"/>
                <a:cs typeface="Arial" pitchFamily="34" charset="0"/>
              </a:defRPr>
            </a:lvl1pPr>
          </a:lstStyle>
          <a:p>
            <a:r>
              <a:rPr lang="en-US" dirty="0" smtClean="0"/>
              <a:t>© Pactera</a:t>
            </a:r>
            <a:r>
              <a:rPr lang="en-US" altLang="zh-CN" dirty="0" smtClean="0"/>
              <a:t>. Confidential. </a:t>
            </a:r>
            <a:r>
              <a:rPr lang="en-US" dirty="0" smtClean="0"/>
              <a:t>All Rights Reserved</a:t>
            </a:r>
            <a:r>
              <a:rPr lang="en-US" altLang="zh-CN" dirty="0" smtClean="0"/>
              <a:t>.</a:t>
            </a:r>
            <a:endParaRPr lang="en-US" dirty="0"/>
          </a:p>
        </p:txBody>
      </p:sp>
    </p:spTree>
    <p:extLst>
      <p:ext uri="{BB962C8B-B14F-4D97-AF65-F5344CB8AC3E}">
        <p14:creationId xmlns:p14="http://schemas.microsoft.com/office/powerpoint/2010/main" val="1981683827"/>
      </p:ext>
    </p:extLst>
  </p:cSld>
  <p:clrMapOvr>
    <a:masterClrMapping/>
  </p:clrMapOvr>
  <mc:AlternateContent xmlns:mc="http://schemas.openxmlformats.org/markup-compatibility/2006" xmlns:p14="http://schemas.microsoft.com/office/powerpoint/2010/main">
    <mc:Choice Requires="p14">
      <p:transition spd="slow" p14:dur="800">
        <p:split orient="vert"/>
      </p:transition>
    </mc:Choice>
    <mc:Fallback xmlns="">
      <p:transition spd="slow">
        <p:split orient="vert"/>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7384" y="80753"/>
            <a:ext cx="7233509" cy="769854"/>
          </a:xfrm>
          <a:prstGeom prst="rect">
            <a:avLst/>
          </a:prstGeom>
        </p:spPr>
        <p:txBody>
          <a:bodyPr vert="horz" lIns="0" tIns="0" rIns="0" bIns="0" rtlCol="0" anchor="ctr">
            <a:normAutofit/>
          </a:bodyPr>
          <a:lstStyle/>
          <a:p>
            <a:r>
              <a:rPr lang="en-US" dirty="0" smtClean="0"/>
              <a:t>Click to add title</a:t>
            </a:r>
            <a:endParaRPr lang="en-US" dirty="0"/>
          </a:p>
        </p:txBody>
      </p:sp>
      <p:sp>
        <p:nvSpPr>
          <p:cNvPr id="3" name="Text Placeholder 2"/>
          <p:cNvSpPr>
            <a:spLocks noGrp="1"/>
          </p:cNvSpPr>
          <p:nvPr>
            <p:ph type="body" idx="1"/>
          </p:nvPr>
        </p:nvSpPr>
        <p:spPr>
          <a:xfrm>
            <a:off x="198650" y="1265274"/>
            <a:ext cx="8772942" cy="4976038"/>
          </a:xfrm>
          <a:prstGeom prst="rect">
            <a:avLst/>
          </a:prstGeom>
        </p:spPr>
        <p:txBody>
          <a:bodyPr vert="horz" lIns="0" tIns="0" rIns="0" bIns="0" rtlCol="0">
            <a:normAutofit/>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8565567" y="6356350"/>
            <a:ext cx="412936" cy="501650"/>
          </a:xfrm>
          <a:prstGeom prst="rect">
            <a:avLst/>
          </a:prstGeom>
        </p:spPr>
        <p:txBody>
          <a:bodyPr vert="horz" lIns="0" tIns="0" rIns="0" bIns="0" rtlCol="0" anchor="ctr"/>
          <a:lstStyle>
            <a:lvl1pPr algn="ctr">
              <a:defRPr sz="1000">
                <a:solidFill>
                  <a:srgbClr val="D00B31"/>
                </a:solidFill>
                <a:latin typeface="Arial"/>
                <a:cs typeface="Arial"/>
              </a:defRPr>
            </a:lvl1pPr>
          </a:lstStyle>
          <a:p>
            <a:fld id="{D53CB646-9C68-9A45-BA80-FD674575B784}" type="slidenum">
              <a:rPr lang="en-US" smtClean="0"/>
              <a:pPr/>
              <a:t>‹#›</a:t>
            </a:fld>
            <a:endParaRPr lang="en-US" dirty="0"/>
          </a:p>
        </p:txBody>
      </p:sp>
      <p:sp>
        <p:nvSpPr>
          <p:cNvPr id="8" name="Footer Placeholder 4"/>
          <p:cNvSpPr>
            <a:spLocks noGrp="1"/>
          </p:cNvSpPr>
          <p:nvPr>
            <p:ph type="ftr" sz="quarter" idx="3"/>
          </p:nvPr>
        </p:nvSpPr>
        <p:spPr>
          <a:xfrm>
            <a:off x="194046" y="6504705"/>
            <a:ext cx="3693891" cy="341333"/>
          </a:xfrm>
          <a:prstGeom prst="rect">
            <a:avLst/>
          </a:prstGeom>
        </p:spPr>
        <p:txBody>
          <a:bodyPr/>
          <a:lstStyle>
            <a:lvl1pPr>
              <a:defRPr sz="900" b="0">
                <a:latin typeface="Arial" pitchFamily="34" charset="0"/>
                <a:cs typeface="Arial" pitchFamily="34" charset="0"/>
              </a:defRPr>
            </a:lvl1pPr>
          </a:lstStyle>
          <a:p>
            <a:r>
              <a:rPr lang="en-US" dirty="0" smtClean="0"/>
              <a:t>© Pactera</a:t>
            </a:r>
            <a:r>
              <a:rPr lang="en-US" altLang="zh-CN" dirty="0" smtClean="0"/>
              <a:t>. Confidential. </a:t>
            </a:r>
            <a:r>
              <a:rPr lang="en-US" dirty="0" smtClean="0"/>
              <a:t>All Rights Reserved</a:t>
            </a:r>
            <a:r>
              <a:rPr lang="en-US" altLang="zh-CN" dirty="0" smtClean="0"/>
              <a:t>.</a:t>
            </a:r>
            <a:endParaRPr lang="en-US" dirty="0"/>
          </a:p>
        </p:txBody>
      </p:sp>
    </p:spTree>
    <p:extLst>
      <p:ext uri="{BB962C8B-B14F-4D97-AF65-F5344CB8AC3E}">
        <p14:creationId xmlns:p14="http://schemas.microsoft.com/office/powerpoint/2010/main" val="1786275295"/>
      </p:ext>
    </p:extLst>
  </p:cSld>
  <p:clrMap bg1="lt1" tx1="dk1" bg2="lt2" tx2="dk2" accent1="accent1" accent2="accent2" accent3="accent3" accent4="accent4" accent5="accent5" accent6="accent6" hlink="hlink" folHlink="folHlink"/>
  <p:sldLayoutIdLst>
    <p:sldLayoutId id="2147483667" r:id="rId1"/>
    <p:sldLayoutId id="2147483650" r:id="rId2"/>
    <p:sldLayoutId id="2147483658" r:id="rId3"/>
    <p:sldLayoutId id="2147483670" r:id="rId4"/>
    <p:sldLayoutId id="2147483655" r:id="rId5"/>
    <p:sldLayoutId id="2147483662" r:id="rId6"/>
    <p:sldLayoutId id="2147483663" r:id="rId7"/>
    <p:sldLayoutId id="2147483664" r:id="rId8"/>
    <p:sldLayoutId id="2147483668" r:id="rId9"/>
  </p:sldLayoutIdLst>
  <mc:AlternateContent xmlns:mc="http://schemas.openxmlformats.org/markup-compatibility/2006" xmlns:p14="http://schemas.microsoft.com/office/powerpoint/2010/main">
    <mc:Choice Requires="p14">
      <p:transition spd="slow" p14:dur="800">
        <p:split orient="vert"/>
      </p:transition>
    </mc:Choice>
    <mc:Fallback xmlns="">
      <p:transition spd="slow">
        <p:split orient="vert"/>
      </p:transition>
    </mc:Fallback>
  </mc:AlternateContent>
  <p:timing>
    <p:tnLst>
      <p:par>
        <p:cTn id="1" dur="indefinite" restart="never" nodeType="tmRoot"/>
      </p:par>
    </p:tnLst>
  </p:timing>
  <p:hf hdr="0" dt="0"/>
  <p:txStyles>
    <p:titleStyle>
      <a:lvl1pPr algn="l" defTabSz="457200" rtl="0" eaLnBrk="1" latinLnBrk="0" hangingPunct="1">
        <a:spcBef>
          <a:spcPct val="0"/>
        </a:spcBef>
        <a:buNone/>
        <a:defRPr sz="2800" b="1" kern="1200">
          <a:solidFill>
            <a:srgbClr val="004280"/>
          </a:solidFill>
          <a:latin typeface="Arial"/>
          <a:ea typeface="+mj-ea"/>
          <a:cs typeface="Arial"/>
        </a:defRPr>
      </a:lvl1pPr>
    </p:titleStyle>
    <p:bodyStyle>
      <a:lvl1pPr marL="342900" indent="-342900" algn="l" defTabSz="457200" rtl="0" eaLnBrk="1" latinLnBrk="0" hangingPunct="1">
        <a:spcBef>
          <a:spcPct val="20000"/>
        </a:spcBef>
        <a:buSzPct val="100000"/>
        <a:buFont typeface="Arial"/>
        <a:buChar char="•"/>
        <a:defRPr sz="2400" kern="1200">
          <a:solidFill>
            <a:srgbClr val="004280"/>
          </a:solidFill>
          <a:latin typeface="+mn-lt"/>
          <a:ea typeface="+mn-ea"/>
          <a:cs typeface="+mn-cs"/>
        </a:defRPr>
      </a:lvl1pPr>
      <a:lvl2pPr marL="742950" indent="-285750" algn="l" defTabSz="457200" rtl="0" eaLnBrk="1" latinLnBrk="0" hangingPunct="1">
        <a:spcBef>
          <a:spcPct val="20000"/>
        </a:spcBef>
        <a:buSzPct val="80000"/>
        <a:buFont typeface="Lucida Grande"/>
        <a:buChar char="»"/>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ct val="20000"/>
        </a:spcBef>
        <a:buSzPct val="80000"/>
        <a:buFont typeface="Lucida Grande"/>
        <a:buChar char="-"/>
        <a:defRPr sz="1800" kern="1200">
          <a:solidFill>
            <a:srgbClr val="444655"/>
          </a:solidFill>
          <a:latin typeface="+mn-lt"/>
          <a:ea typeface="+mn-ea"/>
          <a:cs typeface="+mn-cs"/>
        </a:defRPr>
      </a:lvl3pPr>
      <a:lvl4pPr marL="1600200" indent="-228600" algn="l" defTabSz="457200" rtl="0" eaLnBrk="1" latinLnBrk="0" hangingPunct="1">
        <a:spcBef>
          <a:spcPct val="20000"/>
        </a:spcBef>
        <a:buSzPct val="80000"/>
        <a:buFont typeface="Arial"/>
        <a:buChar char="•"/>
        <a:defRPr sz="1600" b="1" kern="1200">
          <a:solidFill>
            <a:srgbClr val="004280"/>
          </a:solidFill>
          <a:latin typeface="+mn-lt"/>
          <a:ea typeface="+mn-ea"/>
          <a:cs typeface="+mn-cs"/>
        </a:defRPr>
      </a:lvl4pPr>
      <a:lvl5pPr marL="2057400" indent="-228600" algn="l" defTabSz="457200" rtl="0" eaLnBrk="1" latinLnBrk="0" hangingPunct="1">
        <a:spcBef>
          <a:spcPct val="20000"/>
        </a:spcBef>
        <a:buSzPct val="80000"/>
        <a:buFont typeface="Lucida Grande"/>
        <a:buChar char="»"/>
        <a:defRPr sz="1400" kern="1200">
          <a:solidFill>
            <a:schemeClr val="tx1">
              <a:lumMod val="75000"/>
              <a:lumOff val="25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8.xml.rels><?xml version="1.0" encoding="UTF-8" standalone="yes"?>
<Relationships xmlns="http://schemas.openxmlformats.org/package/2006/relationships"><Relationship Id="rId3" Type="http://schemas.openxmlformats.org/officeDocument/2006/relationships/hyperlink" Target="http://atit.alipay.net/home/index.php" TargetMode="Externa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0.wmf"/><Relationship Id="rId5" Type="http://schemas.openxmlformats.org/officeDocument/2006/relationships/package" Target="../embeddings/Microsoft_Word___1.docx"/><Relationship Id="rId4" Type="http://schemas.openxmlformats.org/officeDocument/2006/relationships/hyperlink" Target="http://sources.alipay.net/svn/tools/trunk/arch/cloudengine/binary"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9.xml.rels><?xml version="1.0" encoding="UTF-8" standalone="yes"?>
<Relationships xmlns="http://schemas.openxmlformats.org/package/2006/relationships"><Relationship Id="rId2" Type="http://schemas.openxmlformats.org/officeDocument/2006/relationships/hyperlink" Target="http://mockservice.core.alipay.net/otherService.ht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3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a:t>SOFA</a:t>
            </a:r>
            <a:r>
              <a:rPr lang="zh-CN" altLang="zh-CN" dirty="0"/>
              <a:t>框架</a:t>
            </a:r>
            <a:endParaRPr lang="en-US" dirty="0"/>
          </a:p>
        </p:txBody>
      </p:sp>
      <p:sp>
        <p:nvSpPr>
          <p:cNvPr id="3" name="Subtitle 2"/>
          <p:cNvSpPr>
            <a:spLocks noGrp="1"/>
          </p:cNvSpPr>
          <p:nvPr>
            <p:ph type="subTitle" idx="1"/>
          </p:nvPr>
        </p:nvSpPr>
        <p:spPr/>
        <p:txBody>
          <a:bodyPr/>
          <a:lstStyle/>
          <a:p>
            <a:r>
              <a:rPr lang="en-US" dirty="0" smtClean="0"/>
              <a:t>2014</a:t>
            </a:r>
            <a:r>
              <a:rPr lang="zh-CN" altLang="en-US" dirty="0" smtClean="0"/>
              <a:t>年</a:t>
            </a:r>
            <a:r>
              <a:rPr lang="en-US" altLang="zh-CN" dirty="0" smtClean="0"/>
              <a:t>4</a:t>
            </a:r>
            <a:r>
              <a:rPr lang="zh-CN" altLang="en-US" dirty="0" smtClean="0"/>
              <a:t>月</a:t>
            </a:r>
            <a:endParaRPr lang="en-US" dirty="0"/>
          </a:p>
        </p:txBody>
      </p:sp>
    </p:spTree>
    <p:extLst>
      <p:ext uri="{BB962C8B-B14F-4D97-AF65-F5344CB8AC3E}">
        <p14:creationId xmlns:p14="http://schemas.microsoft.com/office/powerpoint/2010/main" val="4270047464"/>
      </p:ext>
    </p:extLst>
  </p:cSld>
  <p:clrMapOvr>
    <a:masterClrMapping/>
  </p:clrMapOvr>
  <p:transition spd="slow">
    <p:push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基础</a:t>
            </a:r>
            <a:r>
              <a:rPr lang="zh-CN" altLang="en-US" dirty="0" smtClean="0"/>
              <a:t>知识</a:t>
            </a:r>
            <a:r>
              <a:rPr lang="en-US" altLang="zh-CN" dirty="0" smtClean="0"/>
              <a:t>_</a:t>
            </a:r>
            <a:r>
              <a:rPr lang="en-US" altLang="zh-CN" dirty="0" err="1" smtClean="0"/>
              <a:t>iBatis</a:t>
            </a:r>
            <a:endParaRPr lang="zh-CN" altLang="en-US" dirty="0"/>
          </a:p>
        </p:txBody>
      </p:sp>
      <p:sp>
        <p:nvSpPr>
          <p:cNvPr id="3" name="内容占位符 2"/>
          <p:cNvSpPr>
            <a:spLocks noGrp="1"/>
          </p:cNvSpPr>
          <p:nvPr>
            <p:ph idx="1"/>
          </p:nvPr>
        </p:nvSpPr>
        <p:spPr/>
        <p:txBody>
          <a:bodyPr/>
          <a:lstStyle/>
          <a:p>
            <a:r>
              <a:rPr lang="en-US" altLang="zh-CN" dirty="0" err="1"/>
              <a:t>iBatis</a:t>
            </a:r>
            <a:r>
              <a:rPr lang="en-US" altLang="zh-CN" dirty="0"/>
              <a:t> </a:t>
            </a:r>
            <a:r>
              <a:rPr lang="zh-CN" altLang="en-US" dirty="0"/>
              <a:t>是</a:t>
            </a:r>
            <a:r>
              <a:rPr lang="en-US" altLang="zh-CN" dirty="0"/>
              <a:t>apache </a:t>
            </a:r>
            <a:r>
              <a:rPr lang="zh-CN" altLang="en-US" dirty="0"/>
              <a:t>的一个开源项目，一个</a:t>
            </a:r>
            <a:r>
              <a:rPr lang="en-US" altLang="zh-CN" dirty="0"/>
              <a:t>O/R Mapping </a:t>
            </a:r>
            <a:r>
              <a:rPr lang="zh-CN" altLang="en-US" dirty="0"/>
              <a:t>解决方案，</a:t>
            </a:r>
            <a:r>
              <a:rPr lang="en-US" altLang="zh-CN" dirty="0" err="1"/>
              <a:t>iBatis</a:t>
            </a:r>
            <a:r>
              <a:rPr lang="en-US" altLang="zh-CN" dirty="0"/>
              <a:t> </a:t>
            </a:r>
            <a:r>
              <a:rPr lang="zh-CN" altLang="en-US" dirty="0"/>
              <a:t>最大的特点就是小巧，上手很快。</a:t>
            </a:r>
          </a:p>
        </p:txBody>
      </p:sp>
      <p:sp>
        <p:nvSpPr>
          <p:cNvPr id="4" name="灯片编号占位符 3"/>
          <p:cNvSpPr>
            <a:spLocks noGrp="1"/>
          </p:cNvSpPr>
          <p:nvPr>
            <p:ph type="sldNum" sz="quarter" idx="12"/>
          </p:nvPr>
        </p:nvSpPr>
        <p:spPr/>
        <p:txBody>
          <a:bodyPr/>
          <a:lstStyle/>
          <a:p>
            <a:fld id="{D53CB646-9C68-9A45-BA80-FD674575B784}" type="slidenum">
              <a:rPr lang="en-US" smtClean="0"/>
              <a:pPr/>
              <a:t>10</a:t>
            </a:fld>
            <a:endParaRPr lang="en-US" dirty="0"/>
          </a:p>
        </p:txBody>
      </p:sp>
      <p:sp>
        <p:nvSpPr>
          <p:cNvPr id="5" name="页脚占位符 4"/>
          <p:cNvSpPr>
            <a:spLocks noGrp="1"/>
          </p:cNvSpPr>
          <p:nvPr>
            <p:ph type="ftr" sz="quarter" idx="3"/>
          </p:nvPr>
        </p:nvSpPr>
        <p:spPr/>
        <p:txBody>
          <a:bodyPr/>
          <a:lstStyle/>
          <a:p>
            <a:r>
              <a:rPr lang="en-US" smtClean="0"/>
              <a:t>© Pactera</a:t>
            </a:r>
            <a:r>
              <a:rPr lang="en-US" altLang="zh-CN" smtClean="0"/>
              <a:t>. Confidential. </a:t>
            </a:r>
            <a:r>
              <a:rPr lang="en-US" smtClean="0"/>
              <a:t>All Rights Reserved</a:t>
            </a:r>
            <a:r>
              <a:rPr lang="en-US" altLang="zh-CN" smtClean="0"/>
              <a:t>.</a:t>
            </a:r>
            <a:endParaRPr 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992" y="2681444"/>
            <a:ext cx="7775810" cy="1843055"/>
          </a:xfrm>
          <a:prstGeom prst="rect">
            <a:avLst/>
          </a:prstGeom>
        </p:spPr>
      </p:pic>
    </p:spTree>
    <p:extLst>
      <p:ext uri="{BB962C8B-B14F-4D97-AF65-F5344CB8AC3E}">
        <p14:creationId xmlns:p14="http://schemas.microsoft.com/office/powerpoint/2010/main" val="2553943352"/>
      </p:ext>
    </p:extLst>
  </p:cSld>
  <p:clrMapOvr>
    <a:masterClrMapping/>
  </p:clrMapOvr>
  <mc:AlternateContent xmlns:mc="http://schemas.openxmlformats.org/markup-compatibility/2006" xmlns:p14="http://schemas.microsoft.com/office/powerpoint/2010/main">
    <mc:Choice Requires="p14">
      <p:transition spd="slow" p14:dur="800">
        <p:split orient="vert"/>
      </p:transition>
    </mc:Choice>
    <mc:Fallback xmlns="">
      <p:transition spd="slow">
        <p:split orient="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4" name="灯片编号占位符 3"/>
          <p:cNvSpPr>
            <a:spLocks noGrp="1"/>
          </p:cNvSpPr>
          <p:nvPr>
            <p:ph type="sldNum" sz="quarter" idx="12"/>
          </p:nvPr>
        </p:nvSpPr>
        <p:spPr/>
        <p:txBody>
          <a:bodyPr/>
          <a:lstStyle/>
          <a:p>
            <a:fld id="{D53CB646-9C68-9A45-BA80-FD674575B784}" type="slidenum">
              <a:rPr lang="en-US" smtClean="0"/>
              <a:pPr/>
              <a:t>11</a:t>
            </a:fld>
            <a:endParaRPr lang="en-US" dirty="0"/>
          </a:p>
        </p:txBody>
      </p:sp>
      <p:sp>
        <p:nvSpPr>
          <p:cNvPr id="5" name="页脚占位符 4"/>
          <p:cNvSpPr>
            <a:spLocks noGrp="1"/>
          </p:cNvSpPr>
          <p:nvPr>
            <p:ph type="ftr" sz="quarter" idx="3"/>
          </p:nvPr>
        </p:nvSpPr>
        <p:spPr/>
        <p:txBody>
          <a:bodyPr/>
          <a:lstStyle/>
          <a:p>
            <a:r>
              <a:rPr lang="en-US" smtClean="0"/>
              <a:t>© Pactera</a:t>
            </a:r>
            <a:r>
              <a:rPr lang="en-US" altLang="zh-CN" smtClean="0"/>
              <a:t>. Confidential. </a:t>
            </a:r>
            <a:r>
              <a:rPr lang="en-US" smtClean="0"/>
              <a:t>All Rights Reserved</a:t>
            </a:r>
            <a:r>
              <a:rPr lang="en-US" altLang="zh-CN" smtClean="0"/>
              <a:t>.</a:t>
            </a:r>
            <a:endParaRPr lang="en-US" dirty="0"/>
          </a:p>
        </p:txBody>
      </p:sp>
      <p:graphicFrame>
        <p:nvGraphicFramePr>
          <p:cNvPr id="6" name="图示 5"/>
          <p:cNvGraphicFramePr/>
          <p:nvPr>
            <p:extLst>
              <p:ext uri="{D42A27DB-BD31-4B8C-83A1-F6EECF244321}">
                <p14:modId xmlns:p14="http://schemas.microsoft.com/office/powerpoint/2010/main" val="1734129571"/>
              </p:ext>
            </p:extLst>
          </p:nvPr>
        </p:nvGraphicFramePr>
        <p:xfrm>
          <a:off x="1524000" y="1397000"/>
          <a:ext cx="6096000" cy="4683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57158866"/>
      </p:ext>
    </p:extLst>
  </p:cSld>
  <p:clrMapOvr>
    <a:masterClrMapping/>
  </p:clrMapOvr>
  <mc:AlternateContent xmlns:mc="http://schemas.openxmlformats.org/markup-compatibility/2006" xmlns:p14="http://schemas.microsoft.com/office/powerpoint/2010/main">
    <mc:Choice Requires="p14">
      <p:transition spd="slow" p14:dur="800">
        <p:split orient="vert"/>
      </p:transition>
    </mc:Choice>
    <mc:Fallback xmlns="">
      <p:transition spd="slow">
        <p:split orient="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初</a:t>
            </a:r>
            <a:r>
              <a:rPr lang="zh-CN" altLang="en-US" dirty="0" smtClean="0"/>
              <a:t>识</a:t>
            </a:r>
            <a:r>
              <a:rPr lang="en-US" altLang="zh-CN" dirty="0" smtClean="0"/>
              <a:t>SOFA</a:t>
            </a:r>
            <a:endParaRPr lang="zh-CN" altLang="en-US" dirty="0"/>
          </a:p>
        </p:txBody>
      </p:sp>
      <p:sp>
        <p:nvSpPr>
          <p:cNvPr id="3" name="内容占位符 2"/>
          <p:cNvSpPr>
            <a:spLocks noGrp="1"/>
          </p:cNvSpPr>
          <p:nvPr>
            <p:ph idx="1"/>
          </p:nvPr>
        </p:nvSpPr>
        <p:spPr/>
        <p:txBody>
          <a:bodyPr/>
          <a:lstStyle/>
          <a:p>
            <a:r>
              <a:rPr lang="zh-CN" altLang="en-US" sz="2000" dirty="0"/>
              <a:t>不成文定义：</a:t>
            </a:r>
            <a:endParaRPr lang="en-US" altLang="zh-CN" sz="2000" dirty="0"/>
          </a:p>
          <a:p>
            <a:pPr>
              <a:buNone/>
            </a:pPr>
            <a:r>
              <a:rPr lang="en-US" altLang="zh-CN" dirty="0"/>
              <a:t>	</a:t>
            </a:r>
            <a:r>
              <a:rPr lang="en-US" altLang="zh-CN" dirty="0" smtClean="0"/>
              <a:t>	</a:t>
            </a:r>
            <a:r>
              <a:rPr lang="en-US" altLang="zh-CN" sz="1800" dirty="0" smtClean="0"/>
              <a:t>        </a:t>
            </a:r>
            <a:r>
              <a:rPr lang="zh-CN" altLang="en-US" sz="1800" dirty="0" smtClean="0"/>
              <a:t>为</a:t>
            </a:r>
            <a:r>
              <a:rPr lang="zh-CN" altLang="en-US" sz="1800" dirty="0"/>
              <a:t>支持模块化开发而实现的模块化平台，为实现服务化，提供了各种底层通信模型，能够在</a:t>
            </a:r>
            <a:r>
              <a:rPr lang="en-US" altLang="zh-CN" sz="1800" dirty="0" err="1"/>
              <a:t>JBoss</a:t>
            </a:r>
            <a:r>
              <a:rPr lang="zh-CN" altLang="en-US" sz="1800" dirty="0"/>
              <a:t>和</a:t>
            </a:r>
            <a:r>
              <a:rPr lang="en-US" altLang="zh-CN" sz="1800" dirty="0"/>
              <a:t>Eclipse</a:t>
            </a:r>
            <a:r>
              <a:rPr lang="zh-CN" altLang="en-US" sz="1800" dirty="0"/>
              <a:t>平台上运行，并且集成</a:t>
            </a:r>
            <a:r>
              <a:rPr lang="en-US" altLang="zh-CN" sz="1800" dirty="0"/>
              <a:t>Spring </a:t>
            </a:r>
            <a:r>
              <a:rPr lang="en-US" altLang="zh-CN" sz="1800" dirty="0" err="1"/>
              <a:t>OSGi</a:t>
            </a:r>
            <a:r>
              <a:rPr lang="zh-CN" altLang="en-US" sz="1800" dirty="0"/>
              <a:t>，提供了一个服务组件平台，为模块化开发提供了简洁易用的编程接口</a:t>
            </a:r>
          </a:p>
          <a:p>
            <a:endParaRPr lang="zh-CN" altLang="en-US" dirty="0"/>
          </a:p>
        </p:txBody>
      </p:sp>
      <p:sp>
        <p:nvSpPr>
          <p:cNvPr id="4" name="灯片编号占位符 3"/>
          <p:cNvSpPr>
            <a:spLocks noGrp="1"/>
          </p:cNvSpPr>
          <p:nvPr>
            <p:ph type="sldNum" sz="quarter" idx="12"/>
          </p:nvPr>
        </p:nvSpPr>
        <p:spPr/>
        <p:txBody>
          <a:bodyPr/>
          <a:lstStyle/>
          <a:p>
            <a:fld id="{D53CB646-9C68-9A45-BA80-FD674575B784}" type="slidenum">
              <a:rPr lang="en-US" smtClean="0"/>
              <a:pPr/>
              <a:t>12</a:t>
            </a:fld>
            <a:endParaRPr lang="en-US" dirty="0"/>
          </a:p>
        </p:txBody>
      </p:sp>
      <p:sp>
        <p:nvSpPr>
          <p:cNvPr id="5" name="页脚占位符 4"/>
          <p:cNvSpPr>
            <a:spLocks noGrp="1"/>
          </p:cNvSpPr>
          <p:nvPr>
            <p:ph type="ftr" sz="quarter" idx="3"/>
          </p:nvPr>
        </p:nvSpPr>
        <p:spPr/>
        <p:txBody>
          <a:bodyPr/>
          <a:lstStyle/>
          <a:p>
            <a:r>
              <a:rPr lang="en-US" smtClean="0"/>
              <a:t>© Pactera</a:t>
            </a:r>
            <a:r>
              <a:rPr lang="en-US" altLang="zh-CN" smtClean="0"/>
              <a:t>. Confidential. </a:t>
            </a:r>
            <a:r>
              <a:rPr lang="en-US" smtClean="0"/>
              <a:t>All Rights Reserved</a:t>
            </a:r>
            <a:r>
              <a:rPr lang="en-US" altLang="zh-CN" smtClean="0"/>
              <a:t>.</a:t>
            </a:r>
            <a:endParaRPr lang="en-US" dirty="0"/>
          </a:p>
        </p:txBody>
      </p:sp>
      <p:graphicFrame>
        <p:nvGraphicFramePr>
          <p:cNvPr id="15" name="图示 14"/>
          <p:cNvGraphicFramePr/>
          <p:nvPr>
            <p:extLst>
              <p:ext uri="{D42A27DB-BD31-4B8C-83A1-F6EECF244321}">
                <p14:modId xmlns:p14="http://schemas.microsoft.com/office/powerpoint/2010/main" val="3732807148"/>
              </p:ext>
            </p:extLst>
          </p:nvPr>
        </p:nvGraphicFramePr>
        <p:xfrm>
          <a:off x="1749631" y="3052787"/>
          <a:ext cx="6574972" cy="34519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29468059"/>
      </p:ext>
    </p:extLst>
  </p:cSld>
  <p:clrMapOvr>
    <a:masterClrMapping/>
  </p:clrMapOvr>
  <mc:AlternateContent xmlns:mc="http://schemas.openxmlformats.org/markup-compatibility/2006" xmlns:p14="http://schemas.microsoft.com/office/powerpoint/2010/main">
    <mc:Choice Requires="p14">
      <p:transition spd="slow" p14:dur="800">
        <p:split orient="vert"/>
      </p:transition>
    </mc:Choice>
    <mc:Fallback xmlns="">
      <p:transition spd="slow">
        <p:split orient="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初识</a:t>
            </a:r>
            <a:r>
              <a:rPr lang="en-US" altLang="zh-CN" dirty="0"/>
              <a:t>SOFA</a:t>
            </a:r>
            <a:endParaRPr lang="zh-CN" altLang="en-US" dirty="0"/>
          </a:p>
        </p:txBody>
      </p:sp>
      <p:sp>
        <p:nvSpPr>
          <p:cNvPr id="4" name="灯片编号占位符 3"/>
          <p:cNvSpPr>
            <a:spLocks noGrp="1"/>
          </p:cNvSpPr>
          <p:nvPr>
            <p:ph type="sldNum" sz="quarter" idx="12"/>
          </p:nvPr>
        </p:nvSpPr>
        <p:spPr/>
        <p:txBody>
          <a:bodyPr/>
          <a:lstStyle/>
          <a:p>
            <a:fld id="{D53CB646-9C68-9A45-BA80-FD674575B784}" type="slidenum">
              <a:rPr lang="en-US" smtClean="0"/>
              <a:pPr/>
              <a:t>13</a:t>
            </a:fld>
            <a:endParaRPr lang="en-US" dirty="0"/>
          </a:p>
        </p:txBody>
      </p:sp>
      <p:sp>
        <p:nvSpPr>
          <p:cNvPr id="5" name="页脚占位符 4"/>
          <p:cNvSpPr>
            <a:spLocks noGrp="1"/>
          </p:cNvSpPr>
          <p:nvPr>
            <p:ph type="ftr" sz="quarter" idx="3"/>
          </p:nvPr>
        </p:nvSpPr>
        <p:spPr/>
        <p:txBody>
          <a:bodyPr/>
          <a:lstStyle/>
          <a:p>
            <a:r>
              <a:rPr lang="en-US" smtClean="0"/>
              <a:t>© Pactera</a:t>
            </a:r>
            <a:r>
              <a:rPr lang="en-US" altLang="zh-CN" smtClean="0"/>
              <a:t>. Confidential. </a:t>
            </a:r>
            <a:r>
              <a:rPr lang="en-US" smtClean="0"/>
              <a:t>All Rights Reserved</a:t>
            </a:r>
            <a:r>
              <a:rPr lang="en-US" altLang="zh-CN" smtClean="0"/>
              <a:t>.</a:t>
            </a:r>
            <a:endParaRPr lang="en-US" dirty="0"/>
          </a:p>
        </p:txBody>
      </p:sp>
      <p:pic>
        <p:nvPicPr>
          <p:cNvPr id="6" name="图片 5"/>
          <p:cNvPicPr/>
          <p:nvPr/>
        </p:nvPicPr>
        <p:blipFill>
          <a:blip r:embed="rId2">
            <a:extLst>
              <a:ext uri="{28A0092B-C50C-407E-A947-70E740481C1C}">
                <a14:useLocalDpi xmlns:a14="http://schemas.microsoft.com/office/drawing/2010/main" val="0"/>
              </a:ext>
            </a:extLst>
          </a:blip>
          <a:stretch>
            <a:fillRect/>
          </a:stretch>
        </p:blipFill>
        <p:spPr>
          <a:xfrm>
            <a:off x="1535751" y="1052488"/>
            <a:ext cx="2181226" cy="5330064"/>
          </a:xfrm>
          <a:prstGeom prst="rect">
            <a:avLst/>
          </a:prstGeom>
        </p:spPr>
      </p:pic>
      <p:pic>
        <p:nvPicPr>
          <p:cNvPr id="7" name="图片 6"/>
          <p:cNvPicPr/>
          <p:nvPr/>
        </p:nvPicPr>
        <p:blipFill>
          <a:blip r:embed="rId3">
            <a:extLst>
              <a:ext uri="{28A0092B-C50C-407E-A947-70E740481C1C}">
                <a14:useLocalDpi xmlns:a14="http://schemas.microsoft.com/office/drawing/2010/main" val="0"/>
              </a:ext>
            </a:extLst>
          </a:blip>
          <a:stretch>
            <a:fillRect/>
          </a:stretch>
        </p:blipFill>
        <p:spPr>
          <a:xfrm>
            <a:off x="4418488" y="1052488"/>
            <a:ext cx="2407871" cy="5452217"/>
          </a:xfrm>
          <a:prstGeom prst="rect">
            <a:avLst/>
          </a:prstGeom>
        </p:spPr>
      </p:pic>
    </p:spTree>
    <p:extLst>
      <p:ext uri="{BB962C8B-B14F-4D97-AF65-F5344CB8AC3E}">
        <p14:creationId xmlns:p14="http://schemas.microsoft.com/office/powerpoint/2010/main" val="4180292280"/>
      </p:ext>
    </p:extLst>
  </p:cSld>
  <p:clrMapOvr>
    <a:masterClrMapping/>
  </p:clrMapOvr>
  <mc:AlternateContent xmlns:mc="http://schemas.openxmlformats.org/markup-compatibility/2006" xmlns:p14="http://schemas.microsoft.com/office/powerpoint/2010/main">
    <mc:Choice Requires="p14">
      <p:transition spd="slow" p14:dur="800">
        <p:split orient="vert"/>
      </p:transition>
    </mc:Choice>
    <mc:Fallback xmlns="">
      <p:transition spd="slow">
        <p:split orient="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初识</a:t>
            </a:r>
            <a:r>
              <a:rPr lang="en-US" altLang="zh-CN" dirty="0"/>
              <a:t>SOFA</a:t>
            </a:r>
            <a:endParaRPr lang="zh-CN" altLang="en-US" dirty="0"/>
          </a:p>
        </p:txBody>
      </p:sp>
      <p:sp>
        <p:nvSpPr>
          <p:cNvPr id="4" name="灯片编号占位符 3"/>
          <p:cNvSpPr>
            <a:spLocks noGrp="1"/>
          </p:cNvSpPr>
          <p:nvPr>
            <p:ph type="sldNum" sz="quarter" idx="12"/>
          </p:nvPr>
        </p:nvSpPr>
        <p:spPr/>
        <p:txBody>
          <a:bodyPr/>
          <a:lstStyle/>
          <a:p>
            <a:fld id="{D53CB646-9C68-9A45-BA80-FD674575B784}" type="slidenum">
              <a:rPr lang="en-US" smtClean="0"/>
              <a:pPr/>
              <a:t>14</a:t>
            </a:fld>
            <a:endParaRPr lang="en-US" dirty="0"/>
          </a:p>
        </p:txBody>
      </p:sp>
      <p:sp>
        <p:nvSpPr>
          <p:cNvPr id="5" name="页脚占位符 4"/>
          <p:cNvSpPr>
            <a:spLocks noGrp="1"/>
          </p:cNvSpPr>
          <p:nvPr>
            <p:ph type="ftr" sz="quarter" idx="3"/>
          </p:nvPr>
        </p:nvSpPr>
        <p:spPr/>
        <p:txBody>
          <a:bodyPr/>
          <a:lstStyle/>
          <a:p>
            <a:r>
              <a:rPr lang="en-US" smtClean="0"/>
              <a:t>© Pactera</a:t>
            </a:r>
            <a:r>
              <a:rPr lang="en-US" altLang="zh-CN" smtClean="0"/>
              <a:t>. Confidential. </a:t>
            </a:r>
            <a:r>
              <a:rPr lang="en-US" smtClean="0"/>
              <a:t>All Rights Reserved</a:t>
            </a:r>
            <a:r>
              <a:rPr lang="en-US" altLang="zh-CN" smtClean="0"/>
              <a:t>.</a:t>
            </a:r>
            <a:endParaRPr lang="en-US" dirty="0"/>
          </a:p>
        </p:txBody>
      </p:sp>
      <p:pic>
        <p:nvPicPr>
          <p:cNvPr id="6" name="内容占位符 5"/>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77384" y="1225134"/>
            <a:ext cx="4776912" cy="4976812"/>
          </a:xfrm>
          <a:prstGeom prst="rect">
            <a:avLst/>
          </a:prstGeom>
        </p:spPr>
      </p:pic>
      <p:sp>
        <p:nvSpPr>
          <p:cNvPr id="7" name="矩形 6"/>
          <p:cNvSpPr/>
          <p:nvPr/>
        </p:nvSpPr>
        <p:spPr>
          <a:xfrm>
            <a:off x="5130152" y="1113733"/>
            <a:ext cx="3848351" cy="5078313"/>
          </a:xfrm>
          <a:prstGeom prst="rect">
            <a:avLst/>
          </a:prstGeom>
        </p:spPr>
        <p:txBody>
          <a:bodyPr wrap="square">
            <a:spAutoFit/>
          </a:bodyPr>
          <a:lstStyle/>
          <a:p>
            <a:r>
              <a:rPr lang="zh-CN" altLang="zh-CN" sz="2000" dirty="0">
                <a:solidFill>
                  <a:srgbClr val="004280"/>
                </a:solidFill>
              </a:rPr>
              <a:t>各</a:t>
            </a:r>
            <a:r>
              <a:rPr lang="en-US" altLang="zh-CN" sz="2000" dirty="0">
                <a:solidFill>
                  <a:srgbClr val="004280"/>
                </a:solidFill>
              </a:rPr>
              <a:t>bundle</a:t>
            </a:r>
            <a:r>
              <a:rPr lang="zh-CN" altLang="zh-CN" sz="2000" dirty="0">
                <a:solidFill>
                  <a:srgbClr val="004280"/>
                </a:solidFill>
              </a:rPr>
              <a:t>说明：</a:t>
            </a:r>
          </a:p>
          <a:p>
            <a:pPr marL="285750" indent="-285750">
              <a:buFont typeface="Wingdings" pitchFamily="2" charset="2"/>
              <a:buChar char="Ø"/>
            </a:pPr>
            <a:r>
              <a:rPr lang="en-US" altLang="zh-CN" dirty="0">
                <a:solidFill>
                  <a:srgbClr val="004280"/>
                </a:solidFill>
              </a:rPr>
              <a:t>web</a:t>
            </a:r>
            <a:r>
              <a:rPr lang="zh-CN" altLang="zh-CN" dirty="0">
                <a:solidFill>
                  <a:srgbClr val="004280"/>
                </a:solidFill>
              </a:rPr>
              <a:t>层：仅用于处理与</a:t>
            </a:r>
            <a:r>
              <a:rPr lang="en-US" altLang="zh-CN" dirty="0">
                <a:solidFill>
                  <a:srgbClr val="004280"/>
                </a:solidFill>
              </a:rPr>
              <a:t>web</a:t>
            </a:r>
            <a:r>
              <a:rPr lang="zh-CN" altLang="zh-CN" dirty="0">
                <a:solidFill>
                  <a:srgbClr val="004280"/>
                </a:solidFill>
              </a:rPr>
              <a:t>相关逻辑，如</a:t>
            </a:r>
            <a:r>
              <a:rPr lang="en-US" altLang="zh-CN" dirty="0">
                <a:solidFill>
                  <a:srgbClr val="004280"/>
                </a:solidFill>
              </a:rPr>
              <a:t>session</a:t>
            </a:r>
            <a:r>
              <a:rPr lang="zh-CN" altLang="zh-CN" dirty="0">
                <a:solidFill>
                  <a:srgbClr val="004280"/>
                </a:solidFill>
              </a:rPr>
              <a:t>、状态机、权限控制等。与业务相关逻辑请放在</a:t>
            </a:r>
            <a:r>
              <a:rPr lang="en-US" altLang="zh-CN" dirty="0">
                <a:solidFill>
                  <a:srgbClr val="004280"/>
                </a:solidFill>
              </a:rPr>
              <a:t>biz</a:t>
            </a:r>
            <a:r>
              <a:rPr lang="zh-CN" altLang="zh-CN" dirty="0">
                <a:solidFill>
                  <a:srgbClr val="004280"/>
                </a:solidFill>
              </a:rPr>
              <a:t>层。本层工具类放在</a:t>
            </a:r>
            <a:r>
              <a:rPr lang="en-US" altLang="zh-CN" dirty="0">
                <a:solidFill>
                  <a:srgbClr val="004280"/>
                </a:solidFill>
              </a:rPr>
              <a:t>helper</a:t>
            </a:r>
            <a:r>
              <a:rPr lang="zh-CN" altLang="zh-CN" dirty="0">
                <a:solidFill>
                  <a:srgbClr val="004280"/>
                </a:solidFill>
              </a:rPr>
              <a:t>包内。</a:t>
            </a:r>
          </a:p>
          <a:p>
            <a:pPr marL="285750" indent="-285750">
              <a:buFont typeface="Wingdings" pitchFamily="2" charset="2"/>
              <a:buChar char="Ø"/>
            </a:pPr>
            <a:r>
              <a:rPr lang="en-US" altLang="zh-CN" dirty="0">
                <a:solidFill>
                  <a:srgbClr val="004280"/>
                </a:solidFill>
              </a:rPr>
              <a:t>biz</a:t>
            </a:r>
            <a:r>
              <a:rPr lang="zh-CN" altLang="zh-CN" dirty="0">
                <a:solidFill>
                  <a:srgbClr val="004280"/>
                </a:solidFill>
              </a:rPr>
              <a:t>层：存放各类业务逻辑，抽象出来的业务逻辑可以放在</a:t>
            </a:r>
            <a:r>
              <a:rPr lang="en-US" altLang="zh-CN" dirty="0">
                <a:solidFill>
                  <a:srgbClr val="004280"/>
                </a:solidFill>
              </a:rPr>
              <a:t>core-service bundle</a:t>
            </a:r>
            <a:r>
              <a:rPr lang="zh-CN" altLang="zh-CN" dirty="0">
                <a:solidFill>
                  <a:srgbClr val="004280"/>
                </a:solidFill>
              </a:rPr>
              <a:t>。</a:t>
            </a:r>
          </a:p>
          <a:p>
            <a:pPr marL="285750" indent="-285750">
              <a:buFont typeface="Wingdings" pitchFamily="2" charset="2"/>
              <a:buChar char="Ø"/>
            </a:pPr>
            <a:r>
              <a:rPr lang="en-US" altLang="zh-CN" dirty="0">
                <a:solidFill>
                  <a:srgbClr val="004280"/>
                </a:solidFill>
              </a:rPr>
              <a:t>core-service bundle</a:t>
            </a:r>
            <a:r>
              <a:rPr lang="zh-CN" altLang="zh-CN" dirty="0">
                <a:solidFill>
                  <a:srgbClr val="004280"/>
                </a:solidFill>
              </a:rPr>
              <a:t>：存放抽象的可共用的业务逻辑代码。</a:t>
            </a:r>
            <a:r>
              <a:rPr lang="en-US" altLang="zh-CN" dirty="0">
                <a:solidFill>
                  <a:srgbClr val="004280"/>
                </a:solidFill>
              </a:rPr>
              <a:t>DO</a:t>
            </a:r>
            <a:r>
              <a:rPr lang="zh-CN" altLang="zh-CN" dirty="0">
                <a:solidFill>
                  <a:srgbClr val="004280"/>
                </a:solidFill>
              </a:rPr>
              <a:t>到</a:t>
            </a:r>
            <a:r>
              <a:rPr lang="en-US" altLang="zh-CN" dirty="0">
                <a:solidFill>
                  <a:srgbClr val="004280"/>
                </a:solidFill>
              </a:rPr>
              <a:t>VO</a:t>
            </a:r>
            <a:r>
              <a:rPr lang="zh-CN" altLang="zh-CN" dirty="0">
                <a:solidFill>
                  <a:srgbClr val="004280"/>
                </a:solidFill>
              </a:rPr>
              <a:t>的转换代码。</a:t>
            </a:r>
          </a:p>
          <a:p>
            <a:pPr marL="285750" indent="-285750">
              <a:buFont typeface="Wingdings" pitchFamily="2" charset="2"/>
              <a:buChar char="Ø"/>
            </a:pPr>
            <a:r>
              <a:rPr lang="en-US" altLang="zh-CN" dirty="0">
                <a:solidFill>
                  <a:srgbClr val="004280"/>
                </a:solidFill>
              </a:rPr>
              <a:t>core-model bundle</a:t>
            </a:r>
            <a:r>
              <a:rPr lang="zh-CN" altLang="zh-CN" dirty="0">
                <a:solidFill>
                  <a:srgbClr val="004280"/>
                </a:solidFill>
              </a:rPr>
              <a:t>：存放</a:t>
            </a:r>
            <a:r>
              <a:rPr lang="en-US" altLang="zh-CN" dirty="0">
                <a:solidFill>
                  <a:srgbClr val="004280"/>
                </a:solidFill>
              </a:rPr>
              <a:t>VO</a:t>
            </a:r>
            <a:r>
              <a:rPr lang="zh-CN" altLang="zh-CN" dirty="0">
                <a:solidFill>
                  <a:srgbClr val="004280"/>
                </a:solidFill>
              </a:rPr>
              <a:t>对象。</a:t>
            </a:r>
          </a:p>
          <a:p>
            <a:pPr marL="285750" indent="-285750">
              <a:buFont typeface="Wingdings" pitchFamily="2" charset="2"/>
              <a:buChar char="Ø"/>
            </a:pPr>
            <a:r>
              <a:rPr lang="en-US" altLang="zh-CN" dirty="0">
                <a:solidFill>
                  <a:srgbClr val="004280"/>
                </a:solidFill>
              </a:rPr>
              <a:t>common-</a:t>
            </a:r>
            <a:r>
              <a:rPr lang="en-US" altLang="zh-CN" dirty="0" err="1">
                <a:solidFill>
                  <a:srgbClr val="004280"/>
                </a:solidFill>
              </a:rPr>
              <a:t>util</a:t>
            </a:r>
            <a:r>
              <a:rPr lang="zh-CN" altLang="zh-CN" dirty="0">
                <a:solidFill>
                  <a:srgbClr val="004280"/>
                </a:solidFill>
              </a:rPr>
              <a:t>：存放各种</a:t>
            </a:r>
            <a:r>
              <a:rPr lang="en-US" altLang="zh-CN" dirty="0" smtClean="0">
                <a:solidFill>
                  <a:srgbClr val="004280"/>
                </a:solidFill>
              </a:rPr>
              <a:t>static</a:t>
            </a:r>
            <a:r>
              <a:rPr lang="zh-CN" altLang="zh-CN" dirty="0" smtClean="0">
                <a:solidFill>
                  <a:srgbClr val="004280"/>
                </a:solidFill>
              </a:rPr>
              <a:t>方法</a:t>
            </a:r>
            <a:r>
              <a:rPr lang="zh-CN" altLang="zh-CN" dirty="0">
                <a:solidFill>
                  <a:srgbClr val="004280"/>
                </a:solidFill>
              </a:rPr>
              <a:t>（各层都可以调用），各种枚举对象，各种常量。</a:t>
            </a:r>
          </a:p>
          <a:p>
            <a:pPr marL="285750" indent="-285750">
              <a:buFont typeface="Wingdings" pitchFamily="2" charset="2"/>
              <a:buChar char="Ø"/>
            </a:pPr>
            <a:r>
              <a:rPr lang="en-US" altLang="zh-CN" dirty="0">
                <a:solidFill>
                  <a:srgbClr val="004280"/>
                </a:solidFill>
              </a:rPr>
              <a:t>common-dal</a:t>
            </a:r>
            <a:r>
              <a:rPr lang="zh-CN" altLang="zh-CN" dirty="0">
                <a:solidFill>
                  <a:srgbClr val="004280"/>
                </a:solidFill>
              </a:rPr>
              <a:t>：存放</a:t>
            </a:r>
            <a:r>
              <a:rPr lang="en-US" altLang="zh-CN" dirty="0">
                <a:solidFill>
                  <a:srgbClr val="004280"/>
                </a:solidFill>
              </a:rPr>
              <a:t>DAL</a:t>
            </a:r>
            <a:r>
              <a:rPr lang="zh-CN" altLang="zh-CN" dirty="0">
                <a:solidFill>
                  <a:srgbClr val="004280"/>
                </a:solidFill>
              </a:rPr>
              <a:t>层代码，本层代码基本是</a:t>
            </a:r>
            <a:r>
              <a:rPr lang="en-US" altLang="zh-CN" dirty="0" err="1">
                <a:solidFill>
                  <a:srgbClr val="004280"/>
                </a:solidFill>
              </a:rPr>
              <a:t>dalgen</a:t>
            </a:r>
            <a:r>
              <a:rPr lang="zh-CN" altLang="zh-CN" dirty="0">
                <a:solidFill>
                  <a:srgbClr val="004280"/>
                </a:solidFill>
              </a:rPr>
              <a:t>工具自动生成的。</a:t>
            </a:r>
          </a:p>
        </p:txBody>
      </p:sp>
    </p:spTree>
    <p:extLst>
      <p:ext uri="{BB962C8B-B14F-4D97-AF65-F5344CB8AC3E}">
        <p14:creationId xmlns:p14="http://schemas.microsoft.com/office/powerpoint/2010/main" val="2954234979"/>
      </p:ext>
    </p:extLst>
  </p:cSld>
  <p:clrMapOvr>
    <a:masterClrMapping/>
  </p:clrMapOvr>
  <mc:AlternateContent xmlns:mc="http://schemas.openxmlformats.org/markup-compatibility/2006" xmlns:p14="http://schemas.microsoft.com/office/powerpoint/2010/main">
    <mc:Choice Requires="p14">
      <p:transition spd="slow" p14:dur="800">
        <p:split orient="vert"/>
      </p:transition>
    </mc:Choice>
    <mc:Fallback xmlns="">
      <p:transition spd="slow">
        <p:split orient="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初识</a:t>
            </a:r>
            <a:r>
              <a:rPr lang="en-US" altLang="zh-CN" dirty="0"/>
              <a:t>SOFA</a:t>
            </a:r>
            <a:endParaRPr lang="zh-CN" altLang="en-US" dirty="0"/>
          </a:p>
        </p:txBody>
      </p:sp>
      <p:sp>
        <p:nvSpPr>
          <p:cNvPr id="3" name="内容占位符 2"/>
          <p:cNvSpPr>
            <a:spLocks noGrp="1"/>
          </p:cNvSpPr>
          <p:nvPr>
            <p:ph idx="1"/>
          </p:nvPr>
        </p:nvSpPr>
        <p:spPr/>
        <p:txBody>
          <a:bodyPr>
            <a:normAutofit fontScale="92500" lnSpcReduction="20000"/>
          </a:bodyPr>
          <a:lstStyle/>
          <a:p>
            <a:pPr>
              <a:buFont typeface="Wingdings" pitchFamily="2" charset="2"/>
              <a:buChar char="Ø"/>
            </a:pPr>
            <a:r>
              <a:rPr lang="zh-CN" altLang="en-US" sz="2000" dirty="0" smtClean="0"/>
              <a:t>服务发布和引用</a:t>
            </a:r>
            <a:endParaRPr lang="en-US" altLang="zh-CN" sz="2000" dirty="0"/>
          </a:p>
          <a:p>
            <a:pPr marL="0" indent="0">
              <a:buNone/>
            </a:pPr>
            <a:r>
              <a:rPr lang="en-US" altLang="zh-CN" sz="1800" dirty="0" smtClean="0"/>
              <a:t>&lt;</a:t>
            </a:r>
            <a:r>
              <a:rPr lang="en-US" altLang="zh-CN" sz="1800" dirty="0" err="1"/>
              <a:t>sofa:service</a:t>
            </a:r>
            <a:r>
              <a:rPr lang="en-US" altLang="zh-CN" sz="1800" dirty="0"/>
              <a:t> /&gt;</a:t>
            </a:r>
            <a:r>
              <a:rPr lang="zh-CN" altLang="en-US" sz="1800" dirty="0"/>
              <a:t> 服务发布</a:t>
            </a:r>
            <a:endParaRPr lang="en-US" altLang="zh-CN" sz="1800" dirty="0"/>
          </a:p>
          <a:p>
            <a:pPr marL="0" indent="0">
              <a:buNone/>
            </a:pPr>
            <a:r>
              <a:rPr lang="en-US" altLang="zh-CN" sz="1800" dirty="0"/>
              <a:t>&lt;</a:t>
            </a:r>
            <a:r>
              <a:rPr lang="en-US" altLang="zh-CN" sz="1800" dirty="0" err="1"/>
              <a:t>sofa:refrence</a:t>
            </a:r>
            <a:r>
              <a:rPr lang="zh-CN" altLang="en-US" sz="1800" dirty="0"/>
              <a:t> </a:t>
            </a:r>
            <a:r>
              <a:rPr lang="en-US" altLang="zh-CN" sz="1800" dirty="0"/>
              <a:t>/&gt;</a:t>
            </a:r>
            <a:r>
              <a:rPr lang="zh-CN" altLang="en-US" sz="1800" dirty="0"/>
              <a:t> 服务</a:t>
            </a:r>
            <a:r>
              <a:rPr lang="zh-CN" altLang="en-US" sz="1800" dirty="0" smtClean="0"/>
              <a:t>消费</a:t>
            </a:r>
            <a:endParaRPr lang="en-US" altLang="zh-CN" sz="1800" dirty="0" smtClean="0"/>
          </a:p>
          <a:p>
            <a:pPr>
              <a:buFont typeface="Wingdings" pitchFamily="2" charset="2"/>
              <a:buChar char="Ø"/>
            </a:pPr>
            <a:r>
              <a:rPr lang="zh-CN" altLang="en-US" sz="2000" dirty="0"/>
              <a:t>扩展和扩展点</a:t>
            </a:r>
            <a:endParaRPr lang="en-US" altLang="zh-CN" sz="2000" dirty="0"/>
          </a:p>
          <a:p>
            <a:pPr marL="0" indent="0">
              <a:buNone/>
            </a:pPr>
            <a:r>
              <a:rPr lang="en-US" altLang="zh-CN" sz="1800" dirty="0"/>
              <a:t>&lt;</a:t>
            </a:r>
            <a:r>
              <a:rPr lang="en-US" altLang="zh-CN" sz="1800" dirty="0" err="1"/>
              <a:t>sofa:extension-point</a:t>
            </a:r>
            <a:r>
              <a:rPr lang="en-US" altLang="zh-CN" sz="1800" dirty="0"/>
              <a:t> ref=“x" name=“x"&gt; 	</a:t>
            </a:r>
            <a:endParaRPr lang="en-US" altLang="zh-CN" sz="1800" dirty="0" smtClean="0"/>
          </a:p>
          <a:p>
            <a:pPr marL="0" indent="0">
              <a:buNone/>
            </a:pPr>
            <a:r>
              <a:rPr lang="en-US" altLang="zh-CN" sz="1800" dirty="0"/>
              <a:t>	</a:t>
            </a:r>
            <a:r>
              <a:rPr lang="en-US" altLang="zh-CN" sz="1800" dirty="0" smtClean="0"/>
              <a:t>&lt;</a:t>
            </a:r>
            <a:r>
              <a:rPr lang="en-US" altLang="zh-CN" sz="1800" dirty="0" err="1"/>
              <a:t>sofa:object</a:t>
            </a:r>
            <a:r>
              <a:rPr lang="en-US" altLang="zh-CN" sz="1800" dirty="0"/>
              <a:t> class=""/&gt; </a:t>
            </a:r>
          </a:p>
          <a:p>
            <a:pPr marL="0" indent="0">
              <a:buNone/>
            </a:pPr>
            <a:r>
              <a:rPr lang="en-US" altLang="zh-CN" sz="1800" dirty="0"/>
              <a:t>&lt;/</a:t>
            </a:r>
            <a:r>
              <a:rPr lang="en-US" altLang="zh-CN" sz="1800" dirty="0" err="1"/>
              <a:t>sofa:extension-point</a:t>
            </a:r>
            <a:r>
              <a:rPr lang="en-US" altLang="zh-CN" sz="1800" dirty="0"/>
              <a:t>&gt; </a:t>
            </a:r>
          </a:p>
          <a:p>
            <a:pPr marL="0" indent="0">
              <a:buNone/>
            </a:pPr>
            <a:r>
              <a:rPr lang="en-US" altLang="zh-CN" sz="1800" dirty="0"/>
              <a:t>&lt;</a:t>
            </a:r>
            <a:r>
              <a:rPr lang="en-US" altLang="zh-CN" sz="1800" dirty="0" err="1"/>
              <a:t>sofa:extension</a:t>
            </a:r>
            <a:r>
              <a:rPr lang="en-US" altLang="zh-CN" sz="1800" dirty="0"/>
              <a:t> bean=“x" point=“x"&gt; 	</a:t>
            </a:r>
            <a:endParaRPr lang="en-US" altLang="zh-CN" sz="1800" dirty="0" smtClean="0"/>
          </a:p>
          <a:p>
            <a:pPr marL="0" indent="0">
              <a:buNone/>
            </a:pPr>
            <a:r>
              <a:rPr lang="en-US" altLang="zh-CN" sz="1800" dirty="0"/>
              <a:t>	</a:t>
            </a:r>
            <a:r>
              <a:rPr lang="en-US" altLang="zh-CN" sz="1800" dirty="0" smtClean="0"/>
              <a:t>&lt;</a:t>
            </a:r>
            <a:r>
              <a:rPr lang="en-US" altLang="zh-CN" sz="1800" dirty="0" err="1"/>
              <a:t>sofa:content</a:t>
            </a:r>
            <a:r>
              <a:rPr lang="en-US" altLang="zh-CN" sz="1800" dirty="0"/>
              <a:t>&gt; &lt;/</a:t>
            </a:r>
            <a:r>
              <a:rPr lang="en-US" altLang="zh-CN" sz="1800" dirty="0" err="1"/>
              <a:t>sofa:content</a:t>
            </a:r>
            <a:r>
              <a:rPr lang="en-US" altLang="zh-CN" sz="1800" dirty="0"/>
              <a:t>&gt; </a:t>
            </a:r>
            <a:endParaRPr lang="en-US" altLang="zh-CN" sz="1800" dirty="0" smtClean="0"/>
          </a:p>
          <a:p>
            <a:pPr marL="0" indent="0">
              <a:buNone/>
            </a:pPr>
            <a:r>
              <a:rPr lang="en-US" altLang="zh-CN" sz="1800" dirty="0" smtClean="0"/>
              <a:t>&lt;/</a:t>
            </a:r>
            <a:r>
              <a:rPr lang="en-US" altLang="zh-CN" sz="1800" dirty="0" err="1"/>
              <a:t>sofa:extension</a:t>
            </a:r>
            <a:r>
              <a:rPr lang="en-US" altLang="zh-CN" sz="1800" dirty="0"/>
              <a:t>&gt; </a:t>
            </a:r>
            <a:endParaRPr lang="zh-CN" altLang="en-US" sz="1800" dirty="0"/>
          </a:p>
          <a:p>
            <a:pPr>
              <a:buFont typeface="Wingdings" pitchFamily="2" charset="2"/>
              <a:buChar char="Ø"/>
            </a:pPr>
            <a:r>
              <a:rPr lang="zh-CN" altLang="en-US" sz="2000" dirty="0" smtClean="0"/>
              <a:t>消息发布</a:t>
            </a:r>
            <a:r>
              <a:rPr lang="zh-CN" altLang="en-US" sz="2000" dirty="0"/>
              <a:t>者和</a:t>
            </a:r>
            <a:r>
              <a:rPr lang="zh-CN" altLang="en-US" sz="2000" dirty="0" smtClean="0"/>
              <a:t>消费者</a:t>
            </a:r>
            <a:endParaRPr lang="en-US" altLang="zh-CN" sz="2000" dirty="0" smtClean="0"/>
          </a:p>
          <a:p>
            <a:pPr marL="0" indent="0">
              <a:buNone/>
            </a:pPr>
            <a:r>
              <a:rPr lang="en-US" altLang="zh-CN" sz="1800" dirty="0"/>
              <a:t>&lt;!-- </a:t>
            </a:r>
            <a:r>
              <a:rPr lang="zh-CN" altLang="en-US" sz="1800" dirty="0"/>
              <a:t>服务发布者定义 </a:t>
            </a:r>
            <a:r>
              <a:rPr lang="en-US" altLang="zh-CN" sz="1800" dirty="0"/>
              <a:t>--&gt; </a:t>
            </a:r>
          </a:p>
          <a:p>
            <a:pPr marL="0" indent="0">
              <a:buNone/>
            </a:pPr>
            <a:r>
              <a:rPr lang="en-US" altLang="zh-CN" sz="1800" dirty="0"/>
              <a:t>&lt;</a:t>
            </a:r>
            <a:r>
              <a:rPr lang="en-US" altLang="zh-CN" sz="1800" dirty="0" err="1"/>
              <a:t>sofa:publisher</a:t>
            </a:r>
            <a:r>
              <a:rPr lang="en-US" altLang="zh-CN" sz="1800" dirty="0"/>
              <a:t> id=“</a:t>
            </a:r>
            <a:r>
              <a:rPr lang="en-US" altLang="zh-CN" sz="1800" dirty="0" err="1"/>
              <a:t>uePublisher</a:t>
            </a:r>
            <a:r>
              <a:rPr lang="en-US" altLang="zh-CN" sz="1800" dirty="0"/>
              <a:t>” group=“</a:t>
            </a:r>
            <a:r>
              <a:rPr lang="en-US" altLang="zh-CN" sz="1800" dirty="0" err="1"/>
              <a:t>helloworld</a:t>
            </a:r>
            <a:r>
              <a:rPr lang="en-US" altLang="zh-CN" sz="1800" dirty="0"/>
              <a:t>-pub-group”&gt; </a:t>
            </a:r>
            <a:r>
              <a:rPr lang="zh-CN" altLang="en-US" sz="1800" dirty="0"/>
              <a:t>  </a:t>
            </a:r>
            <a:endParaRPr lang="en-US" altLang="zh-CN" sz="1800" dirty="0" smtClean="0"/>
          </a:p>
          <a:p>
            <a:pPr marL="0" indent="0">
              <a:buNone/>
            </a:pPr>
            <a:r>
              <a:rPr lang="zh-CN" altLang="en-US" sz="1800" dirty="0" smtClean="0"/>
              <a:t> </a:t>
            </a:r>
            <a:r>
              <a:rPr lang="en-US" altLang="zh-CN" sz="1800" dirty="0" smtClean="0"/>
              <a:t>	&lt;</a:t>
            </a:r>
            <a:r>
              <a:rPr lang="en-US" altLang="zh-CN" sz="1800" dirty="0" err="1"/>
              <a:t>sofa:channels</a:t>
            </a:r>
            <a:r>
              <a:rPr lang="en-US" altLang="zh-CN" sz="1800" dirty="0"/>
              <a:t>&gt; </a:t>
            </a:r>
            <a:endParaRPr lang="en-US" altLang="zh-CN" sz="1800" dirty="0" smtClean="0"/>
          </a:p>
          <a:p>
            <a:pPr marL="0" indent="0">
              <a:buNone/>
            </a:pPr>
            <a:r>
              <a:rPr lang="en-US" altLang="zh-CN" sz="1800" dirty="0"/>
              <a:t>	</a:t>
            </a:r>
            <a:r>
              <a:rPr lang="en-US" altLang="zh-CN" sz="1800" dirty="0" smtClean="0"/>
              <a:t>	&lt;</a:t>
            </a:r>
            <a:r>
              <a:rPr lang="en-US" altLang="zh-CN" sz="1800" dirty="0" err="1"/>
              <a:t>sofa:channel</a:t>
            </a:r>
            <a:r>
              <a:rPr lang="en-US" altLang="zh-CN" sz="1800" dirty="0"/>
              <a:t> value="_NOTIFYTEST"/&gt; 	</a:t>
            </a:r>
            <a:endParaRPr lang="en-US" altLang="zh-CN" sz="1800" dirty="0" smtClean="0"/>
          </a:p>
          <a:p>
            <a:pPr marL="0" indent="0">
              <a:buNone/>
            </a:pPr>
            <a:r>
              <a:rPr lang="en-US" altLang="zh-CN" sz="1800" dirty="0" smtClean="0"/>
              <a:t>	&lt;/</a:t>
            </a:r>
            <a:r>
              <a:rPr lang="en-US" altLang="zh-CN" sz="1800" dirty="0" err="1"/>
              <a:t>sofa:channels</a:t>
            </a:r>
            <a:r>
              <a:rPr lang="en-US" altLang="zh-CN" sz="1800" dirty="0" smtClean="0"/>
              <a:t>&gt;</a:t>
            </a:r>
          </a:p>
          <a:p>
            <a:pPr marL="0" indent="0">
              <a:buNone/>
            </a:pPr>
            <a:r>
              <a:rPr lang="en-US" altLang="zh-CN" sz="1800" dirty="0" smtClean="0"/>
              <a:t>	&lt;</a:t>
            </a:r>
            <a:r>
              <a:rPr lang="en-US" altLang="zh-CN" sz="1800" dirty="0" err="1"/>
              <a:t>sofa:binding.msg_broker</a:t>
            </a:r>
            <a:r>
              <a:rPr lang="en-US" altLang="zh-CN" sz="1800" dirty="0"/>
              <a:t>/&gt;</a:t>
            </a:r>
          </a:p>
          <a:p>
            <a:pPr marL="0" indent="0">
              <a:buNone/>
            </a:pPr>
            <a:r>
              <a:rPr lang="en-US" altLang="zh-CN" sz="1800" dirty="0" smtClean="0"/>
              <a:t>&lt;/</a:t>
            </a:r>
            <a:r>
              <a:rPr lang="en-US" altLang="zh-CN" sz="1800" dirty="0" err="1"/>
              <a:t>sofa:publisher</a:t>
            </a:r>
            <a:r>
              <a:rPr lang="en-US" altLang="zh-CN" sz="1800" dirty="0"/>
              <a:t>&gt; </a:t>
            </a:r>
            <a:endParaRPr lang="zh-CN" altLang="en-US" sz="1800" dirty="0"/>
          </a:p>
          <a:p>
            <a:pPr marL="0" indent="0">
              <a:buNone/>
            </a:pPr>
            <a:endParaRPr lang="zh-CN" altLang="en-US" sz="2000" dirty="0"/>
          </a:p>
        </p:txBody>
      </p:sp>
      <p:sp>
        <p:nvSpPr>
          <p:cNvPr id="4" name="灯片编号占位符 3"/>
          <p:cNvSpPr>
            <a:spLocks noGrp="1"/>
          </p:cNvSpPr>
          <p:nvPr>
            <p:ph type="sldNum" sz="quarter" idx="12"/>
          </p:nvPr>
        </p:nvSpPr>
        <p:spPr/>
        <p:txBody>
          <a:bodyPr/>
          <a:lstStyle/>
          <a:p>
            <a:fld id="{D53CB646-9C68-9A45-BA80-FD674575B784}" type="slidenum">
              <a:rPr lang="en-US" smtClean="0"/>
              <a:pPr/>
              <a:t>15</a:t>
            </a:fld>
            <a:endParaRPr lang="en-US" dirty="0"/>
          </a:p>
        </p:txBody>
      </p:sp>
      <p:sp>
        <p:nvSpPr>
          <p:cNvPr id="5" name="页脚占位符 4"/>
          <p:cNvSpPr>
            <a:spLocks noGrp="1"/>
          </p:cNvSpPr>
          <p:nvPr>
            <p:ph type="ftr" sz="quarter" idx="3"/>
          </p:nvPr>
        </p:nvSpPr>
        <p:spPr/>
        <p:txBody>
          <a:bodyPr/>
          <a:lstStyle/>
          <a:p>
            <a:r>
              <a:rPr lang="en-US" smtClean="0"/>
              <a:t>© Pactera</a:t>
            </a:r>
            <a:r>
              <a:rPr lang="en-US" altLang="zh-CN" smtClean="0"/>
              <a:t>. Confidential. </a:t>
            </a:r>
            <a:r>
              <a:rPr lang="en-US" smtClean="0"/>
              <a:t>All Rights Reserved</a:t>
            </a:r>
            <a:r>
              <a:rPr lang="en-US" altLang="zh-CN" smtClean="0"/>
              <a:t>.</a:t>
            </a:r>
            <a:endParaRPr lang="en-US" dirty="0"/>
          </a:p>
        </p:txBody>
      </p:sp>
    </p:spTree>
    <p:extLst>
      <p:ext uri="{BB962C8B-B14F-4D97-AF65-F5344CB8AC3E}">
        <p14:creationId xmlns:p14="http://schemas.microsoft.com/office/powerpoint/2010/main" val="1405755897"/>
      </p:ext>
    </p:extLst>
  </p:cSld>
  <p:clrMapOvr>
    <a:masterClrMapping/>
  </p:clrMapOvr>
  <mc:AlternateContent xmlns:mc="http://schemas.openxmlformats.org/markup-compatibility/2006" xmlns:p14="http://schemas.microsoft.com/office/powerpoint/2010/main">
    <mc:Choice Requires="p14">
      <p:transition spd="slow" p14:dur="800">
        <p:split orient="vert"/>
      </p:transition>
    </mc:Choice>
    <mc:Fallback xmlns="">
      <p:transition spd="slow">
        <p:split orient="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初识</a:t>
            </a:r>
            <a:r>
              <a:rPr lang="en-US" altLang="zh-CN" dirty="0"/>
              <a:t>SOFA</a:t>
            </a:r>
            <a:endParaRPr lang="zh-CN" altLang="en-US" dirty="0"/>
          </a:p>
        </p:txBody>
      </p:sp>
      <p:sp>
        <p:nvSpPr>
          <p:cNvPr id="3" name="内容占位符 2"/>
          <p:cNvSpPr>
            <a:spLocks noGrp="1"/>
          </p:cNvSpPr>
          <p:nvPr>
            <p:ph idx="1"/>
          </p:nvPr>
        </p:nvSpPr>
        <p:spPr/>
        <p:txBody>
          <a:bodyPr>
            <a:normAutofit/>
          </a:bodyPr>
          <a:lstStyle/>
          <a:p>
            <a:pPr>
              <a:buFont typeface="Wingdings" pitchFamily="2" charset="2"/>
              <a:buChar char="Ø"/>
            </a:pPr>
            <a:r>
              <a:rPr lang="zh-CN" altLang="en-US" sz="2000" dirty="0"/>
              <a:t>消息</a:t>
            </a:r>
            <a:r>
              <a:rPr lang="zh-CN" altLang="en-US" sz="2000" dirty="0" smtClean="0"/>
              <a:t>订阅</a:t>
            </a:r>
            <a:endParaRPr lang="en-US" altLang="zh-CN" sz="2000" dirty="0" smtClean="0"/>
          </a:p>
          <a:p>
            <a:pPr marL="0" indent="0">
              <a:buNone/>
            </a:pPr>
            <a:r>
              <a:rPr lang="en-US" altLang="zh-CN" sz="1800" dirty="0"/>
              <a:t>&lt;!-- </a:t>
            </a:r>
            <a:r>
              <a:rPr lang="zh-CN" altLang="en-US" sz="1800" dirty="0"/>
              <a:t>服务订阅者定义 </a:t>
            </a:r>
            <a:r>
              <a:rPr lang="en-US" altLang="zh-CN" sz="1800" dirty="0"/>
              <a:t>--&gt;</a:t>
            </a:r>
          </a:p>
          <a:p>
            <a:pPr marL="0" indent="0">
              <a:buNone/>
            </a:pPr>
            <a:r>
              <a:rPr lang="en-US" altLang="zh-CN" sz="1800" dirty="0" smtClean="0"/>
              <a:t>&lt;</a:t>
            </a:r>
            <a:r>
              <a:rPr lang="en-US" altLang="zh-CN" sz="1800" dirty="0" err="1"/>
              <a:t>sofa:consumer</a:t>
            </a:r>
            <a:r>
              <a:rPr lang="en-US" altLang="zh-CN" sz="1800" dirty="0"/>
              <a:t> id="</a:t>
            </a:r>
            <a:r>
              <a:rPr lang="en-US" altLang="zh-CN" sz="1800" dirty="0" err="1"/>
              <a:t>ueConsumer</a:t>
            </a:r>
            <a:r>
              <a:rPr lang="en-US" altLang="zh-CN" sz="1800" dirty="0"/>
              <a:t>" group="</a:t>
            </a:r>
            <a:r>
              <a:rPr lang="en-US" altLang="zh-CN" sz="1800" dirty="0" err="1"/>
              <a:t>helloworld</a:t>
            </a:r>
            <a:r>
              <a:rPr lang="en-US" altLang="zh-CN" sz="1800" dirty="0"/>
              <a:t>-sub-group</a:t>
            </a:r>
            <a:r>
              <a:rPr lang="en-US" altLang="zh-CN" sz="1800" dirty="0" smtClean="0"/>
              <a:t>"&gt; </a:t>
            </a:r>
          </a:p>
          <a:p>
            <a:pPr marL="0" indent="0">
              <a:buNone/>
            </a:pPr>
            <a:r>
              <a:rPr lang="en-US" altLang="zh-CN" sz="1800" dirty="0" smtClean="0"/>
              <a:t>	&lt;</a:t>
            </a:r>
            <a:r>
              <a:rPr lang="en-US" altLang="zh-CN" sz="1800" dirty="0" err="1"/>
              <a:t>sofa:listener</a:t>
            </a:r>
            <a:r>
              <a:rPr lang="en-US" altLang="zh-CN" sz="1800" dirty="0"/>
              <a:t> ref="</a:t>
            </a:r>
            <a:r>
              <a:rPr lang="en-US" altLang="zh-CN" sz="1800" dirty="0" err="1"/>
              <a:t>testListener</a:t>
            </a:r>
            <a:r>
              <a:rPr lang="en-US" altLang="zh-CN" sz="1800" dirty="0"/>
              <a:t>"/&gt;</a:t>
            </a:r>
          </a:p>
          <a:p>
            <a:pPr marL="0" indent="0">
              <a:buNone/>
            </a:pPr>
            <a:r>
              <a:rPr lang="en-US" altLang="zh-CN" sz="1800" dirty="0" smtClean="0"/>
              <a:t>		&lt;</a:t>
            </a:r>
            <a:r>
              <a:rPr lang="en-US" altLang="zh-CN" sz="1800" dirty="0" err="1"/>
              <a:t>sofa:channels</a:t>
            </a:r>
            <a:r>
              <a:rPr lang="en-US" altLang="zh-CN" sz="1800" dirty="0"/>
              <a:t>&gt; 	</a:t>
            </a:r>
          </a:p>
          <a:p>
            <a:pPr marL="0" indent="0">
              <a:buNone/>
            </a:pPr>
            <a:r>
              <a:rPr lang="en-US" altLang="zh-CN" sz="1800" dirty="0" smtClean="0"/>
              <a:t>			&lt;</a:t>
            </a:r>
            <a:r>
              <a:rPr lang="en-US" altLang="zh-CN" sz="1800" dirty="0" err="1"/>
              <a:t>sofa:channel</a:t>
            </a:r>
            <a:r>
              <a:rPr lang="en-US" altLang="zh-CN" sz="1800" dirty="0"/>
              <a:t> value="_NOTIFYTEST"&gt;</a:t>
            </a:r>
          </a:p>
          <a:p>
            <a:pPr marL="0" indent="0">
              <a:buNone/>
            </a:pPr>
            <a:r>
              <a:rPr lang="en-US" altLang="zh-CN" sz="1800" dirty="0" smtClean="0"/>
              <a:t>				&lt;</a:t>
            </a:r>
            <a:r>
              <a:rPr lang="en-US" altLang="zh-CN" sz="1800" dirty="0" err="1"/>
              <a:t>sofa:event</a:t>
            </a:r>
            <a:r>
              <a:rPr lang="en-US" altLang="zh-CN" sz="1800" dirty="0"/>
              <a:t> </a:t>
            </a:r>
            <a:r>
              <a:rPr lang="en-US" altLang="zh-CN" sz="1800" dirty="0" err="1"/>
              <a:t>eventCode</a:t>
            </a:r>
            <a:r>
              <a:rPr lang="en-US" altLang="zh-CN" sz="1800" dirty="0"/>
              <a:t>="TEST_EVENT_CODE"/&gt; 	</a:t>
            </a:r>
            <a:endParaRPr lang="en-US" altLang="zh-CN" sz="1800" dirty="0" smtClean="0"/>
          </a:p>
          <a:p>
            <a:pPr marL="0" indent="0">
              <a:buNone/>
            </a:pPr>
            <a:r>
              <a:rPr lang="en-US" altLang="zh-CN" sz="1800" dirty="0" smtClean="0"/>
              <a:t>			&lt;/</a:t>
            </a:r>
            <a:r>
              <a:rPr lang="en-US" altLang="zh-CN" sz="1800" dirty="0" err="1"/>
              <a:t>sofa:channel</a:t>
            </a:r>
            <a:r>
              <a:rPr lang="en-US" altLang="zh-CN" sz="1800" dirty="0"/>
              <a:t>&gt;</a:t>
            </a:r>
          </a:p>
          <a:p>
            <a:pPr marL="0" indent="0">
              <a:buNone/>
            </a:pPr>
            <a:r>
              <a:rPr lang="en-US" altLang="zh-CN" sz="1800" dirty="0" smtClean="0"/>
              <a:t>		&lt;/</a:t>
            </a:r>
            <a:r>
              <a:rPr lang="en-US" altLang="zh-CN" sz="1800" dirty="0" err="1"/>
              <a:t>sofa:channels</a:t>
            </a:r>
            <a:r>
              <a:rPr lang="en-US" altLang="zh-CN" sz="1800" dirty="0"/>
              <a:t>&gt;</a:t>
            </a:r>
          </a:p>
          <a:p>
            <a:pPr marL="0" indent="0">
              <a:buNone/>
            </a:pPr>
            <a:r>
              <a:rPr lang="en-US" altLang="zh-CN" sz="1800" dirty="0" smtClean="0"/>
              <a:t>	&lt;</a:t>
            </a:r>
            <a:r>
              <a:rPr lang="en-US" altLang="zh-CN" sz="1800" dirty="0" err="1"/>
              <a:t>sofa:binding.msg_broker</a:t>
            </a:r>
            <a:r>
              <a:rPr lang="en-US" altLang="zh-CN" sz="1800" dirty="0"/>
              <a:t>/&gt;</a:t>
            </a:r>
          </a:p>
          <a:p>
            <a:pPr marL="0" indent="0">
              <a:buNone/>
            </a:pPr>
            <a:r>
              <a:rPr lang="en-US" altLang="zh-CN" sz="1800" dirty="0"/>
              <a:t> &lt;/</a:t>
            </a:r>
            <a:r>
              <a:rPr lang="en-US" altLang="zh-CN" sz="1800" dirty="0" err="1"/>
              <a:t>sofa:consumer</a:t>
            </a:r>
            <a:r>
              <a:rPr lang="en-US" altLang="zh-CN" sz="1800" dirty="0" smtClean="0"/>
              <a:t>&gt;</a:t>
            </a:r>
          </a:p>
          <a:p>
            <a:pPr marL="0" indent="0">
              <a:buNone/>
            </a:pPr>
            <a:r>
              <a:rPr lang="en-US" altLang="zh-CN" sz="1800" dirty="0" smtClean="0"/>
              <a:t>&lt;!-- </a:t>
            </a:r>
            <a:r>
              <a:rPr lang="zh-CN" altLang="en-US" sz="1800" dirty="0"/>
              <a:t>消息监听器 </a:t>
            </a:r>
            <a:r>
              <a:rPr lang="en-US" altLang="zh-CN" sz="1800" dirty="0"/>
              <a:t>--&gt; </a:t>
            </a:r>
          </a:p>
          <a:p>
            <a:pPr marL="0" indent="0">
              <a:buNone/>
            </a:pPr>
            <a:r>
              <a:rPr lang="en-US" altLang="zh-CN" sz="1800" dirty="0"/>
              <a:t>&lt;bean id="</a:t>
            </a:r>
            <a:r>
              <a:rPr lang="en-US" altLang="zh-CN" sz="1800" dirty="0" err="1"/>
              <a:t>testListener</a:t>
            </a:r>
            <a:r>
              <a:rPr lang="en-US" altLang="zh-CN" sz="1800" dirty="0"/>
              <a:t>" class="com.alipay.helloworld2.core.consumer.MyListener"/&gt; </a:t>
            </a:r>
            <a:endParaRPr lang="zh-CN" altLang="en-US" sz="1800" dirty="0"/>
          </a:p>
          <a:p>
            <a:pPr marL="0" indent="0">
              <a:buNone/>
            </a:pPr>
            <a:endParaRPr lang="zh-CN" altLang="en-US" sz="2000" dirty="0"/>
          </a:p>
        </p:txBody>
      </p:sp>
      <p:sp>
        <p:nvSpPr>
          <p:cNvPr id="4" name="灯片编号占位符 3"/>
          <p:cNvSpPr>
            <a:spLocks noGrp="1"/>
          </p:cNvSpPr>
          <p:nvPr>
            <p:ph type="sldNum" sz="quarter" idx="12"/>
          </p:nvPr>
        </p:nvSpPr>
        <p:spPr/>
        <p:txBody>
          <a:bodyPr/>
          <a:lstStyle/>
          <a:p>
            <a:fld id="{D53CB646-9C68-9A45-BA80-FD674575B784}" type="slidenum">
              <a:rPr lang="en-US" smtClean="0"/>
              <a:pPr/>
              <a:t>16</a:t>
            </a:fld>
            <a:endParaRPr lang="en-US" dirty="0"/>
          </a:p>
        </p:txBody>
      </p:sp>
      <p:sp>
        <p:nvSpPr>
          <p:cNvPr id="5" name="页脚占位符 4"/>
          <p:cNvSpPr>
            <a:spLocks noGrp="1"/>
          </p:cNvSpPr>
          <p:nvPr>
            <p:ph type="ftr" sz="quarter" idx="3"/>
          </p:nvPr>
        </p:nvSpPr>
        <p:spPr/>
        <p:txBody>
          <a:bodyPr/>
          <a:lstStyle/>
          <a:p>
            <a:r>
              <a:rPr lang="en-US" smtClean="0"/>
              <a:t>© Pactera</a:t>
            </a:r>
            <a:r>
              <a:rPr lang="en-US" altLang="zh-CN" smtClean="0"/>
              <a:t>. Confidential. </a:t>
            </a:r>
            <a:r>
              <a:rPr lang="en-US" smtClean="0"/>
              <a:t>All Rights Reserved</a:t>
            </a:r>
            <a:r>
              <a:rPr lang="en-US" altLang="zh-CN" smtClean="0"/>
              <a:t>.</a:t>
            </a:r>
            <a:endParaRPr lang="en-US" dirty="0"/>
          </a:p>
        </p:txBody>
      </p:sp>
    </p:spTree>
    <p:extLst>
      <p:ext uri="{BB962C8B-B14F-4D97-AF65-F5344CB8AC3E}">
        <p14:creationId xmlns:p14="http://schemas.microsoft.com/office/powerpoint/2010/main" val="1009759713"/>
      </p:ext>
    </p:extLst>
  </p:cSld>
  <p:clrMapOvr>
    <a:masterClrMapping/>
  </p:clrMapOvr>
  <mc:AlternateContent xmlns:mc="http://schemas.openxmlformats.org/markup-compatibility/2006" xmlns:p14="http://schemas.microsoft.com/office/powerpoint/2010/main">
    <mc:Choice Requires="p14">
      <p:transition spd="slow" p14:dur="800">
        <p:split orient="vert"/>
      </p:transition>
    </mc:Choice>
    <mc:Fallback xmlns="">
      <p:transition spd="slow">
        <p:split orient="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4" name="灯片编号占位符 3"/>
          <p:cNvSpPr>
            <a:spLocks noGrp="1"/>
          </p:cNvSpPr>
          <p:nvPr>
            <p:ph type="sldNum" sz="quarter" idx="12"/>
          </p:nvPr>
        </p:nvSpPr>
        <p:spPr/>
        <p:txBody>
          <a:bodyPr/>
          <a:lstStyle/>
          <a:p>
            <a:fld id="{D53CB646-9C68-9A45-BA80-FD674575B784}" type="slidenum">
              <a:rPr lang="en-US" smtClean="0"/>
              <a:pPr/>
              <a:t>17</a:t>
            </a:fld>
            <a:endParaRPr lang="en-US" dirty="0"/>
          </a:p>
        </p:txBody>
      </p:sp>
      <p:sp>
        <p:nvSpPr>
          <p:cNvPr id="5" name="页脚占位符 4"/>
          <p:cNvSpPr>
            <a:spLocks noGrp="1"/>
          </p:cNvSpPr>
          <p:nvPr>
            <p:ph type="ftr" sz="quarter" idx="3"/>
          </p:nvPr>
        </p:nvSpPr>
        <p:spPr/>
        <p:txBody>
          <a:bodyPr/>
          <a:lstStyle/>
          <a:p>
            <a:r>
              <a:rPr lang="en-US" smtClean="0"/>
              <a:t>© Pactera</a:t>
            </a:r>
            <a:r>
              <a:rPr lang="en-US" altLang="zh-CN" smtClean="0"/>
              <a:t>. Confidential. </a:t>
            </a:r>
            <a:r>
              <a:rPr lang="en-US" smtClean="0"/>
              <a:t>All Rights Reserved</a:t>
            </a:r>
            <a:r>
              <a:rPr lang="en-US" altLang="zh-CN" smtClean="0"/>
              <a:t>.</a:t>
            </a:r>
            <a:endParaRPr lang="en-US" dirty="0"/>
          </a:p>
        </p:txBody>
      </p:sp>
      <p:graphicFrame>
        <p:nvGraphicFramePr>
          <p:cNvPr id="6" name="图示 5"/>
          <p:cNvGraphicFramePr/>
          <p:nvPr>
            <p:extLst>
              <p:ext uri="{D42A27DB-BD31-4B8C-83A1-F6EECF244321}">
                <p14:modId xmlns:p14="http://schemas.microsoft.com/office/powerpoint/2010/main" val="2020397951"/>
              </p:ext>
            </p:extLst>
          </p:nvPr>
        </p:nvGraphicFramePr>
        <p:xfrm>
          <a:off x="1524000" y="1397000"/>
          <a:ext cx="6096000" cy="4683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22227568"/>
      </p:ext>
    </p:extLst>
  </p:cSld>
  <p:clrMapOvr>
    <a:masterClrMapping/>
  </p:clrMapOvr>
  <mc:AlternateContent xmlns:mc="http://schemas.openxmlformats.org/markup-compatibility/2006" xmlns:p14="http://schemas.microsoft.com/office/powerpoint/2010/main">
    <mc:Choice Requires="p14">
      <p:transition spd="slow" p14:dur="800">
        <p:split orient="vert"/>
      </p:transition>
    </mc:Choice>
    <mc:Fallback xmlns="">
      <p:transition spd="slow">
        <p:split orient="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SOFA</a:t>
            </a:r>
            <a:r>
              <a:rPr lang="zh-CN" altLang="en-US" dirty="0" smtClean="0"/>
              <a:t>实践</a:t>
            </a:r>
            <a:endParaRPr lang="zh-CN" altLang="en-US" dirty="0"/>
          </a:p>
        </p:txBody>
      </p:sp>
      <p:sp>
        <p:nvSpPr>
          <p:cNvPr id="3" name="内容占位符 2"/>
          <p:cNvSpPr>
            <a:spLocks noGrp="1"/>
          </p:cNvSpPr>
          <p:nvPr>
            <p:ph idx="1"/>
          </p:nvPr>
        </p:nvSpPr>
        <p:spPr/>
        <p:txBody>
          <a:bodyPr/>
          <a:lstStyle/>
          <a:p>
            <a:pPr>
              <a:buFont typeface="Wingdings" pitchFamily="2" charset="2"/>
              <a:buChar char="Ø"/>
            </a:pPr>
            <a:r>
              <a:rPr lang="zh-CN" altLang="en-US" sz="2000" dirty="0" smtClean="0"/>
              <a:t>小微工程师之家</a:t>
            </a:r>
            <a:endParaRPr lang="en-US" altLang="zh-CN" sz="2000" dirty="0" smtClean="0"/>
          </a:p>
          <a:p>
            <a:pPr marL="0" indent="0">
              <a:buNone/>
            </a:pPr>
            <a:r>
              <a:rPr lang="en-US" altLang="zh-CN" sz="1800" u="sng" dirty="0" smtClean="0">
                <a:hlinkClick r:id="rId3"/>
              </a:rPr>
              <a:t>  http</a:t>
            </a:r>
            <a:r>
              <a:rPr lang="en-US" altLang="zh-CN" sz="1800" u="sng" dirty="0">
                <a:hlinkClick r:id="rId3"/>
              </a:rPr>
              <a:t>://</a:t>
            </a:r>
            <a:r>
              <a:rPr lang="en-US" altLang="zh-CN" sz="1800" u="sng" dirty="0" smtClean="0">
                <a:hlinkClick r:id="rId3"/>
              </a:rPr>
              <a:t>atit.alipay.net/home/index.php</a:t>
            </a:r>
            <a:endParaRPr lang="en-US" altLang="zh-CN" sz="1800" u="sng" dirty="0" smtClean="0"/>
          </a:p>
          <a:p>
            <a:pPr>
              <a:buFont typeface="Wingdings" pitchFamily="2" charset="2"/>
              <a:buChar char="Ø"/>
            </a:pPr>
            <a:r>
              <a:rPr lang="zh-CN" altLang="en-US" sz="1800" dirty="0" smtClean="0"/>
              <a:t>环境安装文档</a:t>
            </a:r>
            <a:endParaRPr lang="en-US" altLang="zh-CN" sz="1800" dirty="0" smtClean="0"/>
          </a:p>
          <a:p>
            <a:pPr marL="0" indent="0">
              <a:buNone/>
            </a:pPr>
            <a:endParaRPr lang="en-US" altLang="zh-CN" sz="1800" dirty="0" smtClean="0"/>
          </a:p>
          <a:p>
            <a:pPr marL="0" indent="0">
              <a:buNone/>
            </a:pPr>
            <a:endParaRPr lang="en-US" altLang="zh-CN" sz="1800" dirty="0"/>
          </a:p>
          <a:p>
            <a:pPr marL="0" indent="0">
              <a:buNone/>
            </a:pPr>
            <a:endParaRPr lang="en-US" altLang="zh-CN" sz="1800" dirty="0" smtClean="0"/>
          </a:p>
          <a:p>
            <a:pPr>
              <a:buFont typeface="Wingdings" pitchFamily="2" charset="2"/>
              <a:buChar char="Ø"/>
            </a:pPr>
            <a:r>
              <a:rPr lang="zh-CN" altLang="en-US" sz="2000" dirty="0"/>
              <a:t>运行</a:t>
            </a:r>
            <a:r>
              <a:rPr lang="en-US" altLang="zh-CN" sz="2000" dirty="0" smtClean="0"/>
              <a:t>sofa3</a:t>
            </a:r>
            <a:r>
              <a:rPr lang="zh-CN" altLang="en-US" sz="2000" dirty="0" smtClean="0"/>
              <a:t>本机运行必须</a:t>
            </a:r>
            <a:r>
              <a:rPr lang="zh-CN" altLang="en-US" sz="2000" dirty="0"/>
              <a:t>在本地环境安装</a:t>
            </a:r>
            <a:r>
              <a:rPr lang="en-US" altLang="zh-CN" sz="2000" dirty="0" err="1"/>
              <a:t>Cloudengine</a:t>
            </a:r>
            <a:r>
              <a:rPr lang="zh-CN" altLang="en-US" sz="2000" dirty="0" smtClean="0"/>
              <a:t>（简称</a:t>
            </a:r>
            <a:r>
              <a:rPr lang="en-US" altLang="zh-CN" sz="2000" dirty="0" err="1"/>
              <a:t>ce</a:t>
            </a:r>
            <a:r>
              <a:rPr lang="zh-CN" altLang="en-US" sz="2000" dirty="0"/>
              <a:t>）。首先需要到以下</a:t>
            </a:r>
            <a:r>
              <a:rPr lang="zh-CN" altLang="en-US" sz="2000" dirty="0" smtClean="0"/>
              <a:t>地址下载</a:t>
            </a:r>
            <a:r>
              <a:rPr lang="en-US" altLang="zh-CN" sz="2000" dirty="0" err="1" smtClean="0"/>
              <a:t>ce</a:t>
            </a:r>
            <a:r>
              <a:rPr lang="en-US" altLang="zh-CN" sz="2000" dirty="0" smtClean="0"/>
              <a:t>:</a:t>
            </a:r>
          </a:p>
          <a:p>
            <a:pPr marL="0" indent="0">
              <a:buNone/>
            </a:pPr>
            <a:r>
              <a:rPr lang="en-US" altLang="zh-CN" sz="2000" dirty="0" smtClean="0"/>
              <a:t>        </a:t>
            </a:r>
            <a:r>
              <a:rPr lang="en-US" altLang="zh-CN" sz="2000" dirty="0" smtClean="0">
                <a:hlinkClick r:id="rId4"/>
              </a:rPr>
              <a:t>http</a:t>
            </a:r>
            <a:r>
              <a:rPr lang="en-US" altLang="zh-CN" sz="1800" dirty="0">
                <a:hlinkClick r:id="rId4"/>
              </a:rPr>
              <a:t>://</a:t>
            </a:r>
            <a:r>
              <a:rPr lang="en-US" altLang="zh-CN" sz="1800" dirty="0" smtClean="0">
                <a:hlinkClick r:id="rId4"/>
              </a:rPr>
              <a:t>sources.alipay.net/svn/tools/trunk/arch/cloudengine/binary</a:t>
            </a:r>
            <a:endParaRPr lang="en-US" altLang="zh-CN" sz="1800" dirty="0" smtClean="0"/>
          </a:p>
          <a:p>
            <a:pPr marL="0" indent="0">
              <a:buNone/>
            </a:pPr>
            <a:r>
              <a:rPr lang="en-US" altLang="zh-CN" sz="1800" dirty="0"/>
              <a:t> </a:t>
            </a:r>
            <a:r>
              <a:rPr lang="en-US" altLang="zh-CN" sz="1800" dirty="0" smtClean="0"/>
              <a:t>       </a:t>
            </a:r>
            <a:r>
              <a:rPr lang="zh-CN" altLang="en-US" sz="1800" dirty="0" smtClean="0"/>
              <a:t>配置可考</a:t>
            </a:r>
            <a:r>
              <a:rPr lang="en-US" altLang="zh-CN" sz="1800" dirty="0" smtClean="0"/>
              <a:t>Confluence:</a:t>
            </a:r>
          </a:p>
          <a:p>
            <a:pPr marL="0" indent="0">
              <a:buNone/>
            </a:pPr>
            <a:r>
              <a:rPr lang="en-US" altLang="zh-CN" sz="1800" dirty="0"/>
              <a:t> </a:t>
            </a:r>
            <a:r>
              <a:rPr lang="en-US" altLang="zh-CN" sz="1800" dirty="0" smtClean="0"/>
              <a:t>        http</a:t>
            </a:r>
            <a:r>
              <a:rPr lang="en-US" altLang="zh-CN" sz="1800" dirty="0"/>
              <a:t>://doc.alipay.net/pages/viewpage.action?pageId=39912307</a:t>
            </a:r>
          </a:p>
          <a:p>
            <a:pPr marL="0" indent="0">
              <a:buNone/>
            </a:pPr>
            <a:endParaRPr lang="en-US" altLang="zh-CN" sz="1800" dirty="0"/>
          </a:p>
          <a:p>
            <a:pPr marL="0" indent="0">
              <a:buNone/>
            </a:pPr>
            <a:endParaRPr lang="zh-CN" altLang="en-US" sz="1800" dirty="0"/>
          </a:p>
        </p:txBody>
      </p:sp>
      <p:sp>
        <p:nvSpPr>
          <p:cNvPr id="4" name="灯片编号占位符 3"/>
          <p:cNvSpPr>
            <a:spLocks noGrp="1"/>
          </p:cNvSpPr>
          <p:nvPr>
            <p:ph type="sldNum" sz="quarter" idx="12"/>
          </p:nvPr>
        </p:nvSpPr>
        <p:spPr/>
        <p:txBody>
          <a:bodyPr/>
          <a:lstStyle/>
          <a:p>
            <a:fld id="{D53CB646-9C68-9A45-BA80-FD674575B784}" type="slidenum">
              <a:rPr lang="en-US" smtClean="0"/>
              <a:pPr/>
              <a:t>18</a:t>
            </a:fld>
            <a:endParaRPr lang="en-US" dirty="0"/>
          </a:p>
        </p:txBody>
      </p:sp>
      <p:sp>
        <p:nvSpPr>
          <p:cNvPr id="5" name="页脚占位符 4"/>
          <p:cNvSpPr>
            <a:spLocks noGrp="1"/>
          </p:cNvSpPr>
          <p:nvPr>
            <p:ph type="ftr" sz="quarter" idx="3"/>
          </p:nvPr>
        </p:nvSpPr>
        <p:spPr/>
        <p:txBody>
          <a:bodyPr/>
          <a:lstStyle/>
          <a:p>
            <a:r>
              <a:rPr lang="en-US" smtClean="0"/>
              <a:t>© Pactera</a:t>
            </a:r>
            <a:r>
              <a:rPr lang="en-US" altLang="zh-CN" smtClean="0"/>
              <a:t>. Confidential. </a:t>
            </a:r>
            <a:r>
              <a:rPr lang="en-US" smtClean="0"/>
              <a:t>All Rights Reserved</a:t>
            </a:r>
            <a:r>
              <a:rPr lang="en-US" altLang="zh-CN" smtClean="0"/>
              <a:t>.</a:t>
            </a:r>
            <a:endParaRPr lang="en-US" dirty="0"/>
          </a:p>
        </p:txBody>
      </p:sp>
      <p:graphicFrame>
        <p:nvGraphicFramePr>
          <p:cNvPr id="6" name="对象 5"/>
          <p:cNvGraphicFramePr>
            <a:graphicFrameLocks noChangeAspect="1"/>
          </p:cNvGraphicFramePr>
          <p:nvPr>
            <p:extLst>
              <p:ext uri="{D42A27DB-BD31-4B8C-83A1-F6EECF244321}">
                <p14:modId xmlns:p14="http://schemas.microsoft.com/office/powerpoint/2010/main" val="1317378645"/>
              </p:ext>
            </p:extLst>
          </p:nvPr>
        </p:nvGraphicFramePr>
        <p:xfrm>
          <a:off x="706582" y="2340367"/>
          <a:ext cx="914400" cy="828675"/>
        </p:xfrm>
        <a:graphic>
          <a:graphicData uri="http://schemas.openxmlformats.org/presentationml/2006/ole">
            <mc:AlternateContent xmlns:mc="http://schemas.openxmlformats.org/markup-compatibility/2006">
              <mc:Choice xmlns:v="urn:schemas-microsoft-com:vml" Requires="v">
                <p:oleObj spid="_x0000_s1106" name="文档" showAsIcon="1" r:id="rId5" imgW="914400" imgH="828720" progId="Word.Document.12">
                  <p:embed/>
                </p:oleObj>
              </mc:Choice>
              <mc:Fallback>
                <p:oleObj name="文档" showAsIcon="1" r:id="rId5" imgW="914400" imgH="828720" progId="Word.Document.12">
                  <p:embed/>
                  <p:pic>
                    <p:nvPicPr>
                      <p:cNvPr id="0" name=""/>
                      <p:cNvPicPr/>
                      <p:nvPr/>
                    </p:nvPicPr>
                    <p:blipFill>
                      <a:blip r:embed="rId6"/>
                      <a:stretch>
                        <a:fillRect/>
                      </a:stretch>
                    </p:blipFill>
                    <p:spPr>
                      <a:xfrm>
                        <a:off x="706582" y="2340367"/>
                        <a:ext cx="914400" cy="828675"/>
                      </a:xfrm>
                      <a:prstGeom prst="rect">
                        <a:avLst/>
                      </a:prstGeom>
                    </p:spPr>
                  </p:pic>
                </p:oleObj>
              </mc:Fallback>
            </mc:AlternateContent>
          </a:graphicData>
        </a:graphic>
      </p:graphicFrame>
    </p:spTree>
    <p:extLst>
      <p:ext uri="{BB962C8B-B14F-4D97-AF65-F5344CB8AC3E}">
        <p14:creationId xmlns:p14="http://schemas.microsoft.com/office/powerpoint/2010/main" val="1609577097"/>
      </p:ext>
    </p:extLst>
  </p:cSld>
  <p:clrMapOvr>
    <a:masterClrMapping/>
  </p:clrMapOvr>
  <mc:AlternateContent xmlns:mc="http://schemas.openxmlformats.org/markup-compatibility/2006" xmlns:p14="http://schemas.microsoft.com/office/powerpoint/2010/main">
    <mc:Choice Requires="p14">
      <p:transition spd="slow" p14:dur="800">
        <p:split orient="vert"/>
      </p:transition>
    </mc:Choice>
    <mc:Fallback xmlns="">
      <p:transition spd="slow">
        <p:split orient="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SOFA</a:t>
            </a:r>
            <a:r>
              <a:rPr lang="zh-CN" altLang="en-US" dirty="0" smtClean="0"/>
              <a:t>实践</a:t>
            </a:r>
            <a:endParaRPr lang="zh-CN" altLang="en-US" dirty="0"/>
          </a:p>
        </p:txBody>
      </p:sp>
      <p:sp>
        <p:nvSpPr>
          <p:cNvPr id="3" name="内容占位符 2"/>
          <p:cNvSpPr>
            <a:spLocks noGrp="1"/>
          </p:cNvSpPr>
          <p:nvPr>
            <p:ph idx="1"/>
          </p:nvPr>
        </p:nvSpPr>
        <p:spPr>
          <a:xfrm>
            <a:off x="177384" y="1021277"/>
            <a:ext cx="4299613" cy="249383"/>
          </a:xfrm>
        </p:spPr>
        <p:txBody>
          <a:bodyPr>
            <a:noAutofit/>
          </a:bodyPr>
          <a:lstStyle/>
          <a:p>
            <a:pPr marL="0" indent="0">
              <a:buNone/>
            </a:pPr>
            <a:r>
              <a:rPr lang="zh-CN" altLang="en-US" sz="2000" dirty="0" smtClean="0"/>
              <a:t>创建</a:t>
            </a:r>
            <a:r>
              <a:rPr lang="en-US" altLang="zh-CN" sz="2000" dirty="0" smtClean="0"/>
              <a:t>SOFA</a:t>
            </a:r>
            <a:r>
              <a:rPr lang="zh-CN" altLang="en-US" sz="2000" dirty="0" smtClean="0"/>
              <a:t>工程步骤</a:t>
            </a:r>
            <a:endParaRPr lang="zh-CN" altLang="en-US" sz="2000" dirty="0"/>
          </a:p>
          <a:p>
            <a:pPr marL="0" indent="0">
              <a:buNone/>
            </a:pPr>
            <a:endParaRPr lang="en-US" altLang="zh-CN" sz="2000" dirty="0"/>
          </a:p>
        </p:txBody>
      </p:sp>
      <p:sp>
        <p:nvSpPr>
          <p:cNvPr id="4" name="灯片编号占位符 3"/>
          <p:cNvSpPr>
            <a:spLocks noGrp="1"/>
          </p:cNvSpPr>
          <p:nvPr>
            <p:ph type="sldNum" sz="quarter" idx="12"/>
          </p:nvPr>
        </p:nvSpPr>
        <p:spPr/>
        <p:txBody>
          <a:bodyPr/>
          <a:lstStyle/>
          <a:p>
            <a:fld id="{D53CB646-9C68-9A45-BA80-FD674575B784}" type="slidenum">
              <a:rPr lang="en-US" smtClean="0"/>
              <a:pPr/>
              <a:t>19</a:t>
            </a:fld>
            <a:endParaRPr lang="en-US" dirty="0"/>
          </a:p>
        </p:txBody>
      </p:sp>
      <p:sp>
        <p:nvSpPr>
          <p:cNvPr id="5" name="页脚占位符 4"/>
          <p:cNvSpPr>
            <a:spLocks noGrp="1"/>
          </p:cNvSpPr>
          <p:nvPr>
            <p:ph type="ftr" sz="quarter" idx="3"/>
          </p:nvPr>
        </p:nvSpPr>
        <p:spPr/>
        <p:txBody>
          <a:bodyPr/>
          <a:lstStyle/>
          <a:p>
            <a:r>
              <a:rPr lang="en-US" smtClean="0"/>
              <a:t>© Pactera</a:t>
            </a:r>
            <a:r>
              <a:rPr lang="en-US" altLang="zh-CN" smtClean="0"/>
              <a:t>. Confidential. </a:t>
            </a:r>
            <a:r>
              <a:rPr lang="en-US" smtClean="0"/>
              <a:t>All Rights Reserved</a:t>
            </a:r>
            <a:r>
              <a:rPr lang="en-US" altLang="zh-CN" smtClean="0"/>
              <a:t>.</a:t>
            </a:r>
            <a:endParaRPr lang="en-US" dirty="0"/>
          </a:p>
        </p:txBody>
      </p:sp>
      <p:sp>
        <p:nvSpPr>
          <p:cNvPr id="7" name="Rectangle 2"/>
          <p:cNvSpPr>
            <a:spLocks noChangeArrowheads="1"/>
          </p:cNvSpPr>
          <p:nvPr/>
        </p:nvSpPr>
        <p:spPr bwMode="auto">
          <a:xfrm>
            <a:off x="40332" y="1550972"/>
            <a:ext cx="4168052" cy="4800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4436" numCol="1" anchor="ctr" anchorCtr="0" compatLnSpc="1">
            <a:prstTxWarp prst="textNoShape">
              <a:avLst/>
            </a:prstTxWarp>
            <a:spAutoFit/>
          </a:bodyPr>
          <a:lstStyle/>
          <a:p>
            <a:pPr marL="342900" marR="0" lvl="0" indent="-342900" algn="l" defTabSz="914400" rtl="0" eaLnBrk="1" fontAlgn="base" latinLnBrk="0" hangingPunct="1">
              <a:lnSpc>
                <a:spcPct val="100000"/>
              </a:lnSpc>
              <a:spcBef>
                <a:spcPct val="0"/>
              </a:spcBef>
              <a:spcAft>
                <a:spcPct val="0"/>
              </a:spcAft>
              <a:buClrTx/>
              <a:buSzTx/>
              <a:buFont typeface="Wingdings" pitchFamily="2" charset="2"/>
              <a:buChar char="Ø"/>
              <a:tabLst/>
            </a:pPr>
            <a:r>
              <a:rPr lang="zh-CN" dirty="0" smtClean="0">
                <a:solidFill>
                  <a:srgbClr val="004280"/>
                </a:solidFill>
              </a:rPr>
              <a:t>修改</a:t>
            </a:r>
            <a:r>
              <a:rPr lang="zh-CN" dirty="0">
                <a:solidFill>
                  <a:srgbClr val="004280"/>
                </a:solidFill>
              </a:rPr>
              <a:t>本地安装的</a:t>
            </a:r>
            <a:r>
              <a:rPr lang="zh-CN" altLang="zh-CN" dirty="0">
                <a:solidFill>
                  <a:srgbClr val="004280"/>
                </a:solidFill>
              </a:rPr>
              <a:t>maven</a:t>
            </a:r>
            <a:r>
              <a:rPr lang="zh-CN" dirty="0">
                <a:solidFill>
                  <a:srgbClr val="004280"/>
                </a:solidFill>
              </a:rPr>
              <a:t>的</a:t>
            </a:r>
            <a:r>
              <a:rPr lang="zh-CN" altLang="zh-CN" dirty="0">
                <a:solidFill>
                  <a:srgbClr val="004280"/>
                </a:solidFill>
              </a:rPr>
              <a:t>setting.xml</a:t>
            </a:r>
            <a:r>
              <a:rPr lang="zh-CN" dirty="0">
                <a:solidFill>
                  <a:srgbClr val="004280"/>
                </a:solidFill>
              </a:rPr>
              <a:t>，路径是</a:t>
            </a:r>
            <a:r>
              <a:rPr lang="zh-CN" altLang="zh-CN" dirty="0">
                <a:solidFill>
                  <a:srgbClr val="004280"/>
                </a:solidFill>
              </a:rPr>
              <a:t>%maven</a:t>
            </a:r>
            <a:r>
              <a:rPr lang="zh-CN" dirty="0">
                <a:solidFill>
                  <a:srgbClr val="004280"/>
                </a:solidFill>
              </a:rPr>
              <a:t>安装路径</a:t>
            </a:r>
            <a:r>
              <a:rPr lang="zh-CN" altLang="zh-CN" dirty="0">
                <a:solidFill>
                  <a:srgbClr val="004280"/>
                </a:solidFill>
              </a:rPr>
              <a:t>%/conf/settings.xml</a:t>
            </a:r>
            <a:r>
              <a:rPr lang="zh-CN" dirty="0" smtClean="0">
                <a:solidFill>
                  <a:srgbClr val="004280"/>
                </a:solidFill>
              </a:rPr>
              <a:t>，添加</a:t>
            </a:r>
            <a:r>
              <a:rPr lang="zh-CN" altLang="en-US" dirty="0" smtClean="0">
                <a:solidFill>
                  <a:srgbClr val="004280"/>
                </a:solidFill>
              </a:rPr>
              <a:t>右图</a:t>
            </a:r>
            <a:r>
              <a:rPr lang="zh-CN" dirty="0" smtClean="0">
                <a:solidFill>
                  <a:srgbClr val="004280"/>
                </a:solidFill>
              </a:rPr>
              <a:t>配置</a:t>
            </a:r>
            <a:endParaRPr lang="en-US" altLang="zh-CN" dirty="0" smtClean="0">
              <a:solidFill>
                <a:srgbClr val="004280"/>
              </a:solidFill>
            </a:endParaRPr>
          </a:p>
          <a:p>
            <a:pPr marL="342900" lvl="0" indent="-342900" defTabSz="914400" fontAlgn="base">
              <a:spcBef>
                <a:spcPct val="0"/>
              </a:spcBef>
              <a:spcAft>
                <a:spcPct val="0"/>
              </a:spcAft>
              <a:buFont typeface="Wingdings" pitchFamily="2" charset="2"/>
              <a:buChar char="Ø"/>
            </a:pPr>
            <a:r>
              <a:rPr lang="zh-CN" altLang="en-US" dirty="0">
                <a:solidFill>
                  <a:srgbClr val="004280"/>
                </a:solidFill>
              </a:rPr>
              <a:t>在命令行中执行</a:t>
            </a:r>
            <a:r>
              <a:rPr lang="en-US" altLang="zh-CN" dirty="0" err="1">
                <a:solidFill>
                  <a:srgbClr val="004280"/>
                </a:solidFill>
              </a:rPr>
              <a:t>mvn</a:t>
            </a:r>
            <a:r>
              <a:rPr lang="en-US" altLang="zh-CN" dirty="0">
                <a:solidFill>
                  <a:srgbClr val="004280"/>
                </a:solidFill>
              </a:rPr>
              <a:t> </a:t>
            </a:r>
            <a:r>
              <a:rPr lang="en-US" altLang="zh-CN" dirty="0" err="1">
                <a:solidFill>
                  <a:srgbClr val="004280"/>
                </a:solidFill>
              </a:rPr>
              <a:t>archtype</a:t>
            </a:r>
            <a:r>
              <a:rPr lang="zh-CN" altLang="en-US" dirty="0" smtClean="0">
                <a:solidFill>
                  <a:srgbClr val="004280"/>
                </a:solidFill>
              </a:rPr>
              <a:t>命令：</a:t>
            </a:r>
            <a:endParaRPr lang="en-US" altLang="zh-CN" dirty="0" smtClean="0">
              <a:solidFill>
                <a:srgbClr val="004280"/>
              </a:solidFill>
            </a:endParaRPr>
          </a:p>
          <a:p>
            <a:pPr lvl="0" defTabSz="914400" fontAlgn="base">
              <a:spcBef>
                <a:spcPct val="0"/>
              </a:spcBef>
              <a:spcAft>
                <a:spcPct val="0"/>
              </a:spcAft>
            </a:pPr>
            <a:r>
              <a:rPr lang="en-US" altLang="zh-CN" dirty="0" err="1">
                <a:solidFill>
                  <a:srgbClr val="004280"/>
                </a:solidFill>
              </a:rPr>
              <a:t>Mvn</a:t>
            </a:r>
            <a:r>
              <a:rPr lang="en-US" altLang="zh-CN" dirty="0">
                <a:solidFill>
                  <a:srgbClr val="004280"/>
                </a:solidFill>
              </a:rPr>
              <a:t> org.apache.maven.plugins:maven-archetype-plugin:2.0-alpha-5:generate -</a:t>
            </a:r>
            <a:r>
              <a:rPr lang="en-US" altLang="zh-CN" dirty="0" err="1">
                <a:solidFill>
                  <a:srgbClr val="004280"/>
                </a:solidFill>
              </a:rPr>
              <a:t>DarchetypeCatalog</a:t>
            </a:r>
            <a:r>
              <a:rPr lang="en-US" altLang="zh-CN" dirty="0">
                <a:solidFill>
                  <a:srgbClr val="004280"/>
                </a:solidFill>
              </a:rPr>
              <a:t>=http://mvn.dev.alipay.net:8081/artifactory/content/repositories/Alipay-Releases/com/alipay/sofa/archetype/archetypes/1.0.0/archetypes-1.0.0.xml </a:t>
            </a:r>
            <a:endParaRPr lang="en-US" altLang="zh-CN" dirty="0" smtClean="0">
              <a:solidFill>
                <a:srgbClr val="004280"/>
              </a:solidFill>
            </a:endParaRPr>
          </a:p>
          <a:p>
            <a:pPr lvl="0" defTabSz="914400" fontAlgn="base">
              <a:spcBef>
                <a:spcPct val="0"/>
              </a:spcBef>
              <a:spcAft>
                <a:spcPct val="0"/>
              </a:spcAft>
            </a:pPr>
            <a:endParaRPr lang="en-US" altLang="zh-CN" dirty="0">
              <a:solidFill>
                <a:srgbClr val="004280"/>
              </a:solidFill>
            </a:endParaRPr>
          </a:p>
          <a:p>
            <a:pPr marL="285750" lvl="0" indent="-285750" defTabSz="914400" fontAlgn="base">
              <a:spcBef>
                <a:spcPct val="0"/>
              </a:spcBef>
              <a:spcAft>
                <a:spcPct val="0"/>
              </a:spcAft>
              <a:buFont typeface="Wingdings" pitchFamily="2" charset="2"/>
              <a:buChar char="ü"/>
            </a:pPr>
            <a:r>
              <a:rPr lang="zh-CN" altLang="en-US" dirty="0">
                <a:solidFill>
                  <a:srgbClr val="004280"/>
                </a:solidFill>
              </a:rPr>
              <a:t>在列表中选择需要的项目类型 </a:t>
            </a:r>
            <a:br>
              <a:rPr lang="zh-CN" altLang="en-US" dirty="0">
                <a:solidFill>
                  <a:srgbClr val="004280"/>
                </a:solidFill>
              </a:rPr>
            </a:br>
            <a:r>
              <a:rPr lang="en-US" altLang="zh-CN" dirty="0">
                <a:solidFill>
                  <a:srgbClr val="004280"/>
                </a:solidFill>
              </a:rPr>
              <a:t>1. </a:t>
            </a:r>
            <a:r>
              <a:rPr lang="zh-CN" altLang="en-US" dirty="0">
                <a:solidFill>
                  <a:srgbClr val="004280"/>
                </a:solidFill>
              </a:rPr>
              <a:t>选择</a:t>
            </a:r>
            <a:r>
              <a:rPr lang="en-US" altLang="zh-CN" dirty="0">
                <a:solidFill>
                  <a:srgbClr val="004280"/>
                </a:solidFill>
              </a:rPr>
              <a:t>1</a:t>
            </a:r>
            <a:r>
              <a:rPr lang="zh-CN" altLang="en-US" dirty="0">
                <a:solidFill>
                  <a:srgbClr val="004280"/>
                </a:solidFill>
              </a:rPr>
              <a:t>，表示生成</a:t>
            </a:r>
            <a:r>
              <a:rPr lang="en-US" altLang="zh-CN" dirty="0" err="1">
                <a:solidFill>
                  <a:srgbClr val="004280"/>
                </a:solidFill>
              </a:rPr>
              <a:t>sofacore</a:t>
            </a:r>
            <a:r>
              <a:rPr lang="en-US" altLang="zh-CN" dirty="0">
                <a:solidFill>
                  <a:srgbClr val="004280"/>
                </a:solidFill>
              </a:rPr>
              <a:t> 3</a:t>
            </a:r>
            <a:r>
              <a:rPr lang="zh-CN" altLang="en-US" dirty="0">
                <a:solidFill>
                  <a:srgbClr val="004280"/>
                </a:solidFill>
              </a:rPr>
              <a:t>版本的</a:t>
            </a:r>
            <a:r>
              <a:rPr lang="en-US" altLang="zh-CN" dirty="0">
                <a:solidFill>
                  <a:srgbClr val="004280"/>
                </a:solidFill>
              </a:rPr>
              <a:t>sofa</a:t>
            </a:r>
            <a:r>
              <a:rPr lang="zh-CN" altLang="en-US" dirty="0">
                <a:solidFill>
                  <a:srgbClr val="004280"/>
                </a:solidFill>
              </a:rPr>
              <a:t>工程</a:t>
            </a:r>
            <a:br>
              <a:rPr lang="zh-CN" altLang="en-US" dirty="0">
                <a:solidFill>
                  <a:srgbClr val="004280"/>
                </a:solidFill>
              </a:rPr>
            </a:br>
            <a:r>
              <a:rPr lang="en-US" altLang="zh-CN" dirty="0">
                <a:solidFill>
                  <a:srgbClr val="004280"/>
                </a:solidFill>
              </a:rPr>
              <a:t>2. </a:t>
            </a:r>
            <a:r>
              <a:rPr lang="zh-CN" altLang="en-US" dirty="0">
                <a:solidFill>
                  <a:srgbClr val="004280"/>
                </a:solidFill>
              </a:rPr>
              <a:t>选择</a:t>
            </a:r>
            <a:r>
              <a:rPr lang="en-US" altLang="zh-CN" dirty="0">
                <a:solidFill>
                  <a:srgbClr val="004280"/>
                </a:solidFill>
              </a:rPr>
              <a:t>2</a:t>
            </a:r>
            <a:r>
              <a:rPr lang="zh-CN" altLang="en-US" dirty="0">
                <a:solidFill>
                  <a:srgbClr val="004280"/>
                </a:solidFill>
              </a:rPr>
              <a:t>，表示生成</a:t>
            </a:r>
            <a:r>
              <a:rPr lang="en-US" altLang="zh-CN" dirty="0" err="1">
                <a:solidFill>
                  <a:srgbClr val="004280"/>
                </a:solidFill>
              </a:rPr>
              <a:t>sofamvc</a:t>
            </a:r>
            <a:r>
              <a:rPr lang="en-US" altLang="zh-CN" dirty="0">
                <a:solidFill>
                  <a:srgbClr val="004280"/>
                </a:solidFill>
              </a:rPr>
              <a:t> 3</a:t>
            </a:r>
            <a:r>
              <a:rPr lang="zh-CN" altLang="en-US" dirty="0">
                <a:solidFill>
                  <a:srgbClr val="004280"/>
                </a:solidFill>
              </a:rPr>
              <a:t>版本的</a:t>
            </a:r>
            <a:r>
              <a:rPr lang="en-US" altLang="zh-CN" dirty="0">
                <a:solidFill>
                  <a:srgbClr val="004280"/>
                </a:solidFill>
              </a:rPr>
              <a:t>sofa</a:t>
            </a:r>
            <a:r>
              <a:rPr lang="zh-CN" altLang="en-US" dirty="0">
                <a:solidFill>
                  <a:srgbClr val="004280"/>
                </a:solidFill>
              </a:rPr>
              <a:t>工程</a:t>
            </a:r>
            <a:endParaRPr lang="zh-CN" dirty="0">
              <a:solidFill>
                <a:srgbClr val="004280"/>
              </a:solidFill>
            </a:endParaRP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8384" y="1460665"/>
            <a:ext cx="4935616" cy="4438398"/>
          </a:xfrm>
          <a:prstGeom prst="rect">
            <a:avLst/>
          </a:prstGeom>
        </p:spPr>
      </p:pic>
    </p:spTree>
    <p:extLst>
      <p:ext uri="{BB962C8B-B14F-4D97-AF65-F5344CB8AC3E}">
        <p14:creationId xmlns:p14="http://schemas.microsoft.com/office/powerpoint/2010/main" val="2377319449"/>
      </p:ext>
    </p:extLst>
  </p:cSld>
  <p:clrMapOvr>
    <a:masterClrMapping/>
  </p:clrMapOvr>
  <mc:AlternateContent xmlns:mc="http://schemas.openxmlformats.org/markup-compatibility/2006" xmlns:p14="http://schemas.microsoft.com/office/powerpoint/2010/main">
    <mc:Choice Requires="p14">
      <p:transition spd="slow" p14:dur="800">
        <p:split orient="vert"/>
      </p:transition>
    </mc:Choice>
    <mc:Fallback xmlns="">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4" name="灯片编号占位符 3"/>
          <p:cNvSpPr>
            <a:spLocks noGrp="1"/>
          </p:cNvSpPr>
          <p:nvPr>
            <p:ph type="sldNum" sz="quarter" idx="12"/>
          </p:nvPr>
        </p:nvSpPr>
        <p:spPr/>
        <p:txBody>
          <a:bodyPr/>
          <a:lstStyle/>
          <a:p>
            <a:fld id="{D53CB646-9C68-9A45-BA80-FD674575B784}" type="slidenum">
              <a:rPr lang="en-US" smtClean="0"/>
              <a:pPr/>
              <a:t>2</a:t>
            </a:fld>
            <a:endParaRPr lang="en-US" dirty="0"/>
          </a:p>
        </p:txBody>
      </p:sp>
      <p:sp>
        <p:nvSpPr>
          <p:cNvPr id="5" name="页脚占位符 4"/>
          <p:cNvSpPr>
            <a:spLocks noGrp="1"/>
          </p:cNvSpPr>
          <p:nvPr>
            <p:ph type="ftr" sz="quarter" idx="3"/>
          </p:nvPr>
        </p:nvSpPr>
        <p:spPr/>
        <p:txBody>
          <a:bodyPr/>
          <a:lstStyle/>
          <a:p>
            <a:r>
              <a:rPr lang="en-US" smtClean="0"/>
              <a:t>© Pactera</a:t>
            </a:r>
            <a:r>
              <a:rPr lang="en-US" altLang="zh-CN" smtClean="0"/>
              <a:t>. Confidential. </a:t>
            </a:r>
            <a:r>
              <a:rPr lang="en-US" smtClean="0"/>
              <a:t>All Rights Reserved</a:t>
            </a:r>
            <a:r>
              <a:rPr lang="en-US" altLang="zh-CN" smtClean="0"/>
              <a:t>.</a:t>
            </a:r>
            <a:endParaRPr lang="en-US" dirty="0"/>
          </a:p>
        </p:txBody>
      </p:sp>
      <p:graphicFrame>
        <p:nvGraphicFramePr>
          <p:cNvPr id="6" name="图示 5"/>
          <p:cNvGraphicFramePr/>
          <p:nvPr>
            <p:extLst>
              <p:ext uri="{D42A27DB-BD31-4B8C-83A1-F6EECF244321}">
                <p14:modId xmlns:p14="http://schemas.microsoft.com/office/powerpoint/2010/main" val="2463080297"/>
              </p:ext>
            </p:extLst>
          </p:nvPr>
        </p:nvGraphicFramePr>
        <p:xfrm>
          <a:off x="1524000" y="1397000"/>
          <a:ext cx="6096000" cy="4683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00424377"/>
      </p:ext>
    </p:extLst>
  </p:cSld>
  <p:clrMapOvr>
    <a:masterClrMapping/>
  </p:clrMapOvr>
  <mc:AlternateContent xmlns:mc="http://schemas.openxmlformats.org/markup-compatibility/2006" xmlns:p14="http://schemas.microsoft.com/office/powerpoint/2010/main">
    <mc:Choice Requires="p14">
      <p:transition spd="slow" p14:dur="800">
        <p:split orient="vert"/>
      </p:transition>
    </mc:Choice>
    <mc:Fallback xmlns="">
      <p:transition spd="slow">
        <p:split orient="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SOFA</a:t>
            </a:r>
            <a:r>
              <a:rPr lang="zh-CN" altLang="en-US" dirty="0"/>
              <a:t>实践</a:t>
            </a:r>
          </a:p>
        </p:txBody>
      </p:sp>
      <p:sp>
        <p:nvSpPr>
          <p:cNvPr id="3" name="内容占位符 2"/>
          <p:cNvSpPr>
            <a:spLocks noGrp="1"/>
          </p:cNvSpPr>
          <p:nvPr>
            <p:ph idx="1"/>
          </p:nvPr>
        </p:nvSpPr>
        <p:spPr>
          <a:xfrm>
            <a:off x="198650" y="1099020"/>
            <a:ext cx="8772942" cy="4976038"/>
          </a:xfrm>
        </p:spPr>
        <p:txBody>
          <a:bodyPr>
            <a:normAutofit/>
          </a:bodyPr>
          <a:lstStyle/>
          <a:p>
            <a:pPr marL="0" indent="0">
              <a:buNone/>
            </a:pPr>
            <a:r>
              <a:rPr lang="zh-CN" altLang="en-US" sz="2000" dirty="0" smtClean="0"/>
              <a:t>发布服务：</a:t>
            </a:r>
            <a:endParaRPr lang="en-US" altLang="zh-CN" sz="2000" dirty="0" smtClean="0"/>
          </a:p>
          <a:p>
            <a:r>
              <a:rPr lang="zh-CN" altLang="en-US" sz="1800" dirty="0">
                <a:solidFill>
                  <a:schemeClr val="accent1"/>
                </a:solidFill>
                <a:latin typeface="+mn-ea"/>
              </a:rPr>
              <a:t>配置</a:t>
            </a:r>
            <a:r>
              <a:rPr lang="en-US" altLang="zh-CN" sz="1800" dirty="0">
                <a:solidFill>
                  <a:schemeClr val="accent1"/>
                </a:solidFill>
                <a:latin typeface="+mn-ea"/>
              </a:rPr>
              <a:t>bean</a:t>
            </a:r>
            <a:r>
              <a:rPr lang="zh-CN" altLang="en-US" sz="1800" dirty="0">
                <a:solidFill>
                  <a:schemeClr val="accent1"/>
                </a:solidFill>
                <a:latin typeface="+mn-ea"/>
              </a:rPr>
              <a:t>及发布</a:t>
            </a:r>
            <a:r>
              <a:rPr lang="zh-CN" altLang="en-US" sz="1800" dirty="0" smtClean="0">
                <a:solidFill>
                  <a:schemeClr val="accent1"/>
                </a:solidFill>
                <a:latin typeface="+mn-ea"/>
              </a:rPr>
              <a:t>服务</a:t>
            </a:r>
            <a:endParaRPr lang="en-US" altLang="zh-CN" sz="1800" dirty="0">
              <a:solidFill>
                <a:schemeClr val="accent1"/>
              </a:solidFill>
              <a:latin typeface="+mn-ea"/>
            </a:endParaRPr>
          </a:p>
          <a:p>
            <a:r>
              <a:rPr lang="zh-CN" altLang="en-US" sz="1800" dirty="0">
                <a:solidFill>
                  <a:schemeClr val="accent1"/>
                </a:solidFill>
                <a:latin typeface="+mn-ea"/>
              </a:rPr>
              <a:t>在本</a:t>
            </a:r>
            <a:r>
              <a:rPr lang="en-US" altLang="zh-CN" sz="1800" dirty="0">
                <a:solidFill>
                  <a:schemeClr val="accent1"/>
                </a:solidFill>
                <a:latin typeface="+mn-ea"/>
              </a:rPr>
              <a:t>bundle</a:t>
            </a:r>
            <a:r>
              <a:rPr lang="zh-CN" altLang="en-US" sz="1800" dirty="0">
                <a:solidFill>
                  <a:schemeClr val="accent1"/>
                </a:solidFill>
                <a:latin typeface="+mn-ea"/>
              </a:rPr>
              <a:t>的</a:t>
            </a:r>
            <a:r>
              <a:rPr lang="en-US" altLang="zh-CN" sz="1800" dirty="0">
                <a:solidFill>
                  <a:schemeClr val="accent1"/>
                </a:solidFill>
                <a:latin typeface="+mn-ea"/>
              </a:rPr>
              <a:t>resource</a:t>
            </a:r>
            <a:r>
              <a:rPr lang="zh-CN" altLang="en-US" sz="1800" dirty="0">
                <a:solidFill>
                  <a:schemeClr val="accent1"/>
                </a:solidFill>
                <a:latin typeface="+mn-ea"/>
              </a:rPr>
              <a:t>：</a:t>
            </a:r>
            <a:r>
              <a:rPr lang="en-US" altLang="zh-CN" sz="1800" dirty="0">
                <a:solidFill>
                  <a:schemeClr val="accent1"/>
                </a:solidFill>
                <a:latin typeface="+mn-ea"/>
              </a:rPr>
              <a:t>META-INF\spring</a:t>
            </a:r>
            <a:r>
              <a:rPr lang="zh-CN" altLang="en-US" sz="1800" dirty="0">
                <a:solidFill>
                  <a:schemeClr val="accent1"/>
                </a:solidFill>
                <a:latin typeface="+mn-ea"/>
              </a:rPr>
              <a:t>目录中，</a:t>
            </a:r>
            <a:r>
              <a:rPr lang="en-US" altLang="zh-CN" sz="1800" dirty="0">
                <a:solidFill>
                  <a:schemeClr val="accent1"/>
                </a:solidFill>
                <a:latin typeface="+mn-ea"/>
              </a:rPr>
              <a:t>biz-xxx.xml</a:t>
            </a:r>
            <a:r>
              <a:rPr lang="zh-CN" altLang="en-US" sz="1800" dirty="0">
                <a:solidFill>
                  <a:schemeClr val="accent1"/>
                </a:solidFill>
                <a:latin typeface="+mn-ea"/>
              </a:rPr>
              <a:t>文件中配置</a:t>
            </a:r>
            <a:r>
              <a:rPr lang="zh-CN" altLang="en-US" sz="1800" dirty="0" smtClean="0">
                <a:solidFill>
                  <a:schemeClr val="accent1"/>
                </a:solidFill>
                <a:latin typeface="+mn-ea"/>
              </a:rPr>
              <a:t>。</a:t>
            </a:r>
            <a:endParaRPr lang="en-US" altLang="zh-CN" sz="2000" dirty="0" smtClean="0"/>
          </a:p>
          <a:p>
            <a:pPr marL="0" indent="0">
              <a:buNone/>
            </a:pPr>
            <a:endParaRPr lang="en-US" altLang="zh-CN" sz="2000" dirty="0"/>
          </a:p>
          <a:p>
            <a:pPr marL="0" indent="0">
              <a:buNone/>
            </a:pPr>
            <a:endParaRPr lang="en-US" altLang="zh-CN" sz="2000" dirty="0" smtClean="0"/>
          </a:p>
          <a:p>
            <a:pPr marL="0" indent="0">
              <a:buNone/>
            </a:pPr>
            <a:endParaRPr lang="en-US" altLang="zh-CN" sz="2000" dirty="0"/>
          </a:p>
          <a:p>
            <a:pPr marL="0" indent="0">
              <a:buNone/>
            </a:pPr>
            <a:endParaRPr lang="en-US" altLang="zh-CN" sz="2000" dirty="0" smtClean="0"/>
          </a:p>
          <a:p>
            <a:pPr marL="0" indent="0">
              <a:buNone/>
            </a:pPr>
            <a:endParaRPr lang="en-US" altLang="zh-CN" sz="2000" dirty="0" smtClean="0"/>
          </a:p>
        </p:txBody>
      </p:sp>
      <p:sp>
        <p:nvSpPr>
          <p:cNvPr id="4" name="灯片编号占位符 3"/>
          <p:cNvSpPr>
            <a:spLocks noGrp="1"/>
          </p:cNvSpPr>
          <p:nvPr>
            <p:ph type="sldNum" sz="quarter" idx="12"/>
          </p:nvPr>
        </p:nvSpPr>
        <p:spPr/>
        <p:txBody>
          <a:bodyPr/>
          <a:lstStyle/>
          <a:p>
            <a:fld id="{D53CB646-9C68-9A45-BA80-FD674575B784}" type="slidenum">
              <a:rPr lang="en-US" smtClean="0"/>
              <a:pPr/>
              <a:t>20</a:t>
            </a:fld>
            <a:endParaRPr lang="en-US" dirty="0"/>
          </a:p>
        </p:txBody>
      </p:sp>
      <p:sp>
        <p:nvSpPr>
          <p:cNvPr id="5" name="页脚占位符 4"/>
          <p:cNvSpPr>
            <a:spLocks noGrp="1"/>
          </p:cNvSpPr>
          <p:nvPr>
            <p:ph type="ftr" sz="quarter" idx="3"/>
          </p:nvPr>
        </p:nvSpPr>
        <p:spPr/>
        <p:txBody>
          <a:bodyPr/>
          <a:lstStyle/>
          <a:p>
            <a:r>
              <a:rPr lang="en-US" smtClean="0"/>
              <a:t>© Pactera</a:t>
            </a:r>
            <a:r>
              <a:rPr lang="en-US" altLang="zh-CN" smtClean="0"/>
              <a:t>. Confidential. </a:t>
            </a:r>
            <a:r>
              <a:rPr lang="en-US" smtClean="0"/>
              <a:t>All Rights Reserved</a:t>
            </a:r>
            <a:r>
              <a:rPr lang="en-US" altLang="zh-CN" smtClean="0"/>
              <a:t>.</a:t>
            </a:r>
            <a:endParaRPr 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368" y="2388548"/>
            <a:ext cx="7038975" cy="981075"/>
          </a:xfrm>
          <a:prstGeom prst="rect">
            <a:avLst/>
          </a:prstGeom>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368" y="3583378"/>
            <a:ext cx="7248525" cy="800100"/>
          </a:xfrm>
          <a:prstGeom prst="rect">
            <a:avLst/>
          </a:prstGeom>
        </p:spPr>
      </p:pic>
    </p:spTree>
    <p:extLst>
      <p:ext uri="{BB962C8B-B14F-4D97-AF65-F5344CB8AC3E}">
        <p14:creationId xmlns:p14="http://schemas.microsoft.com/office/powerpoint/2010/main" val="1931186711"/>
      </p:ext>
    </p:extLst>
  </p:cSld>
  <p:clrMapOvr>
    <a:masterClrMapping/>
  </p:clrMapOvr>
  <mc:AlternateContent xmlns:mc="http://schemas.openxmlformats.org/markup-compatibility/2006" xmlns:p14="http://schemas.microsoft.com/office/powerpoint/2010/main">
    <mc:Choice Requires="p14">
      <p:transition spd="slow" p14:dur="800">
        <p:split orient="vert"/>
      </p:transition>
    </mc:Choice>
    <mc:Fallback xmlns="">
      <p:transition spd="slow">
        <p:split orient="ver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SOFA</a:t>
            </a:r>
            <a:r>
              <a:rPr lang="zh-CN" altLang="en-US" dirty="0"/>
              <a:t>实践</a:t>
            </a:r>
          </a:p>
        </p:txBody>
      </p:sp>
      <p:sp>
        <p:nvSpPr>
          <p:cNvPr id="3" name="内容占位符 2"/>
          <p:cNvSpPr>
            <a:spLocks noGrp="1"/>
          </p:cNvSpPr>
          <p:nvPr>
            <p:ph idx="1"/>
          </p:nvPr>
        </p:nvSpPr>
        <p:spPr>
          <a:xfrm>
            <a:off x="198650" y="970853"/>
            <a:ext cx="8772942" cy="4976038"/>
          </a:xfrm>
        </p:spPr>
        <p:txBody>
          <a:bodyPr/>
          <a:lstStyle/>
          <a:p>
            <a:r>
              <a:rPr lang="zh-CN" altLang="en-US" sz="2000" dirty="0"/>
              <a:t>引用服务：</a:t>
            </a:r>
            <a:endParaRPr lang="en-US" altLang="zh-CN" sz="2000" dirty="0"/>
          </a:p>
          <a:p>
            <a:pPr>
              <a:buFont typeface="Wingdings" pitchFamily="2" charset="2"/>
              <a:buChar char="Ø"/>
            </a:pPr>
            <a:r>
              <a:rPr lang="zh-CN" altLang="en-US" sz="1800" dirty="0" smtClean="0"/>
              <a:t>注解</a:t>
            </a:r>
            <a:r>
              <a:rPr lang="zh-CN" altLang="en-US" sz="1800" dirty="0"/>
              <a:t>声明的方式，通过</a:t>
            </a:r>
            <a:r>
              <a:rPr lang="en-US" altLang="zh-CN" sz="1800" dirty="0" err="1"/>
              <a:t>OsgiReference</a:t>
            </a:r>
            <a:r>
              <a:rPr lang="zh-CN" altLang="en-US" sz="1800" dirty="0"/>
              <a:t>注解</a:t>
            </a:r>
            <a:r>
              <a:rPr lang="zh-CN" altLang="en-US" sz="1800" dirty="0" smtClean="0"/>
              <a:t>注入</a:t>
            </a:r>
            <a:endParaRPr lang="en-US" altLang="zh-CN" sz="1800" dirty="0" smtClean="0"/>
          </a:p>
          <a:p>
            <a:pPr>
              <a:buFont typeface="Wingdings" pitchFamily="2" charset="2"/>
              <a:buChar char="Ø"/>
            </a:pPr>
            <a:endParaRPr lang="en-US" altLang="zh-CN" sz="1800" dirty="0"/>
          </a:p>
          <a:p>
            <a:pPr>
              <a:buFont typeface="Wingdings" pitchFamily="2" charset="2"/>
              <a:buChar char="Ø"/>
            </a:pPr>
            <a:endParaRPr lang="en-US" altLang="zh-CN" sz="1800" dirty="0" smtClean="0"/>
          </a:p>
          <a:p>
            <a:pPr>
              <a:buFont typeface="Wingdings" pitchFamily="2" charset="2"/>
              <a:buChar char="Ø"/>
            </a:pPr>
            <a:endParaRPr lang="en-US" altLang="zh-CN" sz="1800" dirty="0"/>
          </a:p>
          <a:p>
            <a:pPr>
              <a:buFont typeface="Wingdings" pitchFamily="2" charset="2"/>
              <a:buChar char="Ø"/>
            </a:pPr>
            <a:endParaRPr lang="en-US" altLang="zh-CN" sz="1800" dirty="0" smtClean="0"/>
          </a:p>
          <a:p>
            <a:pPr>
              <a:buFont typeface="Wingdings" pitchFamily="2" charset="2"/>
              <a:buChar char="Ø"/>
            </a:pPr>
            <a:endParaRPr lang="en-US" altLang="zh-CN" sz="1800" dirty="0"/>
          </a:p>
          <a:p>
            <a:pPr>
              <a:buFont typeface="Wingdings" pitchFamily="2" charset="2"/>
              <a:buChar char="Ø"/>
            </a:pPr>
            <a:endParaRPr lang="en-US" altLang="zh-CN" sz="1800" dirty="0" smtClean="0"/>
          </a:p>
          <a:p>
            <a:pPr>
              <a:buFont typeface="Wingdings" pitchFamily="2" charset="2"/>
              <a:buChar char="Ø"/>
            </a:pPr>
            <a:endParaRPr lang="en-US" altLang="zh-CN" sz="1800" dirty="0"/>
          </a:p>
          <a:p>
            <a:pPr>
              <a:buFont typeface="Wingdings" pitchFamily="2" charset="2"/>
              <a:buChar char="Ø"/>
            </a:pPr>
            <a:endParaRPr lang="en-US" altLang="zh-CN" sz="1800" dirty="0" smtClean="0"/>
          </a:p>
          <a:p>
            <a:pPr>
              <a:buFont typeface="Wingdings" pitchFamily="2" charset="2"/>
              <a:buChar char="Ø"/>
            </a:pPr>
            <a:r>
              <a:rPr lang="en-US" altLang="zh-CN" sz="1800" dirty="0"/>
              <a:t>set</a:t>
            </a:r>
            <a:r>
              <a:rPr lang="zh-CN" altLang="en-US" sz="1800" dirty="0"/>
              <a:t>方法注入</a:t>
            </a:r>
            <a:endParaRPr lang="en-US" altLang="zh-CN" sz="1800" dirty="0"/>
          </a:p>
          <a:p>
            <a:pPr marL="0" indent="0">
              <a:buNone/>
            </a:pPr>
            <a:r>
              <a:rPr lang="zh-CN" altLang="en-US" sz="1800" dirty="0"/>
              <a:t>在调用方</a:t>
            </a:r>
            <a:r>
              <a:rPr lang="en-US" altLang="zh-CN" sz="1800" dirty="0"/>
              <a:t>bundle</a:t>
            </a:r>
            <a:r>
              <a:rPr lang="zh-CN" altLang="en-US" sz="1800" dirty="0"/>
              <a:t>的</a:t>
            </a:r>
            <a:r>
              <a:rPr lang="en-US" altLang="zh-CN" sz="1800" dirty="0"/>
              <a:t>resource</a:t>
            </a:r>
            <a:r>
              <a:rPr lang="zh-CN" altLang="en-US" sz="1800" dirty="0"/>
              <a:t>：</a:t>
            </a:r>
            <a:r>
              <a:rPr lang="en-US" altLang="zh-CN" sz="1800" dirty="0"/>
              <a:t>META-INF\spring</a:t>
            </a:r>
            <a:r>
              <a:rPr lang="zh-CN" altLang="en-US" sz="1800" dirty="0"/>
              <a:t>目录下的配置文件</a:t>
            </a:r>
            <a:r>
              <a:rPr lang="en-US" altLang="zh-CN" sz="1800" dirty="0"/>
              <a:t>xml</a:t>
            </a:r>
            <a:r>
              <a:rPr lang="zh-CN" altLang="en-US" sz="1800" dirty="0"/>
              <a:t>中，引入</a:t>
            </a:r>
            <a:r>
              <a:rPr lang="en-US" altLang="zh-CN" sz="1800" dirty="0"/>
              <a:t>bean</a:t>
            </a:r>
            <a:r>
              <a:rPr lang="zh-CN" altLang="en-US" sz="1800" dirty="0"/>
              <a:t>定义</a:t>
            </a:r>
            <a:endParaRPr lang="en-US" altLang="zh-CN" sz="1800" dirty="0"/>
          </a:p>
          <a:p>
            <a:pPr marL="0" indent="0">
              <a:buNone/>
            </a:pPr>
            <a:endParaRPr lang="en-US" altLang="zh-CN" sz="1800" dirty="0"/>
          </a:p>
          <a:p>
            <a:pPr marL="0" indent="0">
              <a:buNone/>
            </a:pPr>
            <a:endParaRPr lang="zh-CN" altLang="en-US" dirty="0"/>
          </a:p>
        </p:txBody>
      </p:sp>
      <p:sp>
        <p:nvSpPr>
          <p:cNvPr id="4" name="灯片编号占位符 3"/>
          <p:cNvSpPr>
            <a:spLocks noGrp="1"/>
          </p:cNvSpPr>
          <p:nvPr>
            <p:ph type="sldNum" sz="quarter" idx="12"/>
          </p:nvPr>
        </p:nvSpPr>
        <p:spPr/>
        <p:txBody>
          <a:bodyPr/>
          <a:lstStyle/>
          <a:p>
            <a:fld id="{D53CB646-9C68-9A45-BA80-FD674575B784}" type="slidenum">
              <a:rPr lang="en-US" smtClean="0"/>
              <a:pPr/>
              <a:t>21</a:t>
            </a:fld>
            <a:endParaRPr lang="en-US" dirty="0"/>
          </a:p>
        </p:txBody>
      </p:sp>
      <p:sp>
        <p:nvSpPr>
          <p:cNvPr id="5" name="页脚占位符 4"/>
          <p:cNvSpPr>
            <a:spLocks noGrp="1"/>
          </p:cNvSpPr>
          <p:nvPr>
            <p:ph type="ftr" sz="quarter" idx="3"/>
          </p:nvPr>
        </p:nvSpPr>
        <p:spPr/>
        <p:txBody>
          <a:bodyPr/>
          <a:lstStyle/>
          <a:p>
            <a:r>
              <a:rPr lang="en-US" smtClean="0"/>
              <a:t>© Pactera</a:t>
            </a:r>
            <a:r>
              <a:rPr lang="en-US" altLang="zh-CN" smtClean="0"/>
              <a:t>. Confidential. </a:t>
            </a:r>
            <a:r>
              <a:rPr lang="en-US" smtClean="0"/>
              <a:t>All Rights Reserved</a:t>
            </a:r>
            <a:r>
              <a:rPr lang="en-US" altLang="zh-CN" smtClean="0"/>
              <a:t>.</a:t>
            </a:r>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643" y="1585302"/>
            <a:ext cx="5581650" cy="254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5" y="4994537"/>
            <a:ext cx="9134475" cy="238125"/>
          </a:xfrm>
          <a:prstGeom prst="rect">
            <a:avLst/>
          </a:prstGeom>
        </p:spPr>
      </p:pic>
      <p:pic>
        <p:nvPicPr>
          <p:cNvPr id="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384" y="5205564"/>
            <a:ext cx="3595294" cy="1250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81196" y="5378020"/>
            <a:ext cx="4890396" cy="452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9222827"/>
      </p:ext>
    </p:extLst>
  </p:cSld>
  <p:clrMapOvr>
    <a:masterClrMapping/>
  </p:clrMapOvr>
  <mc:AlternateContent xmlns:mc="http://schemas.openxmlformats.org/markup-compatibility/2006" xmlns:p14="http://schemas.microsoft.com/office/powerpoint/2010/main">
    <mc:Choice Requires="p14">
      <p:transition spd="slow" p14:dur="800">
        <p:split orient="vert"/>
      </p:transition>
    </mc:Choice>
    <mc:Fallback xmlns="">
      <p:transition spd="slow">
        <p:split orient="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SOFA</a:t>
            </a:r>
            <a:r>
              <a:rPr lang="zh-CN" altLang="en-US" dirty="0"/>
              <a:t>实践</a:t>
            </a:r>
          </a:p>
        </p:txBody>
      </p:sp>
      <p:sp>
        <p:nvSpPr>
          <p:cNvPr id="3" name="内容占位符 2"/>
          <p:cNvSpPr>
            <a:spLocks noGrp="1"/>
          </p:cNvSpPr>
          <p:nvPr>
            <p:ph idx="1"/>
          </p:nvPr>
        </p:nvSpPr>
        <p:spPr>
          <a:xfrm>
            <a:off x="177384" y="1063393"/>
            <a:ext cx="8772942" cy="4976038"/>
          </a:xfrm>
        </p:spPr>
        <p:txBody>
          <a:bodyPr/>
          <a:lstStyle/>
          <a:p>
            <a:r>
              <a:rPr lang="en-US" altLang="zh-CN" sz="2000" dirty="0" smtClean="0"/>
              <a:t>WS</a:t>
            </a:r>
            <a:r>
              <a:rPr lang="zh-CN" altLang="en-US" sz="2000" dirty="0"/>
              <a:t>发布</a:t>
            </a:r>
            <a:r>
              <a:rPr lang="zh-CN" altLang="en-US" sz="2000" dirty="0" smtClean="0"/>
              <a:t>步骤</a:t>
            </a:r>
            <a:endParaRPr lang="en-US" altLang="zh-CN" sz="2000" dirty="0" smtClean="0"/>
          </a:p>
          <a:p>
            <a:pPr>
              <a:buFont typeface="Wingdings" pitchFamily="2" charset="2"/>
              <a:buChar char="Ø"/>
            </a:pPr>
            <a:r>
              <a:rPr lang="zh-CN" altLang="en-US" sz="1800" dirty="0"/>
              <a:t>在</a:t>
            </a:r>
            <a:r>
              <a:rPr lang="en-US" altLang="zh-CN" sz="1800" dirty="0"/>
              <a:t>XXX-façade</a:t>
            </a:r>
            <a:r>
              <a:rPr lang="zh-CN" altLang="en-US" sz="1800" dirty="0"/>
              <a:t>的</a:t>
            </a:r>
            <a:r>
              <a:rPr lang="en-US" altLang="zh-CN" sz="1800" dirty="0"/>
              <a:t>bundle</a:t>
            </a:r>
            <a:r>
              <a:rPr lang="zh-CN" altLang="en-US" sz="1800" dirty="0"/>
              <a:t>中，定义一个</a:t>
            </a:r>
            <a:r>
              <a:rPr lang="zh-CN" altLang="en-US" sz="1800" dirty="0" smtClean="0"/>
              <a:t>接口</a:t>
            </a:r>
            <a:endParaRPr lang="en-US" altLang="zh-CN" sz="1800" dirty="0" smtClean="0"/>
          </a:p>
          <a:p>
            <a:pPr marL="0" indent="0">
              <a:buNone/>
            </a:pPr>
            <a:endParaRPr lang="en-US" altLang="zh-CN" sz="1800" dirty="0" smtClean="0"/>
          </a:p>
          <a:p>
            <a:pPr marL="0" indent="0">
              <a:buNone/>
            </a:pPr>
            <a:endParaRPr lang="en-US" altLang="zh-CN" sz="1800" dirty="0"/>
          </a:p>
          <a:p>
            <a:pPr marL="0" indent="0">
              <a:buNone/>
            </a:pPr>
            <a:endParaRPr lang="en-US" altLang="zh-CN" sz="1800" dirty="0" smtClean="0"/>
          </a:p>
          <a:p>
            <a:pPr marL="0" indent="0">
              <a:buNone/>
            </a:pPr>
            <a:endParaRPr lang="en-US" altLang="zh-CN" sz="1800" dirty="0"/>
          </a:p>
          <a:p>
            <a:pPr marL="0" indent="0">
              <a:buNone/>
            </a:pPr>
            <a:endParaRPr lang="en-US" altLang="zh-CN" sz="1800" dirty="0" smtClean="0"/>
          </a:p>
          <a:p>
            <a:pPr marL="0" indent="0">
              <a:buNone/>
            </a:pPr>
            <a:endParaRPr lang="en-US" altLang="zh-CN" sz="1800" dirty="0"/>
          </a:p>
          <a:p>
            <a:pPr marL="0" indent="0">
              <a:buNone/>
            </a:pPr>
            <a:endParaRPr lang="en-US" altLang="zh-CN" sz="1800" dirty="0"/>
          </a:p>
          <a:p>
            <a:pPr>
              <a:buFont typeface="Wingdings" pitchFamily="2" charset="2"/>
              <a:buChar char="Ø"/>
            </a:pPr>
            <a:r>
              <a:rPr lang="zh-CN" altLang="en-US" sz="1800" dirty="0"/>
              <a:t>在</a:t>
            </a:r>
            <a:r>
              <a:rPr lang="en-US" altLang="zh-CN" sz="1800" dirty="0"/>
              <a:t>XXX-service-</a:t>
            </a:r>
            <a:r>
              <a:rPr lang="en-US" altLang="zh-CN" sz="1800" dirty="0" err="1"/>
              <a:t>impl</a:t>
            </a:r>
            <a:r>
              <a:rPr lang="zh-CN" altLang="en-US" sz="1800" dirty="0"/>
              <a:t>的</a:t>
            </a:r>
            <a:r>
              <a:rPr lang="en-US" altLang="zh-CN" sz="1800" dirty="0"/>
              <a:t>bundle</a:t>
            </a:r>
            <a:r>
              <a:rPr lang="zh-CN" altLang="en-US" sz="1800" dirty="0"/>
              <a:t>中，实现这个接口</a:t>
            </a:r>
            <a:endParaRPr lang="en-US" altLang="zh-CN" sz="1800" dirty="0"/>
          </a:p>
          <a:p>
            <a:pPr>
              <a:buFont typeface="Wingdings" pitchFamily="2" charset="2"/>
              <a:buChar char="Ø"/>
            </a:pPr>
            <a:r>
              <a:rPr lang="zh-CN" altLang="en-US" sz="1800" dirty="0"/>
              <a:t>在</a:t>
            </a:r>
            <a:r>
              <a:rPr lang="en-US" altLang="zh-CN" sz="1800" dirty="0"/>
              <a:t>XXX-service-</a:t>
            </a:r>
            <a:r>
              <a:rPr lang="en-US" altLang="zh-CN" sz="1800" dirty="0" err="1"/>
              <a:t>impl</a:t>
            </a:r>
            <a:r>
              <a:rPr lang="zh-CN" altLang="en-US" sz="1800" dirty="0"/>
              <a:t>的</a:t>
            </a:r>
            <a:r>
              <a:rPr lang="en-US" altLang="zh-CN" sz="1800" dirty="0"/>
              <a:t>bundle</a:t>
            </a:r>
            <a:r>
              <a:rPr lang="zh-CN" altLang="en-US" sz="1800" dirty="0"/>
              <a:t>配置文件中进行配置</a:t>
            </a:r>
            <a:endParaRPr lang="en-US" altLang="zh-CN" sz="1800" dirty="0"/>
          </a:p>
          <a:p>
            <a:pPr marL="0" indent="0">
              <a:buNone/>
            </a:pPr>
            <a:endParaRPr lang="zh-CN" altLang="en-US" dirty="0"/>
          </a:p>
        </p:txBody>
      </p:sp>
      <p:sp>
        <p:nvSpPr>
          <p:cNvPr id="4" name="灯片编号占位符 3"/>
          <p:cNvSpPr>
            <a:spLocks noGrp="1"/>
          </p:cNvSpPr>
          <p:nvPr>
            <p:ph type="sldNum" sz="quarter" idx="12"/>
          </p:nvPr>
        </p:nvSpPr>
        <p:spPr/>
        <p:txBody>
          <a:bodyPr/>
          <a:lstStyle/>
          <a:p>
            <a:fld id="{D53CB646-9C68-9A45-BA80-FD674575B784}" type="slidenum">
              <a:rPr lang="en-US" smtClean="0"/>
              <a:pPr/>
              <a:t>22</a:t>
            </a:fld>
            <a:endParaRPr lang="en-US" dirty="0"/>
          </a:p>
        </p:txBody>
      </p:sp>
      <p:sp>
        <p:nvSpPr>
          <p:cNvPr id="5" name="页脚占位符 4"/>
          <p:cNvSpPr>
            <a:spLocks noGrp="1"/>
          </p:cNvSpPr>
          <p:nvPr>
            <p:ph type="ftr" sz="quarter" idx="3"/>
          </p:nvPr>
        </p:nvSpPr>
        <p:spPr/>
        <p:txBody>
          <a:bodyPr/>
          <a:lstStyle/>
          <a:p>
            <a:r>
              <a:rPr lang="en-US" smtClean="0"/>
              <a:t>© Pactera</a:t>
            </a:r>
            <a:r>
              <a:rPr lang="en-US" altLang="zh-CN" smtClean="0"/>
              <a:t>. Confidential. </a:t>
            </a:r>
            <a:r>
              <a:rPr lang="en-US" smtClean="0"/>
              <a:t>All Rights Reserved</a:t>
            </a:r>
            <a:r>
              <a:rPr lang="en-US" altLang="zh-CN" smtClean="0"/>
              <a:t>.</a:t>
            </a:r>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046" y="1738606"/>
            <a:ext cx="8755952" cy="2168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759" y="4644969"/>
            <a:ext cx="6555179" cy="149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矩形 7"/>
          <p:cNvSpPr/>
          <p:nvPr/>
        </p:nvSpPr>
        <p:spPr>
          <a:xfrm>
            <a:off x="7212049" y="4325025"/>
            <a:ext cx="1766454" cy="1815882"/>
          </a:xfrm>
          <a:prstGeom prst="rect">
            <a:avLst/>
          </a:prstGeom>
        </p:spPr>
        <p:txBody>
          <a:bodyPr wrap="square">
            <a:spAutoFit/>
          </a:bodyPr>
          <a:lstStyle/>
          <a:p>
            <a:r>
              <a:rPr lang="en-US" altLang="zh-CN" sz="1400" dirty="0" err="1">
                <a:solidFill>
                  <a:schemeClr val="accent1"/>
                </a:solidFill>
                <a:latin typeface="+mn-ea"/>
              </a:rPr>
              <a:t>sofa:binding.tr</a:t>
            </a:r>
            <a:endParaRPr lang="en-US" altLang="zh-CN" sz="1400" dirty="0">
              <a:solidFill>
                <a:schemeClr val="accent1"/>
              </a:solidFill>
              <a:latin typeface="+mn-ea"/>
            </a:endParaRPr>
          </a:p>
          <a:p>
            <a:r>
              <a:rPr lang="zh-CN" altLang="en-US" sz="1400" dirty="0">
                <a:solidFill>
                  <a:schemeClr val="accent1"/>
                </a:solidFill>
                <a:latin typeface="+mn-ea"/>
              </a:rPr>
              <a:t>发布的服务类型为</a:t>
            </a:r>
            <a:r>
              <a:rPr lang="en-US" altLang="zh-CN" sz="1400" dirty="0" err="1">
                <a:solidFill>
                  <a:schemeClr val="accent1"/>
                </a:solidFill>
                <a:latin typeface="+mn-ea"/>
              </a:rPr>
              <a:t>taobaoRemoting</a:t>
            </a:r>
            <a:r>
              <a:rPr lang="zh-CN" altLang="en-US" sz="1400" dirty="0">
                <a:solidFill>
                  <a:schemeClr val="accent1"/>
                </a:solidFill>
                <a:latin typeface="+mn-ea"/>
              </a:rPr>
              <a:t>，较好的支持复杂对象，推荐</a:t>
            </a:r>
            <a:r>
              <a:rPr lang="zh-CN" altLang="en-US" sz="1400" dirty="0" smtClean="0">
                <a:solidFill>
                  <a:schemeClr val="accent1"/>
                </a:solidFill>
                <a:latin typeface="+mn-ea"/>
              </a:rPr>
              <a:t>。</a:t>
            </a:r>
            <a:endParaRPr lang="en-US" altLang="zh-CN" sz="1400" dirty="0">
              <a:solidFill>
                <a:schemeClr val="accent1"/>
              </a:solidFill>
              <a:latin typeface="+mn-ea"/>
            </a:endParaRPr>
          </a:p>
          <a:p>
            <a:r>
              <a:rPr lang="en-US" altLang="zh-CN" sz="1400" dirty="0" err="1">
                <a:solidFill>
                  <a:schemeClr val="accent1"/>
                </a:solidFill>
                <a:latin typeface="+mn-ea"/>
              </a:rPr>
              <a:t>sofa:binding.ws</a:t>
            </a:r>
            <a:endParaRPr lang="en-US" altLang="zh-CN" sz="1400" dirty="0">
              <a:solidFill>
                <a:schemeClr val="accent1"/>
              </a:solidFill>
              <a:latin typeface="+mn-ea"/>
            </a:endParaRPr>
          </a:p>
          <a:p>
            <a:r>
              <a:rPr lang="zh-CN" altLang="en-US" sz="1400" dirty="0">
                <a:solidFill>
                  <a:schemeClr val="accent1"/>
                </a:solidFill>
                <a:latin typeface="+mn-ea"/>
              </a:rPr>
              <a:t>发布的服务类型为</a:t>
            </a:r>
            <a:r>
              <a:rPr lang="en-US" altLang="zh-CN" sz="1400" dirty="0" err="1">
                <a:solidFill>
                  <a:schemeClr val="accent1"/>
                </a:solidFill>
                <a:latin typeface="+mn-ea"/>
              </a:rPr>
              <a:t>webservice</a:t>
            </a:r>
            <a:endParaRPr lang="en-US" altLang="zh-CN" sz="1400" dirty="0">
              <a:solidFill>
                <a:schemeClr val="accent1"/>
              </a:solidFill>
              <a:latin typeface="+mn-ea"/>
            </a:endParaRPr>
          </a:p>
        </p:txBody>
      </p:sp>
      <p:sp>
        <p:nvSpPr>
          <p:cNvPr id="9" name="爆炸形 2 8"/>
          <p:cNvSpPr/>
          <p:nvPr/>
        </p:nvSpPr>
        <p:spPr>
          <a:xfrm>
            <a:off x="6507678" y="3730569"/>
            <a:ext cx="1282535" cy="914400"/>
          </a:xfrm>
          <a:prstGeom prst="irregularSeal2">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dirty="0"/>
              <a:t>说明</a:t>
            </a:r>
          </a:p>
        </p:txBody>
      </p:sp>
    </p:spTree>
    <p:extLst>
      <p:ext uri="{BB962C8B-B14F-4D97-AF65-F5344CB8AC3E}">
        <p14:creationId xmlns:p14="http://schemas.microsoft.com/office/powerpoint/2010/main" val="3300602839"/>
      </p:ext>
    </p:extLst>
  </p:cSld>
  <p:clrMapOvr>
    <a:masterClrMapping/>
  </p:clrMapOvr>
  <mc:AlternateContent xmlns:mc="http://schemas.openxmlformats.org/markup-compatibility/2006" xmlns:p14="http://schemas.microsoft.com/office/powerpoint/2010/main">
    <mc:Choice Requires="p14">
      <p:transition spd="slow" p14:dur="800">
        <p:split orient="vert"/>
      </p:transition>
    </mc:Choice>
    <mc:Fallback xmlns="">
      <p:transition spd="slow">
        <p:split orient="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SOFA</a:t>
            </a:r>
            <a:r>
              <a:rPr lang="zh-CN" altLang="en-US" dirty="0"/>
              <a:t>实践</a:t>
            </a:r>
          </a:p>
        </p:txBody>
      </p:sp>
      <p:sp>
        <p:nvSpPr>
          <p:cNvPr id="3" name="内容占位符 2"/>
          <p:cNvSpPr>
            <a:spLocks noGrp="1"/>
          </p:cNvSpPr>
          <p:nvPr>
            <p:ph idx="1"/>
          </p:nvPr>
        </p:nvSpPr>
        <p:spPr>
          <a:xfrm>
            <a:off x="198650" y="1110895"/>
            <a:ext cx="8772942" cy="4976038"/>
          </a:xfrm>
        </p:spPr>
        <p:txBody>
          <a:bodyPr>
            <a:normAutofit/>
          </a:bodyPr>
          <a:lstStyle/>
          <a:p>
            <a:r>
              <a:rPr lang="en-US" altLang="zh-CN" sz="2000" dirty="0"/>
              <a:t>WS</a:t>
            </a:r>
            <a:r>
              <a:rPr lang="zh-CN" altLang="en-US" sz="2000" dirty="0"/>
              <a:t>调用步骤：</a:t>
            </a:r>
            <a:endParaRPr lang="en-US" altLang="zh-CN" sz="2000" dirty="0"/>
          </a:p>
          <a:p>
            <a:pPr>
              <a:buFont typeface="Wingdings" pitchFamily="2" charset="2"/>
              <a:buChar char="Ø"/>
            </a:pPr>
            <a:r>
              <a:rPr lang="zh-CN" altLang="en-US" sz="1800" dirty="0"/>
              <a:t>引入</a:t>
            </a:r>
            <a:r>
              <a:rPr lang="en-US" altLang="zh-CN" sz="1800" dirty="0"/>
              <a:t>jar</a:t>
            </a:r>
            <a:r>
              <a:rPr lang="zh-CN" altLang="en-US" sz="1800" dirty="0" smtClean="0"/>
              <a:t>包</a:t>
            </a:r>
            <a:endParaRPr lang="en-US" altLang="zh-CN" sz="1800" dirty="0" smtClean="0"/>
          </a:p>
          <a:p>
            <a:pPr marL="0" indent="0">
              <a:buNone/>
            </a:pPr>
            <a:endParaRPr lang="en-US" altLang="zh-CN" sz="1800" dirty="0" smtClean="0"/>
          </a:p>
          <a:p>
            <a:pPr marL="0" indent="0">
              <a:buNone/>
            </a:pPr>
            <a:endParaRPr lang="en-US" altLang="zh-CN" sz="1800" dirty="0"/>
          </a:p>
          <a:p>
            <a:pPr marL="0" indent="0">
              <a:buNone/>
            </a:pPr>
            <a:r>
              <a:rPr lang="zh-CN" altLang="en-US" sz="1000" b="1" dirty="0" smtClean="0">
                <a:solidFill>
                  <a:srgbClr val="FF0000"/>
                </a:solidFill>
                <a:latin typeface="微软雅黑" panose="020B0503020204020204" pitchFamily="34" charset="-122"/>
                <a:ea typeface="微软雅黑" panose="020B0503020204020204" pitchFamily="34" charset="-122"/>
              </a:rPr>
              <a:t>    </a:t>
            </a:r>
            <a:r>
              <a:rPr lang="en-US" altLang="zh-CN" sz="1000" b="1" dirty="0" smtClean="0">
                <a:solidFill>
                  <a:srgbClr val="FF0000"/>
                </a:solidFill>
                <a:latin typeface="微软雅黑" panose="020B0503020204020204" pitchFamily="34" charset="-122"/>
                <a:ea typeface="微软雅黑" panose="020B0503020204020204" pitchFamily="34" charset="-122"/>
              </a:rPr>
              <a:t>1</a:t>
            </a:r>
            <a:r>
              <a:rPr lang="zh-CN" altLang="en-US" sz="1000" b="1" dirty="0" smtClean="0">
                <a:solidFill>
                  <a:srgbClr val="FF0000"/>
                </a:solidFill>
                <a:latin typeface="微软雅黑" panose="020B0503020204020204" pitchFamily="34" charset="-122"/>
                <a:ea typeface="微软雅黑" panose="020B0503020204020204" pitchFamily="34" charset="-122"/>
              </a:rPr>
              <a:t>在</a:t>
            </a:r>
            <a:r>
              <a:rPr lang="zh-CN" altLang="en-US" sz="1000" b="1" dirty="0">
                <a:solidFill>
                  <a:srgbClr val="FF0000"/>
                </a:solidFill>
                <a:latin typeface="微软雅黑" panose="020B0503020204020204" pitchFamily="34" charset="-122"/>
                <a:ea typeface="微软雅黑" panose="020B0503020204020204" pitchFamily="34" charset="-122"/>
              </a:rPr>
              <a:t>总</a:t>
            </a:r>
            <a:r>
              <a:rPr lang="en-US" altLang="zh-CN" sz="1000" b="1" dirty="0">
                <a:solidFill>
                  <a:srgbClr val="FF0000"/>
                </a:solidFill>
                <a:latin typeface="微软雅黑" panose="020B0503020204020204" pitchFamily="34" charset="-122"/>
                <a:ea typeface="微软雅黑" panose="020B0503020204020204" pitchFamily="34" charset="-122"/>
              </a:rPr>
              <a:t>POM</a:t>
            </a:r>
            <a:r>
              <a:rPr lang="zh-CN" altLang="en-US" sz="1000" b="1" dirty="0">
                <a:solidFill>
                  <a:srgbClr val="FF0000"/>
                </a:solidFill>
                <a:latin typeface="微软雅黑" panose="020B0503020204020204" pitchFamily="34" charset="-122"/>
                <a:ea typeface="微软雅黑" panose="020B0503020204020204" pitchFamily="34" charset="-122"/>
              </a:rPr>
              <a:t>添加</a:t>
            </a:r>
            <a:r>
              <a:rPr lang="zh-CN" altLang="en-US" sz="1000" b="1" dirty="0" smtClean="0">
                <a:solidFill>
                  <a:srgbClr val="FF0000"/>
                </a:solidFill>
                <a:latin typeface="微软雅黑" panose="020B0503020204020204" pitchFamily="34" charset="-122"/>
                <a:ea typeface="微软雅黑" panose="020B0503020204020204" pitchFamily="34" charset="-122"/>
              </a:rPr>
              <a:t>依赖                                            </a:t>
            </a:r>
            <a:r>
              <a:rPr lang="en-US" altLang="zh-CN" sz="1000" b="1" dirty="0">
                <a:solidFill>
                  <a:schemeClr val="accent1"/>
                </a:solidFill>
                <a:latin typeface="微软雅黑" panose="020B0503020204020204" pitchFamily="34" charset="-122"/>
                <a:ea typeface="微软雅黑" panose="020B0503020204020204" pitchFamily="34" charset="-122"/>
              </a:rPr>
              <a:t> </a:t>
            </a:r>
            <a:r>
              <a:rPr lang="en-US" altLang="zh-CN" sz="1000" b="1" dirty="0" smtClean="0">
                <a:solidFill>
                  <a:schemeClr val="accent1"/>
                </a:solidFill>
                <a:latin typeface="微软雅黑" panose="020B0503020204020204" pitchFamily="34" charset="-122"/>
                <a:ea typeface="微软雅黑" panose="020B0503020204020204" pitchFamily="34" charset="-122"/>
              </a:rPr>
              <a:t>      </a:t>
            </a:r>
            <a:r>
              <a:rPr lang="en-US" altLang="zh-CN" sz="1000" b="1" dirty="0">
                <a:solidFill>
                  <a:srgbClr val="FF0000"/>
                </a:solidFill>
                <a:latin typeface="微软雅黑" panose="020B0503020204020204" pitchFamily="34" charset="-122"/>
                <a:ea typeface="微软雅黑" panose="020B0503020204020204" pitchFamily="34" charset="-122"/>
              </a:rPr>
              <a:t>2 service-integration</a:t>
            </a:r>
            <a:r>
              <a:rPr lang="zh-CN" altLang="en-US" sz="1000" b="1" dirty="0">
                <a:solidFill>
                  <a:srgbClr val="FF0000"/>
                </a:solidFill>
                <a:latin typeface="微软雅黑" panose="020B0503020204020204" pitchFamily="34" charset="-122"/>
                <a:ea typeface="微软雅黑" panose="020B0503020204020204" pitchFamily="34" charset="-122"/>
              </a:rPr>
              <a:t>的</a:t>
            </a:r>
            <a:r>
              <a:rPr lang="en-US" altLang="zh-CN" sz="1000" b="1" dirty="0">
                <a:solidFill>
                  <a:srgbClr val="FF0000"/>
                </a:solidFill>
                <a:latin typeface="微软雅黑" panose="020B0503020204020204" pitchFamily="34" charset="-122"/>
                <a:ea typeface="微软雅黑" panose="020B0503020204020204" pitchFamily="34" charset="-122"/>
              </a:rPr>
              <a:t>bundle</a:t>
            </a:r>
            <a:r>
              <a:rPr lang="zh-CN" altLang="en-US" sz="1000" b="1" dirty="0">
                <a:solidFill>
                  <a:srgbClr val="FF0000"/>
                </a:solidFill>
                <a:latin typeface="微软雅黑" panose="020B0503020204020204" pitchFamily="34" charset="-122"/>
                <a:ea typeface="微软雅黑" panose="020B0503020204020204" pitchFamily="34" charset="-122"/>
              </a:rPr>
              <a:t>的</a:t>
            </a:r>
            <a:r>
              <a:rPr lang="en-US" altLang="zh-CN" sz="1000" b="1" dirty="0">
                <a:solidFill>
                  <a:srgbClr val="FF0000"/>
                </a:solidFill>
                <a:latin typeface="微软雅黑" panose="020B0503020204020204" pitchFamily="34" charset="-122"/>
                <a:ea typeface="微软雅黑" panose="020B0503020204020204" pitchFamily="34" charset="-122"/>
              </a:rPr>
              <a:t>POM</a:t>
            </a:r>
            <a:r>
              <a:rPr lang="zh-CN" altLang="en-US" sz="1000" b="1" dirty="0">
                <a:solidFill>
                  <a:srgbClr val="FF0000"/>
                </a:solidFill>
                <a:latin typeface="微软雅黑" panose="020B0503020204020204" pitchFamily="34" charset="-122"/>
                <a:ea typeface="微软雅黑" panose="020B0503020204020204" pitchFamily="34" charset="-122"/>
              </a:rPr>
              <a:t>中依赖                     </a:t>
            </a:r>
            <a:r>
              <a:rPr lang="en-US" altLang="zh-CN" sz="1000" b="1" dirty="0" smtClean="0">
                <a:solidFill>
                  <a:srgbClr val="FF0000"/>
                </a:solidFill>
                <a:latin typeface="微软雅黑" panose="020B0503020204020204" pitchFamily="34" charset="-122"/>
                <a:ea typeface="微软雅黑" panose="020B0503020204020204" pitchFamily="34" charset="-122"/>
              </a:rPr>
              <a:t>3ear/ace</a:t>
            </a:r>
            <a:r>
              <a:rPr lang="zh-CN" altLang="en-US" sz="1000" b="1" dirty="0">
                <a:solidFill>
                  <a:srgbClr val="FF0000"/>
                </a:solidFill>
                <a:latin typeface="微软雅黑" panose="020B0503020204020204" pitchFamily="34" charset="-122"/>
                <a:ea typeface="微软雅黑" panose="020B0503020204020204" pitchFamily="34" charset="-122"/>
              </a:rPr>
              <a:t>的</a:t>
            </a:r>
            <a:r>
              <a:rPr lang="en-US" altLang="zh-CN" sz="1000" b="1" dirty="0">
                <a:solidFill>
                  <a:srgbClr val="FF0000"/>
                </a:solidFill>
                <a:latin typeface="微软雅黑" panose="020B0503020204020204" pitchFamily="34" charset="-122"/>
                <a:ea typeface="微软雅黑" panose="020B0503020204020204" pitchFamily="34" charset="-122"/>
              </a:rPr>
              <a:t>POM</a:t>
            </a:r>
            <a:r>
              <a:rPr lang="zh-CN" altLang="en-US" sz="1000" b="1" dirty="0">
                <a:solidFill>
                  <a:srgbClr val="FF0000"/>
                </a:solidFill>
                <a:latin typeface="微软雅黑" panose="020B0503020204020204" pitchFamily="34" charset="-122"/>
                <a:ea typeface="微软雅黑" panose="020B0503020204020204" pitchFamily="34" charset="-122"/>
              </a:rPr>
              <a:t>中依赖</a:t>
            </a:r>
            <a:endParaRPr lang="en-US" altLang="zh-CN" sz="1000" b="1" dirty="0">
              <a:solidFill>
                <a:srgbClr val="FF0000"/>
              </a:solidFill>
              <a:latin typeface="微软雅黑" panose="020B0503020204020204" pitchFamily="34" charset="-122"/>
              <a:ea typeface="微软雅黑" panose="020B0503020204020204" pitchFamily="34" charset="-122"/>
            </a:endParaRPr>
          </a:p>
          <a:p>
            <a:pPr>
              <a:buFont typeface="Wingdings" pitchFamily="2" charset="2"/>
              <a:buChar char="Ø"/>
            </a:pPr>
            <a:r>
              <a:rPr lang="zh-CN" altLang="en-US" sz="1800" dirty="0"/>
              <a:t>配置文件中添加服务方</a:t>
            </a:r>
            <a:r>
              <a:rPr lang="zh-CN" altLang="en-US" sz="1800" dirty="0" smtClean="0"/>
              <a:t>地址</a:t>
            </a:r>
            <a:endParaRPr lang="en-US" altLang="zh-CN" sz="1800" dirty="0" smtClean="0"/>
          </a:p>
          <a:p>
            <a:pPr>
              <a:buFont typeface="Wingdings" pitchFamily="2" charset="2"/>
              <a:buChar char="ü"/>
            </a:pPr>
            <a:r>
              <a:rPr lang="en-US" altLang="zh-CN" sz="1400" dirty="0" smtClean="0">
                <a:solidFill>
                  <a:srgbClr val="FF0000"/>
                </a:solidFill>
                <a:latin typeface="+mn-ea"/>
              </a:rPr>
              <a:t>auto-config.xml</a:t>
            </a:r>
            <a:endParaRPr lang="en-US" altLang="zh-CN" sz="1400" dirty="0">
              <a:solidFill>
                <a:srgbClr val="FF0000"/>
              </a:solidFill>
              <a:latin typeface="+mn-ea"/>
            </a:endParaRPr>
          </a:p>
          <a:p>
            <a:pPr>
              <a:buFont typeface="Wingdings" pitchFamily="2" charset="2"/>
              <a:buChar char="ü"/>
            </a:pPr>
            <a:r>
              <a:rPr lang="en-US" altLang="zh-CN" sz="1400" dirty="0">
                <a:solidFill>
                  <a:srgbClr val="FF0000"/>
                </a:solidFill>
                <a:latin typeface="+mn-ea"/>
              </a:rPr>
              <a:t>sofa-config.properties.vm</a:t>
            </a:r>
          </a:p>
          <a:p>
            <a:pPr>
              <a:buFont typeface="Wingdings" pitchFamily="2" charset="2"/>
              <a:buChar char="p"/>
            </a:pPr>
            <a:r>
              <a:rPr lang="en-US" altLang="zh-CN" sz="1400" dirty="0" smtClean="0">
                <a:solidFill>
                  <a:schemeClr val="accent1"/>
                </a:solidFill>
                <a:latin typeface="+mn-ea"/>
              </a:rPr>
              <a:t>auto-config.xml:</a:t>
            </a:r>
          </a:p>
          <a:p>
            <a:pPr marL="0" indent="0">
              <a:buNone/>
            </a:pPr>
            <a:r>
              <a:rPr lang="zh-CN" altLang="en-US" sz="1400" dirty="0" smtClean="0">
                <a:solidFill>
                  <a:schemeClr val="accent1"/>
                </a:solidFill>
                <a:latin typeface="+mn-ea"/>
              </a:rPr>
              <a:t>添加</a:t>
            </a:r>
            <a:r>
              <a:rPr lang="zh-CN" altLang="en-US" sz="1400" dirty="0">
                <a:solidFill>
                  <a:schemeClr val="accent1"/>
                </a:solidFill>
                <a:latin typeface="+mn-ea"/>
              </a:rPr>
              <a:t>一条</a:t>
            </a:r>
            <a:r>
              <a:rPr lang="en-US" altLang="zh-CN" sz="1400" dirty="0">
                <a:solidFill>
                  <a:schemeClr val="accent1"/>
                </a:solidFill>
                <a:latin typeface="+mn-ea"/>
              </a:rPr>
              <a:t>property</a:t>
            </a:r>
            <a:r>
              <a:rPr lang="zh-CN" altLang="en-US" sz="1400" dirty="0">
                <a:solidFill>
                  <a:schemeClr val="accent1"/>
                </a:solidFill>
                <a:latin typeface="+mn-ea"/>
              </a:rPr>
              <a:t>，可以加在</a:t>
            </a:r>
            <a:r>
              <a:rPr lang="en-US" altLang="zh-CN" sz="1400" dirty="0">
                <a:solidFill>
                  <a:schemeClr val="accent1"/>
                </a:solidFill>
                <a:latin typeface="+mn-ea"/>
              </a:rPr>
              <a:t>group name=“</a:t>
            </a:r>
            <a:r>
              <a:rPr lang="en-US" altLang="zh-CN" sz="1400" dirty="0" err="1">
                <a:solidFill>
                  <a:schemeClr val="accent1"/>
                </a:solidFill>
                <a:latin typeface="+mn-ea"/>
              </a:rPr>
              <a:t>ws</a:t>
            </a:r>
            <a:r>
              <a:rPr lang="en-US" altLang="zh-CN" sz="1400" dirty="0">
                <a:solidFill>
                  <a:schemeClr val="accent1"/>
                </a:solidFill>
                <a:latin typeface="+mn-ea"/>
              </a:rPr>
              <a:t>”</a:t>
            </a:r>
            <a:r>
              <a:rPr lang="zh-CN" altLang="en-US" sz="1400" dirty="0">
                <a:solidFill>
                  <a:schemeClr val="accent1"/>
                </a:solidFill>
                <a:latin typeface="+mn-ea"/>
              </a:rPr>
              <a:t>，如果是</a:t>
            </a:r>
            <a:r>
              <a:rPr lang="en-US" altLang="zh-CN" sz="1400" dirty="0">
                <a:solidFill>
                  <a:schemeClr val="accent1"/>
                </a:solidFill>
                <a:latin typeface="+mn-ea"/>
              </a:rPr>
              <a:t>TR</a:t>
            </a:r>
            <a:r>
              <a:rPr lang="zh-CN" altLang="en-US" sz="1400" dirty="0">
                <a:solidFill>
                  <a:schemeClr val="accent1"/>
                </a:solidFill>
                <a:latin typeface="+mn-ea"/>
              </a:rPr>
              <a:t>的，加在“</a:t>
            </a:r>
            <a:r>
              <a:rPr lang="en-US" altLang="zh-CN" sz="1400" dirty="0" err="1">
                <a:solidFill>
                  <a:schemeClr val="accent1"/>
                </a:solidFill>
                <a:latin typeface="+mn-ea"/>
              </a:rPr>
              <a:t>tr</a:t>
            </a:r>
            <a:r>
              <a:rPr lang="zh-CN" altLang="en-US" sz="1400" dirty="0">
                <a:solidFill>
                  <a:schemeClr val="accent1"/>
                </a:solidFill>
                <a:latin typeface="+mn-ea"/>
              </a:rPr>
              <a:t>”，或者自己建一个</a:t>
            </a:r>
            <a:r>
              <a:rPr lang="en-US" altLang="zh-CN" sz="1400" dirty="0">
                <a:solidFill>
                  <a:schemeClr val="accent1"/>
                </a:solidFill>
                <a:latin typeface="+mn-ea"/>
              </a:rPr>
              <a:t>group</a:t>
            </a:r>
            <a:r>
              <a:rPr lang="zh-CN" altLang="en-US" sz="1400" dirty="0">
                <a:solidFill>
                  <a:schemeClr val="accent1"/>
                </a:solidFill>
                <a:latin typeface="+mn-ea"/>
              </a:rPr>
              <a:t>，但要规范</a:t>
            </a:r>
            <a:endParaRPr lang="en-US" altLang="zh-CN" sz="1400" dirty="0">
              <a:solidFill>
                <a:schemeClr val="accent1"/>
              </a:solidFill>
              <a:latin typeface="+mn-ea"/>
            </a:endParaRPr>
          </a:p>
          <a:p>
            <a:pPr marL="0" indent="0">
              <a:buNone/>
            </a:pPr>
            <a:r>
              <a:rPr lang="en-US" altLang="zh-CN" sz="1400" dirty="0">
                <a:solidFill>
                  <a:schemeClr val="accent1"/>
                </a:solidFill>
                <a:latin typeface="+mn-ea"/>
              </a:rPr>
              <a:t>&lt;property name="cif.service.url" </a:t>
            </a:r>
            <a:r>
              <a:rPr lang="en-US" altLang="zh-CN" sz="1400" dirty="0" err="1">
                <a:solidFill>
                  <a:schemeClr val="accent1"/>
                </a:solidFill>
                <a:latin typeface="+mn-ea"/>
              </a:rPr>
              <a:t>defaultValue</a:t>
            </a:r>
            <a:r>
              <a:rPr lang="en-US" altLang="zh-CN" sz="1400" dirty="0">
                <a:solidFill>
                  <a:schemeClr val="accent1"/>
                </a:solidFill>
                <a:latin typeface="+mn-ea"/>
              </a:rPr>
              <a:t>="http://cif.stable.alipay.net:8080" description="</a:t>
            </a:r>
            <a:r>
              <a:rPr lang="zh-CN" altLang="en-US" sz="1400" dirty="0">
                <a:solidFill>
                  <a:schemeClr val="accent1"/>
                </a:solidFill>
                <a:latin typeface="+mn-ea"/>
              </a:rPr>
              <a:t>会员核心的服务地址</a:t>
            </a:r>
            <a:r>
              <a:rPr lang="en-US" altLang="zh-CN" sz="1400" dirty="0">
                <a:solidFill>
                  <a:schemeClr val="accent1"/>
                </a:solidFill>
                <a:latin typeface="+mn-ea"/>
              </a:rPr>
              <a:t>"&gt;&lt;/property</a:t>
            </a:r>
            <a:r>
              <a:rPr lang="en-US" altLang="zh-CN" sz="1400" dirty="0" smtClean="0">
                <a:solidFill>
                  <a:schemeClr val="accent1"/>
                </a:solidFill>
                <a:latin typeface="+mn-ea"/>
              </a:rPr>
              <a:t>&gt;</a:t>
            </a:r>
            <a:endParaRPr lang="en-US" altLang="zh-CN" sz="1400" dirty="0">
              <a:solidFill>
                <a:schemeClr val="accent1"/>
              </a:solidFill>
              <a:latin typeface="+mn-ea"/>
            </a:endParaRPr>
          </a:p>
          <a:p>
            <a:pPr>
              <a:buFont typeface="Wingdings" pitchFamily="2" charset="2"/>
              <a:buChar char="p"/>
            </a:pPr>
            <a:r>
              <a:rPr lang="en-US" altLang="zh-CN" sz="1400" dirty="0" smtClean="0">
                <a:solidFill>
                  <a:schemeClr val="accent1"/>
                </a:solidFill>
                <a:latin typeface="+mn-ea"/>
              </a:rPr>
              <a:t>sofa-config.properties.vm:</a:t>
            </a:r>
            <a:endParaRPr lang="en-US" altLang="zh-CN" sz="1400" dirty="0">
              <a:solidFill>
                <a:schemeClr val="accent1"/>
              </a:solidFill>
              <a:latin typeface="+mn-ea"/>
            </a:endParaRPr>
          </a:p>
          <a:p>
            <a:pPr marL="0" indent="0">
              <a:buNone/>
            </a:pPr>
            <a:r>
              <a:rPr lang="en-US" altLang="zh-CN" sz="1400" dirty="0" err="1">
                <a:solidFill>
                  <a:schemeClr val="accent1"/>
                </a:solidFill>
                <a:latin typeface="+mn-ea"/>
              </a:rPr>
              <a:t>cif_service_url</a:t>
            </a:r>
            <a:r>
              <a:rPr lang="en-US" altLang="zh-CN" sz="1400" dirty="0">
                <a:solidFill>
                  <a:schemeClr val="accent1"/>
                </a:solidFill>
                <a:latin typeface="+mn-ea"/>
              </a:rPr>
              <a:t> = ${</a:t>
            </a:r>
            <a:r>
              <a:rPr lang="en-US" altLang="zh-CN" sz="1400" dirty="0" err="1">
                <a:solidFill>
                  <a:schemeClr val="accent1"/>
                </a:solidFill>
                <a:latin typeface="+mn-ea"/>
              </a:rPr>
              <a:t>cif_service_url</a:t>
            </a:r>
            <a:r>
              <a:rPr lang="en-US" altLang="zh-CN" sz="1400" dirty="0" smtClean="0">
                <a:solidFill>
                  <a:schemeClr val="accent1"/>
                </a:solidFill>
                <a:latin typeface="+mn-ea"/>
              </a:rPr>
              <a:t>}</a:t>
            </a:r>
            <a:endParaRPr lang="en-US" altLang="zh-CN" sz="1400" dirty="0" smtClean="0">
              <a:latin typeface="+mn-ea"/>
            </a:endParaRPr>
          </a:p>
          <a:p>
            <a:pPr>
              <a:buFont typeface="Wingdings" pitchFamily="2" charset="2"/>
              <a:buChar char="Ø"/>
            </a:pPr>
            <a:r>
              <a:rPr lang="zh-CN" altLang="en-US" sz="1800" dirty="0" smtClean="0"/>
              <a:t>在</a:t>
            </a:r>
            <a:r>
              <a:rPr lang="en-US" altLang="zh-CN" sz="1800" dirty="0"/>
              <a:t>XXX-service-integration</a:t>
            </a:r>
            <a:r>
              <a:rPr lang="zh-CN" altLang="en-US" sz="1800" dirty="0"/>
              <a:t>的</a:t>
            </a:r>
            <a:r>
              <a:rPr lang="en-US" altLang="zh-CN" sz="1800" dirty="0"/>
              <a:t>bundle</a:t>
            </a:r>
            <a:r>
              <a:rPr lang="zh-CN" altLang="en-US" sz="1800" dirty="0"/>
              <a:t>中，包装</a:t>
            </a:r>
            <a:r>
              <a:rPr lang="en-US" altLang="zh-CN" sz="1800" dirty="0"/>
              <a:t>Client</a:t>
            </a:r>
            <a:r>
              <a:rPr lang="zh-CN" altLang="en-US" sz="1800" dirty="0" smtClean="0"/>
              <a:t>接口</a:t>
            </a:r>
            <a:endParaRPr lang="en-US" altLang="zh-CN" sz="1800" dirty="0" smtClean="0"/>
          </a:p>
          <a:p>
            <a:pPr marL="0" indent="0">
              <a:buNone/>
            </a:pPr>
            <a:endParaRPr lang="en-US" altLang="zh-CN" sz="1800" dirty="0"/>
          </a:p>
          <a:p>
            <a:pPr marL="0" indent="0">
              <a:buNone/>
            </a:pPr>
            <a:endParaRPr lang="zh-CN" altLang="en-US" sz="1800" dirty="0"/>
          </a:p>
        </p:txBody>
      </p:sp>
      <p:sp>
        <p:nvSpPr>
          <p:cNvPr id="4" name="灯片编号占位符 3"/>
          <p:cNvSpPr>
            <a:spLocks noGrp="1"/>
          </p:cNvSpPr>
          <p:nvPr>
            <p:ph type="sldNum" sz="quarter" idx="12"/>
          </p:nvPr>
        </p:nvSpPr>
        <p:spPr/>
        <p:txBody>
          <a:bodyPr/>
          <a:lstStyle/>
          <a:p>
            <a:fld id="{D53CB646-9C68-9A45-BA80-FD674575B784}" type="slidenum">
              <a:rPr lang="en-US" smtClean="0"/>
              <a:pPr/>
              <a:t>23</a:t>
            </a:fld>
            <a:endParaRPr lang="en-US" dirty="0"/>
          </a:p>
        </p:txBody>
      </p:sp>
      <p:sp>
        <p:nvSpPr>
          <p:cNvPr id="5" name="页脚占位符 4"/>
          <p:cNvSpPr>
            <a:spLocks noGrp="1"/>
          </p:cNvSpPr>
          <p:nvPr>
            <p:ph type="ftr" sz="quarter" idx="3"/>
          </p:nvPr>
        </p:nvSpPr>
        <p:spPr/>
        <p:txBody>
          <a:bodyPr/>
          <a:lstStyle/>
          <a:p>
            <a:r>
              <a:rPr lang="en-US" smtClean="0"/>
              <a:t>© Pactera</a:t>
            </a:r>
            <a:r>
              <a:rPr lang="en-US" altLang="zh-CN" smtClean="0"/>
              <a:t>. Confidential. </a:t>
            </a:r>
            <a:r>
              <a:rPr lang="en-US" smtClean="0"/>
              <a:t>All Rights Reserved</a:t>
            </a:r>
            <a:r>
              <a:rPr lang="en-US" altLang="zh-CN" smtClean="0"/>
              <a:t>.</a:t>
            </a:r>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650" y="1769355"/>
            <a:ext cx="2809301"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4958" y="1807880"/>
            <a:ext cx="2878833" cy="50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7491" y="1821446"/>
            <a:ext cx="2461502" cy="461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8146" y="5240148"/>
            <a:ext cx="3044920" cy="12645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0352376"/>
      </p:ext>
    </p:extLst>
  </p:cSld>
  <p:clrMapOvr>
    <a:masterClrMapping/>
  </p:clrMapOvr>
  <mc:AlternateContent xmlns:mc="http://schemas.openxmlformats.org/markup-compatibility/2006" xmlns:p14="http://schemas.microsoft.com/office/powerpoint/2010/main">
    <mc:Choice Requires="p14">
      <p:transition spd="slow" p14:dur="800">
        <p:split orient="vert"/>
      </p:transition>
    </mc:Choice>
    <mc:Fallback xmlns="">
      <p:transition spd="slow">
        <p:split orient="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SOFA</a:t>
            </a:r>
            <a:r>
              <a:rPr lang="zh-CN" altLang="en-US" dirty="0"/>
              <a:t>实践</a:t>
            </a:r>
          </a:p>
        </p:txBody>
      </p:sp>
      <p:sp>
        <p:nvSpPr>
          <p:cNvPr id="3" name="内容占位符 2"/>
          <p:cNvSpPr>
            <a:spLocks noGrp="1"/>
          </p:cNvSpPr>
          <p:nvPr>
            <p:ph idx="1"/>
          </p:nvPr>
        </p:nvSpPr>
        <p:spPr>
          <a:xfrm>
            <a:off x="177384" y="1265274"/>
            <a:ext cx="8794208" cy="4976038"/>
          </a:xfrm>
        </p:spPr>
        <p:txBody>
          <a:bodyPr/>
          <a:lstStyle/>
          <a:p>
            <a:pPr>
              <a:buFont typeface="Wingdings" pitchFamily="2" charset="2"/>
              <a:buChar char="Ø"/>
            </a:pPr>
            <a:r>
              <a:rPr lang="zh-CN" altLang="en-US" sz="1800" dirty="0"/>
              <a:t>在</a:t>
            </a:r>
            <a:r>
              <a:rPr lang="en-US" altLang="zh-CN" sz="1800" dirty="0"/>
              <a:t>XXX-service-integration</a:t>
            </a:r>
            <a:r>
              <a:rPr lang="zh-CN" altLang="en-US" sz="1800" dirty="0"/>
              <a:t>的</a:t>
            </a:r>
            <a:r>
              <a:rPr lang="en-US" altLang="zh-CN" sz="1800" dirty="0"/>
              <a:t>bundle</a:t>
            </a:r>
            <a:r>
              <a:rPr lang="zh-CN" altLang="en-US" sz="1800" dirty="0"/>
              <a:t>中，实现</a:t>
            </a:r>
            <a:r>
              <a:rPr lang="en-US" altLang="zh-CN" sz="1800" dirty="0"/>
              <a:t>Client</a:t>
            </a:r>
            <a:r>
              <a:rPr lang="zh-CN" altLang="en-US" sz="1800" dirty="0" smtClean="0"/>
              <a:t>接口</a:t>
            </a:r>
            <a:endParaRPr lang="en-US" altLang="zh-CN" sz="1800" dirty="0" smtClean="0"/>
          </a:p>
          <a:p>
            <a:pPr marL="0" indent="0">
              <a:buNone/>
            </a:pPr>
            <a:endParaRPr lang="en-US" altLang="zh-CN" sz="1800" dirty="0" smtClean="0"/>
          </a:p>
          <a:p>
            <a:pPr marL="0" indent="0">
              <a:buNone/>
            </a:pPr>
            <a:endParaRPr lang="en-US" altLang="zh-CN" sz="1800" dirty="0"/>
          </a:p>
          <a:p>
            <a:pPr marL="0" indent="0">
              <a:buNone/>
            </a:pPr>
            <a:endParaRPr lang="en-US" altLang="zh-CN" sz="1800" dirty="0" smtClean="0"/>
          </a:p>
          <a:p>
            <a:pPr marL="0" indent="0">
              <a:buNone/>
            </a:pPr>
            <a:endParaRPr lang="en-US" altLang="zh-CN" sz="1800" dirty="0"/>
          </a:p>
          <a:p>
            <a:pPr marL="0" indent="0">
              <a:buNone/>
            </a:pPr>
            <a:endParaRPr lang="en-US" altLang="zh-CN" sz="1800" dirty="0"/>
          </a:p>
          <a:p>
            <a:pPr>
              <a:buFont typeface="Wingdings" pitchFamily="2" charset="2"/>
              <a:buChar char="Ø"/>
            </a:pPr>
            <a:r>
              <a:rPr lang="zh-CN" altLang="en-US" sz="1800" dirty="0"/>
              <a:t>在</a:t>
            </a:r>
            <a:r>
              <a:rPr lang="en-US" altLang="zh-CN" sz="1800" dirty="0"/>
              <a:t>XXX-service-integration</a:t>
            </a:r>
            <a:r>
              <a:rPr lang="zh-CN" altLang="en-US" sz="1800" dirty="0"/>
              <a:t>的</a:t>
            </a:r>
            <a:r>
              <a:rPr lang="en-US" altLang="zh-CN" sz="1800" dirty="0"/>
              <a:t>bundle</a:t>
            </a:r>
            <a:r>
              <a:rPr lang="zh-CN" altLang="en-US" sz="1800" dirty="0"/>
              <a:t>配置文件中进行</a:t>
            </a:r>
            <a:r>
              <a:rPr lang="zh-CN" altLang="en-US" sz="1800" dirty="0" smtClean="0"/>
              <a:t>配置</a:t>
            </a:r>
            <a:endParaRPr lang="en-US" altLang="zh-CN" sz="1800" dirty="0" smtClean="0"/>
          </a:p>
          <a:p>
            <a:pPr marL="0" indent="0">
              <a:buNone/>
            </a:pPr>
            <a:r>
              <a:rPr lang="zh-CN" altLang="en-US" sz="1400" dirty="0" smtClean="0"/>
              <a:t>         在</a:t>
            </a:r>
            <a:r>
              <a:rPr lang="en-US" altLang="zh-CN" sz="1400" dirty="0"/>
              <a:t>resources</a:t>
            </a:r>
            <a:r>
              <a:rPr lang="zh-CN" altLang="en-US" sz="1400" dirty="0"/>
              <a:t>：</a:t>
            </a:r>
            <a:r>
              <a:rPr lang="en-US" altLang="zh-CN" sz="1400" dirty="0"/>
              <a:t>META-INF\spring</a:t>
            </a:r>
            <a:r>
              <a:rPr lang="zh-CN" altLang="en-US" sz="1400" dirty="0"/>
              <a:t>的</a:t>
            </a:r>
            <a:r>
              <a:rPr lang="en-US" altLang="zh-CN" sz="1400" dirty="0"/>
              <a:t>xxx-service-integration-xxx.xml</a:t>
            </a:r>
            <a:r>
              <a:rPr lang="zh-CN" altLang="en-US" sz="1400" dirty="0"/>
              <a:t>文件配置</a:t>
            </a:r>
            <a:r>
              <a:rPr lang="en-US" altLang="zh-CN" sz="1400" dirty="0"/>
              <a:t>bean</a:t>
            </a:r>
            <a:r>
              <a:rPr lang="zh-CN" altLang="en-US" sz="1400" dirty="0"/>
              <a:t>以及服务</a:t>
            </a:r>
            <a:endParaRPr lang="en-US" altLang="zh-CN" sz="1400" dirty="0"/>
          </a:p>
          <a:p>
            <a:endParaRPr lang="zh-CN" altLang="en-US" dirty="0"/>
          </a:p>
        </p:txBody>
      </p:sp>
      <p:sp>
        <p:nvSpPr>
          <p:cNvPr id="4" name="灯片编号占位符 3"/>
          <p:cNvSpPr>
            <a:spLocks noGrp="1"/>
          </p:cNvSpPr>
          <p:nvPr>
            <p:ph type="sldNum" sz="quarter" idx="12"/>
          </p:nvPr>
        </p:nvSpPr>
        <p:spPr/>
        <p:txBody>
          <a:bodyPr/>
          <a:lstStyle/>
          <a:p>
            <a:fld id="{D53CB646-9C68-9A45-BA80-FD674575B784}" type="slidenum">
              <a:rPr lang="en-US" smtClean="0"/>
              <a:pPr/>
              <a:t>24</a:t>
            </a:fld>
            <a:endParaRPr lang="en-US" dirty="0"/>
          </a:p>
        </p:txBody>
      </p:sp>
      <p:sp>
        <p:nvSpPr>
          <p:cNvPr id="5" name="页脚占位符 4"/>
          <p:cNvSpPr>
            <a:spLocks noGrp="1"/>
          </p:cNvSpPr>
          <p:nvPr>
            <p:ph type="ftr" sz="quarter" idx="3"/>
          </p:nvPr>
        </p:nvSpPr>
        <p:spPr/>
        <p:txBody>
          <a:bodyPr/>
          <a:lstStyle/>
          <a:p>
            <a:r>
              <a:rPr lang="en-US" smtClean="0"/>
              <a:t>© Pactera</a:t>
            </a:r>
            <a:r>
              <a:rPr lang="en-US" altLang="zh-CN" smtClean="0"/>
              <a:t>. Confidential. </a:t>
            </a:r>
            <a:r>
              <a:rPr lang="en-US" smtClean="0"/>
              <a:t>All Rights Reserved</a:t>
            </a:r>
            <a:r>
              <a:rPr lang="en-US" altLang="zh-CN" smtClean="0"/>
              <a:t>.</a:t>
            </a:r>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651" y="1516194"/>
            <a:ext cx="8636592" cy="3328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651" y="1849035"/>
            <a:ext cx="6250615" cy="44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384" y="2358740"/>
            <a:ext cx="8536221"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887" y="3816523"/>
            <a:ext cx="5990160" cy="11628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651" y="5380618"/>
            <a:ext cx="8958991" cy="975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矩形 10"/>
          <p:cNvSpPr/>
          <p:nvPr/>
        </p:nvSpPr>
        <p:spPr>
          <a:xfrm>
            <a:off x="692719" y="5064581"/>
            <a:ext cx="6104663" cy="307777"/>
          </a:xfrm>
          <a:prstGeom prst="rect">
            <a:avLst/>
          </a:prstGeom>
        </p:spPr>
        <p:txBody>
          <a:bodyPr wrap="square">
            <a:spAutoFit/>
          </a:bodyPr>
          <a:lstStyle/>
          <a:p>
            <a:r>
              <a:rPr lang="en-US" altLang="zh-CN" sz="1400" dirty="0">
                <a:solidFill>
                  <a:srgbClr val="004280"/>
                </a:solidFill>
              </a:rPr>
              <a:t>Client</a:t>
            </a:r>
            <a:r>
              <a:rPr lang="zh-CN" altLang="en-US" sz="1400" dirty="0">
                <a:solidFill>
                  <a:srgbClr val="004280"/>
                </a:solidFill>
              </a:rPr>
              <a:t>的</a:t>
            </a:r>
            <a:r>
              <a:rPr lang="en-US" altLang="zh-CN" sz="1400" dirty="0">
                <a:solidFill>
                  <a:srgbClr val="004280"/>
                </a:solidFill>
              </a:rPr>
              <a:t>bean</a:t>
            </a:r>
            <a:r>
              <a:rPr lang="zh-CN" altLang="en-US" sz="1400" dirty="0">
                <a:solidFill>
                  <a:srgbClr val="004280"/>
                </a:solidFill>
              </a:rPr>
              <a:t>定义，并发布为</a:t>
            </a:r>
            <a:r>
              <a:rPr lang="en-US" altLang="zh-CN" sz="1400" dirty="0">
                <a:solidFill>
                  <a:srgbClr val="004280"/>
                </a:solidFill>
              </a:rPr>
              <a:t>bundle</a:t>
            </a:r>
            <a:r>
              <a:rPr lang="zh-CN" altLang="en-US" sz="1400" dirty="0">
                <a:solidFill>
                  <a:srgbClr val="004280"/>
                </a:solidFill>
              </a:rPr>
              <a:t>间服务</a:t>
            </a:r>
            <a:endParaRPr lang="en-US" altLang="zh-CN" sz="1400" dirty="0">
              <a:solidFill>
                <a:srgbClr val="004280"/>
              </a:solidFill>
            </a:endParaRPr>
          </a:p>
        </p:txBody>
      </p:sp>
      <p:sp>
        <p:nvSpPr>
          <p:cNvPr id="12" name="五角星 11"/>
          <p:cNvSpPr/>
          <p:nvPr/>
        </p:nvSpPr>
        <p:spPr>
          <a:xfrm>
            <a:off x="177384" y="4909362"/>
            <a:ext cx="412089" cy="507801"/>
          </a:xfrm>
          <a:prstGeom prst="star5">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13" name="五角星 12"/>
          <p:cNvSpPr/>
          <p:nvPr/>
        </p:nvSpPr>
        <p:spPr>
          <a:xfrm>
            <a:off x="85842" y="3308722"/>
            <a:ext cx="412089" cy="507801"/>
          </a:xfrm>
          <a:prstGeom prst="star5">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75044399"/>
      </p:ext>
    </p:extLst>
  </p:cSld>
  <p:clrMapOvr>
    <a:masterClrMapping/>
  </p:clrMapOvr>
  <mc:AlternateContent xmlns:mc="http://schemas.openxmlformats.org/markup-compatibility/2006" xmlns:p14="http://schemas.microsoft.com/office/powerpoint/2010/main">
    <mc:Choice Requires="p14">
      <p:transition spd="slow" p14:dur="800">
        <p:split orient="vert"/>
      </p:transition>
    </mc:Choice>
    <mc:Fallback xmlns="">
      <p:transition spd="slow">
        <p:split orient="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SOFA</a:t>
            </a:r>
            <a:r>
              <a:rPr lang="zh-CN" altLang="en-US" dirty="0"/>
              <a:t>实践</a:t>
            </a:r>
          </a:p>
        </p:txBody>
      </p:sp>
      <p:sp>
        <p:nvSpPr>
          <p:cNvPr id="3" name="内容占位符 2"/>
          <p:cNvSpPr>
            <a:spLocks noGrp="1"/>
          </p:cNvSpPr>
          <p:nvPr>
            <p:ph idx="1"/>
          </p:nvPr>
        </p:nvSpPr>
        <p:spPr>
          <a:xfrm>
            <a:off x="198650" y="1110895"/>
            <a:ext cx="8772942" cy="4976038"/>
          </a:xfrm>
        </p:spPr>
        <p:txBody>
          <a:bodyPr>
            <a:normAutofit/>
          </a:bodyPr>
          <a:lstStyle/>
          <a:p>
            <a:r>
              <a:rPr lang="zh-CN" altLang="en-US" sz="2000" dirty="0" smtClean="0"/>
              <a:t>消息订阅</a:t>
            </a:r>
            <a:endParaRPr lang="en-US" altLang="zh-CN" sz="2000" dirty="0" smtClean="0"/>
          </a:p>
          <a:p>
            <a:pPr>
              <a:buFont typeface="Wingdings" pitchFamily="2" charset="2"/>
              <a:buChar char="Ø"/>
            </a:pPr>
            <a:r>
              <a:rPr lang="zh-CN" altLang="zh-CN" sz="1800" dirty="0"/>
              <a:t>在</a:t>
            </a:r>
            <a:r>
              <a:rPr lang="en-US" altLang="zh-CN" sz="1800" dirty="0" err="1"/>
              <a:t>msgbroker</a:t>
            </a:r>
            <a:r>
              <a:rPr lang="en-US" altLang="zh-CN" sz="1800" dirty="0"/>
              <a:t> </a:t>
            </a:r>
            <a:r>
              <a:rPr lang="zh-CN" altLang="zh-CN" sz="1800" dirty="0"/>
              <a:t>配置订阅</a:t>
            </a:r>
            <a:r>
              <a:rPr lang="zh-CN" altLang="zh-CN" sz="1800" dirty="0" smtClean="0"/>
              <a:t>关系</a:t>
            </a:r>
            <a:endParaRPr lang="en-US" altLang="zh-CN" sz="1800" dirty="0" smtClean="0"/>
          </a:p>
          <a:p>
            <a:pPr marL="0" indent="0">
              <a:buNone/>
            </a:pPr>
            <a:r>
              <a:rPr lang="en-US" altLang="zh-CN" sz="1800" dirty="0"/>
              <a:t>http://zconsole.stable.alipay.net/msgbroker/devSubscriptions.htm</a:t>
            </a:r>
            <a:endParaRPr lang="zh-CN" altLang="zh-CN" sz="1800" dirty="0"/>
          </a:p>
          <a:p>
            <a:pPr marL="0" indent="0">
              <a:buNone/>
            </a:pPr>
            <a:r>
              <a:rPr lang="zh-CN" altLang="zh-CN" sz="1800" dirty="0"/>
              <a:t>首先通过</a:t>
            </a:r>
            <a:r>
              <a:rPr lang="en-US" altLang="zh-CN" sz="1800" dirty="0"/>
              <a:t>topic </a:t>
            </a:r>
            <a:r>
              <a:rPr lang="zh-CN" altLang="zh-CN" sz="1800" dirty="0"/>
              <a:t>和</a:t>
            </a:r>
            <a:r>
              <a:rPr lang="en-US" altLang="zh-CN" sz="1800" dirty="0" err="1"/>
              <a:t>groupId</a:t>
            </a:r>
            <a:r>
              <a:rPr lang="en-US" altLang="zh-CN" sz="1800" dirty="0"/>
              <a:t> </a:t>
            </a:r>
            <a:r>
              <a:rPr lang="zh-CN" altLang="zh-CN" sz="1800" dirty="0"/>
              <a:t>查询当前订阅关系。如果未订阅指定事件则需要</a:t>
            </a:r>
            <a:r>
              <a:rPr lang="zh-CN" altLang="zh-CN" sz="1800" dirty="0" smtClean="0"/>
              <a:t>在订阅</a:t>
            </a:r>
            <a:r>
              <a:rPr lang="zh-CN" altLang="zh-CN" sz="1800" dirty="0"/>
              <a:t>的子消息类型 中添加订阅事件的</a:t>
            </a:r>
            <a:r>
              <a:rPr lang="en-US" altLang="zh-CN" sz="1800" dirty="0" err="1"/>
              <a:t>eventCode</a:t>
            </a:r>
            <a:endParaRPr lang="zh-CN" altLang="zh-CN" sz="1800" dirty="0"/>
          </a:p>
          <a:p>
            <a:pPr marL="0" indent="0">
              <a:buNone/>
            </a:pPr>
            <a:endParaRPr lang="en-US" altLang="zh-CN" sz="1800" dirty="0" smtClean="0"/>
          </a:p>
          <a:p>
            <a:pPr marL="0" indent="0">
              <a:buNone/>
            </a:pPr>
            <a:endParaRPr lang="en-US" altLang="zh-CN" sz="1800" dirty="0"/>
          </a:p>
          <a:p>
            <a:pPr marL="0" indent="0">
              <a:buNone/>
            </a:pPr>
            <a:endParaRPr lang="en-US" altLang="zh-CN" sz="1800" dirty="0" smtClean="0"/>
          </a:p>
          <a:p>
            <a:pPr marL="0" indent="0">
              <a:buNone/>
            </a:pPr>
            <a:endParaRPr lang="en-US" altLang="zh-CN" sz="1800" dirty="0"/>
          </a:p>
          <a:p>
            <a:pPr marL="0" indent="0">
              <a:buNone/>
            </a:pPr>
            <a:endParaRPr lang="en-US" altLang="zh-CN" sz="1800" dirty="0" smtClean="0"/>
          </a:p>
          <a:p>
            <a:pPr marL="0" indent="0">
              <a:buNone/>
            </a:pPr>
            <a:endParaRPr lang="en-US" altLang="zh-CN" sz="1800" dirty="0"/>
          </a:p>
          <a:p>
            <a:pPr marL="0" indent="0">
              <a:buNone/>
            </a:pPr>
            <a:endParaRPr lang="en-US" altLang="zh-CN" sz="1800" dirty="0" smtClean="0"/>
          </a:p>
          <a:p>
            <a:pPr marL="0" indent="0">
              <a:buNone/>
            </a:pPr>
            <a:endParaRPr lang="en-US" altLang="zh-CN" sz="1800" dirty="0" smtClean="0"/>
          </a:p>
          <a:p>
            <a:pPr marL="0" indent="0">
              <a:buNone/>
            </a:pPr>
            <a:endParaRPr lang="en-US" altLang="zh-CN" sz="1800" dirty="0"/>
          </a:p>
          <a:p>
            <a:pPr marL="0" indent="0">
              <a:buNone/>
            </a:pPr>
            <a:endParaRPr lang="en-US" altLang="zh-CN" sz="1800" dirty="0" smtClean="0"/>
          </a:p>
          <a:p>
            <a:pPr marL="0" indent="0">
              <a:buNone/>
            </a:pPr>
            <a:endParaRPr lang="en-US" altLang="zh-CN" sz="1800" dirty="0" smtClean="0"/>
          </a:p>
          <a:p>
            <a:endParaRPr lang="zh-CN" altLang="en-US" dirty="0"/>
          </a:p>
        </p:txBody>
      </p:sp>
      <p:sp>
        <p:nvSpPr>
          <p:cNvPr id="4" name="灯片编号占位符 3"/>
          <p:cNvSpPr>
            <a:spLocks noGrp="1"/>
          </p:cNvSpPr>
          <p:nvPr>
            <p:ph type="sldNum" sz="quarter" idx="12"/>
          </p:nvPr>
        </p:nvSpPr>
        <p:spPr/>
        <p:txBody>
          <a:bodyPr/>
          <a:lstStyle/>
          <a:p>
            <a:fld id="{D53CB646-9C68-9A45-BA80-FD674575B784}" type="slidenum">
              <a:rPr lang="en-US" smtClean="0"/>
              <a:pPr/>
              <a:t>25</a:t>
            </a:fld>
            <a:endParaRPr lang="en-US" dirty="0"/>
          </a:p>
        </p:txBody>
      </p:sp>
      <p:sp>
        <p:nvSpPr>
          <p:cNvPr id="5" name="页脚占位符 4"/>
          <p:cNvSpPr>
            <a:spLocks noGrp="1"/>
          </p:cNvSpPr>
          <p:nvPr>
            <p:ph type="ftr" sz="quarter" idx="3"/>
          </p:nvPr>
        </p:nvSpPr>
        <p:spPr/>
        <p:txBody>
          <a:bodyPr/>
          <a:lstStyle/>
          <a:p>
            <a:r>
              <a:rPr lang="en-US" smtClean="0"/>
              <a:t>© Pactera</a:t>
            </a:r>
            <a:r>
              <a:rPr lang="en-US" altLang="zh-CN" smtClean="0"/>
              <a:t>. Confidential. </a:t>
            </a:r>
            <a:r>
              <a:rPr lang="en-US" smtClean="0"/>
              <a:t>All Rights Reserved</a:t>
            </a:r>
            <a:r>
              <a:rPr lang="en-US" altLang="zh-CN" smtClean="0"/>
              <a:t>.</a:t>
            </a:r>
            <a:endParaRPr lang="en-US" dirty="0"/>
          </a:p>
        </p:txBody>
      </p:sp>
      <p:pic>
        <p:nvPicPr>
          <p:cNvPr id="6" name="图片 5"/>
          <p:cNvPicPr/>
          <p:nvPr/>
        </p:nvPicPr>
        <p:blipFill>
          <a:blip r:embed="rId2"/>
          <a:srcRect/>
          <a:stretch>
            <a:fillRect/>
          </a:stretch>
        </p:blipFill>
        <p:spPr bwMode="auto">
          <a:xfrm>
            <a:off x="0" y="2842177"/>
            <a:ext cx="5274310" cy="2574925"/>
          </a:xfrm>
          <a:prstGeom prst="rect">
            <a:avLst/>
          </a:prstGeom>
          <a:noFill/>
          <a:ln w="9525">
            <a:noFill/>
            <a:miter lim="800000"/>
            <a:headEnd/>
            <a:tailEnd/>
          </a:ln>
        </p:spPr>
      </p:pic>
      <p:pic>
        <p:nvPicPr>
          <p:cNvPr id="7" name="图片 6"/>
          <p:cNvPicPr/>
          <p:nvPr/>
        </p:nvPicPr>
        <p:blipFill>
          <a:blip r:embed="rId3"/>
          <a:srcRect/>
          <a:stretch>
            <a:fillRect/>
          </a:stretch>
        </p:blipFill>
        <p:spPr bwMode="auto">
          <a:xfrm>
            <a:off x="5414315" y="2730066"/>
            <a:ext cx="3557277" cy="1730375"/>
          </a:xfrm>
          <a:prstGeom prst="rect">
            <a:avLst/>
          </a:prstGeom>
          <a:noFill/>
          <a:ln w="9525">
            <a:noFill/>
            <a:miter lim="800000"/>
            <a:headEnd/>
            <a:tailEnd/>
          </a:ln>
        </p:spPr>
      </p:pic>
    </p:spTree>
    <p:extLst>
      <p:ext uri="{BB962C8B-B14F-4D97-AF65-F5344CB8AC3E}">
        <p14:creationId xmlns:p14="http://schemas.microsoft.com/office/powerpoint/2010/main" val="3534610721"/>
      </p:ext>
    </p:extLst>
  </p:cSld>
  <p:clrMapOvr>
    <a:masterClrMapping/>
  </p:clrMapOvr>
  <mc:AlternateContent xmlns:mc="http://schemas.openxmlformats.org/markup-compatibility/2006" xmlns:p14="http://schemas.microsoft.com/office/powerpoint/2010/main">
    <mc:Choice Requires="p14">
      <p:transition spd="slow" p14:dur="800">
        <p:split orient="vert"/>
      </p:transition>
    </mc:Choice>
    <mc:Fallback xmlns="">
      <p:transition spd="slow">
        <p:split orient="ver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SOFA</a:t>
            </a:r>
            <a:r>
              <a:rPr lang="zh-CN" altLang="en-US" dirty="0"/>
              <a:t>实践</a:t>
            </a:r>
          </a:p>
        </p:txBody>
      </p:sp>
      <p:sp>
        <p:nvSpPr>
          <p:cNvPr id="4" name="灯片编号占位符 3"/>
          <p:cNvSpPr>
            <a:spLocks noGrp="1"/>
          </p:cNvSpPr>
          <p:nvPr>
            <p:ph type="sldNum" sz="quarter" idx="12"/>
          </p:nvPr>
        </p:nvSpPr>
        <p:spPr/>
        <p:txBody>
          <a:bodyPr/>
          <a:lstStyle/>
          <a:p>
            <a:fld id="{D53CB646-9C68-9A45-BA80-FD674575B784}" type="slidenum">
              <a:rPr lang="en-US" smtClean="0"/>
              <a:pPr/>
              <a:t>26</a:t>
            </a:fld>
            <a:endParaRPr lang="en-US" dirty="0"/>
          </a:p>
        </p:txBody>
      </p:sp>
      <p:sp>
        <p:nvSpPr>
          <p:cNvPr id="5" name="页脚占位符 4"/>
          <p:cNvSpPr>
            <a:spLocks noGrp="1"/>
          </p:cNvSpPr>
          <p:nvPr>
            <p:ph type="ftr" sz="quarter" idx="3"/>
          </p:nvPr>
        </p:nvSpPr>
        <p:spPr/>
        <p:txBody>
          <a:bodyPr/>
          <a:lstStyle/>
          <a:p>
            <a:r>
              <a:rPr lang="en-US" smtClean="0"/>
              <a:t>© Pactera</a:t>
            </a:r>
            <a:r>
              <a:rPr lang="en-US" altLang="zh-CN" smtClean="0"/>
              <a:t>. Confidential. </a:t>
            </a:r>
            <a:r>
              <a:rPr lang="en-US" smtClean="0"/>
              <a:t>All Rights Reserved</a:t>
            </a:r>
            <a:r>
              <a:rPr lang="en-US" altLang="zh-CN" smtClean="0"/>
              <a:t>.</a:t>
            </a:r>
            <a:endParaRPr lang="en-US" dirty="0"/>
          </a:p>
        </p:txBody>
      </p:sp>
      <p:pic>
        <p:nvPicPr>
          <p:cNvPr id="6" name="内容占位符 5"/>
          <p:cNvPicPr>
            <a:picLocks noGrp="1"/>
          </p:cNvPicPr>
          <p:nvPr>
            <p:ph idx="1"/>
          </p:nvPr>
        </p:nvPicPr>
        <p:blipFill>
          <a:blip r:embed="rId2"/>
          <a:srcRect/>
          <a:stretch>
            <a:fillRect/>
          </a:stretch>
        </p:blipFill>
        <p:spPr bwMode="auto">
          <a:xfrm>
            <a:off x="177384" y="943398"/>
            <a:ext cx="5331482" cy="2524197"/>
          </a:xfrm>
          <a:prstGeom prst="rect">
            <a:avLst/>
          </a:prstGeom>
          <a:noFill/>
          <a:ln w="9525">
            <a:noFill/>
            <a:miter lim="800000"/>
            <a:headEnd/>
            <a:tailEnd/>
          </a:ln>
        </p:spPr>
      </p:pic>
      <p:pic>
        <p:nvPicPr>
          <p:cNvPr id="7" name="图片 6"/>
          <p:cNvPicPr/>
          <p:nvPr/>
        </p:nvPicPr>
        <p:blipFill>
          <a:blip r:embed="rId3"/>
          <a:srcRect/>
          <a:stretch>
            <a:fillRect/>
          </a:stretch>
        </p:blipFill>
        <p:spPr bwMode="auto">
          <a:xfrm>
            <a:off x="177384" y="3741585"/>
            <a:ext cx="7120842" cy="2763120"/>
          </a:xfrm>
          <a:prstGeom prst="rect">
            <a:avLst/>
          </a:prstGeom>
          <a:noFill/>
          <a:ln w="9525">
            <a:noFill/>
            <a:miter lim="800000"/>
            <a:headEnd/>
            <a:tailEnd/>
          </a:ln>
        </p:spPr>
      </p:pic>
      <p:sp>
        <p:nvSpPr>
          <p:cNvPr id="8" name="矩形 7"/>
          <p:cNvSpPr/>
          <p:nvPr/>
        </p:nvSpPr>
        <p:spPr>
          <a:xfrm>
            <a:off x="5644439" y="1359508"/>
            <a:ext cx="3057896" cy="1384995"/>
          </a:xfrm>
          <a:prstGeom prst="rect">
            <a:avLst/>
          </a:prstGeom>
        </p:spPr>
        <p:txBody>
          <a:bodyPr wrap="square">
            <a:spAutoFit/>
          </a:bodyPr>
          <a:lstStyle/>
          <a:p>
            <a:r>
              <a:rPr lang="zh-CN" altLang="zh-CN" sz="1200" dirty="0">
                <a:solidFill>
                  <a:srgbClr val="004281"/>
                </a:solidFill>
              </a:rPr>
              <a:t>在</a:t>
            </a:r>
            <a:r>
              <a:rPr lang="en-US" altLang="zh-CN" sz="1200" dirty="0">
                <a:solidFill>
                  <a:srgbClr val="004281"/>
                </a:solidFill>
              </a:rPr>
              <a:t>bindings</a:t>
            </a:r>
            <a:r>
              <a:rPr lang="zh-CN" altLang="zh-CN" sz="1200" dirty="0">
                <a:solidFill>
                  <a:srgbClr val="004281"/>
                </a:solidFill>
              </a:rPr>
              <a:t>中查看到该信息。在提交通信技术支持进行配置是需要使用到该信息</a:t>
            </a:r>
          </a:p>
          <a:p>
            <a:r>
              <a:rPr lang="en-US" altLang="zh-CN" sz="1200" dirty="0">
                <a:solidFill>
                  <a:srgbClr val="004281"/>
                </a:solidFill>
              </a:rPr>
              <a:t>[Binding topic=`TP_F_SC` key=`EC_OVERSEAPROD_CHECK_TAX_E_STATUS` </a:t>
            </a:r>
            <a:r>
              <a:rPr lang="en-US" altLang="zh-CN" sz="1200" dirty="0" err="1">
                <a:solidFill>
                  <a:srgbClr val="004281"/>
                </a:solidFill>
              </a:rPr>
              <a:t>exchangeType</a:t>
            </a:r>
            <a:r>
              <a:rPr lang="en-US" altLang="zh-CN" sz="1200" dirty="0">
                <a:solidFill>
                  <a:srgbClr val="004281"/>
                </a:solidFill>
              </a:rPr>
              <a:t>=`DIRECT` </a:t>
            </a:r>
            <a:r>
              <a:rPr lang="en-US" altLang="zh-CN" sz="1200" dirty="0" err="1">
                <a:solidFill>
                  <a:srgbClr val="004281"/>
                </a:solidFill>
              </a:rPr>
              <a:t>waterMark</a:t>
            </a:r>
            <a:r>
              <a:rPr lang="en-US" altLang="zh-CN" sz="1200" dirty="0">
                <a:solidFill>
                  <a:srgbClr val="004281"/>
                </a:solidFill>
              </a:rPr>
              <a:t>=`-1` group=`S-OVERSEAPROD-TAX` persistence=`false` ]</a:t>
            </a:r>
            <a:endParaRPr lang="zh-CN" altLang="zh-CN" sz="1200" dirty="0">
              <a:solidFill>
                <a:srgbClr val="004281"/>
              </a:solidFill>
            </a:endParaRPr>
          </a:p>
        </p:txBody>
      </p:sp>
      <p:sp>
        <p:nvSpPr>
          <p:cNvPr id="9" name="爆炸形 2 8"/>
          <p:cNvSpPr/>
          <p:nvPr/>
        </p:nvSpPr>
        <p:spPr>
          <a:xfrm>
            <a:off x="5424745" y="661941"/>
            <a:ext cx="914400" cy="914400"/>
          </a:xfrm>
          <a:prstGeom prst="irregularSeal2">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dirty="0" smtClean="0"/>
              <a:t>注意</a:t>
            </a:r>
            <a:endParaRPr lang="zh-CN" altLang="en-US" dirty="0"/>
          </a:p>
        </p:txBody>
      </p:sp>
    </p:spTree>
    <p:extLst>
      <p:ext uri="{BB962C8B-B14F-4D97-AF65-F5344CB8AC3E}">
        <p14:creationId xmlns:p14="http://schemas.microsoft.com/office/powerpoint/2010/main" val="3455649185"/>
      </p:ext>
    </p:extLst>
  </p:cSld>
  <p:clrMapOvr>
    <a:masterClrMapping/>
  </p:clrMapOvr>
  <mc:AlternateContent xmlns:mc="http://schemas.openxmlformats.org/markup-compatibility/2006" xmlns:p14="http://schemas.microsoft.com/office/powerpoint/2010/main">
    <mc:Choice Requires="p14">
      <p:transition spd="slow" p14:dur="800">
        <p:split orient="vert"/>
      </p:transition>
    </mc:Choice>
    <mc:Fallback xmlns="">
      <p:transition spd="slow">
        <p:split orient="vert"/>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SOFA</a:t>
            </a:r>
            <a:r>
              <a:rPr lang="zh-CN" altLang="en-US" dirty="0"/>
              <a:t>实践</a:t>
            </a:r>
          </a:p>
        </p:txBody>
      </p:sp>
      <p:sp>
        <p:nvSpPr>
          <p:cNvPr id="3" name="内容占位符 2"/>
          <p:cNvSpPr>
            <a:spLocks noGrp="1"/>
          </p:cNvSpPr>
          <p:nvPr>
            <p:ph idx="1"/>
          </p:nvPr>
        </p:nvSpPr>
        <p:spPr>
          <a:xfrm>
            <a:off x="198650" y="1265273"/>
            <a:ext cx="8772942" cy="5239431"/>
          </a:xfrm>
        </p:spPr>
        <p:txBody>
          <a:bodyPr>
            <a:normAutofit/>
          </a:bodyPr>
          <a:lstStyle/>
          <a:p>
            <a:pPr>
              <a:buFont typeface="Wingdings" pitchFamily="2" charset="2"/>
              <a:buChar char="Ø"/>
            </a:pPr>
            <a:r>
              <a:rPr lang="zh-CN" altLang="zh-CN" sz="1800" dirty="0"/>
              <a:t>在代码中订阅该</a:t>
            </a:r>
            <a:r>
              <a:rPr lang="zh-CN" altLang="zh-CN" sz="1800" dirty="0" smtClean="0"/>
              <a:t>事件</a:t>
            </a:r>
            <a:endParaRPr lang="en-US" altLang="zh-CN" sz="1800" dirty="0" smtClean="0"/>
          </a:p>
          <a:p>
            <a:pPr marL="0" indent="0">
              <a:buNone/>
            </a:pPr>
            <a:r>
              <a:rPr lang="en-US" altLang="zh-CN" sz="1800" dirty="0" smtClean="0"/>
              <a:t>XXX-core-service </a:t>
            </a:r>
            <a:r>
              <a:rPr lang="en-US" altLang="zh-CN" sz="1800" dirty="0"/>
              <a:t>bundle </a:t>
            </a:r>
            <a:r>
              <a:rPr lang="zh-CN" altLang="zh-CN" sz="1800" dirty="0"/>
              <a:t>中的</a:t>
            </a:r>
            <a:r>
              <a:rPr lang="en-US" altLang="zh-CN" sz="1800" dirty="0"/>
              <a:t>spring </a:t>
            </a:r>
            <a:r>
              <a:rPr lang="zh-CN" altLang="zh-CN" sz="1800" dirty="0"/>
              <a:t>配置文件中</a:t>
            </a:r>
            <a:r>
              <a:rPr lang="zh-CN" altLang="zh-CN" sz="1800" dirty="0" smtClean="0"/>
              <a:t>配置</a:t>
            </a:r>
            <a:endParaRPr lang="en-US" altLang="zh-CN" sz="1800" dirty="0" smtClean="0"/>
          </a:p>
          <a:p>
            <a:pPr marL="0" indent="0">
              <a:buNone/>
            </a:pPr>
            <a:endParaRPr lang="en-US" altLang="zh-CN" sz="1800" dirty="0" smtClean="0"/>
          </a:p>
          <a:p>
            <a:pPr marL="0" indent="0">
              <a:buNone/>
            </a:pPr>
            <a:endParaRPr lang="en-US" altLang="zh-CN" sz="1800" dirty="0"/>
          </a:p>
          <a:p>
            <a:pPr marL="0" indent="0">
              <a:buNone/>
            </a:pPr>
            <a:endParaRPr lang="en-US" altLang="zh-CN" sz="1800" dirty="0" smtClean="0"/>
          </a:p>
          <a:p>
            <a:pPr marL="0" indent="0">
              <a:buNone/>
            </a:pPr>
            <a:endParaRPr lang="en-US" altLang="zh-CN" sz="1800" dirty="0"/>
          </a:p>
          <a:p>
            <a:pPr marL="0" indent="0">
              <a:buNone/>
            </a:pPr>
            <a:endParaRPr lang="en-US" altLang="zh-CN" sz="1800" dirty="0" smtClean="0"/>
          </a:p>
          <a:p>
            <a:pPr marL="0" indent="0">
              <a:buNone/>
            </a:pPr>
            <a:endParaRPr lang="en-US" altLang="zh-CN" sz="1800" dirty="0"/>
          </a:p>
          <a:p>
            <a:pPr marL="0" indent="0">
              <a:buNone/>
            </a:pPr>
            <a:endParaRPr lang="en-US" altLang="zh-CN" sz="1800" dirty="0" smtClean="0"/>
          </a:p>
          <a:p>
            <a:pPr marL="0" indent="0">
              <a:buNone/>
            </a:pPr>
            <a:endParaRPr lang="en-US" altLang="zh-CN" sz="1800" dirty="0"/>
          </a:p>
          <a:p>
            <a:pPr marL="0" indent="0">
              <a:buNone/>
            </a:pPr>
            <a:endParaRPr lang="en-US" altLang="zh-CN" sz="1800" dirty="0" smtClean="0"/>
          </a:p>
          <a:p>
            <a:pPr marL="0" indent="0">
              <a:buNone/>
            </a:pPr>
            <a:endParaRPr lang="en-US" altLang="zh-CN" sz="1800" dirty="0"/>
          </a:p>
          <a:p>
            <a:pPr marL="0" indent="0">
              <a:buNone/>
            </a:pPr>
            <a:endParaRPr lang="en-US" altLang="zh-CN" sz="1800" dirty="0" smtClean="0"/>
          </a:p>
          <a:p>
            <a:pPr marL="0" indent="0">
              <a:buNone/>
            </a:pPr>
            <a:r>
              <a:rPr lang="zh-CN" altLang="en-US" sz="1800" dirty="0" smtClean="0"/>
              <a:t>在</a:t>
            </a:r>
            <a:r>
              <a:rPr lang="en-US" altLang="zh-CN" sz="1800" dirty="0" smtClean="0"/>
              <a:t>XXX-biz-XXXX</a:t>
            </a:r>
            <a:r>
              <a:rPr lang="zh-CN" altLang="en-US" sz="1800" dirty="0" smtClean="0"/>
              <a:t>的</a:t>
            </a:r>
            <a:r>
              <a:rPr lang="en-US" altLang="zh-CN" sz="1800" dirty="0" smtClean="0"/>
              <a:t>spring</a:t>
            </a:r>
            <a:r>
              <a:rPr lang="zh-CN" altLang="en-US" sz="1800" dirty="0" smtClean="0"/>
              <a:t>配置文件中配置消息处理类</a:t>
            </a:r>
            <a:endParaRPr lang="en-US" altLang="zh-CN" sz="1800" dirty="0" smtClean="0"/>
          </a:p>
          <a:p>
            <a:pPr marL="0" indent="0">
              <a:buNone/>
            </a:pPr>
            <a:r>
              <a:rPr lang="en-US" altLang="zh-CN" sz="1800" dirty="0"/>
              <a:t>&lt;</a:t>
            </a:r>
            <a:r>
              <a:rPr lang="en-US" altLang="zh-CN" sz="1800" dirty="0" smtClean="0"/>
              <a:t>bean  id</a:t>
            </a:r>
            <a:r>
              <a:rPr lang="en-US" altLang="zh-CN" sz="1800" dirty="0"/>
              <a:t>=</a:t>
            </a:r>
            <a:r>
              <a:rPr lang="en-US" altLang="zh-CN" sz="1800" i="1" dirty="0"/>
              <a:t>"</a:t>
            </a:r>
            <a:r>
              <a:rPr lang="en-US" altLang="zh-CN" sz="1800" i="1" dirty="0" err="1" smtClean="0"/>
              <a:t>taxRefundCheckEventHandler</a:t>
            </a:r>
            <a:r>
              <a:rPr lang="en-US" altLang="zh-CN" sz="1800" i="1" dirty="0" smtClean="0"/>
              <a:t>“</a:t>
            </a:r>
            <a:r>
              <a:rPr lang="en-US" altLang="zh-CN" sz="1800" dirty="0" smtClean="0"/>
              <a:t>  </a:t>
            </a:r>
          </a:p>
          <a:p>
            <a:pPr marL="0" indent="0">
              <a:buNone/>
            </a:pPr>
            <a:r>
              <a:rPr lang="en-US" altLang="zh-CN" sz="1800" dirty="0" smtClean="0"/>
              <a:t>class</a:t>
            </a:r>
            <a:r>
              <a:rPr lang="en-US" altLang="zh-CN" sz="1800" dirty="0"/>
              <a:t>=</a:t>
            </a:r>
            <a:r>
              <a:rPr lang="en-US" altLang="zh-CN" sz="1800" i="1" dirty="0"/>
              <a:t>"com.alipay.overseaprod.biz.tax.event.loan.TaxRefundCheckEventHandler"</a:t>
            </a:r>
            <a:r>
              <a:rPr lang="en-US" altLang="zh-CN" sz="1800" dirty="0"/>
              <a:t>/&gt;</a:t>
            </a:r>
            <a:endParaRPr lang="zh-CN" altLang="zh-CN" sz="1800" dirty="0"/>
          </a:p>
          <a:p>
            <a:pPr marL="0" indent="0">
              <a:buNone/>
            </a:pPr>
            <a:endParaRPr lang="en-US" altLang="zh-CN" sz="1800" dirty="0" smtClean="0"/>
          </a:p>
          <a:p>
            <a:pPr marL="0" indent="0">
              <a:buNone/>
            </a:pPr>
            <a:endParaRPr lang="zh-CN" altLang="en-US" sz="1800" dirty="0"/>
          </a:p>
        </p:txBody>
      </p:sp>
      <p:sp>
        <p:nvSpPr>
          <p:cNvPr id="4" name="灯片编号占位符 3"/>
          <p:cNvSpPr>
            <a:spLocks noGrp="1"/>
          </p:cNvSpPr>
          <p:nvPr>
            <p:ph type="sldNum" sz="quarter" idx="12"/>
          </p:nvPr>
        </p:nvSpPr>
        <p:spPr/>
        <p:txBody>
          <a:bodyPr/>
          <a:lstStyle/>
          <a:p>
            <a:fld id="{D53CB646-9C68-9A45-BA80-FD674575B784}" type="slidenum">
              <a:rPr lang="en-US" smtClean="0"/>
              <a:pPr/>
              <a:t>27</a:t>
            </a:fld>
            <a:endParaRPr lang="en-US" dirty="0"/>
          </a:p>
        </p:txBody>
      </p:sp>
      <p:sp>
        <p:nvSpPr>
          <p:cNvPr id="5" name="页脚占位符 4"/>
          <p:cNvSpPr>
            <a:spLocks noGrp="1"/>
          </p:cNvSpPr>
          <p:nvPr>
            <p:ph type="ftr" sz="quarter" idx="3"/>
          </p:nvPr>
        </p:nvSpPr>
        <p:spPr/>
        <p:txBody>
          <a:bodyPr/>
          <a:lstStyle/>
          <a:p>
            <a:r>
              <a:rPr lang="en-US" smtClean="0"/>
              <a:t>© Pactera</a:t>
            </a:r>
            <a:r>
              <a:rPr lang="en-US" altLang="zh-CN" smtClean="0"/>
              <a:t>. Confidential. </a:t>
            </a:r>
            <a:r>
              <a:rPr lang="en-US" smtClean="0"/>
              <a:t>All Rights Reserved</a:t>
            </a:r>
            <a:r>
              <a:rPr lang="en-US" altLang="zh-CN" smtClean="0"/>
              <a:t>.</a:t>
            </a:r>
            <a:endParaRPr 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384" y="2032188"/>
            <a:ext cx="5811061" cy="3238952"/>
          </a:xfrm>
          <a:prstGeom prst="rect">
            <a:avLst/>
          </a:prstGeom>
        </p:spPr>
      </p:pic>
      <p:sp>
        <p:nvSpPr>
          <p:cNvPr id="7" name="矩形 6"/>
          <p:cNvSpPr/>
          <p:nvPr/>
        </p:nvSpPr>
        <p:spPr>
          <a:xfrm>
            <a:off x="5570501" y="1395903"/>
            <a:ext cx="3408002" cy="3600986"/>
          </a:xfrm>
          <a:prstGeom prst="rect">
            <a:avLst/>
          </a:prstGeom>
        </p:spPr>
        <p:txBody>
          <a:bodyPr wrap="square">
            <a:spAutoFit/>
          </a:bodyPr>
          <a:lstStyle/>
          <a:p>
            <a:pPr lvl="0"/>
            <a:r>
              <a:rPr lang="en-US" altLang="zh-CN" sz="1200" dirty="0">
                <a:solidFill>
                  <a:srgbClr val="004281"/>
                </a:solidFill>
              </a:rPr>
              <a:t>group=</a:t>
            </a:r>
            <a:r>
              <a:rPr lang="en-US" altLang="zh-CN" sz="1200" i="1" dirty="0">
                <a:solidFill>
                  <a:srgbClr val="004281"/>
                </a:solidFill>
              </a:rPr>
              <a:t>"S-OVERSEAPROD-TAX" </a:t>
            </a:r>
            <a:r>
              <a:rPr lang="zh-CN" altLang="zh-CN" sz="1200" i="1" dirty="0">
                <a:solidFill>
                  <a:srgbClr val="004281"/>
                </a:solidFill>
              </a:rPr>
              <a:t>表示消息订阅者所在集群。</a:t>
            </a:r>
            <a:endParaRPr lang="zh-CN" altLang="zh-CN" sz="1200" dirty="0">
              <a:solidFill>
                <a:srgbClr val="004281"/>
              </a:solidFill>
            </a:endParaRPr>
          </a:p>
          <a:p>
            <a:pPr lvl="0"/>
            <a:r>
              <a:rPr lang="en-US" altLang="zh-CN" sz="1200" dirty="0">
                <a:solidFill>
                  <a:srgbClr val="004281"/>
                </a:solidFill>
              </a:rPr>
              <a:t>&lt;</a:t>
            </a:r>
            <a:r>
              <a:rPr lang="en-US" altLang="zh-CN" sz="1200" dirty="0" err="1">
                <a:solidFill>
                  <a:srgbClr val="004281"/>
                </a:solidFill>
              </a:rPr>
              <a:t>sofa:listener</a:t>
            </a:r>
            <a:r>
              <a:rPr lang="en-US" altLang="zh-CN" sz="1200" dirty="0">
                <a:solidFill>
                  <a:srgbClr val="004281"/>
                </a:solidFill>
              </a:rPr>
              <a:t> ref=</a:t>
            </a:r>
            <a:r>
              <a:rPr lang="en-US" altLang="zh-CN" sz="1200" i="1" dirty="0">
                <a:solidFill>
                  <a:srgbClr val="004281"/>
                </a:solidFill>
              </a:rPr>
              <a:t>"</a:t>
            </a:r>
            <a:r>
              <a:rPr lang="en-US" altLang="zh-CN" sz="1200" i="1" dirty="0" err="1">
                <a:solidFill>
                  <a:srgbClr val="004281"/>
                </a:solidFill>
              </a:rPr>
              <a:t>defaultUniformEventMessageListener</a:t>
            </a:r>
            <a:r>
              <a:rPr lang="en-US" altLang="zh-CN" sz="1200" i="1" dirty="0">
                <a:solidFill>
                  <a:srgbClr val="004281"/>
                </a:solidFill>
              </a:rPr>
              <a:t>"</a:t>
            </a:r>
            <a:r>
              <a:rPr lang="en-US" altLang="zh-CN" sz="1200" dirty="0">
                <a:solidFill>
                  <a:srgbClr val="004281"/>
                </a:solidFill>
              </a:rPr>
              <a:t> /&gt; </a:t>
            </a:r>
            <a:r>
              <a:rPr lang="zh-CN" altLang="zh-CN" sz="1200" dirty="0">
                <a:solidFill>
                  <a:srgbClr val="004281"/>
                </a:solidFill>
              </a:rPr>
              <a:t>指定消息监听器</a:t>
            </a:r>
          </a:p>
          <a:p>
            <a:pPr lvl="0"/>
            <a:r>
              <a:rPr lang="en-US" altLang="zh-CN" sz="1200" dirty="0">
                <a:solidFill>
                  <a:srgbClr val="004281"/>
                </a:solidFill>
              </a:rPr>
              <a:t>&lt;</a:t>
            </a:r>
            <a:r>
              <a:rPr lang="en-US" altLang="zh-CN" sz="1200" dirty="0" err="1">
                <a:solidFill>
                  <a:srgbClr val="004281"/>
                </a:solidFill>
              </a:rPr>
              <a:t>sofa:channel</a:t>
            </a:r>
            <a:r>
              <a:rPr lang="en-US" altLang="zh-CN" sz="1200" dirty="0">
                <a:solidFill>
                  <a:srgbClr val="004281"/>
                </a:solidFill>
              </a:rPr>
              <a:t> value=</a:t>
            </a:r>
            <a:r>
              <a:rPr lang="en-US" altLang="zh-CN" sz="1200" i="1" dirty="0">
                <a:solidFill>
                  <a:srgbClr val="004281"/>
                </a:solidFill>
              </a:rPr>
              <a:t>"TP_F_SC"</a:t>
            </a:r>
            <a:r>
              <a:rPr lang="en-US" altLang="zh-CN" sz="1200" dirty="0">
                <a:solidFill>
                  <a:srgbClr val="004281"/>
                </a:solidFill>
              </a:rPr>
              <a:t>&gt; </a:t>
            </a:r>
            <a:r>
              <a:rPr lang="zh-CN" altLang="zh-CN" sz="1200" dirty="0">
                <a:solidFill>
                  <a:srgbClr val="004281"/>
                </a:solidFill>
              </a:rPr>
              <a:t>指定订阅消息的主题是</a:t>
            </a:r>
            <a:r>
              <a:rPr lang="en-US" altLang="zh-CN" sz="1200" dirty="0">
                <a:solidFill>
                  <a:srgbClr val="004281"/>
                </a:solidFill>
              </a:rPr>
              <a:t> TP_F_SC</a:t>
            </a:r>
            <a:endParaRPr lang="zh-CN" altLang="zh-CN" sz="1200" dirty="0">
              <a:solidFill>
                <a:srgbClr val="004281"/>
              </a:solidFill>
            </a:endParaRPr>
          </a:p>
          <a:p>
            <a:pPr lvl="0"/>
            <a:r>
              <a:rPr lang="en-US" altLang="zh-CN" sz="1200" b="1" dirty="0">
                <a:solidFill>
                  <a:srgbClr val="004281"/>
                </a:solidFill>
              </a:rPr>
              <a:t>&lt;</a:t>
            </a:r>
            <a:r>
              <a:rPr lang="en-US" altLang="zh-CN" sz="1200" b="1" dirty="0" err="1">
                <a:solidFill>
                  <a:srgbClr val="004281"/>
                </a:solidFill>
              </a:rPr>
              <a:t>sofa:event</a:t>
            </a:r>
            <a:r>
              <a:rPr lang="en-US" altLang="zh-CN" sz="1200" b="1" dirty="0">
                <a:solidFill>
                  <a:srgbClr val="004281"/>
                </a:solidFill>
              </a:rPr>
              <a:t> </a:t>
            </a:r>
            <a:r>
              <a:rPr lang="en-US" altLang="zh-CN" sz="1200" b="1" dirty="0" err="1">
                <a:solidFill>
                  <a:srgbClr val="004281"/>
                </a:solidFill>
              </a:rPr>
              <a:t>eventCode</a:t>
            </a:r>
            <a:r>
              <a:rPr lang="en-US" altLang="zh-CN" sz="1200" b="1" dirty="0">
                <a:solidFill>
                  <a:srgbClr val="004281"/>
                </a:solidFill>
              </a:rPr>
              <a:t>=</a:t>
            </a:r>
            <a:r>
              <a:rPr lang="en-US" altLang="zh-CN" sz="1200" b="1" i="1" dirty="0">
                <a:solidFill>
                  <a:srgbClr val="004281"/>
                </a:solidFill>
              </a:rPr>
              <a:t>"EC_OVERSEAPROD_CHECK_TAX_E_STATUS"</a:t>
            </a:r>
            <a:endParaRPr lang="zh-CN" altLang="zh-CN" sz="1200" dirty="0">
              <a:solidFill>
                <a:srgbClr val="004281"/>
              </a:solidFill>
            </a:endParaRPr>
          </a:p>
          <a:p>
            <a:pPr lvl="5"/>
            <a:r>
              <a:rPr lang="en-US" altLang="zh-CN" sz="1200" b="1" dirty="0" err="1">
                <a:solidFill>
                  <a:srgbClr val="004281"/>
                </a:solidFill>
              </a:rPr>
              <a:t>waterMark</a:t>
            </a:r>
            <a:r>
              <a:rPr lang="en-US" altLang="zh-CN" sz="1200" b="1" dirty="0">
                <a:solidFill>
                  <a:srgbClr val="004281"/>
                </a:solidFill>
              </a:rPr>
              <a:t>=</a:t>
            </a:r>
            <a:r>
              <a:rPr lang="en-US" altLang="zh-CN" sz="1200" b="1" i="1" dirty="0">
                <a:solidFill>
                  <a:srgbClr val="004281"/>
                </a:solidFill>
              </a:rPr>
              <a:t>"-1"</a:t>
            </a:r>
            <a:r>
              <a:rPr lang="en-US" altLang="zh-CN" sz="1200" b="1" dirty="0">
                <a:solidFill>
                  <a:srgbClr val="004281"/>
                </a:solidFill>
              </a:rPr>
              <a:t> persistence=</a:t>
            </a:r>
            <a:r>
              <a:rPr lang="en-US" altLang="zh-CN" sz="1200" b="1" i="1" dirty="0">
                <a:solidFill>
                  <a:srgbClr val="004281"/>
                </a:solidFill>
              </a:rPr>
              <a:t>"true"</a:t>
            </a:r>
            <a:r>
              <a:rPr lang="en-US" altLang="zh-CN" sz="1200" b="1" dirty="0">
                <a:solidFill>
                  <a:srgbClr val="004281"/>
                </a:solidFill>
              </a:rPr>
              <a:t> /&gt;  </a:t>
            </a:r>
            <a:r>
              <a:rPr lang="zh-CN" altLang="zh-CN" sz="1200" b="1" dirty="0">
                <a:solidFill>
                  <a:srgbClr val="004281"/>
                </a:solidFill>
              </a:rPr>
              <a:t>指</a:t>
            </a:r>
            <a:r>
              <a:rPr lang="zh-CN" altLang="zh-CN" sz="1200" dirty="0">
                <a:solidFill>
                  <a:srgbClr val="004281"/>
                </a:solidFill>
              </a:rPr>
              <a:t>定订阅的消息的</a:t>
            </a:r>
          </a:p>
          <a:p>
            <a:pPr lvl="0"/>
            <a:r>
              <a:rPr lang="en-US" altLang="zh-CN" sz="1200" dirty="0" err="1">
                <a:solidFill>
                  <a:srgbClr val="004281"/>
                </a:solidFill>
              </a:rPr>
              <a:t>eventCode</a:t>
            </a:r>
            <a:r>
              <a:rPr lang="en-US" altLang="zh-CN" sz="1200" dirty="0">
                <a:solidFill>
                  <a:srgbClr val="004281"/>
                </a:solidFill>
              </a:rPr>
              <a:t> </a:t>
            </a:r>
            <a:r>
              <a:rPr lang="zh-CN" altLang="zh-CN" sz="1200" dirty="0">
                <a:solidFill>
                  <a:srgbClr val="004281"/>
                </a:solidFill>
              </a:rPr>
              <a:t>是</a:t>
            </a:r>
            <a:r>
              <a:rPr lang="en-US" altLang="zh-CN" sz="1200" dirty="0">
                <a:solidFill>
                  <a:srgbClr val="004281"/>
                </a:solidFill>
              </a:rPr>
              <a:t>EC_OVERSEAPROD_CHECK_TAX_E_STATUS</a:t>
            </a:r>
            <a:endParaRPr lang="zh-CN" altLang="zh-CN" sz="1200" dirty="0">
              <a:solidFill>
                <a:srgbClr val="004281"/>
              </a:solidFill>
            </a:endParaRPr>
          </a:p>
          <a:p>
            <a:r>
              <a:rPr lang="en-US" altLang="zh-CN" sz="1200" dirty="0">
                <a:solidFill>
                  <a:srgbClr val="004281"/>
                </a:solidFill>
              </a:rPr>
              <a:t>&lt;</a:t>
            </a:r>
            <a:r>
              <a:rPr lang="en-US" altLang="zh-CN" sz="1200" dirty="0" err="1">
                <a:solidFill>
                  <a:srgbClr val="004281"/>
                </a:solidFill>
              </a:rPr>
              <a:t>sofa:binding.msg_broker</a:t>
            </a:r>
            <a:r>
              <a:rPr lang="en-US" altLang="zh-CN" sz="1200" dirty="0">
                <a:solidFill>
                  <a:srgbClr val="004281"/>
                </a:solidFill>
              </a:rPr>
              <a:t> /&gt;</a:t>
            </a:r>
            <a:r>
              <a:rPr lang="zh-CN" altLang="zh-CN" sz="1200" dirty="0">
                <a:solidFill>
                  <a:srgbClr val="004281"/>
                </a:solidFill>
              </a:rPr>
              <a:t>表示用</a:t>
            </a:r>
            <a:r>
              <a:rPr lang="en-US" altLang="zh-CN" sz="1200" dirty="0" err="1">
                <a:solidFill>
                  <a:srgbClr val="004281"/>
                </a:solidFill>
              </a:rPr>
              <a:t>MessagerBroker</a:t>
            </a:r>
            <a:r>
              <a:rPr lang="zh-CN" altLang="zh-CN" sz="1200" dirty="0">
                <a:solidFill>
                  <a:srgbClr val="004281"/>
                </a:solidFill>
              </a:rPr>
              <a:t>来发布和订阅消息</a:t>
            </a:r>
            <a:endParaRPr lang="zh-CN" altLang="en-US" sz="1200" dirty="0">
              <a:solidFill>
                <a:srgbClr val="004281"/>
              </a:solidFill>
            </a:endParaRPr>
          </a:p>
        </p:txBody>
      </p:sp>
      <p:sp>
        <p:nvSpPr>
          <p:cNvPr id="8" name="爆炸形 2 7"/>
          <p:cNvSpPr/>
          <p:nvPr/>
        </p:nvSpPr>
        <p:spPr>
          <a:xfrm>
            <a:off x="5074045" y="808074"/>
            <a:ext cx="914400" cy="914400"/>
          </a:xfrm>
          <a:prstGeom prst="irregularSeal2">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dirty="0" smtClean="0"/>
              <a:t>注意</a:t>
            </a:r>
            <a:endParaRPr lang="zh-CN" altLang="en-US" dirty="0"/>
          </a:p>
        </p:txBody>
      </p:sp>
    </p:spTree>
    <p:extLst>
      <p:ext uri="{BB962C8B-B14F-4D97-AF65-F5344CB8AC3E}">
        <p14:creationId xmlns:p14="http://schemas.microsoft.com/office/powerpoint/2010/main" val="446573178"/>
      </p:ext>
    </p:extLst>
  </p:cSld>
  <p:clrMapOvr>
    <a:masterClrMapping/>
  </p:clrMapOvr>
  <mc:AlternateContent xmlns:mc="http://schemas.openxmlformats.org/markup-compatibility/2006" xmlns:p14="http://schemas.microsoft.com/office/powerpoint/2010/main">
    <mc:Choice Requires="p14">
      <p:transition spd="slow" p14:dur="800">
        <p:split orient="vert"/>
      </p:transition>
    </mc:Choice>
    <mc:Fallback xmlns="">
      <p:transition spd="slow">
        <p:split orient="vert"/>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SOFA</a:t>
            </a:r>
            <a:r>
              <a:rPr lang="zh-CN" altLang="en-US" dirty="0"/>
              <a:t>实践</a:t>
            </a:r>
          </a:p>
        </p:txBody>
      </p:sp>
      <p:sp>
        <p:nvSpPr>
          <p:cNvPr id="3" name="内容占位符 2"/>
          <p:cNvSpPr>
            <a:spLocks noGrp="1"/>
          </p:cNvSpPr>
          <p:nvPr>
            <p:ph idx="1"/>
          </p:nvPr>
        </p:nvSpPr>
        <p:spPr/>
        <p:txBody>
          <a:bodyPr/>
          <a:lstStyle/>
          <a:p>
            <a:pPr>
              <a:buFont typeface="Wingdings" pitchFamily="2" charset="2"/>
              <a:buChar char="Ø"/>
            </a:pPr>
            <a:endParaRPr lang="en-US" altLang="zh-CN" sz="1800" dirty="0" smtClean="0"/>
          </a:p>
          <a:p>
            <a:pPr>
              <a:buFont typeface="Wingdings" pitchFamily="2" charset="2"/>
              <a:buChar char="Ø"/>
            </a:pPr>
            <a:endParaRPr lang="en-US" altLang="zh-CN" sz="1800" dirty="0"/>
          </a:p>
          <a:p>
            <a:pPr>
              <a:buFont typeface="Wingdings" pitchFamily="2" charset="2"/>
              <a:buChar char="Ø"/>
            </a:pPr>
            <a:endParaRPr lang="en-US" altLang="zh-CN" sz="1800" dirty="0" smtClean="0"/>
          </a:p>
          <a:p>
            <a:pPr>
              <a:buFont typeface="Wingdings" pitchFamily="2" charset="2"/>
              <a:buChar char="Ø"/>
            </a:pPr>
            <a:endParaRPr lang="en-US" altLang="zh-CN" sz="1800" dirty="0"/>
          </a:p>
          <a:p>
            <a:pPr>
              <a:buFont typeface="Wingdings" pitchFamily="2" charset="2"/>
              <a:buChar char="Ø"/>
            </a:pPr>
            <a:r>
              <a:rPr lang="zh-CN" altLang="zh-CN" sz="1800" dirty="0" smtClean="0"/>
              <a:t>交付时需要在</a:t>
            </a:r>
            <a:r>
              <a:rPr lang="en-US" altLang="zh-CN" sz="1800" dirty="0" err="1" smtClean="0"/>
              <a:t>cq</a:t>
            </a:r>
            <a:r>
              <a:rPr lang="en-US" altLang="zh-CN" sz="1800" dirty="0" smtClean="0"/>
              <a:t> </a:t>
            </a:r>
            <a:r>
              <a:rPr lang="zh-CN" altLang="zh-CN" sz="1800" dirty="0" smtClean="0"/>
              <a:t>中需要提交消息配置</a:t>
            </a:r>
            <a:endParaRPr lang="en-US" altLang="zh-CN" sz="1800" dirty="0" smtClean="0"/>
          </a:p>
          <a:p>
            <a:pPr marL="0" indent="0">
              <a:buNone/>
            </a:pPr>
            <a:endParaRPr lang="en-US" altLang="zh-CN" sz="1800" dirty="0"/>
          </a:p>
          <a:p>
            <a:pPr marL="0" indent="0">
              <a:buNone/>
            </a:pPr>
            <a:endParaRPr lang="en-US" altLang="zh-CN" sz="1800" b="1" dirty="0" smtClean="0"/>
          </a:p>
          <a:p>
            <a:pPr marL="0" indent="0">
              <a:buNone/>
            </a:pPr>
            <a:endParaRPr lang="en-US" altLang="zh-CN" sz="1800" dirty="0"/>
          </a:p>
          <a:p>
            <a:pPr marL="0" indent="0">
              <a:buNone/>
            </a:pPr>
            <a:endParaRPr lang="en-US" altLang="zh-CN" sz="1800" dirty="0" smtClean="0"/>
          </a:p>
          <a:p>
            <a:pPr marL="0" indent="0">
              <a:buNone/>
            </a:pPr>
            <a:endParaRPr lang="en-US" altLang="zh-CN" sz="1800" dirty="0"/>
          </a:p>
          <a:p>
            <a:pPr marL="0" indent="0">
              <a:buNone/>
            </a:pPr>
            <a:endParaRPr lang="en-US" altLang="zh-CN" sz="1800" dirty="0" smtClean="0"/>
          </a:p>
          <a:p>
            <a:pPr marL="0" indent="0">
              <a:buNone/>
            </a:pPr>
            <a:endParaRPr lang="en-US" altLang="zh-CN" sz="1800" dirty="0"/>
          </a:p>
          <a:p>
            <a:pPr marL="0" indent="0">
              <a:buNone/>
            </a:pPr>
            <a:endParaRPr lang="en-US" altLang="zh-CN" sz="1800" dirty="0" smtClean="0"/>
          </a:p>
          <a:p>
            <a:pPr>
              <a:buFont typeface="Wingdings" pitchFamily="2" charset="2"/>
              <a:buChar char="Ø"/>
            </a:pPr>
            <a:r>
              <a:rPr lang="zh-CN" altLang="zh-CN" sz="1800" dirty="0" smtClean="0"/>
              <a:t>调试</a:t>
            </a:r>
            <a:endParaRPr lang="en-US" altLang="zh-CN" sz="1800" dirty="0"/>
          </a:p>
          <a:p>
            <a:endParaRPr lang="zh-CN" altLang="en-US" dirty="0"/>
          </a:p>
        </p:txBody>
      </p:sp>
      <p:sp>
        <p:nvSpPr>
          <p:cNvPr id="4" name="灯片编号占位符 3"/>
          <p:cNvSpPr>
            <a:spLocks noGrp="1"/>
          </p:cNvSpPr>
          <p:nvPr>
            <p:ph type="sldNum" sz="quarter" idx="12"/>
          </p:nvPr>
        </p:nvSpPr>
        <p:spPr/>
        <p:txBody>
          <a:bodyPr/>
          <a:lstStyle/>
          <a:p>
            <a:fld id="{D53CB646-9C68-9A45-BA80-FD674575B784}" type="slidenum">
              <a:rPr lang="en-US" smtClean="0"/>
              <a:pPr/>
              <a:t>28</a:t>
            </a:fld>
            <a:endParaRPr lang="en-US" dirty="0"/>
          </a:p>
        </p:txBody>
      </p:sp>
      <p:sp>
        <p:nvSpPr>
          <p:cNvPr id="5" name="页脚占位符 4"/>
          <p:cNvSpPr>
            <a:spLocks noGrp="1"/>
          </p:cNvSpPr>
          <p:nvPr>
            <p:ph type="ftr" sz="quarter" idx="3"/>
          </p:nvPr>
        </p:nvSpPr>
        <p:spPr/>
        <p:txBody>
          <a:bodyPr/>
          <a:lstStyle/>
          <a:p>
            <a:r>
              <a:rPr lang="en-US" smtClean="0"/>
              <a:t>© Pactera</a:t>
            </a:r>
            <a:r>
              <a:rPr lang="en-US" altLang="zh-CN" smtClean="0"/>
              <a:t>. Confidential. </a:t>
            </a:r>
            <a:r>
              <a:rPr lang="en-US" smtClean="0"/>
              <a:t>All Rights Reserved</a:t>
            </a:r>
            <a:r>
              <a:rPr lang="en-US" altLang="zh-CN" smtClean="0"/>
              <a:t>.</a:t>
            </a:r>
            <a:endParaRPr lang="en-US" dirty="0"/>
          </a:p>
        </p:txBody>
      </p:sp>
      <p:pic>
        <p:nvPicPr>
          <p:cNvPr id="6" name="内容占位符 5"/>
          <p:cNvPicPr>
            <a:picLocks/>
          </p:cNvPicPr>
          <p:nvPr/>
        </p:nvPicPr>
        <p:blipFill>
          <a:blip r:embed="rId2"/>
          <a:srcRect/>
          <a:stretch>
            <a:fillRect/>
          </a:stretch>
        </p:blipFill>
        <p:spPr bwMode="auto">
          <a:xfrm>
            <a:off x="522514" y="1144226"/>
            <a:ext cx="6438900" cy="1228725"/>
          </a:xfrm>
          <a:prstGeom prst="rect">
            <a:avLst/>
          </a:prstGeom>
          <a:noFill/>
          <a:ln w="9525">
            <a:noFill/>
            <a:miter lim="800000"/>
            <a:headEnd/>
            <a:tailEnd/>
          </a:ln>
        </p:spPr>
      </p:pic>
      <p:sp>
        <p:nvSpPr>
          <p:cNvPr id="7" name="矩形 6"/>
          <p:cNvSpPr/>
          <p:nvPr/>
        </p:nvSpPr>
        <p:spPr>
          <a:xfrm>
            <a:off x="6688547" y="1375059"/>
            <a:ext cx="1877020" cy="461665"/>
          </a:xfrm>
          <a:prstGeom prst="rect">
            <a:avLst/>
          </a:prstGeom>
        </p:spPr>
        <p:txBody>
          <a:bodyPr wrap="square">
            <a:spAutoFit/>
          </a:bodyPr>
          <a:lstStyle/>
          <a:p>
            <a:r>
              <a:rPr lang="en-US" altLang="zh-CN" sz="1200" dirty="0">
                <a:solidFill>
                  <a:srgbClr val="004281"/>
                </a:solidFill>
              </a:rPr>
              <a:t>processor </a:t>
            </a:r>
            <a:r>
              <a:rPr lang="zh-CN" altLang="zh-CN" sz="1200" dirty="0">
                <a:solidFill>
                  <a:srgbClr val="004281"/>
                </a:solidFill>
              </a:rPr>
              <a:t>为处理这个事件</a:t>
            </a:r>
            <a:r>
              <a:rPr lang="en-US" altLang="zh-CN" sz="1200" dirty="0">
                <a:solidFill>
                  <a:srgbClr val="004281"/>
                </a:solidFill>
              </a:rPr>
              <a:t>bean</a:t>
            </a:r>
            <a:r>
              <a:rPr lang="zh-CN" altLang="zh-CN" sz="1200" dirty="0">
                <a:solidFill>
                  <a:srgbClr val="004281"/>
                </a:solidFill>
              </a:rPr>
              <a:t>的</a:t>
            </a:r>
            <a:r>
              <a:rPr lang="en-US" altLang="zh-CN" sz="1200" dirty="0">
                <a:solidFill>
                  <a:srgbClr val="004281"/>
                </a:solidFill>
              </a:rPr>
              <a:t>id ,</a:t>
            </a:r>
            <a:endParaRPr lang="zh-CN" altLang="zh-CN" sz="1200" dirty="0">
              <a:solidFill>
                <a:srgbClr val="004281"/>
              </a:solidFill>
            </a:endParaRPr>
          </a:p>
        </p:txBody>
      </p:sp>
      <p:sp>
        <p:nvSpPr>
          <p:cNvPr id="8" name="爆炸形 1 7"/>
          <p:cNvSpPr/>
          <p:nvPr/>
        </p:nvSpPr>
        <p:spPr>
          <a:xfrm>
            <a:off x="6231347" y="695687"/>
            <a:ext cx="914400" cy="914400"/>
          </a:xfrm>
          <a:prstGeom prst="irregularSeal1">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dirty="0" smtClean="0"/>
              <a:t>注意</a:t>
            </a:r>
            <a:endParaRPr lang="zh-CN" altLang="en-US" dirty="0"/>
          </a:p>
        </p:txBody>
      </p:sp>
      <p:pic>
        <p:nvPicPr>
          <p:cNvPr id="9" name="图片 8"/>
          <p:cNvPicPr/>
          <p:nvPr/>
        </p:nvPicPr>
        <p:blipFill>
          <a:blip r:embed="rId3"/>
          <a:srcRect/>
          <a:stretch>
            <a:fillRect/>
          </a:stretch>
        </p:blipFill>
        <p:spPr bwMode="auto">
          <a:xfrm>
            <a:off x="198650" y="2910044"/>
            <a:ext cx="5274310" cy="1892935"/>
          </a:xfrm>
          <a:prstGeom prst="rect">
            <a:avLst/>
          </a:prstGeom>
          <a:noFill/>
          <a:ln w="9525">
            <a:noFill/>
            <a:miter lim="800000"/>
            <a:headEnd/>
            <a:tailEnd/>
          </a:ln>
        </p:spPr>
      </p:pic>
      <p:pic>
        <p:nvPicPr>
          <p:cNvPr id="10" name="图片 9"/>
          <p:cNvPicPr/>
          <p:nvPr/>
        </p:nvPicPr>
        <p:blipFill>
          <a:blip r:embed="rId4"/>
          <a:srcRect/>
          <a:stretch>
            <a:fillRect/>
          </a:stretch>
        </p:blipFill>
        <p:spPr bwMode="auto">
          <a:xfrm>
            <a:off x="5523560" y="2852530"/>
            <a:ext cx="3576268" cy="3037632"/>
          </a:xfrm>
          <a:prstGeom prst="rect">
            <a:avLst/>
          </a:prstGeom>
          <a:noFill/>
          <a:ln w="9525">
            <a:noFill/>
            <a:miter lim="800000"/>
            <a:headEnd/>
            <a:tailEnd/>
          </a:ln>
        </p:spPr>
      </p:pic>
    </p:spTree>
    <p:extLst>
      <p:ext uri="{BB962C8B-B14F-4D97-AF65-F5344CB8AC3E}">
        <p14:creationId xmlns:p14="http://schemas.microsoft.com/office/powerpoint/2010/main" val="995291668"/>
      </p:ext>
    </p:extLst>
  </p:cSld>
  <p:clrMapOvr>
    <a:masterClrMapping/>
  </p:clrMapOvr>
  <mc:AlternateContent xmlns:mc="http://schemas.openxmlformats.org/markup-compatibility/2006" xmlns:p14="http://schemas.microsoft.com/office/powerpoint/2010/main">
    <mc:Choice Requires="p14">
      <p:transition spd="slow" p14:dur="800">
        <p:split orient="vert"/>
      </p:transition>
    </mc:Choice>
    <mc:Fallback xmlns="">
      <p:transition spd="slow">
        <p:split orient="vert"/>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SOFA</a:t>
            </a:r>
            <a:r>
              <a:rPr lang="zh-CN" altLang="en-US" dirty="0"/>
              <a:t>实践</a:t>
            </a:r>
          </a:p>
        </p:txBody>
      </p:sp>
      <p:sp>
        <p:nvSpPr>
          <p:cNvPr id="3" name="内容占位符 2"/>
          <p:cNvSpPr>
            <a:spLocks noGrp="1"/>
          </p:cNvSpPr>
          <p:nvPr>
            <p:ph idx="1"/>
          </p:nvPr>
        </p:nvSpPr>
        <p:spPr>
          <a:xfrm>
            <a:off x="326478" y="1164886"/>
            <a:ext cx="8772942" cy="4976038"/>
          </a:xfrm>
        </p:spPr>
        <p:txBody>
          <a:bodyPr/>
          <a:lstStyle/>
          <a:p>
            <a:pPr>
              <a:buFont typeface="Wingdings" pitchFamily="2" charset="2"/>
              <a:buChar char="ü"/>
            </a:pPr>
            <a:r>
              <a:rPr lang="zh-CN" altLang="zh-CN" sz="1200" dirty="0"/>
              <a:t>如果需要验证消息处理的逻辑是否正确，可以通过</a:t>
            </a:r>
            <a:r>
              <a:rPr lang="en-US" altLang="zh-CN" sz="1200" dirty="0"/>
              <a:t>MOCK</a:t>
            </a:r>
            <a:r>
              <a:rPr lang="zh-CN" altLang="zh-CN" sz="1200" dirty="0"/>
              <a:t>平台发送一条</a:t>
            </a:r>
            <a:r>
              <a:rPr lang="en-US" altLang="zh-CN" sz="1200" dirty="0"/>
              <a:t>mock </a:t>
            </a:r>
            <a:r>
              <a:rPr lang="zh-CN" altLang="zh-CN" sz="1200" dirty="0" smtClean="0"/>
              <a:t>消息。</a:t>
            </a:r>
          </a:p>
          <a:p>
            <a:pPr>
              <a:buFont typeface="Wingdings" pitchFamily="2" charset="2"/>
              <a:buChar char="ü"/>
            </a:pPr>
            <a:r>
              <a:rPr lang="en-US" altLang="zh-CN" sz="1200" dirty="0" smtClean="0">
                <a:hlinkClick r:id="rId2"/>
              </a:rPr>
              <a:t>http://mockservice.core.alipay.net/otherService.htm</a:t>
            </a:r>
            <a:endParaRPr lang="en-US" altLang="zh-CN" sz="1200" dirty="0" smtClean="0"/>
          </a:p>
          <a:p>
            <a:pPr>
              <a:buFont typeface="Wingdings" pitchFamily="2" charset="2"/>
              <a:buChar char="ü"/>
            </a:pPr>
            <a:r>
              <a:rPr lang="zh-CN" altLang="zh-CN" sz="1200" dirty="0"/>
              <a:t>如果按照上述步骤配置完成后，未能够收到消息，这就有可能是由于消息分组配置不正确。</a:t>
            </a:r>
          </a:p>
          <a:p>
            <a:pPr>
              <a:buFont typeface="Wingdings" pitchFamily="2" charset="2"/>
              <a:buChar char="ü"/>
            </a:pPr>
            <a:r>
              <a:rPr lang="zh-CN" altLang="zh-CN" sz="1200" dirty="0"/>
              <a:t>首先查询服务器所在消息分组</a:t>
            </a:r>
          </a:p>
          <a:p>
            <a:pPr>
              <a:buFont typeface="Wingdings" pitchFamily="2" charset="2"/>
              <a:buChar char="ü"/>
            </a:pPr>
            <a:r>
              <a:rPr lang="en-US" altLang="zh-CN" sz="1200" dirty="0"/>
              <a:t>http://sofarouter.stable.alipay.net/groupConfig.htm</a:t>
            </a:r>
            <a:endParaRPr lang="zh-CN" altLang="zh-CN" sz="1200" dirty="0"/>
          </a:p>
          <a:p>
            <a:pPr>
              <a:buFont typeface="Wingdings" pitchFamily="2" charset="2"/>
              <a:buChar char="ü"/>
            </a:pPr>
            <a:r>
              <a:rPr lang="zh-CN" altLang="zh-CN" sz="1200" dirty="0"/>
              <a:t>可以通过</a:t>
            </a:r>
            <a:r>
              <a:rPr lang="en-US" altLang="zh-CN" sz="1200" dirty="0"/>
              <a:t>IP</a:t>
            </a:r>
            <a:r>
              <a:rPr lang="zh-CN" altLang="zh-CN" sz="1200" dirty="0"/>
              <a:t>地址查询该服务器所属分组。</a:t>
            </a:r>
          </a:p>
          <a:p>
            <a:pPr>
              <a:buFont typeface="Wingdings" pitchFamily="2" charset="2"/>
              <a:buChar char="ü"/>
            </a:pPr>
            <a:r>
              <a:rPr lang="zh-CN" altLang="zh-CN" sz="1200" dirty="0"/>
              <a:t>也可以新建分组</a:t>
            </a:r>
          </a:p>
          <a:p>
            <a:pPr>
              <a:buFont typeface="Wingdings" pitchFamily="2" charset="2"/>
              <a:buChar char="ü"/>
            </a:pPr>
            <a:r>
              <a:rPr lang="zh-CN" altLang="zh-CN" sz="1200" dirty="0"/>
              <a:t>也可以通过</a:t>
            </a:r>
            <a:r>
              <a:rPr lang="en-US" altLang="zh-CN" sz="1200" dirty="0"/>
              <a:t>http://zutil.alipay.net/msgbroker/msgFinds.htm </a:t>
            </a:r>
            <a:r>
              <a:rPr lang="zh-CN" altLang="zh-CN" sz="1200" dirty="0"/>
              <a:t>查询消息投递的记录，可以明确消息投递到哪台服务器</a:t>
            </a:r>
          </a:p>
          <a:p>
            <a:pPr marL="0" indent="0">
              <a:buNone/>
            </a:pPr>
            <a:endParaRPr lang="zh-CN" altLang="zh-CN" dirty="0" smtClean="0"/>
          </a:p>
          <a:p>
            <a:endParaRPr lang="zh-CN" altLang="en-US" dirty="0"/>
          </a:p>
        </p:txBody>
      </p:sp>
      <p:sp>
        <p:nvSpPr>
          <p:cNvPr id="4" name="灯片编号占位符 3"/>
          <p:cNvSpPr>
            <a:spLocks noGrp="1"/>
          </p:cNvSpPr>
          <p:nvPr>
            <p:ph type="sldNum" sz="quarter" idx="12"/>
          </p:nvPr>
        </p:nvSpPr>
        <p:spPr/>
        <p:txBody>
          <a:bodyPr/>
          <a:lstStyle/>
          <a:p>
            <a:fld id="{D53CB646-9C68-9A45-BA80-FD674575B784}" type="slidenum">
              <a:rPr lang="en-US" smtClean="0"/>
              <a:pPr/>
              <a:t>29</a:t>
            </a:fld>
            <a:endParaRPr lang="en-US" dirty="0"/>
          </a:p>
        </p:txBody>
      </p:sp>
      <p:sp>
        <p:nvSpPr>
          <p:cNvPr id="5" name="页脚占位符 4"/>
          <p:cNvSpPr>
            <a:spLocks noGrp="1"/>
          </p:cNvSpPr>
          <p:nvPr>
            <p:ph type="ftr" sz="quarter" idx="3"/>
          </p:nvPr>
        </p:nvSpPr>
        <p:spPr/>
        <p:txBody>
          <a:bodyPr/>
          <a:lstStyle/>
          <a:p>
            <a:r>
              <a:rPr lang="en-US" smtClean="0"/>
              <a:t>© Pactera</a:t>
            </a:r>
            <a:r>
              <a:rPr lang="en-US" altLang="zh-CN" smtClean="0"/>
              <a:t>. Confidential. </a:t>
            </a:r>
            <a:r>
              <a:rPr lang="en-US" smtClean="0"/>
              <a:t>All Rights Reserved</a:t>
            </a:r>
            <a:r>
              <a:rPr lang="en-US" altLang="zh-CN" smtClean="0"/>
              <a:t>.</a:t>
            </a:r>
            <a:endParaRPr lang="en-US" dirty="0"/>
          </a:p>
        </p:txBody>
      </p:sp>
      <p:sp>
        <p:nvSpPr>
          <p:cNvPr id="6" name="爆炸形 1 5"/>
          <p:cNvSpPr/>
          <p:nvPr/>
        </p:nvSpPr>
        <p:spPr>
          <a:xfrm>
            <a:off x="1926724" y="3265714"/>
            <a:ext cx="2906533" cy="1757548"/>
          </a:xfrm>
          <a:prstGeom prst="irregularSeal1">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dirty="0" smtClean="0"/>
              <a:t>经验分享</a:t>
            </a:r>
            <a:endParaRPr lang="zh-CN" altLang="en-US" dirty="0"/>
          </a:p>
        </p:txBody>
      </p:sp>
    </p:spTree>
    <p:extLst>
      <p:ext uri="{BB962C8B-B14F-4D97-AF65-F5344CB8AC3E}">
        <p14:creationId xmlns:p14="http://schemas.microsoft.com/office/powerpoint/2010/main" val="266816724"/>
      </p:ext>
    </p:extLst>
  </p:cSld>
  <p:clrMapOvr>
    <a:masterClrMapping/>
  </p:clrMapOvr>
  <mc:AlternateContent xmlns:mc="http://schemas.openxmlformats.org/markup-compatibility/2006" xmlns:p14="http://schemas.microsoft.com/office/powerpoint/2010/main">
    <mc:Choice Requires="p14">
      <p:transition spd="slow" p14:dur="8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基础知识</a:t>
            </a:r>
            <a:r>
              <a:rPr lang="en-US" altLang="zh-CN" dirty="0" smtClean="0"/>
              <a:t>_SOA</a:t>
            </a:r>
            <a:r>
              <a:rPr lang="zh-CN" altLang="en-US" dirty="0" smtClean="0"/>
              <a:t>架构</a:t>
            </a:r>
            <a:endParaRPr lang="zh-CN" altLang="en-US" dirty="0"/>
          </a:p>
        </p:txBody>
      </p:sp>
      <p:sp>
        <p:nvSpPr>
          <p:cNvPr id="3" name="内容占位符 2"/>
          <p:cNvSpPr>
            <a:spLocks noGrp="1"/>
          </p:cNvSpPr>
          <p:nvPr>
            <p:ph idx="1"/>
          </p:nvPr>
        </p:nvSpPr>
        <p:spPr>
          <a:xfrm>
            <a:off x="177384" y="1027768"/>
            <a:ext cx="8772942" cy="4976038"/>
          </a:xfrm>
        </p:spPr>
        <p:txBody>
          <a:bodyPr>
            <a:normAutofit/>
          </a:bodyPr>
          <a:lstStyle/>
          <a:p>
            <a:pPr>
              <a:lnSpc>
                <a:spcPct val="80000"/>
              </a:lnSpc>
              <a:buFontTx/>
              <a:buNone/>
            </a:pPr>
            <a:r>
              <a:rPr lang="en-US" altLang="zh-CN" sz="2000" dirty="0" smtClean="0"/>
              <a:t>SOA</a:t>
            </a:r>
            <a:r>
              <a:rPr lang="zh-CN" altLang="en-US" sz="2000" dirty="0" smtClean="0"/>
              <a:t>（</a:t>
            </a:r>
            <a:r>
              <a:rPr lang="en-US" altLang="zh-CN" sz="2000" dirty="0"/>
              <a:t>Service-Oriented Architecture</a:t>
            </a:r>
            <a:r>
              <a:rPr lang="zh-CN" altLang="en-US" sz="2000" dirty="0" smtClean="0"/>
              <a:t>）</a:t>
            </a:r>
            <a:r>
              <a:rPr lang="zh-CN" altLang="en-US" sz="2000" dirty="0">
                <a:latin typeface="华文楷体" pitchFamily="2" charset="-122"/>
                <a:ea typeface="华文楷体" pitchFamily="2" charset="-122"/>
              </a:rPr>
              <a:t>是一个组件</a:t>
            </a:r>
            <a:r>
              <a:rPr lang="zh-CN" altLang="en-US" sz="2000" dirty="0" smtClean="0">
                <a:latin typeface="华文楷体" pitchFamily="2" charset="-122"/>
                <a:ea typeface="华文楷体" pitchFamily="2" charset="-122"/>
              </a:rPr>
              <a:t>模型，是</a:t>
            </a:r>
            <a:r>
              <a:rPr lang="zh-CN" altLang="en-US" sz="2000" dirty="0">
                <a:latin typeface="华文楷体" pitchFamily="2" charset="-122"/>
                <a:ea typeface="华文楷体" pitchFamily="2" charset="-122"/>
              </a:rPr>
              <a:t>设计原则。从</a:t>
            </a:r>
            <a:r>
              <a:rPr lang="zh-CN" altLang="en-US" sz="2000" dirty="0" smtClean="0">
                <a:latin typeface="华文楷体" pitchFamily="2" charset="-122"/>
                <a:ea typeface="华文楷体" pitchFamily="2" charset="-122"/>
              </a:rPr>
              <a:t>本质</a:t>
            </a:r>
            <a:r>
              <a:rPr lang="zh-CN" altLang="en-US" sz="2000" dirty="0">
                <a:latin typeface="华文楷体" pitchFamily="2" charset="-122"/>
                <a:ea typeface="华文楷体" pitchFamily="2" charset="-122"/>
              </a:rPr>
              <a:t>上</a:t>
            </a:r>
            <a:r>
              <a:rPr lang="zh-CN" altLang="en-US" sz="2000" dirty="0" smtClean="0">
                <a:latin typeface="华文楷体" pitchFamily="2" charset="-122"/>
                <a:ea typeface="华文楷体" pitchFamily="2" charset="-122"/>
              </a:rPr>
              <a:t>讲，是</a:t>
            </a:r>
            <a:r>
              <a:rPr lang="zh-CN" altLang="en-US" sz="2000" dirty="0">
                <a:latin typeface="华文楷体" pitchFamily="2" charset="-122"/>
                <a:ea typeface="华文楷体" pitchFamily="2" charset="-122"/>
              </a:rPr>
              <a:t>一种架构</a:t>
            </a:r>
            <a:r>
              <a:rPr lang="zh-CN" altLang="en-US" sz="2000" dirty="0" smtClean="0">
                <a:latin typeface="华文楷体" pitchFamily="2" charset="-122"/>
                <a:ea typeface="华文楷体" pitchFamily="2" charset="-122"/>
              </a:rPr>
              <a:t>模式。</a:t>
            </a:r>
            <a:endParaRPr lang="en-US" altLang="zh-CN" sz="2000" dirty="0">
              <a:solidFill>
                <a:schemeClr val="tx2"/>
              </a:solidFill>
            </a:endParaRPr>
          </a:p>
          <a:p>
            <a:pPr>
              <a:buFont typeface="Wingdings" pitchFamily="2" charset="2"/>
              <a:buChar char="Ø"/>
            </a:pPr>
            <a:r>
              <a:rPr lang="zh-CN" altLang="en-US" sz="1800" dirty="0"/>
              <a:t>它将应用程序的不同功能单元（称为服务）通过这些服务之间定义良好的接口和契约联系起来</a:t>
            </a:r>
            <a:r>
              <a:rPr lang="zh-CN" altLang="en-US" sz="1800" dirty="0" smtClean="0"/>
              <a:t>；</a:t>
            </a:r>
            <a:endParaRPr lang="zh-CN" altLang="en-US" sz="1800" dirty="0"/>
          </a:p>
          <a:p>
            <a:pPr>
              <a:buFont typeface="Wingdings" pitchFamily="2" charset="2"/>
              <a:buChar char="Ø"/>
            </a:pPr>
            <a:r>
              <a:rPr lang="zh-CN" altLang="en-US" sz="1800" dirty="0"/>
              <a:t>接口是采用中立的方式进行定义的，它应该独立于实现服务的硬件平台、操作系统和 编程语言</a:t>
            </a:r>
            <a:r>
              <a:rPr lang="zh-CN" altLang="en-US" sz="1800" dirty="0" smtClean="0"/>
              <a:t>；</a:t>
            </a:r>
            <a:endParaRPr lang="zh-CN" altLang="en-US" sz="1800" dirty="0"/>
          </a:p>
          <a:p>
            <a:pPr>
              <a:buFont typeface="Wingdings" pitchFamily="2" charset="2"/>
              <a:buChar char="Ø"/>
            </a:pPr>
            <a:r>
              <a:rPr lang="zh-CN" altLang="en-US" sz="1800" dirty="0"/>
              <a:t>构建在各种这样的系统中的服务可以一种统一和通用的方式进行交互</a:t>
            </a:r>
            <a:r>
              <a:rPr lang="zh-CN" altLang="en-US" sz="2000" dirty="0"/>
              <a:t>。</a:t>
            </a:r>
          </a:p>
          <a:p>
            <a:pPr marL="0" indent="0">
              <a:buNone/>
            </a:pPr>
            <a:endParaRPr lang="zh-CN" altLang="en-US" dirty="0">
              <a:solidFill>
                <a:schemeClr val="tx2"/>
              </a:solidFill>
            </a:endParaRPr>
          </a:p>
        </p:txBody>
      </p:sp>
      <p:sp>
        <p:nvSpPr>
          <p:cNvPr id="4" name="灯片编号占位符 3"/>
          <p:cNvSpPr>
            <a:spLocks noGrp="1"/>
          </p:cNvSpPr>
          <p:nvPr>
            <p:ph type="sldNum" sz="quarter" idx="12"/>
          </p:nvPr>
        </p:nvSpPr>
        <p:spPr/>
        <p:txBody>
          <a:bodyPr/>
          <a:lstStyle/>
          <a:p>
            <a:fld id="{D53CB646-9C68-9A45-BA80-FD674575B784}" type="slidenum">
              <a:rPr lang="en-US" smtClean="0"/>
              <a:pPr/>
              <a:t>3</a:t>
            </a:fld>
            <a:endParaRPr lang="en-US" dirty="0"/>
          </a:p>
        </p:txBody>
      </p:sp>
      <p:sp>
        <p:nvSpPr>
          <p:cNvPr id="5" name="页脚占位符 4"/>
          <p:cNvSpPr>
            <a:spLocks noGrp="1"/>
          </p:cNvSpPr>
          <p:nvPr>
            <p:ph type="ftr" sz="quarter" idx="3"/>
          </p:nvPr>
        </p:nvSpPr>
        <p:spPr/>
        <p:txBody>
          <a:bodyPr/>
          <a:lstStyle/>
          <a:p>
            <a:r>
              <a:rPr lang="en-US" smtClean="0"/>
              <a:t>© Pactera</a:t>
            </a:r>
            <a:r>
              <a:rPr lang="en-US" altLang="zh-CN" smtClean="0"/>
              <a:t>. Confidential. </a:t>
            </a:r>
            <a:r>
              <a:rPr lang="en-US" smtClean="0"/>
              <a:t>All Rights Reserved</a:t>
            </a:r>
            <a:r>
              <a:rPr lang="en-US" altLang="zh-CN" smtClean="0"/>
              <a:t>.</a:t>
            </a:r>
            <a:endParaRPr lang="en-US" dirty="0"/>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1325" y="3177790"/>
            <a:ext cx="4449984" cy="3178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1212683"/>
      </p:ext>
    </p:extLst>
  </p:cSld>
  <p:clrMapOvr>
    <a:masterClrMapping/>
  </p:clrMapOvr>
  <mc:AlternateContent xmlns:mc="http://schemas.openxmlformats.org/markup-compatibility/2006" xmlns:p14="http://schemas.microsoft.com/office/powerpoint/2010/main">
    <mc:Choice Requires="p14">
      <p:transition spd="slow" p14:dur="800">
        <p:split orient="vert"/>
      </p:transition>
    </mc:Choice>
    <mc:Fallback xmlns="">
      <p:transition spd="slow">
        <p:split orient="vert"/>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SOFA</a:t>
            </a:r>
            <a:r>
              <a:rPr lang="zh-CN" altLang="en-US" dirty="0"/>
              <a:t>实践</a:t>
            </a:r>
          </a:p>
        </p:txBody>
      </p:sp>
      <p:sp>
        <p:nvSpPr>
          <p:cNvPr id="4" name="灯片编号占位符 3"/>
          <p:cNvSpPr>
            <a:spLocks noGrp="1"/>
          </p:cNvSpPr>
          <p:nvPr>
            <p:ph type="sldNum" sz="quarter" idx="12"/>
          </p:nvPr>
        </p:nvSpPr>
        <p:spPr/>
        <p:txBody>
          <a:bodyPr/>
          <a:lstStyle/>
          <a:p>
            <a:fld id="{D53CB646-9C68-9A45-BA80-FD674575B784}" type="slidenum">
              <a:rPr lang="en-US" smtClean="0"/>
              <a:pPr/>
              <a:t>30</a:t>
            </a:fld>
            <a:endParaRPr lang="en-US" dirty="0"/>
          </a:p>
        </p:txBody>
      </p:sp>
      <p:sp>
        <p:nvSpPr>
          <p:cNvPr id="5" name="页脚占位符 4"/>
          <p:cNvSpPr>
            <a:spLocks noGrp="1"/>
          </p:cNvSpPr>
          <p:nvPr>
            <p:ph type="ftr" sz="quarter" idx="3"/>
          </p:nvPr>
        </p:nvSpPr>
        <p:spPr/>
        <p:txBody>
          <a:bodyPr/>
          <a:lstStyle/>
          <a:p>
            <a:r>
              <a:rPr lang="en-US" smtClean="0"/>
              <a:t>© Pactera</a:t>
            </a:r>
            <a:r>
              <a:rPr lang="en-US" altLang="zh-CN" smtClean="0"/>
              <a:t>. Confidential. </a:t>
            </a:r>
            <a:r>
              <a:rPr lang="en-US" smtClean="0"/>
              <a:t>All Rights Reserved</a:t>
            </a:r>
            <a:r>
              <a:rPr lang="en-US" altLang="zh-CN" smtClean="0"/>
              <a:t>.</a:t>
            </a:r>
            <a:endParaRPr lang="en-US" dirty="0"/>
          </a:p>
        </p:txBody>
      </p:sp>
      <p:pic>
        <p:nvPicPr>
          <p:cNvPr id="6" name="内容占位符 5"/>
          <p:cNvPicPr>
            <a:picLocks noGrp="1"/>
          </p:cNvPicPr>
          <p:nvPr>
            <p:ph idx="1"/>
          </p:nvPr>
        </p:nvPicPr>
        <p:blipFill>
          <a:blip r:embed="rId2"/>
          <a:srcRect/>
          <a:stretch>
            <a:fillRect/>
          </a:stretch>
        </p:blipFill>
        <p:spPr bwMode="auto">
          <a:xfrm>
            <a:off x="0" y="992105"/>
            <a:ext cx="5652655" cy="3275044"/>
          </a:xfrm>
          <a:prstGeom prst="rect">
            <a:avLst/>
          </a:prstGeom>
          <a:noFill/>
          <a:ln w="9525">
            <a:noFill/>
            <a:miter lim="800000"/>
            <a:headEnd/>
            <a:tailEnd/>
          </a:ln>
        </p:spPr>
      </p:pic>
      <p:pic>
        <p:nvPicPr>
          <p:cNvPr id="7" name="图片 6"/>
          <p:cNvPicPr/>
          <p:nvPr/>
        </p:nvPicPr>
        <p:blipFill>
          <a:blip r:embed="rId3"/>
          <a:srcRect/>
          <a:stretch>
            <a:fillRect/>
          </a:stretch>
        </p:blipFill>
        <p:spPr bwMode="auto">
          <a:xfrm>
            <a:off x="194046" y="4453878"/>
            <a:ext cx="5274310" cy="1251585"/>
          </a:xfrm>
          <a:prstGeom prst="rect">
            <a:avLst/>
          </a:prstGeom>
          <a:noFill/>
          <a:ln w="9525">
            <a:noFill/>
            <a:miter lim="800000"/>
            <a:headEnd/>
            <a:tailEnd/>
          </a:ln>
        </p:spPr>
      </p:pic>
      <p:pic>
        <p:nvPicPr>
          <p:cNvPr id="8" name="图片 7"/>
          <p:cNvPicPr/>
          <p:nvPr/>
        </p:nvPicPr>
        <p:blipFill>
          <a:blip r:embed="rId4"/>
          <a:srcRect/>
          <a:stretch>
            <a:fillRect/>
          </a:stretch>
        </p:blipFill>
        <p:spPr bwMode="auto">
          <a:xfrm>
            <a:off x="5565934" y="1163337"/>
            <a:ext cx="3437670" cy="3598668"/>
          </a:xfrm>
          <a:prstGeom prst="rect">
            <a:avLst/>
          </a:prstGeom>
          <a:noFill/>
          <a:ln w="9525">
            <a:noFill/>
            <a:miter lim="800000"/>
            <a:headEnd/>
            <a:tailEnd/>
          </a:ln>
        </p:spPr>
      </p:pic>
    </p:spTree>
    <p:extLst>
      <p:ext uri="{BB962C8B-B14F-4D97-AF65-F5344CB8AC3E}">
        <p14:creationId xmlns:p14="http://schemas.microsoft.com/office/powerpoint/2010/main" val="2074096633"/>
      </p:ext>
    </p:extLst>
  </p:cSld>
  <p:clrMapOvr>
    <a:masterClrMapping/>
  </p:clrMapOvr>
  <mc:AlternateContent xmlns:mc="http://schemas.openxmlformats.org/markup-compatibility/2006" xmlns:p14="http://schemas.microsoft.com/office/powerpoint/2010/main">
    <mc:Choice Requires="p14">
      <p:transition spd="slow" p14:dur="800">
        <p:split orient="vert"/>
      </p:transition>
    </mc:Choice>
    <mc:Fallback xmlns="">
      <p:transition spd="slow">
        <p:split orient="vert"/>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SOFA</a:t>
            </a:r>
            <a:r>
              <a:rPr lang="zh-CN" altLang="en-US" dirty="0"/>
              <a:t>实践</a:t>
            </a:r>
          </a:p>
        </p:txBody>
      </p:sp>
      <p:sp>
        <p:nvSpPr>
          <p:cNvPr id="3" name="内容占位符 2"/>
          <p:cNvSpPr>
            <a:spLocks noGrp="1"/>
          </p:cNvSpPr>
          <p:nvPr>
            <p:ph idx="1"/>
          </p:nvPr>
        </p:nvSpPr>
        <p:spPr>
          <a:xfrm>
            <a:off x="177384" y="968390"/>
            <a:ext cx="6926545" cy="5877648"/>
          </a:xfrm>
        </p:spPr>
        <p:txBody>
          <a:bodyPr>
            <a:normAutofit lnSpcReduction="10000"/>
          </a:bodyPr>
          <a:lstStyle/>
          <a:p>
            <a:r>
              <a:rPr lang="zh-CN" altLang="en-US" sz="2000" dirty="0" smtClean="0"/>
              <a:t>发布消息</a:t>
            </a:r>
            <a:endParaRPr lang="en-US" altLang="zh-CN" sz="2000" dirty="0" smtClean="0"/>
          </a:p>
          <a:p>
            <a:pPr>
              <a:buFont typeface="Wingdings" pitchFamily="2" charset="2"/>
              <a:buChar char="Ø"/>
            </a:pPr>
            <a:r>
              <a:rPr lang="zh-CN" altLang="zh-CN" sz="1800" dirty="0" smtClean="0"/>
              <a:t>需要发送消息的</a:t>
            </a:r>
            <a:r>
              <a:rPr lang="en-US" altLang="zh-CN" sz="1800" dirty="0" smtClean="0"/>
              <a:t>bundle </a:t>
            </a:r>
            <a:r>
              <a:rPr lang="zh-CN" altLang="zh-CN" sz="1800" dirty="0" smtClean="0"/>
              <a:t>的</a:t>
            </a:r>
            <a:r>
              <a:rPr lang="en-US" altLang="zh-CN" sz="1800" dirty="0" smtClean="0"/>
              <a:t>spring</a:t>
            </a:r>
            <a:r>
              <a:rPr lang="zh-CN" altLang="zh-CN" sz="1800" dirty="0" smtClean="0"/>
              <a:t>配置文件中配置发布消息</a:t>
            </a:r>
            <a:r>
              <a:rPr lang="en-US" altLang="zh-CN" sz="1800" dirty="0" smtClean="0"/>
              <a:t>bean,</a:t>
            </a:r>
            <a:r>
              <a:rPr lang="zh-CN" altLang="en-US" sz="1800" dirty="0" smtClean="0"/>
              <a:t>实现</a:t>
            </a:r>
            <a:r>
              <a:rPr lang="en-US" altLang="zh-CN" sz="1800" dirty="0" err="1" smtClean="0"/>
              <a:t>UniformEventPublisher</a:t>
            </a:r>
            <a:r>
              <a:rPr lang="zh-CN" altLang="en-US" sz="1800" dirty="0" smtClean="0"/>
              <a:t>的接口</a:t>
            </a:r>
            <a:endParaRPr lang="en-US" altLang="zh-CN" sz="1800" dirty="0" smtClean="0"/>
          </a:p>
          <a:p>
            <a:pPr>
              <a:buFont typeface="Wingdings" pitchFamily="2" charset="2"/>
              <a:buChar char="Ø"/>
            </a:pPr>
            <a:endParaRPr lang="en-US" altLang="zh-CN" sz="1800" dirty="0"/>
          </a:p>
          <a:p>
            <a:pPr>
              <a:buFont typeface="Wingdings" pitchFamily="2" charset="2"/>
              <a:buChar char="Ø"/>
            </a:pPr>
            <a:endParaRPr lang="en-US" altLang="zh-CN" sz="1800" dirty="0" smtClean="0"/>
          </a:p>
          <a:p>
            <a:pPr>
              <a:buFont typeface="Wingdings" pitchFamily="2" charset="2"/>
              <a:buChar char="Ø"/>
            </a:pPr>
            <a:endParaRPr lang="en-US" altLang="zh-CN" sz="1800" dirty="0"/>
          </a:p>
          <a:p>
            <a:pPr>
              <a:buFont typeface="Wingdings" pitchFamily="2" charset="2"/>
              <a:buChar char="Ø"/>
            </a:pPr>
            <a:endParaRPr lang="en-US" altLang="zh-CN" sz="1800" dirty="0" smtClean="0"/>
          </a:p>
          <a:p>
            <a:pPr>
              <a:buFont typeface="Wingdings" pitchFamily="2" charset="2"/>
              <a:buChar char="Ø"/>
            </a:pPr>
            <a:endParaRPr lang="en-US" altLang="zh-CN" sz="1800" dirty="0"/>
          </a:p>
          <a:p>
            <a:pPr>
              <a:buFont typeface="Wingdings" pitchFamily="2" charset="2"/>
              <a:buChar char="Ø"/>
            </a:pPr>
            <a:endParaRPr lang="en-US" altLang="zh-CN" sz="1800" dirty="0" smtClean="0"/>
          </a:p>
          <a:p>
            <a:pPr>
              <a:buFont typeface="Wingdings" pitchFamily="2" charset="2"/>
              <a:buChar char="Ø"/>
            </a:pPr>
            <a:endParaRPr lang="en-US" altLang="zh-CN" sz="1800" dirty="0"/>
          </a:p>
          <a:p>
            <a:pPr marL="0" indent="0">
              <a:buNone/>
            </a:pPr>
            <a:endParaRPr lang="en-US" altLang="zh-CN" sz="1800" dirty="0" smtClean="0"/>
          </a:p>
          <a:p>
            <a:pPr marL="0" indent="0">
              <a:buNone/>
            </a:pPr>
            <a:r>
              <a:rPr lang="zh-CN" altLang="en-US" sz="1800" dirty="0" smtClean="0"/>
              <a:t>客户端代码：</a:t>
            </a:r>
            <a:endParaRPr lang="en-US" altLang="zh-CN" sz="1800" dirty="0" smtClean="0"/>
          </a:p>
          <a:p>
            <a:pPr marL="0" indent="0">
              <a:buNone/>
            </a:pPr>
            <a:r>
              <a:rPr lang="en-US" altLang="zh-CN" sz="1800" dirty="0" err="1" smtClean="0"/>
              <a:t>UniformEventPublisher</a:t>
            </a:r>
            <a:r>
              <a:rPr lang="en-US" altLang="zh-CN" sz="1800" dirty="0" smtClean="0"/>
              <a:t> </a:t>
            </a:r>
            <a:r>
              <a:rPr lang="en-US" altLang="zh-CN" sz="1800" dirty="0"/>
              <a:t>pub = (</a:t>
            </a:r>
            <a:r>
              <a:rPr lang="en-US" altLang="zh-CN" sz="1800" dirty="0" err="1"/>
              <a:t>UniformEventPublisher</a:t>
            </a:r>
            <a:r>
              <a:rPr lang="en-US" altLang="zh-CN" sz="1800" dirty="0"/>
              <a:t>) </a:t>
            </a:r>
            <a:r>
              <a:rPr lang="en-US" altLang="zh-CN" sz="1800" dirty="0" err="1"/>
              <a:t>super.applicationContext.getBean</a:t>
            </a:r>
            <a:r>
              <a:rPr lang="en-US" altLang="zh-CN" sz="1800" dirty="0" smtClean="0"/>
              <a:t>("</a:t>
            </a:r>
            <a:r>
              <a:rPr lang="en-US" altLang="zh-CN" sz="1800" i="1" dirty="0" err="1"/>
              <a:t>taxUniformEventPublisher</a:t>
            </a:r>
            <a:r>
              <a:rPr lang="en-US" altLang="zh-CN" sz="1800" dirty="0" smtClean="0"/>
              <a:t>"); </a:t>
            </a:r>
            <a:r>
              <a:rPr lang="en-US" altLang="zh-CN" sz="1800" dirty="0" err="1"/>
              <a:t>UniformEvent</a:t>
            </a:r>
            <a:r>
              <a:rPr lang="en-US" altLang="zh-CN" sz="1800" dirty="0"/>
              <a:t> </a:t>
            </a:r>
            <a:r>
              <a:rPr lang="en-US" altLang="zh-CN" sz="1800" dirty="0" err="1"/>
              <a:t>uEvent</a:t>
            </a:r>
            <a:r>
              <a:rPr lang="en-US" altLang="zh-CN" sz="1800" dirty="0"/>
              <a:t> = </a:t>
            </a:r>
            <a:r>
              <a:rPr lang="en-US" altLang="zh-CN" sz="1800" dirty="0" err="1"/>
              <a:t>pub.constructUniformEvent</a:t>
            </a:r>
            <a:r>
              <a:rPr lang="en-US" altLang="zh-CN" sz="1800" dirty="0"/>
              <a:t>(EVENT_CODE, EVENT_TOPIC); </a:t>
            </a:r>
            <a:endParaRPr lang="en-US" altLang="zh-CN" sz="1800" dirty="0" smtClean="0"/>
          </a:p>
          <a:p>
            <a:pPr marL="0" indent="0">
              <a:buNone/>
            </a:pPr>
            <a:r>
              <a:rPr lang="en-US" altLang="zh-CN" sz="1800" dirty="0" err="1" smtClean="0"/>
              <a:t>uEvent.setTransactional</a:t>
            </a:r>
            <a:r>
              <a:rPr lang="en-US" altLang="zh-CN" sz="1800" dirty="0" smtClean="0"/>
              <a:t>(true</a:t>
            </a:r>
            <a:r>
              <a:rPr lang="en-US" altLang="zh-CN" sz="1800" dirty="0"/>
              <a:t>); </a:t>
            </a:r>
            <a:endParaRPr lang="en-US" altLang="zh-CN" sz="1800" dirty="0" smtClean="0"/>
          </a:p>
          <a:p>
            <a:pPr marL="0" indent="0">
              <a:buNone/>
            </a:pPr>
            <a:r>
              <a:rPr lang="en-US" altLang="zh-CN" sz="1800" dirty="0" err="1" smtClean="0"/>
              <a:t>uEvent.setProperty</a:t>
            </a:r>
            <a:r>
              <a:rPr lang="en-US" altLang="zh-CN" sz="1800" dirty="0"/>
              <a:t>("</a:t>
            </a:r>
            <a:r>
              <a:rPr lang="en-US" altLang="zh-CN" sz="1800" dirty="0" err="1"/>
              <a:t>userId</a:t>
            </a:r>
            <a:r>
              <a:rPr lang="en-US" altLang="zh-CN" sz="1800" dirty="0"/>
              <a:t>", "2088002841926725"); </a:t>
            </a:r>
            <a:endParaRPr lang="en-US" altLang="zh-CN" sz="1800" dirty="0" smtClean="0"/>
          </a:p>
          <a:p>
            <a:pPr marL="0" indent="0">
              <a:buNone/>
            </a:pPr>
            <a:r>
              <a:rPr lang="en-US" altLang="zh-CN" sz="1800" dirty="0" err="1" smtClean="0"/>
              <a:t>pub.publishUniformEvent</a:t>
            </a:r>
            <a:r>
              <a:rPr lang="en-US" altLang="zh-CN" sz="1800" dirty="0" smtClean="0"/>
              <a:t>(</a:t>
            </a:r>
            <a:r>
              <a:rPr lang="en-US" altLang="zh-CN" sz="1800" dirty="0" err="1" smtClean="0"/>
              <a:t>uEvent</a:t>
            </a:r>
            <a:r>
              <a:rPr lang="en-US" altLang="zh-CN" sz="1800" dirty="0"/>
              <a:t>); </a:t>
            </a:r>
            <a:endParaRPr lang="en-US" altLang="zh-CN" sz="1800" dirty="0" smtClean="0"/>
          </a:p>
        </p:txBody>
      </p:sp>
      <p:sp>
        <p:nvSpPr>
          <p:cNvPr id="4" name="灯片编号占位符 3"/>
          <p:cNvSpPr>
            <a:spLocks noGrp="1"/>
          </p:cNvSpPr>
          <p:nvPr>
            <p:ph type="sldNum" sz="quarter" idx="12"/>
          </p:nvPr>
        </p:nvSpPr>
        <p:spPr/>
        <p:txBody>
          <a:bodyPr/>
          <a:lstStyle/>
          <a:p>
            <a:fld id="{D53CB646-9C68-9A45-BA80-FD674575B784}" type="slidenum">
              <a:rPr lang="en-US" smtClean="0"/>
              <a:pPr/>
              <a:t>31</a:t>
            </a:fld>
            <a:endParaRPr lang="en-US" dirty="0"/>
          </a:p>
        </p:txBody>
      </p:sp>
      <p:sp>
        <p:nvSpPr>
          <p:cNvPr id="5" name="页脚占位符 4"/>
          <p:cNvSpPr>
            <a:spLocks noGrp="1"/>
          </p:cNvSpPr>
          <p:nvPr>
            <p:ph type="ftr" sz="quarter" idx="3"/>
          </p:nvPr>
        </p:nvSpPr>
        <p:spPr/>
        <p:txBody>
          <a:bodyPr/>
          <a:lstStyle/>
          <a:p>
            <a:r>
              <a:rPr lang="en-US" dirty="0" smtClean="0"/>
              <a:t>© </a:t>
            </a:r>
            <a:r>
              <a:rPr lang="en-US" dirty="0" err="1" smtClean="0"/>
              <a:t>Pactera</a:t>
            </a:r>
            <a:r>
              <a:rPr lang="en-US" altLang="zh-CN" dirty="0" smtClean="0"/>
              <a:t>. Confidential. </a:t>
            </a:r>
            <a:r>
              <a:rPr lang="en-US" dirty="0" smtClean="0"/>
              <a:t>All Rights Reserved</a:t>
            </a:r>
            <a:r>
              <a:rPr lang="en-US" altLang="zh-CN" dirty="0" smtClean="0"/>
              <a:t>.</a:t>
            </a:r>
            <a:endParaRPr 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384" y="1863925"/>
            <a:ext cx="5427769" cy="2392998"/>
          </a:xfrm>
          <a:prstGeom prst="rect">
            <a:avLst/>
          </a:prstGeom>
        </p:spPr>
      </p:pic>
      <p:sp>
        <p:nvSpPr>
          <p:cNvPr id="7" name="矩形 6"/>
          <p:cNvSpPr/>
          <p:nvPr/>
        </p:nvSpPr>
        <p:spPr>
          <a:xfrm>
            <a:off x="6983381" y="1877823"/>
            <a:ext cx="2160619" cy="2677656"/>
          </a:xfrm>
          <a:prstGeom prst="rect">
            <a:avLst/>
          </a:prstGeom>
        </p:spPr>
        <p:txBody>
          <a:bodyPr wrap="square">
            <a:spAutoFit/>
          </a:bodyPr>
          <a:lstStyle/>
          <a:p>
            <a:r>
              <a:rPr lang="en-US" altLang="zh-CN" sz="1200" dirty="0">
                <a:solidFill>
                  <a:srgbClr val="004281"/>
                </a:solidFill>
              </a:rPr>
              <a:t>&lt;property name=</a:t>
            </a:r>
            <a:r>
              <a:rPr lang="en-US" altLang="zh-CN" sz="1200" i="1" dirty="0">
                <a:solidFill>
                  <a:srgbClr val="004281"/>
                </a:solidFill>
              </a:rPr>
              <a:t>"</a:t>
            </a:r>
            <a:r>
              <a:rPr lang="en-US" altLang="zh-CN" sz="1200" i="1" dirty="0" err="1">
                <a:solidFill>
                  <a:srgbClr val="004281"/>
                </a:solidFill>
              </a:rPr>
              <a:t>publishMeta</a:t>
            </a:r>
            <a:r>
              <a:rPr lang="en-US" altLang="zh-CN" sz="1200" i="1" dirty="0" smtClean="0">
                <a:solidFill>
                  <a:srgbClr val="004281"/>
                </a:solidFill>
              </a:rPr>
              <a:t>"</a:t>
            </a:r>
            <a:r>
              <a:rPr lang="en-US" altLang="zh-CN" sz="1200" dirty="0" smtClean="0">
                <a:solidFill>
                  <a:srgbClr val="004281"/>
                </a:solidFill>
              </a:rPr>
              <a:t>&gt;</a:t>
            </a:r>
          </a:p>
          <a:p>
            <a:r>
              <a:rPr lang="zh-CN" altLang="en-US" sz="1200" dirty="0" smtClean="0">
                <a:solidFill>
                  <a:srgbClr val="004281"/>
                </a:solidFill>
              </a:rPr>
              <a:t>指定消息的主题</a:t>
            </a:r>
            <a:endParaRPr lang="en-US" altLang="zh-CN" sz="1200" dirty="0" smtClean="0">
              <a:solidFill>
                <a:srgbClr val="004281"/>
              </a:solidFill>
            </a:endParaRPr>
          </a:p>
          <a:p>
            <a:r>
              <a:rPr lang="en-US" altLang="zh-CN" sz="1200" dirty="0">
                <a:solidFill>
                  <a:srgbClr val="004281"/>
                </a:solidFill>
              </a:rPr>
              <a:t>&lt;property name=</a:t>
            </a:r>
            <a:r>
              <a:rPr lang="en-US" altLang="zh-CN" sz="1200" i="1" dirty="0">
                <a:solidFill>
                  <a:srgbClr val="004281"/>
                </a:solidFill>
              </a:rPr>
              <a:t>"</a:t>
            </a:r>
            <a:r>
              <a:rPr lang="en-US" altLang="zh-CN" sz="1200" i="1" dirty="0" err="1">
                <a:solidFill>
                  <a:srgbClr val="004281"/>
                </a:solidFill>
              </a:rPr>
              <a:t>uniformEventTxSynMessageListener</a:t>
            </a:r>
            <a:r>
              <a:rPr lang="en-US" altLang="zh-CN" sz="1200" i="1" dirty="0">
                <a:solidFill>
                  <a:srgbClr val="004281"/>
                </a:solidFill>
              </a:rPr>
              <a:t>"</a:t>
            </a:r>
            <a:r>
              <a:rPr lang="en-US" altLang="zh-CN" sz="1200" dirty="0">
                <a:solidFill>
                  <a:srgbClr val="004281"/>
                </a:solidFill>
              </a:rPr>
              <a:t> ref=</a:t>
            </a:r>
            <a:r>
              <a:rPr lang="en-US" altLang="zh-CN" sz="1200" i="1" dirty="0">
                <a:solidFill>
                  <a:srgbClr val="004281"/>
                </a:solidFill>
              </a:rPr>
              <a:t>"</a:t>
            </a:r>
            <a:r>
              <a:rPr lang="en-US" altLang="zh-CN" sz="1200" i="1" dirty="0" err="1">
                <a:solidFill>
                  <a:srgbClr val="004281"/>
                </a:solidFill>
              </a:rPr>
              <a:t>taxUniformEventTxSynMessageListener</a:t>
            </a:r>
            <a:r>
              <a:rPr lang="en-US" altLang="zh-CN" sz="1200" i="1" dirty="0">
                <a:solidFill>
                  <a:srgbClr val="004281"/>
                </a:solidFill>
              </a:rPr>
              <a:t>"</a:t>
            </a:r>
            <a:r>
              <a:rPr lang="en-US" altLang="zh-CN" sz="1200" dirty="0">
                <a:solidFill>
                  <a:srgbClr val="004281"/>
                </a:solidFill>
              </a:rPr>
              <a:t> </a:t>
            </a:r>
            <a:r>
              <a:rPr lang="en-US" altLang="zh-CN" sz="1200" dirty="0" smtClean="0">
                <a:solidFill>
                  <a:srgbClr val="004281"/>
                </a:solidFill>
              </a:rPr>
              <a:t>/&gt;</a:t>
            </a:r>
          </a:p>
          <a:p>
            <a:r>
              <a:rPr lang="zh-CN" altLang="en-US" sz="1200" dirty="0">
                <a:solidFill>
                  <a:srgbClr val="004281"/>
                </a:solidFill>
              </a:rPr>
              <a:t>用于事务回查。即如果消息中心不能决定该消息是否要投递时，通过调用这个回查侦听器的返回值来判断</a:t>
            </a:r>
            <a:r>
              <a:rPr lang="zh-CN" altLang="en-US" sz="1200" dirty="0" smtClean="0">
                <a:solidFill>
                  <a:srgbClr val="004281"/>
                </a:solidFill>
              </a:rPr>
              <a:t>。</a:t>
            </a:r>
            <a:endParaRPr lang="en-US" altLang="zh-CN" sz="1200" dirty="0" smtClean="0">
              <a:solidFill>
                <a:srgbClr val="004281"/>
              </a:solidFill>
            </a:endParaRPr>
          </a:p>
          <a:p>
            <a:endParaRPr lang="zh-CN" altLang="zh-CN" sz="1200" dirty="0"/>
          </a:p>
          <a:p>
            <a:endParaRPr lang="zh-CN" altLang="zh-CN" sz="1200" dirty="0"/>
          </a:p>
        </p:txBody>
      </p:sp>
      <p:sp>
        <p:nvSpPr>
          <p:cNvPr id="8" name="爆炸形 1 7"/>
          <p:cNvSpPr/>
          <p:nvPr/>
        </p:nvSpPr>
        <p:spPr>
          <a:xfrm>
            <a:off x="6983381" y="850607"/>
            <a:ext cx="1211236" cy="1013318"/>
          </a:xfrm>
          <a:prstGeom prst="irregularSeal1">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dirty="0" smtClean="0"/>
              <a:t>注意</a:t>
            </a:r>
            <a:endParaRPr lang="zh-CN" altLang="en-US" dirty="0"/>
          </a:p>
        </p:txBody>
      </p:sp>
    </p:spTree>
    <p:extLst>
      <p:ext uri="{BB962C8B-B14F-4D97-AF65-F5344CB8AC3E}">
        <p14:creationId xmlns:p14="http://schemas.microsoft.com/office/powerpoint/2010/main" val="867930133"/>
      </p:ext>
    </p:extLst>
  </p:cSld>
  <p:clrMapOvr>
    <a:masterClrMapping/>
  </p:clrMapOvr>
  <mc:AlternateContent xmlns:mc="http://schemas.openxmlformats.org/markup-compatibility/2006" xmlns:p14="http://schemas.microsoft.com/office/powerpoint/2010/main">
    <mc:Choice Requires="p14">
      <p:transition spd="slow" p14:dur="800">
        <p:split orient="vert"/>
      </p:transition>
    </mc:Choice>
    <mc:Fallback xmlns="">
      <p:transition spd="slow">
        <p:split orient="vert"/>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4" name="灯片编号占位符 3"/>
          <p:cNvSpPr>
            <a:spLocks noGrp="1"/>
          </p:cNvSpPr>
          <p:nvPr>
            <p:ph type="sldNum" sz="quarter" idx="12"/>
          </p:nvPr>
        </p:nvSpPr>
        <p:spPr/>
        <p:txBody>
          <a:bodyPr/>
          <a:lstStyle/>
          <a:p>
            <a:fld id="{D53CB646-9C68-9A45-BA80-FD674575B784}" type="slidenum">
              <a:rPr lang="en-US" smtClean="0"/>
              <a:pPr/>
              <a:t>32</a:t>
            </a:fld>
            <a:endParaRPr lang="en-US" dirty="0"/>
          </a:p>
        </p:txBody>
      </p:sp>
      <p:sp>
        <p:nvSpPr>
          <p:cNvPr id="5" name="页脚占位符 4"/>
          <p:cNvSpPr>
            <a:spLocks noGrp="1"/>
          </p:cNvSpPr>
          <p:nvPr>
            <p:ph type="ftr" sz="quarter" idx="3"/>
          </p:nvPr>
        </p:nvSpPr>
        <p:spPr/>
        <p:txBody>
          <a:bodyPr/>
          <a:lstStyle/>
          <a:p>
            <a:r>
              <a:rPr lang="en-US" smtClean="0"/>
              <a:t>© Pactera</a:t>
            </a:r>
            <a:r>
              <a:rPr lang="en-US" altLang="zh-CN" smtClean="0"/>
              <a:t>. Confidential. </a:t>
            </a:r>
            <a:r>
              <a:rPr lang="en-US" smtClean="0"/>
              <a:t>All Rights Reserved</a:t>
            </a:r>
            <a:r>
              <a:rPr lang="en-US" altLang="zh-CN" smtClean="0"/>
              <a:t>.</a:t>
            </a:r>
            <a:endParaRPr lang="en-US" dirty="0"/>
          </a:p>
        </p:txBody>
      </p:sp>
      <p:graphicFrame>
        <p:nvGraphicFramePr>
          <p:cNvPr id="6" name="图示 5"/>
          <p:cNvGraphicFramePr/>
          <p:nvPr>
            <p:extLst>
              <p:ext uri="{D42A27DB-BD31-4B8C-83A1-F6EECF244321}">
                <p14:modId xmlns:p14="http://schemas.microsoft.com/office/powerpoint/2010/main" val="3414208702"/>
              </p:ext>
            </p:extLst>
          </p:nvPr>
        </p:nvGraphicFramePr>
        <p:xfrm>
          <a:off x="1524000" y="1397000"/>
          <a:ext cx="6096000" cy="4683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41102203"/>
      </p:ext>
    </p:extLst>
  </p:cSld>
  <p:clrMapOvr>
    <a:masterClrMapping/>
  </p:clrMapOvr>
  <mc:AlternateContent xmlns:mc="http://schemas.openxmlformats.org/markup-compatibility/2006" xmlns:p14="http://schemas.microsoft.com/office/powerpoint/2010/main">
    <mc:Choice Requires="p14">
      <p:transition spd="slow" p14:dur="800">
        <p:split orient="vert"/>
      </p:transition>
    </mc:Choice>
    <mc:Fallback xmlns="">
      <p:transition spd="slow">
        <p:split orient="vert"/>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进阶</a:t>
            </a:r>
            <a:endParaRPr lang="zh-CN" altLang="en-US" dirty="0"/>
          </a:p>
        </p:txBody>
      </p:sp>
      <p:sp>
        <p:nvSpPr>
          <p:cNvPr id="3" name="内容占位符 2"/>
          <p:cNvSpPr>
            <a:spLocks noGrp="1"/>
          </p:cNvSpPr>
          <p:nvPr>
            <p:ph idx="1"/>
          </p:nvPr>
        </p:nvSpPr>
        <p:spPr>
          <a:xfrm>
            <a:off x="177384" y="1051518"/>
            <a:ext cx="8772942" cy="4976038"/>
          </a:xfrm>
        </p:spPr>
        <p:txBody>
          <a:bodyPr>
            <a:normAutofit/>
          </a:bodyPr>
          <a:lstStyle/>
          <a:p>
            <a:pPr marL="0" indent="0">
              <a:buNone/>
            </a:pPr>
            <a:r>
              <a:rPr lang="zh-CN" altLang="en-US" sz="2000" dirty="0" smtClean="0"/>
              <a:t>缓存：</a:t>
            </a:r>
            <a:endParaRPr lang="en-US" altLang="zh-CN" sz="2000" dirty="0" smtClean="0"/>
          </a:p>
          <a:p>
            <a:pPr marL="0" indent="0">
              <a:buNone/>
            </a:pPr>
            <a:r>
              <a:rPr lang="zh-CN" altLang="en-US" sz="1800" dirty="0" smtClean="0"/>
              <a:t>         在内存</a:t>
            </a:r>
            <a:r>
              <a:rPr lang="zh-CN" altLang="en-US" sz="1800" dirty="0"/>
              <a:t>中缓存数据和对象来减少读取数据库的次数，</a:t>
            </a:r>
            <a:r>
              <a:rPr lang="zh-CN" altLang="en-US" sz="1800" dirty="0" smtClean="0"/>
              <a:t>从而提高性能。通用的实现方式以</a:t>
            </a:r>
            <a:r>
              <a:rPr lang="zh-CN" altLang="en-US" sz="1800" dirty="0"/>
              <a:t>存储键</a:t>
            </a:r>
            <a:r>
              <a:rPr lang="en-US" altLang="zh-CN" sz="1800" dirty="0"/>
              <a:t>/</a:t>
            </a:r>
            <a:r>
              <a:rPr lang="zh-CN" altLang="en-US" sz="1800" dirty="0"/>
              <a:t>值</a:t>
            </a:r>
            <a:r>
              <a:rPr lang="zh-CN" altLang="en-US" sz="1800" dirty="0" smtClean="0"/>
              <a:t>对为主，可存储在内存中或磁盘。</a:t>
            </a:r>
            <a:r>
              <a:rPr lang="en-US" altLang="zh-CN" sz="1800" dirty="0" err="1" smtClean="0"/>
              <a:t>Memcached</a:t>
            </a:r>
            <a:r>
              <a:rPr lang="zh-CN" altLang="en-US" sz="1800" dirty="0" smtClean="0"/>
              <a:t>、</a:t>
            </a:r>
            <a:r>
              <a:rPr lang="en-US" altLang="zh-CN" sz="1800" dirty="0" err="1" smtClean="0"/>
              <a:t>OSCache</a:t>
            </a:r>
            <a:r>
              <a:rPr lang="zh-CN" altLang="en-US" sz="1800" dirty="0" smtClean="0"/>
              <a:t>等等。</a:t>
            </a:r>
            <a:endParaRPr lang="en-US" altLang="zh-CN" sz="1800" dirty="0" smtClean="0"/>
          </a:p>
          <a:p>
            <a:pPr marL="0" indent="0">
              <a:buNone/>
            </a:pPr>
            <a:r>
              <a:rPr lang="en-US" altLang="zh-CN" sz="2000" dirty="0" smtClean="0"/>
              <a:t> </a:t>
            </a:r>
            <a:r>
              <a:rPr lang="zh-CN" altLang="en-US" sz="2000" dirty="0" smtClean="0"/>
              <a:t>阿里缓存：</a:t>
            </a:r>
            <a:r>
              <a:rPr lang="en-US" altLang="zh-CN" sz="2000" dirty="0" smtClean="0"/>
              <a:t> </a:t>
            </a:r>
          </a:p>
          <a:p>
            <a:pPr marL="0" indent="0">
              <a:buNone/>
            </a:pPr>
            <a:r>
              <a:rPr lang="en-US" altLang="zh-CN" sz="1800" dirty="0"/>
              <a:t> </a:t>
            </a:r>
            <a:r>
              <a:rPr lang="en-US" altLang="zh-CN" sz="1800" dirty="0" smtClean="0"/>
              <a:t>       </a:t>
            </a:r>
            <a:r>
              <a:rPr lang="en-US" altLang="zh-CN" sz="1800" dirty="0" err="1" smtClean="0"/>
              <a:t>tair</a:t>
            </a:r>
            <a:r>
              <a:rPr lang="zh-CN" altLang="en-US" sz="1800" dirty="0"/>
              <a:t>作为一个分布式系统，是由一个中心控制节点和一系列的服务节点组成。我们称中心控制节点为</a:t>
            </a:r>
            <a:r>
              <a:rPr lang="en-US" altLang="zh-CN" sz="1800" dirty="0" err="1"/>
              <a:t>config</a:t>
            </a:r>
            <a:r>
              <a:rPr lang="en-US" altLang="zh-CN" sz="1800" dirty="0"/>
              <a:t> server</a:t>
            </a:r>
            <a:r>
              <a:rPr lang="zh-CN" altLang="en-US" sz="1800" dirty="0"/>
              <a:t>。服务节点是</a:t>
            </a:r>
            <a:r>
              <a:rPr lang="en-US" altLang="zh-CN" sz="1800" dirty="0"/>
              <a:t>data server</a:t>
            </a:r>
            <a:r>
              <a:rPr lang="zh-CN" altLang="en-US" sz="1800" dirty="0"/>
              <a:t>。</a:t>
            </a:r>
            <a:r>
              <a:rPr lang="en-US" altLang="zh-CN" sz="1800" dirty="0" err="1"/>
              <a:t>config</a:t>
            </a:r>
            <a:r>
              <a:rPr lang="en-US" altLang="zh-CN" sz="1800" dirty="0"/>
              <a:t> server</a:t>
            </a:r>
            <a:r>
              <a:rPr lang="zh-CN" altLang="en-US" sz="1800" dirty="0"/>
              <a:t>负责管理所有的</a:t>
            </a:r>
            <a:r>
              <a:rPr lang="en-US" altLang="zh-CN" sz="1800" dirty="0"/>
              <a:t>data server</a:t>
            </a:r>
            <a:r>
              <a:rPr lang="zh-CN" altLang="en-US" sz="1800" dirty="0"/>
              <a:t>，维护</a:t>
            </a:r>
            <a:r>
              <a:rPr lang="en-US" altLang="zh-CN" sz="1800" dirty="0"/>
              <a:t>data server</a:t>
            </a:r>
            <a:r>
              <a:rPr lang="zh-CN" altLang="en-US" sz="1800" dirty="0"/>
              <a:t>的状态信息。</a:t>
            </a:r>
            <a:r>
              <a:rPr lang="en-US" altLang="zh-CN" sz="1800" dirty="0"/>
              <a:t>data server</a:t>
            </a:r>
            <a:r>
              <a:rPr lang="zh-CN" altLang="en-US" sz="1800" dirty="0"/>
              <a:t>对外提供各种数据服务，并以心跳的形式将自身状况汇报给</a:t>
            </a:r>
            <a:r>
              <a:rPr lang="en-US" altLang="zh-CN" sz="1800" dirty="0" err="1"/>
              <a:t>config</a:t>
            </a:r>
            <a:r>
              <a:rPr lang="en-US" altLang="zh-CN" sz="1800" dirty="0"/>
              <a:t> server</a:t>
            </a:r>
            <a:r>
              <a:rPr lang="zh-CN" altLang="en-US" sz="1800" dirty="0"/>
              <a:t>。</a:t>
            </a:r>
            <a:r>
              <a:rPr lang="en-US" altLang="zh-CN" sz="1800" dirty="0" err="1"/>
              <a:t>config</a:t>
            </a:r>
            <a:r>
              <a:rPr lang="en-US" altLang="zh-CN" sz="1800" dirty="0"/>
              <a:t> server</a:t>
            </a:r>
            <a:r>
              <a:rPr lang="zh-CN" altLang="en-US" sz="1800" dirty="0"/>
              <a:t>是控制点，而且是单点，目前采用一主一备的形式来保证其可靠性。所有的</a:t>
            </a:r>
            <a:r>
              <a:rPr lang="en-US" altLang="zh-CN" sz="1800" dirty="0"/>
              <a:t>data server</a:t>
            </a:r>
            <a:r>
              <a:rPr lang="zh-CN" altLang="en-US" sz="1800" dirty="0"/>
              <a:t>地位都是等价的</a:t>
            </a:r>
            <a:r>
              <a:rPr lang="zh-CN" altLang="en-US" sz="1800" dirty="0" smtClean="0"/>
              <a:t>。</a:t>
            </a:r>
            <a:r>
              <a:rPr lang="en-US" altLang="zh-CN" sz="1800" dirty="0" err="1"/>
              <a:t>tair</a:t>
            </a:r>
            <a:r>
              <a:rPr lang="zh-CN" altLang="en-US" sz="1800" dirty="0"/>
              <a:t>的分布采用的是一致性哈希算法，对于所有的</a:t>
            </a:r>
            <a:r>
              <a:rPr lang="en-US" altLang="zh-CN" sz="1800" dirty="0"/>
              <a:t>key</a:t>
            </a:r>
            <a:r>
              <a:rPr lang="zh-CN" altLang="en-US" sz="1800" dirty="0"/>
              <a:t>，分到</a:t>
            </a:r>
            <a:r>
              <a:rPr lang="en-US" altLang="zh-CN" sz="1800" dirty="0"/>
              <a:t>Q</a:t>
            </a:r>
            <a:r>
              <a:rPr lang="zh-CN" altLang="en-US" sz="1800" dirty="0"/>
              <a:t>个桶中，桶是负载均衡和数据迁移的基本单位。</a:t>
            </a:r>
            <a:r>
              <a:rPr lang="en-US" altLang="zh-CN" sz="1800" dirty="0" err="1"/>
              <a:t>config</a:t>
            </a:r>
            <a:r>
              <a:rPr lang="en-US" altLang="zh-CN" sz="1800" dirty="0"/>
              <a:t> server</a:t>
            </a:r>
            <a:r>
              <a:rPr lang="zh-CN" altLang="en-US" sz="1800" dirty="0"/>
              <a:t>根据一定的策略把每个桶指派到不同的</a:t>
            </a:r>
            <a:r>
              <a:rPr lang="en-US" altLang="zh-CN" sz="1800" dirty="0"/>
              <a:t>data server</a:t>
            </a:r>
            <a:r>
              <a:rPr lang="zh-CN" altLang="en-US" sz="1800" dirty="0"/>
              <a:t>上。因为数据按照</a:t>
            </a:r>
            <a:r>
              <a:rPr lang="en-US" altLang="zh-CN" sz="1800" dirty="0"/>
              <a:t>key</a:t>
            </a:r>
            <a:r>
              <a:rPr lang="zh-CN" altLang="en-US" sz="1800" dirty="0"/>
              <a:t>做</a:t>
            </a:r>
            <a:r>
              <a:rPr lang="en-US" altLang="zh-CN" sz="1800" dirty="0"/>
              <a:t>hash</a:t>
            </a:r>
            <a:r>
              <a:rPr lang="zh-CN" altLang="en-US" sz="1800" dirty="0"/>
              <a:t>算法，所以可以认为每个桶中的数据基本是平衡的。保证了桶分布的均衡性，就保证了数据分布的均衡性。</a:t>
            </a:r>
            <a:br>
              <a:rPr lang="zh-CN" altLang="en-US" sz="1800" dirty="0"/>
            </a:br>
            <a:r>
              <a:rPr lang="zh-CN" altLang="en-US" sz="1800" dirty="0"/>
              <a:t/>
            </a:r>
            <a:br>
              <a:rPr lang="zh-CN" altLang="en-US" sz="1800" dirty="0"/>
            </a:br>
            <a:endParaRPr lang="en-US" altLang="zh-CN" sz="1800" dirty="0" smtClean="0"/>
          </a:p>
          <a:p>
            <a:pPr marL="0" indent="0">
              <a:buNone/>
            </a:pPr>
            <a:endParaRPr lang="en-US" altLang="zh-CN" sz="2000" dirty="0" smtClean="0"/>
          </a:p>
          <a:p>
            <a:pPr marL="0" indent="0">
              <a:buNone/>
            </a:pPr>
            <a:endParaRPr lang="zh-CN" altLang="en-US" sz="2000" dirty="0"/>
          </a:p>
        </p:txBody>
      </p:sp>
      <p:sp>
        <p:nvSpPr>
          <p:cNvPr id="4" name="灯片编号占位符 3"/>
          <p:cNvSpPr>
            <a:spLocks noGrp="1"/>
          </p:cNvSpPr>
          <p:nvPr>
            <p:ph type="sldNum" sz="quarter" idx="12"/>
          </p:nvPr>
        </p:nvSpPr>
        <p:spPr/>
        <p:txBody>
          <a:bodyPr/>
          <a:lstStyle/>
          <a:p>
            <a:fld id="{D53CB646-9C68-9A45-BA80-FD674575B784}" type="slidenum">
              <a:rPr lang="en-US" smtClean="0"/>
              <a:pPr/>
              <a:t>33</a:t>
            </a:fld>
            <a:endParaRPr lang="en-US" dirty="0"/>
          </a:p>
        </p:txBody>
      </p:sp>
      <p:sp>
        <p:nvSpPr>
          <p:cNvPr id="5" name="页脚占位符 4"/>
          <p:cNvSpPr>
            <a:spLocks noGrp="1"/>
          </p:cNvSpPr>
          <p:nvPr>
            <p:ph type="ftr" sz="quarter" idx="3"/>
          </p:nvPr>
        </p:nvSpPr>
        <p:spPr/>
        <p:txBody>
          <a:bodyPr/>
          <a:lstStyle/>
          <a:p>
            <a:r>
              <a:rPr lang="en-US" smtClean="0"/>
              <a:t>© Pactera</a:t>
            </a:r>
            <a:r>
              <a:rPr lang="en-US" altLang="zh-CN" smtClean="0"/>
              <a:t>. Confidential. </a:t>
            </a:r>
            <a:r>
              <a:rPr lang="en-US" smtClean="0"/>
              <a:t>All Rights Reserved</a:t>
            </a:r>
            <a:r>
              <a:rPr lang="en-US" altLang="zh-CN" smtClean="0"/>
              <a:t>.</a:t>
            </a:r>
            <a:endParaRPr lang="en-US" dirty="0"/>
          </a:p>
        </p:txBody>
      </p:sp>
    </p:spTree>
    <p:extLst>
      <p:ext uri="{BB962C8B-B14F-4D97-AF65-F5344CB8AC3E}">
        <p14:creationId xmlns:p14="http://schemas.microsoft.com/office/powerpoint/2010/main" val="2581866105"/>
      </p:ext>
    </p:extLst>
  </p:cSld>
  <p:clrMapOvr>
    <a:masterClrMapping/>
  </p:clrMapOvr>
  <mc:AlternateContent xmlns:mc="http://schemas.openxmlformats.org/markup-compatibility/2006" xmlns:p14="http://schemas.microsoft.com/office/powerpoint/2010/main">
    <mc:Choice Requires="p14">
      <p:transition spd="slow" p14:dur="800">
        <p:split orient="vert"/>
      </p:transition>
    </mc:Choice>
    <mc:Fallback xmlns="">
      <p:transition spd="slow">
        <p:split orient="vert"/>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进阶</a:t>
            </a:r>
            <a:endParaRPr lang="zh-CN" altLang="en-US" dirty="0"/>
          </a:p>
        </p:txBody>
      </p:sp>
      <p:sp>
        <p:nvSpPr>
          <p:cNvPr id="3" name="内容占位符 2"/>
          <p:cNvSpPr>
            <a:spLocks noGrp="1"/>
          </p:cNvSpPr>
          <p:nvPr>
            <p:ph idx="1"/>
          </p:nvPr>
        </p:nvSpPr>
        <p:spPr/>
        <p:txBody>
          <a:bodyPr/>
          <a:lstStyle/>
          <a:p>
            <a:pPr marL="0" indent="0">
              <a:buNone/>
            </a:pPr>
            <a:r>
              <a:rPr lang="zh-CN" altLang="en-US" sz="2000" dirty="0" smtClean="0"/>
              <a:t>缓存设计关注点：</a:t>
            </a:r>
            <a:endParaRPr lang="en-US" altLang="zh-CN" sz="2000" dirty="0" smtClean="0"/>
          </a:p>
          <a:p>
            <a:pPr>
              <a:buFont typeface="Wingdings" pitchFamily="2" charset="2"/>
              <a:buChar char="Ø"/>
            </a:pPr>
            <a:r>
              <a:rPr lang="zh-CN" altLang="en-US" sz="1800" dirty="0" smtClean="0"/>
              <a:t>缓存的命中率，及什么东西需要放到缓存，常用的、查询概率高的</a:t>
            </a:r>
            <a:endParaRPr lang="zh-CN" altLang="en-US" sz="1800" dirty="0"/>
          </a:p>
          <a:p>
            <a:pPr>
              <a:buFont typeface="Wingdings" pitchFamily="2" charset="2"/>
              <a:buChar char="Ø"/>
            </a:pPr>
            <a:r>
              <a:rPr lang="zh-CN" altLang="en-US" sz="1800" dirty="0" smtClean="0"/>
              <a:t>时效性，即缓存的有效时间，过长容易过时数据，过段更新频繁。</a:t>
            </a:r>
            <a:endParaRPr lang="zh-CN" altLang="en-US" sz="1800" dirty="0"/>
          </a:p>
          <a:p>
            <a:pPr>
              <a:buFont typeface="Wingdings" pitchFamily="2" charset="2"/>
              <a:buChar char="Ø"/>
            </a:pPr>
            <a:r>
              <a:rPr lang="zh-CN" altLang="en-US" sz="1800" dirty="0" smtClean="0"/>
              <a:t>缓存策略，持久化、飞持久化，同机房、异地机房。</a:t>
            </a:r>
            <a:endParaRPr lang="zh-CN" altLang="en-US" sz="1800" dirty="0"/>
          </a:p>
          <a:p>
            <a:pPr marL="0" indent="0">
              <a:buNone/>
            </a:pPr>
            <a:endParaRPr lang="zh-CN" altLang="en-US" dirty="0"/>
          </a:p>
        </p:txBody>
      </p:sp>
      <p:sp>
        <p:nvSpPr>
          <p:cNvPr id="4" name="灯片编号占位符 3"/>
          <p:cNvSpPr>
            <a:spLocks noGrp="1"/>
          </p:cNvSpPr>
          <p:nvPr>
            <p:ph type="sldNum" sz="quarter" idx="12"/>
          </p:nvPr>
        </p:nvSpPr>
        <p:spPr/>
        <p:txBody>
          <a:bodyPr/>
          <a:lstStyle/>
          <a:p>
            <a:fld id="{D53CB646-9C68-9A45-BA80-FD674575B784}" type="slidenum">
              <a:rPr lang="en-US" smtClean="0"/>
              <a:pPr/>
              <a:t>34</a:t>
            </a:fld>
            <a:endParaRPr lang="en-US" dirty="0"/>
          </a:p>
        </p:txBody>
      </p:sp>
      <p:sp>
        <p:nvSpPr>
          <p:cNvPr id="5" name="页脚占位符 4"/>
          <p:cNvSpPr>
            <a:spLocks noGrp="1"/>
          </p:cNvSpPr>
          <p:nvPr>
            <p:ph type="ftr" sz="quarter" idx="3"/>
          </p:nvPr>
        </p:nvSpPr>
        <p:spPr/>
        <p:txBody>
          <a:bodyPr/>
          <a:lstStyle/>
          <a:p>
            <a:r>
              <a:rPr lang="en-US" smtClean="0"/>
              <a:t>© Pactera</a:t>
            </a:r>
            <a:r>
              <a:rPr lang="en-US" altLang="zh-CN" smtClean="0"/>
              <a:t>. Confidential. </a:t>
            </a:r>
            <a:r>
              <a:rPr lang="en-US" smtClean="0"/>
              <a:t>All Rights Reserved</a:t>
            </a:r>
            <a:r>
              <a:rPr lang="en-US" altLang="zh-CN" smtClean="0"/>
              <a:t>.</a:t>
            </a:r>
            <a:endParaRPr lang="en-US" dirty="0"/>
          </a:p>
        </p:txBody>
      </p:sp>
    </p:spTree>
    <p:extLst>
      <p:ext uri="{BB962C8B-B14F-4D97-AF65-F5344CB8AC3E}">
        <p14:creationId xmlns:p14="http://schemas.microsoft.com/office/powerpoint/2010/main" val="2529406056"/>
      </p:ext>
    </p:extLst>
  </p:cSld>
  <p:clrMapOvr>
    <a:masterClrMapping/>
  </p:clrMapOvr>
  <mc:AlternateContent xmlns:mc="http://schemas.openxmlformats.org/markup-compatibility/2006" xmlns:p14="http://schemas.microsoft.com/office/powerpoint/2010/main">
    <mc:Choice Requires="p14">
      <p:transition spd="slow" p14:dur="800">
        <p:split orient="vert"/>
      </p:transition>
    </mc:Choice>
    <mc:Fallback xmlns="">
      <p:transition spd="slow">
        <p:split orient="vert"/>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进阶</a:t>
            </a:r>
            <a:endParaRPr lang="zh-CN" altLang="en-US" dirty="0"/>
          </a:p>
        </p:txBody>
      </p:sp>
      <p:sp>
        <p:nvSpPr>
          <p:cNvPr id="3" name="内容占位符 2"/>
          <p:cNvSpPr>
            <a:spLocks noGrp="1"/>
          </p:cNvSpPr>
          <p:nvPr>
            <p:ph idx="1"/>
          </p:nvPr>
        </p:nvSpPr>
        <p:spPr>
          <a:xfrm>
            <a:off x="177384" y="974330"/>
            <a:ext cx="8772942" cy="5883670"/>
          </a:xfrm>
        </p:spPr>
        <p:txBody>
          <a:bodyPr>
            <a:normAutofit fontScale="92500" lnSpcReduction="10000"/>
          </a:bodyPr>
          <a:lstStyle/>
          <a:p>
            <a:pPr marL="0" indent="0">
              <a:buNone/>
            </a:pPr>
            <a:r>
              <a:rPr lang="zh-CN" altLang="en-US" sz="2200" dirty="0"/>
              <a:t>新的</a:t>
            </a:r>
            <a:r>
              <a:rPr lang="en-US" altLang="zh-CN" sz="2200" dirty="0" err="1"/>
              <a:t>zdal</a:t>
            </a:r>
            <a:r>
              <a:rPr lang="zh-CN" altLang="en-US" sz="2200" dirty="0"/>
              <a:t>组件主要有</a:t>
            </a:r>
            <a:r>
              <a:rPr lang="en-US" altLang="zh-CN" sz="2200" dirty="0"/>
              <a:t>7</a:t>
            </a:r>
            <a:r>
              <a:rPr lang="zh-CN" altLang="en-US" sz="2200" dirty="0"/>
              <a:t>部分组成：</a:t>
            </a:r>
          </a:p>
          <a:p>
            <a:pPr>
              <a:buFont typeface="Wingdings" pitchFamily="2" charset="2"/>
              <a:buChar char="Ø"/>
            </a:pPr>
            <a:r>
              <a:rPr lang="en-US" altLang="zh-CN" sz="1900" dirty="0" err="1" smtClean="0"/>
              <a:t>Zdal</a:t>
            </a:r>
            <a:r>
              <a:rPr lang="en-US" altLang="zh-CN" sz="1900" dirty="0" smtClean="0"/>
              <a:t>-client</a:t>
            </a:r>
            <a:r>
              <a:rPr lang="zh-CN" altLang="en-US" sz="1900" dirty="0"/>
              <a:t>：与</a:t>
            </a:r>
            <a:r>
              <a:rPr lang="en-US" altLang="zh-CN" sz="1900" dirty="0" err="1"/>
              <a:t>ConfigServer</a:t>
            </a:r>
            <a:r>
              <a:rPr lang="en-US" altLang="zh-CN" sz="1900" dirty="0"/>
              <a:t>/DRM</a:t>
            </a:r>
            <a:r>
              <a:rPr lang="zh-CN" altLang="en-US" sz="1900" dirty="0"/>
              <a:t>进行交互获取配置信息变更的信号，根据信号从</a:t>
            </a:r>
            <a:r>
              <a:rPr lang="en-US" altLang="zh-CN" sz="1900" dirty="0" err="1"/>
              <a:t>zdataconsole</a:t>
            </a:r>
            <a:r>
              <a:rPr lang="zh-CN" altLang="en-US" sz="1900" dirty="0"/>
              <a:t>管控平台中获取配置信息，初始化各种数据源，动态调整配置信息；根据规则引擎生成的目标库</a:t>
            </a:r>
            <a:r>
              <a:rPr lang="en-US" altLang="zh-CN" sz="1900" dirty="0"/>
              <a:t>id</a:t>
            </a:r>
            <a:r>
              <a:rPr lang="zh-CN" altLang="en-US" sz="1900" dirty="0"/>
              <a:t>和表名，进行表名替换后在目标库上执行；</a:t>
            </a:r>
            <a:r>
              <a:rPr lang="en-US" altLang="zh-CN" sz="1900" dirty="0" err="1"/>
              <a:t>jdbc</a:t>
            </a:r>
            <a:r>
              <a:rPr lang="zh-CN" altLang="en-US" sz="1900" dirty="0"/>
              <a:t>的包装器，提供了一个一对多的管理容器，可以管理多个真正</a:t>
            </a:r>
            <a:r>
              <a:rPr lang="en-US" altLang="zh-CN" sz="1900" dirty="0" err="1"/>
              <a:t>jdbc</a:t>
            </a:r>
            <a:r>
              <a:rPr lang="zh-CN" altLang="en-US" sz="1900" dirty="0"/>
              <a:t>所建立的</a:t>
            </a:r>
            <a:r>
              <a:rPr lang="en-US" altLang="zh-CN" sz="1900" dirty="0" err="1"/>
              <a:t>connection,Statament,RestultSet</a:t>
            </a:r>
            <a:r>
              <a:rPr lang="zh-CN" altLang="en-US" sz="1900" dirty="0"/>
              <a:t>；将业务输入的</a:t>
            </a:r>
            <a:r>
              <a:rPr lang="en-US" altLang="zh-CN" sz="1900" dirty="0" err="1"/>
              <a:t>sql</a:t>
            </a:r>
            <a:r>
              <a:rPr lang="zh-CN" altLang="en-US" sz="1900" dirty="0"/>
              <a:t>和参数等信息经过包装塞给解析引擎和规则引擎进行分库分表的处理；读库重试，读库权重选择；</a:t>
            </a:r>
          </a:p>
          <a:p>
            <a:pPr>
              <a:buFont typeface="Wingdings" pitchFamily="2" charset="2"/>
              <a:buChar char="Ø"/>
            </a:pPr>
            <a:r>
              <a:rPr lang="en-US" altLang="zh-CN" sz="1900" dirty="0" err="1" smtClean="0"/>
              <a:t>Zdal</a:t>
            </a:r>
            <a:r>
              <a:rPr lang="en-US" altLang="zh-CN" sz="1900" dirty="0" smtClean="0"/>
              <a:t>-parser</a:t>
            </a:r>
            <a:r>
              <a:rPr lang="zh-CN" altLang="en-US" sz="1900" dirty="0"/>
              <a:t>：支持</a:t>
            </a:r>
            <a:r>
              <a:rPr lang="en-US" altLang="zh-CN" sz="1900" dirty="0"/>
              <a:t>oracle/</a:t>
            </a:r>
            <a:r>
              <a:rPr lang="en-US" altLang="zh-CN" sz="1900" dirty="0" err="1"/>
              <a:t>mysql</a:t>
            </a:r>
            <a:r>
              <a:rPr lang="en-US" altLang="zh-CN" sz="1900" dirty="0"/>
              <a:t> 99%</a:t>
            </a:r>
            <a:r>
              <a:rPr lang="zh-CN" altLang="en-US" sz="1900" dirty="0"/>
              <a:t>的</a:t>
            </a:r>
            <a:r>
              <a:rPr lang="en-US" altLang="zh-CN" sz="1900" dirty="0" err="1"/>
              <a:t>sql</a:t>
            </a:r>
            <a:r>
              <a:rPr lang="zh-CN" altLang="en-US" sz="1900" dirty="0"/>
              <a:t>语句解析，并且缓存；根据规则引擎提供的参数列表，在指定的</a:t>
            </a:r>
            <a:r>
              <a:rPr lang="en-US" altLang="zh-CN" sz="1900" dirty="0" err="1"/>
              <a:t>sql</a:t>
            </a:r>
            <a:r>
              <a:rPr lang="zh-CN" altLang="en-US" sz="1900" dirty="0"/>
              <a:t>中查找到需要的参数，然后返回拆分字段；</a:t>
            </a:r>
          </a:p>
          <a:p>
            <a:pPr>
              <a:buFont typeface="Wingdings" pitchFamily="2" charset="2"/>
              <a:buChar char="Ø"/>
            </a:pPr>
            <a:r>
              <a:rPr lang="en-US" altLang="zh-CN" sz="1900" dirty="0" err="1" smtClean="0"/>
              <a:t>Zdal</a:t>
            </a:r>
            <a:r>
              <a:rPr lang="en-US" altLang="zh-CN" sz="1900" dirty="0" smtClean="0"/>
              <a:t>-rule</a:t>
            </a:r>
            <a:r>
              <a:rPr lang="zh-CN" altLang="en-US" sz="1900" dirty="0"/>
              <a:t>：规则引擎简单来说就是两次一对多映射的过程，第一个映射决定了数据库，第二个映射决定了数据库里哪些表应该被访问；</a:t>
            </a:r>
          </a:p>
          <a:p>
            <a:pPr>
              <a:buFont typeface="Wingdings" pitchFamily="2" charset="2"/>
              <a:buChar char="Ø"/>
            </a:pPr>
            <a:r>
              <a:rPr lang="en-US" altLang="zh-CN" sz="1900" dirty="0" err="1" smtClean="0"/>
              <a:t>Zdal-datasource</a:t>
            </a:r>
            <a:r>
              <a:rPr lang="zh-CN" altLang="en-US" sz="1900" dirty="0"/>
              <a:t>：数据库连接的管理，动态调整数据库连接池的各项参数，管理</a:t>
            </a:r>
            <a:r>
              <a:rPr lang="en-US" altLang="zh-CN" sz="1900" dirty="0" err="1"/>
              <a:t>zdal</a:t>
            </a:r>
            <a:r>
              <a:rPr lang="en-US" altLang="zh-CN" sz="1900" dirty="0"/>
              <a:t>-valve</a:t>
            </a:r>
            <a:r>
              <a:rPr lang="zh-CN" altLang="en-US" sz="1900" dirty="0"/>
              <a:t>的限流功能；</a:t>
            </a:r>
          </a:p>
          <a:p>
            <a:pPr>
              <a:buFont typeface="Wingdings" pitchFamily="2" charset="2"/>
              <a:buChar char="Ø"/>
            </a:pPr>
            <a:r>
              <a:rPr lang="en-US" altLang="zh-CN" sz="1900" dirty="0" err="1" smtClean="0"/>
              <a:t>Zdal</a:t>
            </a:r>
            <a:r>
              <a:rPr lang="en-US" altLang="zh-CN" sz="1900" dirty="0" smtClean="0"/>
              <a:t>-valve</a:t>
            </a:r>
            <a:r>
              <a:rPr lang="zh-CN" altLang="en-US" sz="1900" dirty="0"/>
              <a:t>：在单位时间内对通过</a:t>
            </a:r>
            <a:r>
              <a:rPr lang="en-US" altLang="zh-CN" sz="1900" dirty="0" err="1"/>
              <a:t>datasource</a:t>
            </a:r>
            <a:r>
              <a:rPr lang="zh-CN" altLang="en-US" sz="1900" dirty="0"/>
              <a:t>的</a:t>
            </a:r>
            <a:r>
              <a:rPr lang="en-US" altLang="zh-CN" sz="1900" dirty="0" err="1"/>
              <a:t>sql</a:t>
            </a:r>
            <a:r>
              <a:rPr lang="zh-CN" altLang="en-US" sz="1900" dirty="0"/>
              <a:t>，事务和表进行统计，限制超过阀值的操作，达到保护数据库的目的；</a:t>
            </a:r>
          </a:p>
          <a:p>
            <a:pPr>
              <a:buFont typeface="Wingdings" pitchFamily="2" charset="2"/>
              <a:buChar char="Ø"/>
            </a:pPr>
            <a:r>
              <a:rPr lang="en-US" altLang="zh-CN" sz="1900" dirty="0" err="1" smtClean="0"/>
              <a:t>Zdal</a:t>
            </a:r>
            <a:r>
              <a:rPr lang="en-US" altLang="zh-CN" sz="1900" dirty="0" smtClean="0"/>
              <a:t>-common</a:t>
            </a:r>
            <a:r>
              <a:rPr lang="zh-CN" altLang="en-US" sz="1900" dirty="0"/>
              <a:t>：</a:t>
            </a:r>
            <a:r>
              <a:rPr lang="en-US" altLang="zh-CN" sz="1900" dirty="0" err="1"/>
              <a:t>zdal</a:t>
            </a:r>
            <a:r>
              <a:rPr lang="zh-CN" altLang="en-US" sz="1900" dirty="0"/>
              <a:t>组件所使用的一些公共的组件类</a:t>
            </a:r>
          </a:p>
          <a:p>
            <a:pPr>
              <a:buFont typeface="Wingdings" pitchFamily="2" charset="2"/>
              <a:buChar char="Ø"/>
            </a:pPr>
            <a:r>
              <a:rPr lang="en-US" altLang="zh-CN" sz="1900" dirty="0" err="1" smtClean="0"/>
              <a:t>Zdal</a:t>
            </a:r>
            <a:r>
              <a:rPr lang="en-US" altLang="zh-CN" sz="1900" dirty="0" smtClean="0"/>
              <a:t>-document</a:t>
            </a:r>
            <a:r>
              <a:rPr lang="zh-CN" altLang="en-US" sz="1900" dirty="0"/>
              <a:t>：用于访问</a:t>
            </a:r>
            <a:r>
              <a:rPr lang="en-US" altLang="zh-CN" sz="1900" dirty="0" err="1"/>
              <a:t>KVStore</a:t>
            </a:r>
            <a:r>
              <a:rPr lang="zh-CN" altLang="en-US" sz="1900" dirty="0"/>
              <a:t>的平台，目前是基于</a:t>
            </a:r>
            <a:r>
              <a:rPr lang="en-US" altLang="zh-CN" sz="1900" dirty="0" err="1"/>
              <a:t>mysql</a:t>
            </a:r>
            <a:r>
              <a:rPr lang="zh-CN" altLang="en-US" sz="1900" dirty="0"/>
              <a:t>的</a:t>
            </a:r>
            <a:r>
              <a:rPr lang="en-US" altLang="zh-CN" sz="1900" dirty="0" err="1"/>
              <a:t>KVStore</a:t>
            </a:r>
            <a:r>
              <a:rPr lang="zh-CN" altLang="en-US" sz="1900" dirty="0"/>
              <a:t>存储，简化</a:t>
            </a:r>
            <a:r>
              <a:rPr lang="en-US" altLang="zh-CN" sz="1900" dirty="0"/>
              <a:t>app</a:t>
            </a:r>
            <a:r>
              <a:rPr lang="zh-CN" altLang="en-US" sz="1900" dirty="0"/>
              <a:t>访问基于</a:t>
            </a:r>
            <a:r>
              <a:rPr lang="en-US" altLang="zh-CN" sz="1900" dirty="0"/>
              <a:t>RDBMS-</a:t>
            </a:r>
            <a:r>
              <a:rPr lang="en-US" altLang="zh-CN" sz="1900" dirty="0" err="1"/>
              <a:t>KVStore</a:t>
            </a:r>
            <a:r>
              <a:rPr lang="zh-CN" altLang="en-US" sz="1900" dirty="0"/>
              <a:t>的开发模式，无须编写</a:t>
            </a:r>
            <a:r>
              <a:rPr lang="en-US" altLang="zh-CN" sz="1900" dirty="0" err="1"/>
              <a:t>sql</a:t>
            </a:r>
            <a:r>
              <a:rPr lang="zh-CN" altLang="en-US" sz="1900" dirty="0"/>
              <a:t>语句，内部自动根据</a:t>
            </a:r>
            <a:r>
              <a:rPr lang="en-US" altLang="zh-CN" sz="1900" dirty="0"/>
              <a:t>key</a:t>
            </a:r>
            <a:r>
              <a:rPr lang="zh-CN" altLang="en-US" sz="1900" dirty="0"/>
              <a:t>的</a:t>
            </a:r>
            <a:r>
              <a:rPr lang="en-US" altLang="zh-CN" sz="1900" dirty="0"/>
              <a:t>hash</a:t>
            </a:r>
            <a:r>
              <a:rPr lang="zh-CN" altLang="en-US" sz="1900" dirty="0"/>
              <a:t>进行分库分表，是基于上述</a:t>
            </a:r>
            <a:r>
              <a:rPr lang="en-US" altLang="zh-CN" sz="1900" dirty="0" err="1"/>
              <a:t>zdal</a:t>
            </a:r>
            <a:r>
              <a:rPr lang="zh-CN" altLang="en-US" sz="1900" dirty="0"/>
              <a:t>组件的一个应用；</a:t>
            </a:r>
          </a:p>
          <a:p>
            <a:pPr>
              <a:buFont typeface="Wingdings" pitchFamily="2" charset="2"/>
              <a:buChar char="Ø"/>
            </a:pPr>
            <a:r>
              <a:rPr lang="en-US" altLang="zh-CN" sz="1900" dirty="0" err="1" smtClean="0"/>
              <a:t>Zdal</a:t>
            </a:r>
            <a:r>
              <a:rPr lang="en-US" altLang="zh-CN" sz="1900" dirty="0" smtClean="0"/>
              <a:t>-sequence</a:t>
            </a:r>
            <a:r>
              <a:rPr lang="zh-CN" altLang="en-US" sz="1900" dirty="0"/>
              <a:t>：基于</a:t>
            </a:r>
            <a:r>
              <a:rPr lang="en-US" altLang="zh-CN" sz="1900" dirty="0" err="1"/>
              <a:t>mysql</a:t>
            </a:r>
            <a:r>
              <a:rPr lang="zh-CN" altLang="en-US" sz="1900" dirty="0"/>
              <a:t>的一个</a:t>
            </a:r>
            <a:r>
              <a:rPr lang="en-US" altLang="zh-CN" sz="1900" dirty="0"/>
              <a:t>sequence</a:t>
            </a:r>
            <a:r>
              <a:rPr lang="zh-CN" altLang="en-US" sz="1900" dirty="0"/>
              <a:t>生成器，是基于上述</a:t>
            </a:r>
            <a:r>
              <a:rPr lang="en-US" altLang="zh-CN" sz="1900" dirty="0" err="1"/>
              <a:t>zdal</a:t>
            </a:r>
            <a:r>
              <a:rPr lang="zh-CN" altLang="en-US" sz="1900" dirty="0"/>
              <a:t>组件的一个应用，</a:t>
            </a:r>
            <a:r>
              <a:rPr lang="en-US" altLang="zh-CN" sz="1900" dirty="0"/>
              <a:t>app</a:t>
            </a:r>
            <a:r>
              <a:rPr lang="zh-CN" altLang="en-US" sz="1900" dirty="0"/>
              <a:t>可以方便的获取唯一序列值。</a:t>
            </a:r>
          </a:p>
          <a:p>
            <a:endParaRPr lang="zh-CN" altLang="en-US" dirty="0"/>
          </a:p>
        </p:txBody>
      </p:sp>
      <p:sp>
        <p:nvSpPr>
          <p:cNvPr id="4" name="灯片编号占位符 3"/>
          <p:cNvSpPr>
            <a:spLocks noGrp="1"/>
          </p:cNvSpPr>
          <p:nvPr>
            <p:ph type="sldNum" sz="quarter" idx="12"/>
          </p:nvPr>
        </p:nvSpPr>
        <p:spPr/>
        <p:txBody>
          <a:bodyPr/>
          <a:lstStyle/>
          <a:p>
            <a:fld id="{D53CB646-9C68-9A45-BA80-FD674575B784}" type="slidenum">
              <a:rPr lang="en-US" smtClean="0"/>
              <a:pPr/>
              <a:t>35</a:t>
            </a:fld>
            <a:endParaRPr lang="en-US" dirty="0"/>
          </a:p>
        </p:txBody>
      </p:sp>
      <p:sp>
        <p:nvSpPr>
          <p:cNvPr id="5" name="页脚占位符 4"/>
          <p:cNvSpPr>
            <a:spLocks noGrp="1"/>
          </p:cNvSpPr>
          <p:nvPr>
            <p:ph type="ftr" sz="quarter" idx="3"/>
          </p:nvPr>
        </p:nvSpPr>
        <p:spPr/>
        <p:txBody>
          <a:bodyPr/>
          <a:lstStyle/>
          <a:p>
            <a:r>
              <a:rPr lang="en-US" smtClean="0"/>
              <a:t>© Pactera</a:t>
            </a:r>
            <a:r>
              <a:rPr lang="en-US" altLang="zh-CN" smtClean="0"/>
              <a:t>. Confidential. </a:t>
            </a:r>
            <a:r>
              <a:rPr lang="en-US" smtClean="0"/>
              <a:t>All Rights Reserved</a:t>
            </a:r>
            <a:r>
              <a:rPr lang="en-US" altLang="zh-CN" smtClean="0"/>
              <a:t>.</a:t>
            </a:r>
            <a:endParaRPr lang="en-US" dirty="0"/>
          </a:p>
        </p:txBody>
      </p:sp>
    </p:spTree>
    <p:extLst>
      <p:ext uri="{BB962C8B-B14F-4D97-AF65-F5344CB8AC3E}">
        <p14:creationId xmlns:p14="http://schemas.microsoft.com/office/powerpoint/2010/main" val="2894504317"/>
      </p:ext>
    </p:extLst>
  </p:cSld>
  <p:clrMapOvr>
    <a:masterClrMapping/>
  </p:clrMapOvr>
  <mc:AlternateContent xmlns:mc="http://schemas.openxmlformats.org/markup-compatibility/2006" xmlns:p14="http://schemas.microsoft.com/office/powerpoint/2010/main">
    <mc:Choice Requires="p14">
      <p:transition spd="slow" p14:dur="800">
        <p:split orient="vert"/>
      </p:transition>
    </mc:Choice>
    <mc:Fallback xmlns="">
      <p:transition spd="slow">
        <p:split orient="vert"/>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进阶</a:t>
            </a:r>
          </a:p>
        </p:txBody>
      </p:sp>
      <p:sp>
        <p:nvSpPr>
          <p:cNvPr id="3" name="内容占位符 2"/>
          <p:cNvSpPr>
            <a:spLocks noGrp="1"/>
          </p:cNvSpPr>
          <p:nvPr>
            <p:ph idx="1"/>
          </p:nvPr>
        </p:nvSpPr>
        <p:spPr>
          <a:xfrm>
            <a:off x="205561" y="1051518"/>
            <a:ext cx="8772942" cy="4976038"/>
          </a:xfrm>
        </p:spPr>
        <p:txBody>
          <a:bodyPr/>
          <a:lstStyle/>
          <a:p>
            <a:r>
              <a:rPr lang="zh-CN" altLang="en-US" sz="1800" dirty="0" smtClean="0"/>
              <a:t>分库分表对代码透明，无感知</a:t>
            </a:r>
            <a:endParaRPr lang="en-US" altLang="zh-CN" sz="1800" dirty="0" smtClean="0"/>
          </a:p>
          <a:p>
            <a:r>
              <a:rPr lang="zh-CN" altLang="en-US" sz="1800" dirty="0" smtClean="0"/>
              <a:t>非所有的</a:t>
            </a:r>
            <a:r>
              <a:rPr lang="en-US" altLang="zh-CN" sz="1800" dirty="0" smtClean="0"/>
              <a:t>SQL</a:t>
            </a:r>
            <a:r>
              <a:rPr lang="zh-CN" altLang="en-US" sz="1800" dirty="0" smtClean="0"/>
              <a:t>语句都支持，如</a:t>
            </a:r>
            <a:r>
              <a:rPr lang="en-US" altLang="zh-CN" sz="1800" dirty="0" smtClean="0"/>
              <a:t>HAVING</a:t>
            </a:r>
            <a:r>
              <a:rPr lang="zh-CN" altLang="en-US" sz="1800" dirty="0" smtClean="0"/>
              <a:t>等函数</a:t>
            </a:r>
            <a:endParaRPr lang="en-US" altLang="zh-CN" sz="1800" dirty="0" smtClean="0"/>
          </a:p>
          <a:p>
            <a:pPr marL="0" indent="0">
              <a:buNone/>
            </a:pPr>
            <a:endParaRPr lang="zh-CN" altLang="en-US" dirty="0"/>
          </a:p>
        </p:txBody>
      </p:sp>
      <p:sp>
        <p:nvSpPr>
          <p:cNvPr id="4" name="灯片编号占位符 3"/>
          <p:cNvSpPr>
            <a:spLocks noGrp="1"/>
          </p:cNvSpPr>
          <p:nvPr>
            <p:ph type="sldNum" sz="quarter" idx="12"/>
          </p:nvPr>
        </p:nvSpPr>
        <p:spPr/>
        <p:txBody>
          <a:bodyPr/>
          <a:lstStyle/>
          <a:p>
            <a:fld id="{D53CB646-9C68-9A45-BA80-FD674575B784}" type="slidenum">
              <a:rPr lang="en-US" smtClean="0"/>
              <a:pPr/>
              <a:t>36</a:t>
            </a:fld>
            <a:endParaRPr lang="en-US" dirty="0"/>
          </a:p>
        </p:txBody>
      </p:sp>
      <p:sp>
        <p:nvSpPr>
          <p:cNvPr id="5" name="页脚占位符 4"/>
          <p:cNvSpPr>
            <a:spLocks noGrp="1"/>
          </p:cNvSpPr>
          <p:nvPr>
            <p:ph type="ftr" sz="quarter" idx="3"/>
          </p:nvPr>
        </p:nvSpPr>
        <p:spPr/>
        <p:txBody>
          <a:bodyPr/>
          <a:lstStyle/>
          <a:p>
            <a:r>
              <a:rPr lang="en-US" smtClean="0"/>
              <a:t>© Pactera</a:t>
            </a:r>
            <a:r>
              <a:rPr lang="en-US" altLang="zh-CN" smtClean="0"/>
              <a:t>. Confidential. </a:t>
            </a:r>
            <a:r>
              <a:rPr lang="en-US" smtClean="0"/>
              <a:t>All Rights Reserved</a:t>
            </a:r>
            <a:r>
              <a:rPr lang="en-US" altLang="zh-CN" smtClean="0"/>
              <a:t>.</a:t>
            </a:r>
            <a:endParaRPr lang="en-US" dirty="0"/>
          </a:p>
        </p:txBody>
      </p:sp>
    </p:spTree>
    <p:extLst>
      <p:ext uri="{BB962C8B-B14F-4D97-AF65-F5344CB8AC3E}">
        <p14:creationId xmlns:p14="http://schemas.microsoft.com/office/powerpoint/2010/main" val="1390446448"/>
      </p:ext>
    </p:extLst>
  </p:cSld>
  <p:clrMapOvr>
    <a:masterClrMapping/>
  </p:clrMapOvr>
  <mc:AlternateContent xmlns:mc="http://schemas.openxmlformats.org/markup-compatibility/2006" xmlns:p14="http://schemas.microsoft.com/office/powerpoint/2010/main">
    <mc:Choice Requires="p14">
      <p:transition spd="slow" p14:dur="800">
        <p:split orient="vert"/>
      </p:transition>
    </mc:Choice>
    <mc:Fallback xmlns="">
      <p:transition spd="slow">
        <p:split orient="vert"/>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进阶</a:t>
            </a:r>
            <a:endParaRPr lang="zh-CN" altLang="en-US" dirty="0"/>
          </a:p>
        </p:txBody>
      </p:sp>
      <p:sp>
        <p:nvSpPr>
          <p:cNvPr id="4" name="灯片编号占位符 3"/>
          <p:cNvSpPr>
            <a:spLocks noGrp="1"/>
          </p:cNvSpPr>
          <p:nvPr>
            <p:ph type="sldNum" sz="quarter" idx="12"/>
          </p:nvPr>
        </p:nvSpPr>
        <p:spPr/>
        <p:txBody>
          <a:bodyPr/>
          <a:lstStyle/>
          <a:p>
            <a:fld id="{D53CB646-9C68-9A45-BA80-FD674575B784}" type="slidenum">
              <a:rPr lang="en-US" smtClean="0"/>
              <a:pPr/>
              <a:t>37</a:t>
            </a:fld>
            <a:endParaRPr lang="en-US" dirty="0"/>
          </a:p>
        </p:txBody>
      </p:sp>
      <p:sp>
        <p:nvSpPr>
          <p:cNvPr id="5" name="页脚占位符 4"/>
          <p:cNvSpPr>
            <a:spLocks noGrp="1"/>
          </p:cNvSpPr>
          <p:nvPr>
            <p:ph type="ftr" sz="quarter" idx="3"/>
          </p:nvPr>
        </p:nvSpPr>
        <p:spPr/>
        <p:txBody>
          <a:bodyPr/>
          <a:lstStyle/>
          <a:p>
            <a:r>
              <a:rPr lang="en-US" smtClean="0"/>
              <a:t>© Pactera</a:t>
            </a:r>
            <a:r>
              <a:rPr lang="en-US" altLang="zh-CN" smtClean="0"/>
              <a:t>. Confidential. </a:t>
            </a:r>
            <a:r>
              <a:rPr lang="en-US" smtClean="0"/>
              <a:t>All Rights Reserved</a:t>
            </a:r>
            <a:r>
              <a:rPr lang="en-US" altLang="zh-CN" smtClean="0"/>
              <a:t>.</a:t>
            </a:r>
            <a:endParaRPr lang="en-US" dirty="0"/>
          </a:p>
        </p:txBody>
      </p:sp>
      <p:sp>
        <p:nvSpPr>
          <p:cNvPr id="6" name="矩形 5"/>
          <p:cNvSpPr/>
          <p:nvPr/>
        </p:nvSpPr>
        <p:spPr>
          <a:xfrm>
            <a:off x="83127" y="1106286"/>
            <a:ext cx="8280920" cy="2308324"/>
          </a:xfrm>
          <a:prstGeom prst="rect">
            <a:avLst/>
          </a:prstGeom>
        </p:spPr>
        <p:txBody>
          <a:bodyPr wrap="square">
            <a:spAutoFit/>
          </a:bodyPr>
          <a:lstStyle/>
          <a:p>
            <a:pPr marL="285750" indent="-285750">
              <a:buFont typeface="Wingdings" pitchFamily="2" charset="2"/>
              <a:buChar char="Ø"/>
            </a:pPr>
            <a:r>
              <a:rPr lang="zh-CN" altLang="en-US" dirty="0">
                <a:solidFill>
                  <a:srgbClr val="004280"/>
                </a:solidFill>
              </a:rPr>
              <a:t>支付宝分布式事务是基于两阶段提交（</a:t>
            </a:r>
            <a:r>
              <a:rPr lang="en-US" altLang="zh-CN" dirty="0">
                <a:solidFill>
                  <a:srgbClr val="004280"/>
                </a:solidFill>
              </a:rPr>
              <a:t>2 phase commit</a:t>
            </a:r>
            <a:r>
              <a:rPr lang="zh-CN" altLang="en-US" dirty="0">
                <a:solidFill>
                  <a:srgbClr val="004280"/>
                </a:solidFill>
              </a:rPr>
              <a:t>，简称</a:t>
            </a:r>
            <a:r>
              <a:rPr lang="en-US" altLang="zh-CN" dirty="0">
                <a:solidFill>
                  <a:srgbClr val="004280"/>
                </a:solidFill>
              </a:rPr>
              <a:t>2pc</a:t>
            </a:r>
            <a:r>
              <a:rPr lang="zh-CN" altLang="en-US" dirty="0">
                <a:solidFill>
                  <a:srgbClr val="004280"/>
                </a:solidFill>
              </a:rPr>
              <a:t>）原理</a:t>
            </a:r>
            <a:r>
              <a:rPr lang="zh-CN" altLang="en-US" dirty="0" smtClean="0">
                <a:solidFill>
                  <a:srgbClr val="004280"/>
                </a:solidFill>
              </a:rPr>
              <a:t>。</a:t>
            </a:r>
            <a:endParaRPr lang="zh-CN" altLang="en-US" dirty="0">
              <a:solidFill>
                <a:srgbClr val="004280"/>
              </a:solidFill>
            </a:endParaRPr>
          </a:p>
          <a:p>
            <a:pPr marL="285750" indent="-285750">
              <a:buFont typeface="Wingdings" pitchFamily="2" charset="2"/>
              <a:buChar char="Ø"/>
            </a:pPr>
            <a:r>
              <a:rPr lang="zh-CN" altLang="en-US" dirty="0">
                <a:solidFill>
                  <a:srgbClr val="004280"/>
                </a:solidFill>
              </a:rPr>
              <a:t>事务发起方是分布式事务的协调者</a:t>
            </a:r>
            <a:r>
              <a:rPr lang="zh-CN" altLang="en-US" dirty="0" smtClean="0">
                <a:solidFill>
                  <a:srgbClr val="004280"/>
                </a:solidFill>
              </a:rPr>
              <a:t>。</a:t>
            </a:r>
            <a:endParaRPr lang="en-US" altLang="zh-CN" dirty="0">
              <a:solidFill>
                <a:srgbClr val="004280"/>
              </a:solidFill>
            </a:endParaRPr>
          </a:p>
          <a:p>
            <a:pPr marL="285750" indent="-285750">
              <a:buFont typeface="Wingdings" pitchFamily="2" charset="2"/>
              <a:buChar char="Ø"/>
            </a:pPr>
            <a:r>
              <a:rPr lang="zh-CN" altLang="en-US" dirty="0">
                <a:solidFill>
                  <a:srgbClr val="004280"/>
                </a:solidFill>
              </a:rPr>
              <a:t>事务发起方本地事务的最终状态（提交或回滚）决定整个分布式事务的最终状态</a:t>
            </a:r>
            <a:r>
              <a:rPr lang="zh-CN" altLang="en-US" dirty="0" smtClean="0">
                <a:solidFill>
                  <a:srgbClr val="004280"/>
                </a:solidFill>
              </a:rPr>
              <a:t>。</a:t>
            </a:r>
            <a:endParaRPr lang="en-US" altLang="zh-CN" dirty="0">
              <a:solidFill>
                <a:srgbClr val="004280"/>
              </a:solidFill>
            </a:endParaRPr>
          </a:p>
          <a:p>
            <a:pPr marL="285750" indent="-285750">
              <a:buFont typeface="Wingdings" pitchFamily="2" charset="2"/>
              <a:buChar char="Ø"/>
            </a:pPr>
            <a:r>
              <a:rPr lang="zh-CN" altLang="en-US" dirty="0">
                <a:solidFill>
                  <a:srgbClr val="004280"/>
                </a:solidFill>
              </a:rPr>
              <a:t>分布式事务必须在本地事务模板中进行</a:t>
            </a:r>
            <a:r>
              <a:rPr lang="zh-CN" altLang="en-US" dirty="0" smtClean="0">
                <a:solidFill>
                  <a:srgbClr val="004280"/>
                </a:solidFill>
              </a:rPr>
              <a:t>。</a:t>
            </a:r>
            <a:endParaRPr lang="zh-CN" altLang="en-US" dirty="0">
              <a:solidFill>
                <a:srgbClr val="004280"/>
              </a:solidFill>
            </a:endParaRPr>
          </a:p>
          <a:p>
            <a:pPr marL="285750" indent="-285750">
              <a:buFont typeface="Wingdings" pitchFamily="2" charset="2"/>
              <a:buChar char="Ø"/>
            </a:pPr>
            <a:r>
              <a:rPr lang="zh-CN" altLang="en-US" dirty="0">
                <a:solidFill>
                  <a:srgbClr val="004280"/>
                </a:solidFill>
              </a:rPr>
              <a:t>事务参与者的方法需要支持两阶段。发起方（使用者）只关注第一阶段的方法，第二阶段由框架自动调用。参与者需要保证：第一阶段如果成功了，第二阶段必须保证成功。</a:t>
            </a:r>
          </a:p>
        </p:txBody>
      </p:sp>
    </p:spTree>
    <p:extLst>
      <p:ext uri="{BB962C8B-B14F-4D97-AF65-F5344CB8AC3E}">
        <p14:creationId xmlns:p14="http://schemas.microsoft.com/office/powerpoint/2010/main" val="2598277775"/>
      </p:ext>
    </p:extLst>
  </p:cSld>
  <p:clrMapOvr>
    <a:masterClrMapping/>
  </p:clrMapOvr>
  <mc:AlternateContent xmlns:mc="http://schemas.openxmlformats.org/markup-compatibility/2006" xmlns:p14="http://schemas.microsoft.com/office/powerpoint/2010/main">
    <mc:Choice Requires="p14">
      <p:transition spd="slow" p14:dur="800">
        <p:split orient="vert"/>
      </p:transition>
    </mc:Choice>
    <mc:Fallback xmlns="">
      <p:transition spd="slow">
        <p:split orient="vert"/>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进阶</a:t>
            </a:r>
            <a:endParaRPr lang="zh-CN" altLang="en-US" dirty="0"/>
          </a:p>
        </p:txBody>
      </p:sp>
      <p:sp>
        <p:nvSpPr>
          <p:cNvPr id="70" name="内容占位符 2"/>
          <p:cNvSpPr>
            <a:spLocks noGrp="1"/>
          </p:cNvSpPr>
          <p:nvPr>
            <p:ph idx="1"/>
          </p:nvPr>
        </p:nvSpPr>
        <p:spPr>
          <a:xfrm>
            <a:off x="5629125" y="1342504"/>
            <a:ext cx="3168352" cy="4853136"/>
          </a:xfrm>
        </p:spPr>
        <p:txBody>
          <a:bodyPr>
            <a:normAutofit/>
          </a:bodyPr>
          <a:lstStyle/>
          <a:p>
            <a:r>
              <a:rPr lang="zh-CN" altLang="en-US" sz="1800" dirty="0"/>
              <a:t>阶段一</a:t>
            </a:r>
            <a:r>
              <a:rPr lang="zh-CN" altLang="en-US" sz="2400" dirty="0" smtClean="0"/>
              <a:t>：</a:t>
            </a:r>
            <a:endParaRPr lang="en-US" altLang="zh-CN" sz="2400" dirty="0" smtClean="0"/>
          </a:p>
          <a:p>
            <a:pPr lvl="1"/>
            <a:r>
              <a:rPr lang="en-US" altLang="zh-CN" sz="1800" dirty="0">
                <a:solidFill>
                  <a:srgbClr val="004280"/>
                </a:solidFill>
              </a:rPr>
              <a:t>1. TM</a:t>
            </a:r>
            <a:r>
              <a:rPr lang="zh-CN" altLang="en-US" sz="1800" dirty="0">
                <a:solidFill>
                  <a:srgbClr val="004280"/>
                </a:solidFill>
              </a:rPr>
              <a:t>向所有</a:t>
            </a:r>
            <a:r>
              <a:rPr lang="en-US" altLang="zh-CN" sz="1800" dirty="0">
                <a:solidFill>
                  <a:srgbClr val="004280"/>
                </a:solidFill>
              </a:rPr>
              <a:t>RM</a:t>
            </a:r>
            <a:r>
              <a:rPr lang="zh-CN" altLang="en-US" sz="1800" dirty="0">
                <a:solidFill>
                  <a:srgbClr val="004280"/>
                </a:solidFill>
              </a:rPr>
              <a:t>发送准备请求</a:t>
            </a:r>
            <a:endParaRPr lang="en-US" altLang="zh-CN" sz="1800" dirty="0">
              <a:solidFill>
                <a:srgbClr val="004280"/>
              </a:solidFill>
            </a:endParaRPr>
          </a:p>
          <a:p>
            <a:pPr lvl="1"/>
            <a:r>
              <a:rPr lang="en-US" altLang="zh-CN" sz="1800" dirty="0">
                <a:solidFill>
                  <a:srgbClr val="004280"/>
                </a:solidFill>
              </a:rPr>
              <a:t>2. RM</a:t>
            </a:r>
            <a:r>
              <a:rPr lang="zh-CN" altLang="en-US" sz="1800" dirty="0">
                <a:solidFill>
                  <a:srgbClr val="004280"/>
                </a:solidFill>
              </a:rPr>
              <a:t>收到准备请求后，进行准备操作，并向</a:t>
            </a:r>
            <a:r>
              <a:rPr lang="en-US" altLang="zh-CN" sz="1800" dirty="0">
                <a:solidFill>
                  <a:srgbClr val="004280"/>
                </a:solidFill>
              </a:rPr>
              <a:t>TM</a:t>
            </a:r>
            <a:r>
              <a:rPr lang="zh-CN" altLang="en-US" sz="1800" dirty="0">
                <a:solidFill>
                  <a:srgbClr val="004280"/>
                </a:solidFill>
              </a:rPr>
              <a:t>回复是否可以提交</a:t>
            </a:r>
            <a:endParaRPr lang="en-US" altLang="zh-CN" sz="1800" dirty="0">
              <a:solidFill>
                <a:srgbClr val="004280"/>
              </a:solidFill>
            </a:endParaRPr>
          </a:p>
          <a:p>
            <a:r>
              <a:rPr lang="zh-CN" altLang="en-US" sz="1800" dirty="0"/>
              <a:t>阶段二：</a:t>
            </a:r>
            <a:endParaRPr lang="en-US" altLang="zh-CN" sz="1800" dirty="0"/>
          </a:p>
          <a:p>
            <a:pPr lvl="1"/>
            <a:r>
              <a:rPr lang="en-US" altLang="zh-CN" sz="1800" dirty="0">
                <a:solidFill>
                  <a:srgbClr val="004280"/>
                </a:solidFill>
              </a:rPr>
              <a:t>1. TM</a:t>
            </a:r>
            <a:r>
              <a:rPr lang="zh-CN" altLang="en-US" sz="1800" dirty="0">
                <a:solidFill>
                  <a:srgbClr val="004280"/>
                </a:solidFill>
              </a:rPr>
              <a:t>收到所有</a:t>
            </a:r>
            <a:r>
              <a:rPr lang="en-US" altLang="zh-CN" sz="1800" dirty="0">
                <a:solidFill>
                  <a:srgbClr val="004280"/>
                </a:solidFill>
              </a:rPr>
              <a:t>TM</a:t>
            </a:r>
            <a:r>
              <a:rPr lang="zh-CN" altLang="en-US" sz="1800" dirty="0">
                <a:solidFill>
                  <a:srgbClr val="004280"/>
                </a:solidFill>
              </a:rPr>
              <a:t>的回复后，如果所有</a:t>
            </a:r>
            <a:r>
              <a:rPr lang="en-US" altLang="zh-CN" sz="1800" dirty="0">
                <a:solidFill>
                  <a:srgbClr val="004280"/>
                </a:solidFill>
              </a:rPr>
              <a:t>RM</a:t>
            </a:r>
            <a:r>
              <a:rPr lang="zh-CN" altLang="en-US" sz="1800" dirty="0">
                <a:solidFill>
                  <a:srgbClr val="004280"/>
                </a:solidFill>
              </a:rPr>
              <a:t>均可以提交，向所有</a:t>
            </a:r>
            <a:r>
              <a:rPr lang="en-US" altLang="zh-CN" sz="1800" dirty="0">
                <a:solidFill>
                  <a:srgbClr val="004280"/>
                </a:solidFill>
              </a:rPr>
              <a:t>RM</a:t>
            </a:r>
            <a:r>
              <a:rPr lang="zh-CN" altLang="en-US" sz="1800" dirty="0">
                <a:solidFill>
                  <a:srgbClr val="004280"/>
                </a:solidFill>
              </a:rPr>
              <a:t>发送提交请求，否则发送回滚请求</a:t>
            </a:r>
            <a:endParaRPr lang="en-US" altLang="zh-CN" sz="1800" dirty="0">
              <a:solidFill>
                <a:srgbClr val="004280"/>
              </a:solidFill>
            </a:endParaRPr>
          </a:p>
          <a:p>
            <a:pPr lvl="1"/>
            <a:r>
              <a:rPr lang="en-US" altLang="zh-CN" sz="1800" dirty="0">
                <a:solidFill>
                  <a:srgbClr val="004280"/>
                </a:solidFill>
              </a:rPr>
              <a:t>2. RM</a:t>
            </a:r>
            <a:r>
              <a:rPr lang="zh-CN" altLang="en-US" sz="1800" dirty="0">
                <a:solidFill>
                  <a:srgbClr val="004280"/>
                </a:solidFill>
              </a:rPr>
              <a:t>根据</a:t>
            </a:r>
            <a:r>
              <a:rPr lang="en-US" altLang="zh-CN" sz="1800" dirty="0">
                <a:solidFill>
                  <a:srgbClr val="004280"/>
                </a:solidFill>
              </a:rPr>
              <a:t>TM</a:t>
            </a:r>
            <a:r>
              <a:rPr lang="zh-CN" altLang="en-US" sz="1800" dirty="0">
                <a:solidFill>
                  <a:srgbClr val="004280"/>
                </a:solidFill>
              </a:rPr>
              <a:t>发送的消息控制本地事务提交</a:t>
            </a:r>
            <a:r>
              <a:rPr lang="en-US" altLang="zh-CN" sz="1800" dirty="0">
                <a:solidFill>
                  <a:srgbClr val="004280"/>
                </a:solidFill>
              </a:rPr>
              <a:t>/</a:t>
            </a:r>
            <a:r>
              <a:rPr lang="zh-CN" altLang="en-US" sz="1800" dirty="0">
                <a:solidFill>
                  <a:srgbClr val="004280"/>
                </a:solidFill>
              </a:rPr>
              <a:t>回滚</a:t>
            </a:r>
            <a:endParaRPr lang="en-US" altLang="zh-CN" sz="1800" dirty="0">
              <a:solidFill>
                <a:srgbClr val="004280"/>
              </a:solidFill>
            </a:endParaRPr>
          </a:p>
        </p:txBody>
      </p:sp>
      <p:sp>
        <p:nvSpPr>
          <p:cNvPr id="4" name="灯片编号占位符 3"/>
          <p:cNvSpPr>
            <a:spLocks noGrp="1"/>
          </p:cNvSpPr>
          <p:nvPr>
            <p:ph type="sldNum" sz="quarter" idx="12"/>
          </p:nvPr>
        </p:nvSpPr>
        <p:spPr/>
        <p:txBody>
          <a:bodyPr/>
          <a:lstStyle/>
          <a:p>
            <a:fld id="{D53CB646-9C68-9A45-BA80-FD674575B784}" type="slidenum">
              <a:rPr lang="en-US" smtClean="0"/>
              <a:pPr/>
              <a:t>38</a:t>
            </a:fld>
            <a:endParaRPr lang="en-US" dirty="0"/>
          </a:p>
        </p:txBody>
      </p:sp>
      <p:sp>
        <p:nvSpPr>
          <p:cNvPr id="5" name="页脚占位符 4"/>
          <p:cNvSpPr>
            <a:spLocks noGrp="1"/>
          </p:cNvSpPr>
          <p:nvPr>
            <p:ph type="ftr" sz="quarter" idx="3"/>
          </p:nvPr>
        </p:nvSpPr>
        <p:spPr/>
        <p:txBody>
          <a:bodyPr/>
          <a:lstStyle/>
          <a:p>
            <a:r>
              <a:rPr lang="en-US" smtClean="0"/>
              <a:t>© Pactera</a:t>
            </a:r>
            <a:r>
              <a:rPr lang="en-US" altLang="zh-CN" smtClean="0"/>
              <a:t>. Confidential. </a:t>
            </a:r>
            <a:r>
              <a:rPr lang="en-US" smtClean="0"/>
              <a:t>All Rights Reserved</a:t>
            </a:r>
            <a:r>
              <a:rPr lang="en-US" altLang="zh-CN" smtClean="0"/>
              <a:t>.</a:t>
            </a:r>
            <a:endParaRPr lang="en-US" dirty="0"/>
          </a:p>
        </p:txBody>
      </p:sp>
      <p:grpSp>
        <p:nvGrpSpPr>
          <p:cNvPr id="29" name="组合 28"/>
          <p:cNvGrpSpPr/>
          <p:nvPr/>
        </p:nvGrpSpPr>
        <p:grpSpPr>
          <a:xfrm>
            <a:off x="323528" y="1268760"/>
            <a:ext cx="5072062" cy="5286375"/>
            <a:chOff x="71442" y="850923"/>
            <a:chExt cx="5072062" cy="5286375"/>
          </a:xfrm>
        </p:grpSpPr>
        <p:sp>
          <p:nvSpPr>
            <p:cNvPr id="30" name="矩形 29"/>
            <p:cNvSpPr/>
            <p:nvPr/>
          </p:nvSpPr>
          <p:spPr>
            <a:xfrm>
              <a:off x="71442" y="3565548"/>
              <a:ext cx="5072062" cy="257175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a:p>
          </p:txBody>
        </p:sp>
        <p:sp>
          <p:nvSpPr>
            <p:cNvPr id="31" name="矩形 30"/>
            <p:cNvSpPr/>
            <p:nvPr/>
          </p:nvSpPr>
          <p:spPr>
            <a:xfrm>
              <a:off x="71442" y="850923"/>
              <a:ext cx="5072062" cy="2571750"/>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a:p>
          </p:txBody>
        </p:sp>
        <p:sp>
          <p:nvSpPr>
            <p:cNvPr id="32" name="圆角矩形 31"/>
            <p:cNvSpPr/>
            <p:nvPr/>
          </p:nvSpPr>
          <p:spPr>
            <a:xfrm>
              <a:off x="285755" y="993798"/>
              <a:ext cx="4714875" cy="642937"/>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zh-CN" altLang="en-US" dirty="0">
                  <a:latin typeface="微软雅黑" pitchFamily="34" charset="-122"/>
                  <a:ea typeface="微软雅黑" pitchFamily="34" charset="-122"/>
                </a:rPr>
                <a:t>事务管理器</a:t>
              </a:r>
              <a:endParaRPr lang="en-US" altLang="zh-CN" dirty="0">
                <a:latin typeface="微软雅黑" pitchFamily="34" charset="-122"/>
                <a:ea typeface="微软雅黑" pitchFamily="34" charset="-122"/>
              </a:endParaRPr>
            </a:p>
            <a:p>
              <a:pPr algn="ctr">
                <a:defRPr/>
              </a:pPr>
              <a:r>
                <a:rPr lang="en-US" altLang="zh-CN" dirty="0">
                  <a:latin typeface="微软雅黑" pitchFamily="34" charset="-122"/>
                  <a:ea typeface="微软雅黑" pitchFamily="34" charset="-122"/>
                </a:rPr>
                <a:t>TM</a:t>
              </a:r>
            </a:p>
          </p:txBody>
        </p:sp>
        <p:sp>
          <p:nvSpPr>
            <p:cNvPr id="33" name="圆柱形 32"/>
            <p:cNvSpPr/>
            <p:nvPr/>
          </p:nvSpPr>
          <p:spPr>
            <a:xfrm>
              <a:off x="285755" y="2493985"/>
              <a:ext cx="1928812" cy="857250"/>
            </a:xfrm>
            <a:prstGeom prst="can">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zh-CN" altLang="en-US" dirty="0">
                  <a:latin typeface="微软雅黑" pitchFamily="34" charset="-122"/>
                  <a:ea typeface="微软雅黑" pitchFamily="34" charset="-122"/>
                </a:rPr>
                <a:t>资源管理器</a:t>
              </a:r>
              <a:endParaRPr lang="en-US" altLang="zh-CN" dirty="0">
                <a:latin typeface="微软雅黑" pitchFamily="34" charset="-122"/>
                <a:ea typeface="微软雅黑" pitchFamily="34" charset="-122"/>
              </a:endParaRPr>
            </a:p>
            <a:p>
              <a:pPr algn="ctr">
                <a:defRPr/>
              </a:pPr>
              <a:r>
                <a:rPr lang="en-US" altLang="zh-CN" dirty="0">
                  <a:latin typeface="微软雅黑" pitchFamily="34" charset="-122"/>
                  <a:ea typeface="微软雅黑" pitchFamily="34" charset="-122"/>
                </a:rPr>
                <a:t>RM1</a:t>
              </a:r>
              <a:endParaRPr lang="zh-CN" altLang="en-US" dirty="0">
                <a:latin typeface="微软雅黑" pitchFamily="34" charset="-122"/>
                <a:ea typeface="微软雅黑" pitchFamily="34" charset="-122"/>
              </a:endParaRPr>
            </a:p>
          </p:txBody>
        </p:sp>
        <p:cxnSp>
          <p:nvCxnSpPr>
            <p:cNvPr id="34" name="直接连接符 33"/>
            <p:cNvCxnSpPr/>
            <p:nvPr/>
          </p:nvCxnSpPr>
          <p:spPr>
            <a:xfrm rot="5400000">
              <a:off x="-35714" y="2101079"/>
              <a:ext cx="928688" cy="0"/>
            </a:xfrm>
            <a:prstGeom prst="line">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rot="5400000">
              <a:off x="1142211" y="2064566"/>
              <a:ext cx="857250" cy="1588"/>
            </a:xfrm>
            <a:prstGeom prst="line">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rot="5400000" flipH="1" flipV="1">
              <a:off x="356399" y="2064566"/>
              <a:ext cx="857250" cy="1587"/>
            </a:xfrm>
            <a:prstGeom prst="line">
              <a:avLst/>
            </a:prstGeom>
            <a:ln w="28575">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rot="5400000" flipH="1" flipV="1">
              <a:off x="1465267" y="2100285"/>
              <a:ext cx="928688" cy="1588"/>
            </a:xfrm>
            <a:prstGeom prst="line">
              <a:avLst/>
            </a:prstGeom>
            <a:ln w="28575">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8" name="TextBox 37"/>
            <p:cNvSpPr txBox="1">
              <a:spLocks noChangeArrowheads="1"/>
            </p:cNvSpPr>
            <p:nvPr/>
          </p:nvSpPr>
          <p:spPr bwMode="auto">
            <a:xfrm>
              <a:off x="71442" y="1636735"/>
              <a:ext cx="461963" cy="857250"/>
            </a:xfrm>
            <a:prstGeom prst="rect">
              <a:avLst/>
            </a:prstGeom>
            <a:noFill/>
            <a:ln w="9525">
              <a:noFill/>
              <a:miter lim="800000"/>
              <a:headEnd/>
              <a:tailEnd/>
            </a:ln>
          </p:spPr>
          <p:txBody>
            <a:bodyPr vert="eaVert">
              <a:spAutoFit/>
            </a:bodyPr>
            <a:lstStyle/>
            <a:p>
              <a:pPr marL="342900" indent="-342900" algn="ctr"/>
              <a:r>
                <a:rPr lang="en-US" altLang="zh-CN">
                  <a:latin typeface="微软雅黑" pitchFamily="34" charset="-122"/>
                  <a:ea typeface="微软雅黑" pitchFamily="34" charset="-122"/>
                </a:rPr>
                <a:t>1. </a:t>
              </a:r>
              <a:r>
                <a:rPr lang="zh-CN" altLang="en-US">
                  <a:latin typeface="微软雅黑" pitchFamily="34" charset="-122"/>
                  <a:ea typeface="微软雅黑" pitchFamily="34" charset="-122"/>
                </a:rPr>
                <a:t>准备</a:t>
              </a:r>
            </a:p>
          </p:txBody>
        </p:sp>
        <p:sp>
          <p:nvSpPr>
            <p:cNvPr id="39" name="TextBox 38"/>
            <p:cNvSpPr txBox="1">
              <a:spLocks noChangeArrowheads="1"/>
            </p:cNvSpPr>
            <p:nvPr/>
          </p:nvSpPr>
          <p:spPr bwMode="auto">
            <a:xfrm>
              <a:off x="428630" y="1636735"/>
              <a:ext cx="461962" cy="785813"/>
            </a:xfrm>
            <a:prstGeom prst="rect">
              <a:avLst/>
            </a:prstGeom>
            <a:noFill/>
            <a:ln w="9525">
              <a:noFill/>
              <a:miter lim="800000"/>
              <a:headEnd/>
              <a:tailEnd/>
            </a:ln>
          </p:spPr>
          <p:txBody>
            <a:bodyPr vert="eaVert">
              <a:spAutoFit/>
            </a:bodyPr>
            <a:lstStyle/>
            <a:p>
              <a:pPr marL="342900" indent="-342900" algn="ctr"/>
              <a:r>
                <a:rPr lang="en-US" altLang="zh-CN">
                  <a:latin typeface="微软雅黑" pitchFamily="34" charset="-122"/>
                  <a:ea typeface="微软雅黑" pitchFamily="34" charset="-122"/>
                </a:rPr>
                <a:t>OK</a:t>
              </a:r>
              <a:endParaRPr lang="zh-CN" altLang="en-US">
                <a:latin typeface="微软雅黑" pitchFamily="34" charset="-122"/>
                <a:ea typeface="微软雅黑" pitchFamily="34" charset="-122"/>
              </a:endParaRPr>
            </a:p>
          </p:txBody>
        </p:sp>
        <p:sp>
          <p:nvSpPr>
            <p:cNvPr id="40" name="TextBox 39"/>
            <p:cNvSpPr txBox="1">
              <a:spLocks noChangeArrowheads="1"/>
            </p:cNvSpPr>
            <p:nvPr/>
          </p:nvSpPr>
          <p:spPr bwMode="auto">
            <a:xfrm>
              <a:off x="1071567" y="1636735"/>
              <a:ext cx="461963" cy="857250"/>
            </a:xfrm>
            <a:prstGeom prst="rect">
              <a:avLst/>
            </a:prstGeom>
            <a:noFill/>
            <a:ln w="9525">
              <a:noFill/>
              <a:miter lim="800000"/>
              <a:headEnd/>
              <a:tailEnd/>
            </a:ln>
          </p:spPr>
          <p:txBody>
            <a:bodyPr vert="eaVert">
              <a:spAutoFit/>
            </a:bodyPr>
            <a:lstStyle/>
            <a:p>
              <a:pPr marL="342900" indent="-342900" algn="ctr"/>
              <a:r>
                <a:rPr lang="en-US" altLang="zh-CN">
                  <a:latin typeface="微软雅黑" pitchFamily="34" charset="-122"/>
                  <a:ea typeface="微软雅黑" pitchFamily="34" charset="-122"/>
                </a:rPr>
                <a:t>3. </a:t>
              </a:r>
              <a:r>
                <a:rPr lang="zh-CN" altLang="en-US">
                  <a:latin typeface="微软雅黑" pitchFamily="34" charset="-122"/>
                  <a:ea typeface="微软雅黑" pitchFamily="34" charset="-122"/>
                </a:rPr>
                <a:t>提交</a:t>
              </a:r>
            </a:p>
          </p:txBody>
        </p:sp>
        <p:sp>
          <p:nvSpPr>
            <p:cNvPr id="41" name="TextBox 40"/>
            <p:cNvSpPr txBox="1">
              <a:spLocks noChangeArrowheads="1"/>
            </p:cNvSpPr>
            <p:nvPr/>
          </p:nvSpPr>
          <p:spPr bwMode="auto">
            <a:xfrm>
              <a:off x="1500192" y="1636735"/>
              <a:ext cx="461963" cy="928688"/>
            </a:xfrm>
            <a:prstGeom prst="rect">
              <a:avLst/>
            </a:prstGeom>
            <a:noFill/>
            <a:ln w="9525">
              <a:noFill/>
              <a:miter lim="800000"/>
              <a:headEnd/>
              <a:tailEnd/>
            </a:ln>
          </p:spPr>
          <p:txBody>
            <a:bodyPr vert="eaVert">
              <a:spAutoFit/>
            </a:bodyPr>
            <a:lstStyle/>
            <a:p>
              <a:pPr marL="342900" indent="-342900" algn="ctr"/>
              <a:r>
                <a:rPr lang="en-US" altLang="zh-CN">
                  <a:latin typeface="微软雅黑" pitchFamily="34" charset="-122"/>
                  <a:ea typeface="微软雅黑" pitchFamily="34" charset="-122"/>
                </a:rPr>
                <a:t>OK</a:t>
              </a:r>
              <a:endParaRPr lang="zh-CN" altLang="en-US">
                <a:latin typeface="微软雅黑" pitchFamily="34" charset="-122"/>
                <a:ea typeface="微软雅黑" pitchFamily="34" charset="-122"/>
              </a:endParaRPr>
            </a:p>
          </p:txBody>
        </p:sp>
        <p:sp>
          <p:nvSpPr>
            <p:cNvPr id="42" name="圆柱形 41"/>
            <p:cNvSpPr/>
            <p:nvPr/>
          </p:nvSpPr>
          <p:spPr>
            <a:xfrm>
              <a:off x="3000380" y="2493985"/>
              <a:ext cx="1928812" cy="857250"/>
            </a:xfrm>
            <a:prstGeom prst="can">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zh-CN" altLang="en-US" dirty="0">
                  <a:latin typeface="微软雅黑" pitchFamily="34" charset="-122"/>
                  <a:ea typeface="微软雅黑" pitchFamily="34" charset="-122"/>
                </a:rPr>
                <a:t>资源管理器</a:t>
              </a:r>
              <a:endParaRPr lang="en-US" altLang="zh-CN" dirty="0">
                <a:latin typeface="微软雅黑" pitchFamily="34" charset="-122"/>
                <a:ea typeface="微软雅黑" pitchFamily="34" charset="-122"/>
              </a:endParaRPr>
            </a:p>
            <a:p>
              <a:pPr algn="ctr">
                <a:defRPr/>
              </a:pPr>
              <a:r>
                <a:rPr lang="en-US" altLang="zh-CN" dirty="0">
                  <a:latin typeface="微软雅黑" pitchFamily="34" charset="-122"/>
                  <a:ea typeface="微软雅黑" pitchFamily="34" charset="-122"/>
                </a:rPr>
                <a:t>RM2</a:t>
              </a:r>
              <a:endParaRPr lang="zh-CN" altLang="en-US" dirty="0">
                <a:latin typeface="微软雅黑" pitchFamily="34" charset="-122"/>
                <a:ea typeface="微软雅黑" pitchFamily="34" charset="-122"/>
              </a:endParaRPr>
            </a:p>
          </p:txBody>
        </p:sp>
        <p:cxnSp>
          <p:nvCxnSpPr>
            <p:cNvPr id="43" name="直接连接符 42"/>
            <p:cNvCxnSpPr/>
            <p:nvPr/>
          </p:nvCxnSpPr>
          <p:spPr>
            <a:xfrm rot="5400000">
              <a:off x="2678911" y="2101079"/>
              <a:ext cx="928688" cy="0"/>
            </a:xfrm>
            <a:prstGeom prst="line">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rot="5400000">
              <a:off x="3856836" y="2064566"/>
              <a:ext cx="857250" cy="1588"/>
            </a:xfrm>
            <a:prstGeom prst="line">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rot="5400000" flipH="1" flipV="1">
              <a:off x="3071024" y="2064566"/>
              <a:ext cx="857250" cy="1587"/>
            </a:xfrm>
            <a:prstGeom prst="line">
              <a:avLst/>
            </a:prstGeom>
            <a:ln w="28575">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rot="5400000" flipH="1" flipV="1">
              <a:off x="4179892" y="2100285"/>
              <a:ext cx="928688" cy="1588"/>
            </a:xfrm>
            <a:prstGeom prst="line">
              <a:avLst/>
            </a:prstGeom>
            <a:ln w="28575">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7" name="TextBox 46"/>
            <p:cNvSpPr txBox="1">
              <a:spLocks noChangeArrowheads="1"/>
            </p:cNvSpPr>
            <p:nvPr/>
          </p:nvSpPr>
          <p:spPr bwMode="auto">
            <a:xfrm>
              <a:off x="2786067" y="1636735"/>
              <a:ext cx="461963" cy="857250"/>
            </a:xfrm>
            <a:prstGeom prst="rect">
              <a:avLst/>
            </a:prstGeom>
            <a:noFill/>
            <a:ln w="9525">
              <a:noFill/>
              <a:miter lim="800000"/>
              <a:headEnd/>
              <a:tailEnd/>
            </a:ln>
          </p:spPr>
          <p:txBody>
            <a:bodyPr vert="eaVert">
              <a:spAutoFit/>
            </a:bodyPr>
            <a:lstStyle/>
            <a:p>
              <a:pPr marL="342900" indent="-342900" algn="ctr"/>
              <a:r>
                <a:rPr lang="en-US" altLang="zh-CN">
                  <a:latin typeface="微软雅黑" pitchFamily="34" charset="-122"/>
                  <a:ea typeface="微软雅黑" pitchFamily="34" charset="-122"/>
                </a:rPr>
                <a:t>2. </a:t>
              </a:r>
              <a:r>
                <a:rPr lang="zh-CN" altLang="en-US">
                  <a:latin typeface="微软雅黑" pitchFamily="34" charset="-122"/>
                  <a:ea typeface="微软雅黑" pitchFamily="34" charset="-122"/>
                </a:rPr>
                <a:t>准备</a:t>
              </a:r>
            </a:p>
          </p:txBody>
        </p:sp>
        <p:sp>
          <p:nvSpPr>
            <p:cNvPr id="48" name="TextBox 47"/>
            <p:cNvSpPr txBox="1">
              <a:spLocks noChangeArrowheads="1"/>
            </p:cNvSpPr>
            <p:nvPr/>
          </p:nvSpPr>
          <p:spPr bwMode="auto">
            <a:xfrm>
              <a:off x="3143255" y="1636735"/>
              <a:ext cx="461962" cy="785813"/>
            </a:xfrm>
            <a:prstGeom prst="rect">
              <a:avLst/>
            </a:prstGeom>
            <a:noFill/>
            <a:ln w="9525">
              <a:noFill/>
              <a:miter lim="800000"/>
              <a:headEnd/>
              <a:tailEnd/>
            </a:ln>
          </p:spPr>
          <p:txBody>
            <a:bodyPr vert="eaVert">
              <a:spAutoFit/>
            </a:bodyPr>
            <a:lstStyle/>
            <a:p>
              <a:pPr marL="342900" indent="-342900" algn="ctr"/>
              <a:r>
                <a:rPr lang="en-US" altLang="zh-CN">
                  <a:latin typeface="微软雅黑" pitchFamily="34" charset="-122"/>
                  <a:ea typeface="微软雅黑" pitchFamily="34" charset="-122"/>
                </a:rPr>
                <a:t>OK</a:t>
              </a:r>
              <a:endParaRPr lang="zh-CN" altLang="en-US">
                <a:latin typeface="微软雅黑" pitchFamily="34" charset="-122"/>
                <a:ea typeface="微软雅黑" pitchFamily="34" charset="-122"/>
              </a:endParaRPr>
            </a:p>
          </p:txBody>
        </p:sp>
        <p:sp>
          <p:nvSpPr>
            <p:cNvPr id="49" name="TextBox 48"/>
            <p:cNvSpPr txBox="1">
              <a:spLocks noChangeArrowheads="1"/>
            </p:cNvSpPr>
            <p:nvPr/>
          </p:nvSpPr>
          <p:spPr bwMode="auto">
            <a:xfrm>
              <a:off x="3786192" y="1636735"/>
              <a:ext cx="461963" cy="857250"/>
            </a:xfrm>
            <a:prstGeom prst="rect">
              <a:avLst/>
            </a:prstGeom>
            <a:noFill/>
            <a:ln w="9525">
              <a:noFill/>
              <a:miter lim="800000"/>
              <a:headEnd/>
              <a:tailEnd/>
            </a:ln>
          </p:spPr>
          <p:txBody>
            <a:bodyPr vert="eaVert">
              <a:spAutoFit/>
            </a:bodyPr>
            <a:lstStyle/>
            <a:p>
              <a:pPr marL="342900" indent="-342900" algn="ctr"/>
              <a:r>
                <a:rPr lang="en-US" altLang="zh-CN">
                  <a:latin typeface="微软雅黑" pitchFamily="34" charset="-122"/>
                  <a:ea typeface="微软雅黑" pitchFamily="34" charset="-122"/>
                </a:rPr>
                <a:t>4. </a:t>
              </a:r>
              <a:r>
                <a:rPr lang="zh-CN" altLang="en-US">
                  <a:latin typeface="微软雅黑" pitchFamily="34" charset="-122"/>
                  <a:ea typeface="微软雅黑" pitchFamily="34" charset="-122"/>
                </a:rPr>
                <a:t>提交</a:t>
              </a:r>
            </a:p>
          </p:txBody>
        </p:sp>
        <p:sp>
          <p:nvSpPr>
            <p:cNvPr id="50" name="TextBox 49"/>
            <p:cNvSpPr txBox="1">
              <a:spLocks noChangeArrowheads="1"/>
            </p:cNvSpPr>
            <p:nvPr/>
          </p:nvSpPr>
          <p:spPr bwMode="auto">
            <a:xfrm>
              <a:off x="4214817" y="1636735"/>
              <a:ext cx="461963" cy="785813"/>
            </a:xfrm>
            <a:prstGeom prst="rect">
              <a:avLst/>
            </a:prstGeom>
            <a:noFill/>
            <a:ln w="9525">
              <a:noFill/>
              <a:miter lim="800000"/>
              <a:headEnd/>
              <a:tailEnd/>
            </a:ln>
          </p:spPr>
          <p:txBody>
            <a:bodyPr vert="eaVert">
              <a:spAutoFit/>
            </a:bodyPr>
            <a:lstStyle/>
            <a:p>
              <a:pPr marL="342900" indent="-342900" algn="ctr"/>
              <a:r>
                <a:rPr lang="en-US" altLang="zh-CN">
                  <a:latin typeface="微软雅黑" pitchFamily="34" charset="-122"/>
                  <a:ea typeface="微软雅黑" pitchFamily="34" charset="-122"/>
                </a:rPr>
                <a:t>OK</a:t>
              </a:r>
              <a:endParaRPr lang="zh-CN" altLang="en-US">
                <a:latin typeface="微软雅黑" pitchFamily="34" charset="-122"/>
                <a:ea typeface="微软雅黑" pitchFamily="34" charset="-122"/>
              </a:endParaRPr>
            </a:p>
          </p:txBody>
        </p:sp>
        <p:sp>
          <p:nvSpPr>
            <p:cNvPr id="51" name="圆角矩形 50"/>
            <p:cNvSpPr/>
            <p:nvPr/>
          </p:nvSpPr>
          <p:spPr>
            <a:xfrm>
              <a:off x="285755" y="3708423"/>
              <a:ext cx="4714875" cy="642937"/>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zh-CN" altLang="en-US" dirty="0">
                  <a:latin typeface="微软雅黑" pitchFamily="34" charset="-122"/>
                  <a:ea typeface="微软雅黑" pitchFamily="34" charset="-122"/>
                </a:rPr>
                <a:t>事务管理器</a:t>
              </a:r>
              <a:endParaRPr lang="en-US" altLang="zh-CN" dirty="0">
                <a:latin typeface="微软雅黑" pitchFamily="34" charset="-122"/>
                <a:ea typeface="微软雅黑" pitchFamily="34" charset="-122"/>
              </a:endParaRPr>
            </a:p>
            <a:p>
              <a:pPr algn="ctr">
                <a:defRPr/>
              </a:pPr>
              <a:r>
                <a:rPr lang="en-US" altLang="zh-CN" dirty="0">
                  <a:latin typeface="微软雅黑" pitchFamily="34" charset="-122"/>
                  <a:ea typeface="微软雅黑" pitchFamily="34" charset="-122"/>
                </a:rPr>
                <a:t>TM</a:t>
              </a:r>
            </a:p>
          </p:txBody>
        </p:sp>
        <p:sp>
          <p:nvSpPr>
            <p:cNvPr id="52" name="圆柱形 51"/>
            <p:cNvSpPr/>
            <p:nvPr/>
          </p:nvSpPr>
          <p:spPr>
            <a:xfrm>
              <a:off x="285755" y="5208610"/>
              <a:ext cx="1928812" cy="857250"/>
            </a:xfrm>
            <a:prstGeom prst="can">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zh-CN" altLang="en-US" dirty="0">
                  <a:latin typeface="微软雅黑" pitchFamily="34" charset="-122"/>
                  <a:ea typeface="微软雅黑" pitchFamily="34" charset="-122"/>
                </a:rPr>
                <a:t>资源管理器</a:t>
              </a:r>
              <a:endParaRPr lang="en-US" altLang="zh-CN" dirty="0">
                <a:latin typeface="微软雅黑" pitchFamily="34" charset="-122"/>
                <a:ea typeface="微软雅黑" pitchFamily="34" charset="-122"/>
              </a:endParaRPr>
            </a:p>
            <a:p>
              <a:pPr algn="ctr">
                <a:defRPr/>
              </a:pPr>
              <a:r>
                <a:rPr lang="en-US" altLang="zh-CN" dirty="0">
                  <a:latin typeface="微软雅黑" pitchFamily="34" charset="-122"/>
                  <a:ea typeface="微软雅黑" pitchFamily="34" charset="-122"/>
                </a:rPr>
                <a:t>RM1</a:t>
              </a:r>
              <a:endParaRPr lang="zh-CN" altLang="en-US" dirty="0">
                <a:latin typeface="微软雅黑" pitchFamily="34" charset="-122"/>
                <a:ea typeface="微软雅黑" pitchFamily="34" charset="-122"/>
              </a:endParaRPr>
            </a:p>
          </p:txBody>
        </p:sp>
        <p:cxnSp>
          <p:nvCxnSpPr>
            <p:cNvPr id="53" name="直接连接符 52"/>
            <p:cNvCxnSpPr/>
            <p:nvPr/>
          </p:nvCxnSpPr>
          <p:spPr>
            <a:xfrm rot="5400000">
              <a:off x="-35714" y="4815704"/>
              <a:ext cx="928688" cy="0"/>
            </a:xfrm>
            <a:prstGeom prst="line">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rot="5400000">
              <a:off x="1142211" y="4779191"/>
              <a:ext cx="857250" cy="1588"/>
            </a:xfrm>
            <a:prstGeom prst="line">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rot="5400000" flipH="1" flipV="1">
              <a:off x="356399" y="4780779"/>
              <a:ext cx="857250" cy="1587"/>
            </a:xfrm>
            <a:prstGeom prst="line">
              <a:avLst/>
            </a:prstGeom>
            <a:ln w="28575">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rot="5400000" flipH="1" flipV="1">
              <a:off x="1465267" y="4814910"/>
              <a:ext cx="928688" cy="1588"/>
            </a:xfrm>
            <a:prstGeom prst="line">
              <a:avLst/>
            </a:prstGeom>
            <a:ln w="28575">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7" name="TextBox 56"/>
            <p:cNvSpPr txBox="1">
              <a:spLocks noChangeArrowheads="1"/>
            </p:cNvSpPr>
            <p:nvPr/>
          </p:nvSpPr>
          <p:spPr bwMode="auto">
            <a:xfrm>
              <a:off x="71442" y="4351360"/>
              <a:ext cx="461963" cy="857250"/>
            </a:xfrm>
            <a:prstGeom prst="rect">
              <a:avLst/>
            </a:prstGeom>
            <a:noFill/>
            <a:ln w="9525">
              <a:noFill/>
              <a:miter lim="800000"/>
              <a:headEnd/>
              <a:tailEnd/>
            </a:ln>
          </p:spPr>
          <p:txBody>
            <a:bodyPr vert="eaVert">
              <a:spAutoFit/>
            </a:bodyPr>
            <a:lstStyle/>
            <a:p>
              <a:pPr marL="342900" indent="-342900" algn="ctr"/>
              <a:r>
                <a:rPr lang="en-US" altLang="zh-CN">
                  <a:latin typeface="微软雅黑" pitchFamily="34" charset="-122"/>
                  <a:ea typeface="微软雅黑" pitchFamily="34" charset="-122"/>
                </a:rPr>
                <a:t>1. </a:t>
              </a:r>
              <a:r>
                <a:rPr lang="zh-CN" altLang="en-US">
                  <a:latin typeface="微软雅黑" pitchFamily="34" charset="-122"/>
                  <a:ea typeface="微软雅黑" pitchFamily="34" charset="-122"/>
                </a:rPr>
                <a:t>准备</a:t>
              </a:r>
            </a:p>
          </p:txBody>
        </p:sp>
        <p:sp>
          <p:nvSpPr>
            <p:cNvPr id="58" name="TextBox 57"/>
            <p:cNvSpPr txBox="1">
              <a:spLocks noChangeArrowheads="1"/>
            </p:cNvSpPr>
            <p:nvPr/>
          </p:nvSpPr>
          <p:spPr bwMode="auto">
            <a:xfrm>
              <a:off x="428630" y="4351360"/>
              <a:ext cx="461962" cy="785813"/>
            </a:xfrm>
            <a:prstGeom prst="rect">
              <a:avLst/>
            </a:prstGeom>
            <a:noFill/>
            <a:ln w="9525">
              <a:noFill/>
              <a:miter lim="800000"/>
              <a:headEnd/>
              <a:tailEnd/>
            </a:ln>
          </p:spPr>
          <p:txBody>
            <a:bodyPr vert="eaVert">
              <a:spAutoFit/>
            </a:bodyPr>
            <a:lstStyle/>
            <a:p>
              <a:pPr marL="342900" indent="-342900" algn="ctr"/>
              <a:r>
                <a:rPr lang="en-US" altLang="zh-CN">
                  <a:latin typeface="微软雅黑" pitchFamily="34" charset="-122"/>
                  <a:ea typeface="微软雅黑" pitchFamily="34" charset="-122"/>
                </a:rPr>
                <a:t>OK</a:t>
              </a:r>
              <a:endParaRPr lang="zh-CN" altLang="en-US">
                <a:latin typeface="微软雅黑" pitchFamily="34" charset="-122"/>
                <a:ea typeface="微软雅黑" pitchFamily="34" charset="-122"/>
              </a:endParaRPr>
            </a:p>
          </p:txBody>
        </p:sp>
        <p:sp>
          <p:nvSpPr>
            <p:cNvPr id="59" name="TextBox 58"/>
            <p:cNvSpPr txBox="1">
              <a:spLocks noChangeArrowheads="1"/>
            </p:cNvSpPr>
            <p:nvPr/>
          </p:nvSpPr>
          <p:spPr bwMode="auto">
            <a:xfrm>
              <a:off x="1038230" y="4351360"/>
              <a:ext cx="461962" cy="928688"/>
            </a:xfrm>
            <a:prstGeom prst="rect">
              <a:avLst/>
            </a:prstGeom>
            <a:noFill/>
            <a:ln w="9525">
              <a:noFill/>
              <a:miter lim="800000"/>
              <a:headEnd/>
              <a:tailEnd/>
            </a:ln>
          </p:spPr>
          <p:txBody>
            <a:bodyPr vert="eaVert">
              <a:spAutoFit/>
            </a:bodyPr>
            <a:lstStyle/>
            <a:p>
              <a:pPr marL="342900" indent="-342900" algn="ctr"/>
              <a:r>
                <a:rPr lang="en-US" altLang="zh-CN" b="1">
                  <a:solidFill>
                    <a:srgbClr val="C00000"/>
                  </a:solidFill>
                  <a:latin typeface="微软雅黑" pitchFamily="34" charset="-122"/>
                  <a:ea typeface="微软雅黑" pitchFamily="34" charset="-122"/>
                </a:rPr>
                <a:t>3. </a:t>
              </a:r>
              <a:r>
                <a:rPr lang="zh-CN" altLang="en-US" b="1">
                  <a:solidFill>
                    <a:srgbClr val="C00000"/>
                  </a:solidFill>
                  <a:latin typeface="微软雅黑" pitchFamily="34" charset="-122"/>
                  <a:ea typeface="微软雅黑" pitchFamily="34" charset="-122"/>
                </a:rPr>
                <a:t>回滚</a:t>
              </a:r>
            </a:p>
          </p:txBody>
        </p:sp>
        <p:sp>
          <p:nvSpPr>
            <p:cNvPr id="60" name="TextBox 59"/>
            <p:cNvSpPr txBox="1">
              <a:spLocks noChangeArrowheads="1"/>
            </p:cNvSpPr>
            <p:nvPr/>
          </p:nvSpPr>
          <p:spPr bwMode="auto">
            <a:xfrm>
              <a:off x="1500192" y="4351360"/>
              <a:ext cx="461963" cy="785813"/>
            </a:xfrm>
            <a:prstGeom prst="rect">
              <a:avLst/>
            </a:prstGeom>
            <a:noFill/>
            <a:ln w="9525">
              <a:noFill/>
              <a:miter lim="800000"/>
              <a:headEnd/>
              <a:tailEnd/>
            </a:ln>
          </p:spPr>
          <p:txBody>
            <a:bodyPr vert="eaVert">
              <a:spAutoFit/>
            </a:bodyPr>
            <a:lstStyle/>
            <a:p>
              <a:pPr marL="342900" indent="-342900" algn="ctr"/>
              <a:r>
                <a:rPr lang="en-US" altLang="zh-CN" b="1">
                  <a:solidFill>
                    <a:srgbClr val="C00000"/>
                  </a:solidFill>
                  <a:latin typeface="微软雅黑" pitchFamily="34" charset="-122"/>
                  <a:ea typeface="微软雅黑" pitchFamily="34" charset="-122"/>
                </a:rPr>
                <a:t>OK</a:t>
              </a:r>
              <a:endParaRPr lang="zh-CN" altLang="en-US" b="1">
                <a:solidFill>
                  <a:srgbClr val="C00000"/>
                </a:solidFill>
                <a:latin typeface="微软雅黑" pitchFamily="34" charset="-122"/>
                <a:ea typeface="微软雅黑" pitchFamily="34" charset="-122"/>
              </a:endParaRPr>
            </a:p>
          </p:txBody>
        </p:sp>
        <p:sp>
          <p:nvSpPr>
            <p:cNvPr id="61" name="圆柱形 60"/>
            <p:cNvSpPr/>
            <p:nvPr/>
          </p:nvSpPr>
          <p:spPr>
            <a:xfrm>
              <a:off x="3000380" y="5208610"/>
              <a:ext cx="1928812" cy="857250"/>
            </a:xfrm>
            <a:prstGeom prst="can">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zh-CN" altLang="en-US" dirty="0">
                  <a:latin typeface="微软雅黑" pitchFamily="34" charset="-122"/>
                  <a:ea typeface="微软雅黑" pitchFamily="34" charset="-122"/>
                </a:rPr>
                <a:t>资源管理器</a:t>
              </a:r>
              <a:endParaRPr lang="en-US" altLang="zh-CN" dirty="0">
                <a:latin typeface="微软雅黑" pitchFamily="34" charset="-122"/>
                <a:ea typeface="微软雅黑" pitchFamily="34" charset="-122"/>
              </a:endParaRPr>
            </a:p>
            <a:p>
              <a:pPr algn="ctr">
                <a:defRPr/>
              </a:pPr>
              <a:r>
                <a:rPr lang="en-US" altLang="zh-CN" dirty="0">
                  <a:latin typeface="微软雅黑" pitchFamily="34" charset="-122"/>
                  <a:ea typeface="微软雅黑" pitchFamily="34" charset="-122"/>
                </a:rPr>
                <a:t>RM2</a:t>
              </a:r>
              <a:endParaRPr lang="zh-CN" altLang="en-US" dirty="0">
                <a:latin typeface="微软雅黑" pitchFamily="34" charset="-122"/>
                <a:ea typeface="微软雅黑" pitchFamily="34" charset="-122"/>
              </a:endParaRPr>
            </a:p>
          </p:txBody>
        </p:sp>
        <p:cxnSp>
          <p:nvCxnSpPr>
            <p:cNvPr id="62" name="直接连接符 61"/>
            <p:cNvCxnSpPr/>
            <p:nvPr/>
          </p:nvCxnSpPr>
          <p:spPr>
            <a:xfrm rot="5400000">
              <a:off x="2678911" y="4815704"/>
              <a:ext cx="928688" cy="0"/>
            </a:xfrm>
            <a:prstGeom prst="line">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rot="5400000">
              <a:off x="3856836" y="4779191"/>
              <a:ext cx="857250" cy="1588"/>
            </a:xfrm>
            <a:prstGeom prst="line">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rot="5400000" flipH="1" flipV="1">
              <a:off x="3071024" y="4780779"/>
              <a:ext cx="857250" cy="1587"/>
            </a:xfrm>
            <a:prstGeom prst="line">
              <a:avLst/>
            </a:prstGeom>
            <a:ln w="28575">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rot="5400000" flipH="1" flipV="1">
              <a:off x="4179892" y="4814910"/>
              <a:ext cx="928688" cy="1588"/>
            </a:xfrm>
            <a:prstGeom prst="line">
              <a:avLst/>
            </a:prstGeom>
            <a:ln w="28575">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6" name="TextBox 65"/>
            <p:cNvSpPr txBox="1">
              <a:spLocks noChangeArrowheads="1"/>
            </p:cNvSpPr>
            <p:nvPr/>
          </p:nvSpPr>
          <p:spPr bwMode="auto">
            <a:xfrm>
              <a:off x="2786067" y="4351360"/>
              <a:ext cx="461963" cy="857250"/>
            </a:xfrm>
            <a:prstGeom prst="rect">
              <a:avLst/>
            </a:prstGeom>
            <a:noFill/>
            <a:ln w="9525">
              <a:noFill/>
              <a:miter lim="800000"/>
              <a:headEnd/>
              <a:tailEnd/>
            </a:ln>
          </p:spPr>
          <p:txBody>
            <a:bodyPr vert="eaVert">
              <a:spAutoFit/>
            </a:bodyPr>
            <a:lstStyle/>
            <a:p>
              <a:pPr marL="342900" indent="-342900" algn="ctr"/>
              <a:r>
                <a:rPr lang="en-US" altLang="zh-CN" dirty="0">
                  <a:latin typeface="微软雅黑" pitchFamily="34" charset="-122"/>
                  <a:ea typeface="微软雅黑" pitchFamily="34" charset="-122"/>
                </a:rPr>
                <a:t>2. </a:t>
              </a:r>
              <a:r>
                <a:rPr lang="zh-CN" altLang="en-US" dirty="0">
                  <a:latin typeface="微软雅黑" pitchFamily="34" charset="-122"/>
                  <a:ea typeface="微软雅黑" pitchFamily="34" charset="-122"/>
                </a:rPr>
                <a:t>准备</a:t>
              </a:r>
            </a:p>
          </p:txBody>
        </p:sp>
        <p:sp>
          <p:nvSpPr>
            <p:cNvPr id="67" name="TextBox 66"/>
            <p:cNvSpPr txBox="1">
              <a:spLocks noChangeArrowheads="1"/>
            </p:cNvSpPr>
            <p:nvPr/>
          </p:nvSpPr>
          <p:spPr bwMode="auto">
            <a:xfrm>
              <a:off x="3143255" y="4351360"/>
              <a:ext cx="461962" cy="785813"/>
            </a:xfrm>
            <a:prstGeom prst="rect">
              <a:avLst/>
            </a:prstGeom>
            <a:noFill/>
            <a:ln w="9525">
              <a:noFill/>
              <a:miter lim="800000"/>
              <a:headEnd/>
              <a:tailEnd/>
            </a:ln>
          </p:spPr>
          <p:txBody>
            <a:bodyPr vert="eaVert">
              <a:spAutoFit/>
            </a:bodyPr>
            <a:lstStyle/>
            <a:p>
              <a:pPr marL="342900" indent="-342900" algn="ctr"/>
              <a:r>
                <a:rPr lang="en-US" altLang="zh-CN" b="1">
                  <a:solidFill>
                    <a:srgbClr val="C00000"/>
                  </a:solidFill>
                  <a:latin typeface="微软雅黑" pitchFamily="34" charset="-122"/>
                  <a:ea typeface="微软雅黑" pitchFamily="34" charset="-122"/>
                </a:rPr>
                <a:t>NO</a:t>
              </a:r>
              <a:endParaRPr lang="zh-CN" altLang="en-US" b="1">
                <a:solidFill>
                  <a:srgbClr val="C00000"/>
                </a:solidFill>
                <a:latin typeface="微软雅黑" pitchFamily="34" charset="-122"/>
                <a:ea typeface="微软雅黑" pitchFamily="34" charset="-122"/>
              </a:endParaRPr>
            </a:p>
          </p:txBody>
        </p:sp>
        <p:sp>
          <p:nvSpPr>
            <p:cNvPr id="68" name="TextBox 67"/>
            <p:cNvSpPr txBox="1">
              <a:spLocks noChangeArrowheads="1"/>
            </p:cNvSpPr>
            <p:nvPr/>
          </p:nvSpPr>
          <p:spPr bwMode="auto">
            <a:xfrm>
              <a:off x="3786192" y="4351360"/>
              <a:ext cx="461963" cy="857250"/>
            </a:xfrm>
            <a:prstGeom prst="rect">
              <a:avLst/>
            </a:prstGeom>
            <a:noFill/>
            <a:ln w="9525">
              <a:noFill/>
              <a:miter lim="800000"/>
              <a:headEnd/>
              <a:tailEnd/>
            </a:ln>
          </p:spPr>
          <p:txBody>
            <a:bodyPr vert="eaVert">
              <a:spAutoFit/>
            </a:bodyPr>
            <a:lstStyle/>
            <a:p>
              <a:pPr marL="342900" indent="-342900" algn="ctr"/>
              <a:r>
                <a:rPr lang="en-US" altLang="zh-CN" b="1">
                  <a:solidFill>
                    <a:srgbClr val="C00000"/>
                  </a:solidFill>
                  <a:latin typeface="微软雅黑" pitchFamily="34" charset="-122"/>
                  <a:ea typeface="微软雅黑" pitchFamily="34" charset="-122"/>
                </a:rPr>
                <a:t>4. </a:t>
              </a:r>
              <a:r>
                <a:rPr lang="zh-CN" altLang="en-US" b="1">
                  <a:solidFill>
                    <a:srgbClr val="C00000"/>
                  </a:solidFill>
                  <a:latin typeface="微软雅黑" pitchFamily="34" charset="-122"/>
                  <a:ea typeface="微软雅黑" pitchFamily="34" charset="-122"/>
                </a:rPr>
                <a:t>回滚</a:t>
              </a:r>
            </a:p>
          </p:txBody>
        </p:sp>
        <p:sp>
          <p:nvSpPr>
            <p:cNvPr id="69" name="TextBox 68"/>
            <p:cNvSpPr txBox="1">
              <a:spLocks noChangeArrowheads="1"/>
            </p:cNvSpPr>
            <p:nvPr/>
          </p:nvSpPr>
          <p:spPr bwMode="auto">
            <a:xfrm>
              <a:off x="4214817" y="4351360"/>
              <a:ext cx="461963" cy="785813"/>
            </a:xfrm>
            <a:prstGeom prst="rect">
              <a:avLst/>
            </a:prstGeom>
            <a:noFill/>
            <a:ln w="9525">
              <a:noFill/>
              <a:miter lim="800000"/>
              <a:headEnd/>
              <a:tailEnd/>
            </a:ln>
          </p:spPr>
          <p:txBody>
            <a:bodyPr vert="eaVert">
              <a:spAutoFit/>
            </a:bodyPr>
            <a:lstStyle/>
            <a:p>
              <a:pPr marL="342900" indent="-342900" algn="ctr"/>
              <a:r>
                <a:rPr lang="en-US" altLang="zh-CN" b="1">
                  <a:solidFill>
                    <a:srgbClr val="C00000"/>
                  </a:solidFill>
                  <a:latin typeface="微软雅黑" pitchFamily="34" charset="-122"/>
                  <a:ea typeface="微软雅黑" pitchFamily="34" charset="-122"/>
                </a:rPr>
                <a:t>OK</a:t>
              </a:r>
              <a:endParaRPr lang="zh-CN" altLang="en-US" b="1">
                <a:solidFill>
                  <a:srgbClr val="C00000"/>
                </a:solidFill>
                <a:latin typeface="微软雅黑" pitchFamily="34" charset="-122"/>
                <a:ea typeface="微软雅黑" pitchFamily="34" charset="-122"/>
              </a:endParaRPr>
            </a:p>
          </p:txBody>
        </p:sp>
      </p:grpSp>
    </p:spTree>
    <p:extLst>
      <p:ext uri="{BB962C8B-B14F-4D97-AF65-F5344CB8AC3E}">
        <p14:creationId xmlns:p14="http://schemas.microsoft.com/office/powerpoint/2010/main" val="150301785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800">
        <p:split orient="vert"/>
      </p:transition>
    </mc:Choice>
    <mc:Fallback xmlns="">
      <p:transition spd="slow">
        <p:split orient="vert"/>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进阶</a:t>
            </a:r>
            <a:endParaRPr lang="zh-CN" altLang="en-US" dirty="0"/>
          </a:p>
        </p:txBody>
      </p:sp>
      <p:sp>
        <p:nvSpPr>
          <p:cNvPr id="4" name="灯片编号占位符 3"/>
          <p:cNvSpPr>
            <a:spLocks noGrp="1"/>
          </p:cNvSpPr>
          <p:nvPr>
            <p:ph type="sldNum" sz="quarter" idx="12"/>
          </p:nvPr>
        </p:nvSpPr>
        <p:spPr/>
        <p:txBody>
          <a:bodyPr/>
          <a:lstStyle/>
          <a:p>
            <a:fld id="{D53CB646-9C68-9A45-BA80-FD674575B784}" type="slidenum">
              <a:rPr lang="en-US" smtClean="0"/>
              <a:pPr/>
              <a:t>39</a:t>
            </a:fld>
            <a:endParaRPr lang="en-US" dirty="0"/>
          </a:p>
        </p:txBody>
      </p:sp>
      <p:sp>
        <p:nvSpPr>
          <p:cNvPr id="5" name="页脚占位符 4"/>
          <p:cNvSpPr>
            <a:spLocks noGrp="1"/>
          </p:cNvSpPr>
          <p:nvPr>
            <p:ph type="ftr" sz="quarter" idx="3"/>
          </p:nvPr>
        </p:nvSpPr>
        <p:spPr/>
        <p:txBody>
          <a:bodyPr/>
          <a:lstStyle/>
          <a:p>
            <a:r>
              <a:rPr lang="en-US" smtClean="0"/>
              <a:t>© Pactera</a:t>
            </a:r>
            <a:r>
              <a:rPr lang="en-US" altLang="zh-CN" smtClean="0"/>
              <a:t>. Confidential. </a:t>
            </a:r>
            <a:r>
              <a:rPr lang="en-US" smtClean="0"/>
              <a:t>All Rights Reserved</a:t>
            </a:r>
            <a:r>
              <a:rPr lang="en-US" altLang="zh-CN" smtClean="0"/>
              <a:t>.</a:t>
            </a:r>
            <a:endParaRPr lang="en-US" dirty="0"/>
          </a:p>
        </p:txBody>
      </p:sp>
      <p:sp>
        <p:nvSpPr>
          <p:cNvPr id="6" name="矩形 5"/>
          <p:cNvSpPr/>
          <p:nvPr/>
        </p:nvSpPr>
        <p:spPr>
          <a:xfrm>
            <a:off x="1403648" y="1268760"/>
            <a:ext cx="936104" cy="43204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app1</a:t>
            </a:r>
            <a:endParaRPr lang="zh-CN" altLang="en-US" dirty="0">
              <a:solidFill>
                <a:schemeClr val="tx1"/>
              </a:solidFill>
            </a:endParaRPr>
          </a:p>
        </p:txBody>
      </p:sp>
      <p:cxnSp>
        <p:nvCxnSpPr>
          <p:cNvPr id="7" name="直接连接符 6"/>
          <p:cNvCxnSpPr/>
          <p:nvPr/>
        </p:nvCxnSpPr>
        <p:spPr>
          <a:xfrm flipH="1">
            <a:off x="1871699" y="1700808"/>
            <a:ext cx="2" cy="4320480"/>
          </a:xfrm>
          <a:prstGeom prst="line">
            <a:avLst/>
          </a:prstGeom>
          <a:ln w="25400" cmpd="sng">
            <a:solidFill>
              <a:schemeClr val="accent1">
                <a:shade val="95000"/>
                <a:satMod val="105000"/>
              </a:schemeClr>
            </a:solidFill>
            <a:prstDash val="dash"/>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3347864" y="1268760"/>
            <a:ext cx="936104" cy="43204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app2</a:t>
            </a:r>
            <a:endParaRPr lang="zh-CN" altLang="en-US" dirty="0">
              <a:solidFill>
                <a:schemeClr val="tx1"/>
              </a:solidFill>
            </a:endParaRPr>
          </a:p>
        </p:txBody>
      </p:sp>
      <p:cxnSp>
        <p:nvCxnSpPr>
          <p:cNvPr id="9" name="直接连接符 8"/>
          <p:cNvCxnSpPr/>
          <p:nvPr/>
        </p:nvCxnSpPr>
        <p:spPr>
          <a:xfrm>
            <a:off x="3815916" y="1700808"/>
            <a:ext cx="30978" cy="4248472"/>
          </a:xfrm>
          <a:prstGeom prst="line">
            <a:avLst/>
          </a:prstGeom>
          <a:ln w="25400" cmpd="sng">
            <a:solidFill>
              <a:schemeClr val="accent1">
                <a:shade val="95000"/>
                <a:satMod val="105000"/>
              </a:schemeClr>
            </a:solidFill>
            <a:prstDash val="dash"/>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5436096" y="1268760"/>
            <a:ext cx="936104" cy="43204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app3</a:t>
            </a:r>
            <a:endParaRPr lang="zh-CN" altLang="en-US" dirty="0">
              <a:solidFill>
                <a:schemeClr val="tx1"/>
              </a:solidFill>
            </a:endParaRPr>
          </a:p>
        </p:txBody>
      </p:sp>
      <p:cxnSp>
        <p:nvCxnSpPr>
          <p:cNvPr id="11" name="直接连接符 10"/>
          <p:cNvCxnSpPr/>
          <p:nvPr/>
        </p:nvCxnSpPr>
        <p:spPr>
          <a:xfrm>
            <a:off x="5904148" y="1700808"/>
            <a:ext cx="54006" cy="4248472"/>
          </a:xfrm>
          <a:prstGeom prst="line">
            <a:avLst/>
          </a:prstGeom>
          <a:ln w="25400" cmpd="sng">
            <a:solidFill>
              <a:schemeClr val="accent1">
                <a:shade val="95000"/>
                <a:satMod val="10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1871700" y="2780928"/>
            <a:ext cx="1944216"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1907704" y="3429000"/>
            <a:ext cx="3996444"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871700" y="3779748"/>
            <a:ext cx="468052"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2339752" y="3779748"/>
            <a:ext cx="0" cy="36004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H="1">
            <a:off x="1871700" y="4139788"/>
            <a:ext cx="468052"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2483768" y="2420888"/>
            <a:ext cx="2110899" cy="338554"/>
          </a:xfrm>
          <a:prstGeom prst="rect">
            <a:avLst/>
          </a:prstGeom>
        </p:spPr>
        <p:txBody>
          <a:bodyPr wrap="none">
            <a:spAutoFit/>
          </a:bodyPr>
          <a:lstStyle/>
          <a:p>
            <a:r>
              <a:rPr lang="en-US" altLang="zh-CN" sz="1600" dirty="0" smtClean="0"/>
              <a:t>insert(prepare,</a:t>
            </a:r>
            <a:r>
              <a:rPr lang="zh-CN" altLang="en-US" sz="1600" dirty="0" smtClean="0"/>
              <a:t>预提交</a:t>
            </a:r>
            <a:r>
              <a:rPr lang="en-US" altLang="zh-CN" sz="1600" dirty="0" smtClean="0"/>
              <a:t>)</a:t>
            </a:r>
            <a:endParaRPr lang="zh-CN" altLang="en-US" sz="1600" dirty="0"/>
          </a:p>
        </p:txBody>
      </p:sp>
      <p:sp>
        <p:nvSpPr>
          <p:cNvPr id="18" name="矩形 17"/>
          <p:cNvSpPr/>
          <p:nvPr/>
        </p:nvSpPr>
        <p:spPr>
          <a:xfrm>
            <a:off x="4257577" y="3064314"/>
            <a:ext cx="1553759" cy="338554"/>
          </a:xfrm>
          <a:prstGeom prst="rect">
            <a:avLst/>
          </a:prstGeom>
        </p:spPr>
        <p:txBody>
          <a:bodyPr wrap="none">
            <a:spAutoFit/>
          </a:bodyPr>
          <a:lstStyle/>
          <a:p>
            <a:r>
              <a:rPr lang="en-US" altLang="zh-CN" sz="1600" dirty="0" smtClean="0"/>
              <a:t>update(prepare)</a:t>
            </a:r>
            <a:endParaRPr lang="zh-CN" altLang="en-US" sz="1600" dirty="0"/>
          </a:p>
        </p:txBody>
      </p:sp>
      <p:sp>
        <p:nvSpPr>
          <p:cNvPr id="19" name="矩形 18"/>
          <p:cNvSpPr/>
          <p:nvPr/>
        </p:nvSpPr>
        <p:spPr>
          <a:xfrm>
            <a:off x="2355873" y="3779748"/>
            <a:ext cx="662361" cy="338554"/>
          </a:xfrm>
          <a:prstGeom prst="rect">
            <a:avLst/>
          </a:prstGeom>
        </p:spPr>
        <p:txBody>
          <a:bodyPr wrap="none">
            <a:spAutoFit/>
          </a:bodyPr>
          <a:lstStyle/>
          <a:p>
            <a:r>
              <a:rPr lang="en-US" altLang="zh-CN" sz="1600" dirty="0"/>
              <a:t>insert</a:t>
            </a:r>
            <a:endParaRPr lang="zh-CN" altLang="en-US" sz="1600" dirty="0"/>
          </a:p>
        </p:txBody>
      </p:sp>
      <p:sp>
        <p:nvSpPr>
          <p:cNvPr id="20" name="矩形 19"/>
          <p:cNvSpPr/>
          <p:nvPr/>
        </p:nvSpPr>
        <p:spPr>
          <a:xfrm>
            <a:off x="865046" y="1772816"/>
            <a:ext cx="946606" cy="338554"/>
          </a:xfrm>
          <a:prstGeom prst="rect">
            <a:avLst/>
          </a:prstGeom>
        </p:spPr>
        <p:txBody>
          <a:bodyPr wrap="none">
            <a:spAutoFit/>
          </a:bodyPr>
          <a:lstStyle/>
          <a:p>
            <a:r>
              <a:rPr lang="en-US" altLang="zh-CN" sz="1600" dirty="0" smtClean="0"/>
              <a:t>method1</a:t>
            </a:r>
            <a:endParaRPr lang="zh-CN" altLang="en-US" sz="1600" dirty="0"/>
          </a:p>
        </p:txBody>
      </p:sp>
      <p:cxnSp>
        <p:nvCxnSpPr>
          <p:cNvPr id="21" name="直接连接符 20"/>
          <p:cNvCxnSpPr/>
          <p:nvPr/>
        </p:nvCxnSpPr>
        <p:spPr>
          <a:xfrm>
            <a:off x="395536" y="2101498"/>
            <a:ext cx="6624736" cy="0"/>
          </a:xfrm>
          <a:prstGeom prst="line">
            <a:avLst/>
          </a:prstGeom>
          <a:ln w="19050">
            <a:solidFill>
              <a:schemeClr val="accent6"/>
            </a:solidFill>
            <a:prstDash val="sysDot"/>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7236296" y="1916832"/>
            <a:ext cx="1569660" cy="369332"/>
          </a:xfrm>
          <a:prstGeom prst="rect">
            <a:avLst/>
          </a:prstGeom>
        </p:spPr>
        <p:txBody>
          <a:bodyPr wrap="none">
            <a:spAutoFit/>
          </a:bodyPr>
          <a:lstStyle/>
          <a:p>
            <a:r>
              <a:rPr lang="zh-CN" altLang="en-US" dirty="0" smtClean="0">
                <a:solidFill>
                  <a:schemeClr val="accent6"/>
                </a:solidFill>
                <a:latin typeface="微软雅黑" pitchFamily="34" charset="-122"/>
                <a:ea typeface="微软雅黑" pitchFamily="34" charset="-122"/>
              </a:rPr>
              <a:t>本地事务</a:t>
            </a:r>
            <a:r>
              <a:rPr lang="zh-CN" altLang="en-US" dirty="0">
                <a:solidFill>
                  <a:schemeClr val="accent6"/>
                </a:solidFill>
                <a:latin typeface="微软雅黑" pitchFamily="34" charset="-122"/>
                <a:ea typeface="微软雅黑" pitchFamily="34" charset="-122"/>
              </a:rPr>
              <a:t>开启</a:t>
            </a:r>
          </a:p>
        </p:txBody>
      </p:sp>
      <p:cxnSp>
        <p:nvCxnSpPr>
          <p:cNvPr id="23" name="直接连接符 22"/>
          <p:cNvCxnSpPr/>
          <p:nvPr/>
        </p:nvCxnSpPr>
        <p:spPr>
          <a:xfrm>
            <a:off x="395536" y="4324454"/>
            <a:ext cx="6624736" cy="0"/>
          </a:xfrm>
          <a:prstGeom prst="line">
            <a:avLst/>
          </a:prstGeom>
          <a:ln w="19050">
            <a:solidFill>
              <a:schemeClr val="accent6"/>
            </a:solidFill>
            <a:prstDash val="sysDot"/>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7236296" y="4139788"/>
            <a:ext cx="1569660" cy="369332"/>
          </a:xfrm>
          <a:prstGeom prst="rect">
            <a:avLst/>
          </a:prstGeom>
        </p:spPr>
        <p:txBody>
          <a:bodyPr wrap="none">
            <a:spAutoFit/>
          </a:bodyPr>
          <a:lstStyle/>
          <a:p>
            <a:r>
              <a:rPr lang="zh-CN" altLang="en-US" dirty="0" smtClean="0">
                <a:solidFill>
                  <a:schemeClr val="accent6"/>
                </a:solidFill>
                <a:latin typeface="微软雅黑" pitchFamily="34" charset="-122"/>
                <a:ea typeface="微软雅黑" pitchFamily="34" charset="-122"/>
              </a:rPr>
              <a:t>本地事务结束</a:t>
            </a:r>
            <a:endParaRPr lang="zh-CN" altLang="en-US" dirty="0">
              <a:solidFill>
                <a:schemeClr val="accent6"/>
              </a:solidFill>
              <a:latin typeface="微软雅黑" pitchFamily="34" charset="-122"/>
              <a:ea typeface="微软雅黑" pitchFamily="34" charset="-122"/>
            </a:endParaRPr>
          </a:p>
        </p:txBody>
      </p:sp>
      <p:sp>
        <p:nvSpPr>
          <p:cNvPr id="25" name="矩形 24"/>
          <p:cNvSpPr/>
          <p:nvPr/>
        </p:nvSpPr>
        <p:spPr>
          <a:xfrm>
            <a:off x="7236296" y="3059668"/>
            <a:ext cx="1107996" cy="369332"/>
          </a:xfrm>
          <a:prstGeom prst="rect">
            <a:avLst/>
          </a:prstGeom>
        </p:spPr>
        <p:txBody>
          <a:bodyPr wrap="none">
            <a:spAutoFit/>
          </a:bodyPr>
          <a:lstStyle/>
          <a:p>
            <a:r>
              <a:rPr lang="zh-CN" altLang="en-US" dirty="0" smtClean="0">
                <a:solidFill>
                  <a:schemeClr val="accent6"/>
                </a:solidFill>
                <a:latin typeface="微软雅黑" pitchFamily="34" charset="-122"/>
                <a:ea typeface="微软雅黑" pitchFamily="34" charset="-122"/>
              </a:rPr>
              <a:t>第一阶段</a:t>
            </a:r>
            <a:endParaRPr lang="zh-CN" altLang="en-US" dirty="0">
              <a:solidFill>
                <a:schemeClr val="accent6"/>
              </a:solidFill>
              <a:latin typeface="微软雅黑" pitchFamily="34" charset="-122"/>
              <a:ea typeface="微软雅黑" pitchFamily="34" charset="-122"/>
            </a:endParaRPr>
          </a:p>
        </p:txBody>
      </p:sp>
      <p:cxnSp>
        <p:nvCxnSpPr>
          <p:cNvPr id="26" name="直接箭头连接符 25"/>
          <p:cNvCxnSpPr/>
          <p:nvPr/>
        </p:nvCxnSpPr>
        <p:spPr>
          <a:xfrm>
            <a:off x="1871699" y="4880971"/>
            <a:ext cx="1944216"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267744" y="4530606"/>
            <a:ext cx="1579150" cy="338554"/>
          </a:xfrm>
          <a:prstGeom prst="rect">
            <a:avLst/>
          </a:prstGeom>
        </p:spPr>
        <p:txBody>
          <a:bodyPr wrap="none">
            <a:spAutoFit/>
          </a:bodyPr>
          <a:lstStyle/>
          <a:p>
            <a:r>
              <a:rPr lang="en-US" altLang="zh-CN" sz="1600" dirty="0" smtClean="0"/>
              <a:t>commit/rollback</a:t>
            </a:r>
            <a:endParaRPr lang="zh-CN" altLang="en-US" sz="1600" dirty="0"/>
          </a:p>
        </p:txBody>
      </p:sp>
      <p:cxnSp>
        <p:nvCxnSpPr>
          <p:cNvPr id="28" name="直接箭头连接符 27"/>
          <p:cNvCxnSpPr/>
          <p:nvPr/>
        </p:nvCxnSpPr>
        <p:spPr>
          <a:xfrm>
            <a:off x="1907704" y="5296562"/>
            <a:ext cx="4050450"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4313167" y="4962654"/>
            <a:ext cx="1554977" cy="338554"/>
          </a:xfrm>
          <a:prstGeom prst="rect">
            <a:avLst/>
          </a:prstGeom>
        </p:spPr>
        <p:txBody>
          <a:bodyPr wrap="none">
            <a:spAutoFit/>
          </a:bodyPr>
          <a:lstStyle/>
          <a:p>
            <a:r>
              <a:rPr lang="en-US" altLang="zh-CN" sz="1600" dirty="0" smtClean="0"/>
              <a:t>commit/rollback</a:t>
            </a:r>
            <a:endParaRPr lang="zh-CN" altLang="en-US" sz="1600" dirty="0"/>
          </a:p>
        </p:txBody>
      </p:sp>
      <p:cxnSp>
        <p:nvCxnSpPr>
          <p:cNvPr id="30" name="直接连接符 29"/>
          <p:cNvCxnSpPr/>
          <p:nvPr/>
        </p:nvCxnSpPr>
        <p:spPr>
          <a:xfrm>
            <a:off x="395536" y="5764614"/>
            <a:ext cx="6624736" cy="0"/>
          </a:xfrm>
          <a:prstGeom prst="line">
            <a:avLst/>
          </a:prstGeom>
          <a:ln w="19050">
            <a:solidFill>
              <a:schemeClr val="accent6"/>
            </a:solidFill>
            <a:prstDash val="sysDot"/>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7236296" y="5579948"/>
            <a:ext cx="1418978" cy="369332"/>
          </a:xfrm>
          <a:prstGeom prst="rect">
            <a:avLst/>
          </a:prstGeom>
        </p:spPr>
        <p:txBody>
          <a:bodyPr wrap="none">
            <a:spAutoFit/>
          </a:bodyPr>
          <a:lstStyle/>
          <a:p>
            <a:r>
              <a:rPr lang="en-US" altLang="zh-CN" dirty="0" err="1" smtClean="0">
                <a:solidFill>
                  <a:schemeClr val="accent6"/>
                </a:solidFill>
                <a:latin typeface="微软雅黑" pitchFamily="34" charset="-122"/>
                <a:ea typeface="微软雅黑" pitchFamily="34" charset="-122"/>
              </a:rPr>
              <a:t>xts</a:t>
            </a:r>
            <a:r>
              <a:rPr lang="zh-CN" altLang="en-US" dirty="0" smtClean="0">
                <a:solidFill>
                  <a:schemeClr val="accent6"/>
                </a:solidFill>
                <a:latin typeface="微软雅黑" pitchFamily="34" charset="-122"/>
                <a:ea typeface="微软雅黑" pitchFamily="34" charset="-122"/>
              </a:rPr>
              <a:t>事务结束</a:t>
            </a:r>
            <a:endParaRPr lang="zh-CN" altLang="en-US" dirty="0">
              <a:solidFill>
                <a:schemeClr val="accent6"/>
              </a:solidFill>
              <a:latin typeface="微软雅黑" pitchFamily="34" charset="-122"/>
              <a:ea typeface="微软雅黑" pitchFamily="34" charset="-122"/>
            </a:endParaRPr>
          </a:p>
        </p:txBody>
      </p:sp>
      <p:sp>
        <p:nvSpPr>
          <p:cNvPr id="32" name="矩形 31"/>
          <p:cNvSpPr/>
          <p:nvPr/>
        </p:nvSpPr>
        <p:spPr>
          <a:xfrm>
            <a:off x="6948264" y="4777988"/>
            <a:ext cx="2031325" cy="646331"/>
          </a:xfrm>
          <a:prstGeom prst="rect">
            <a:avLst/>
          </a:prstGeom>
        </p:spPr>
        <p:txBody>
          <a:bodyPr wrap="none">
            <a:spAutoFit/>
          </a:bodyPr>
          <a:lstStyle/>
          <a:p>
            <a:pPr algn="ctr"/>
            <a:r>
              <a:rPr lang="zh-CN" altLang="en-US" dirty="0" smtClean="0">
                <a:solidFill>
                  <a:schemeClr val="accent6"/>
                </a:solidFill>
                <a:latin typeface="微软雅黑" pitchFamily="34" charset="-122"/>
                <a:ea typeface="微软雅黑" pitchFamily="34" charset="-122"/>
              </a:rPr>
              <a:t>第</a:t>
            </a:r>
            <a:r>
              <a:rPr lang="zh-CN" altLang="en-US" dirty="0">
                <a:solidFill>
                  <a:schemeClr val="accent6"/>
                </a:solidFill>
                <a:latin typeface="微软雅黑" pitchFamily="34" charset="-122"/>
                <a:ea typeface="微软雅黑" pitchFamily="34" charset="-122"/>
              </a:rPr>
              <a:t>二</a:t>
            </a:r>
            <a:r>
              <a:rPr lang="zh-CN" altLang="en-US" dirty="0" smtClean="0">
                <a:solidFill>
                  <a:schemeClr val="accent6"/>
                </a:solidFill>
                <a:latin typeface="微软雅黑" pitchFamily="34" charset="-122"/>
                <a:ea typeface="微软雅黑" pitchFamily="34" charset="-122"/>
              </a:rPr>
              <a:t>阶段</a:t>
            </a:r>
            <a:endParaRPr lang="en-US" altLang="zh-CN" dirty="0" smtClean="0">
              <a:solidFill>
                <a:schemeClr val="accent6"/>
              </a:solidFill>
              <a:latin typeface="微软雅黑" pitchFamily="34" charset="-122"/>
              <a:ea typeface="微软雅黑" pitchFamily="34" charset="-122"/>
            </a:endParaRPr>
          </a:p>
          <a:p>
            <a:pPr algn="ctr"/>
            <a:r>
              <a:rPr lang="zh-CN" altLang="en-US" dirty="0" smtClean="0">
                <a:solidFill>
                  <a:schemeClr val="accent6"/>
                </a:solidFill>
                <a:latin typeface="微软雅黑" pitchFamily="34" charset="-122"/>
                <a:ea typeface="微软雅黑" pitchFamily="34" charset="-122"/>
              </a:rPr>
              <a:t>（框架自动完成）</a:t>
            </a:r>
            <a:endParaRPr lang="zh-CN" altLang="en-US" dirty="0">
              <a:solidFill>
                <a:schemeClr val="accent6"/>
              </a:solidFill>
              <a:latin typeface="微软雅黑" pitchFamily="34" charset="-122"/>
              <a:ea typeface="微软雅黑" pitchFamily="34" charset="-122"/>
            </a:endParaRPr>
          </a:p>
        </p:txBody>
      </p:sp>
      <p:cxnSp>
        <p:nvCxnSpPr>
          <p:cNvPr id="33" name="直接连接符 32"/>
          <p:cNvCxnSpPr/>
          <p:nvPr/>
        </p:nvCxnSpPr>
        <p:spPr>
          <a:xfrm>
            <a:off x="395536" y="2389530"/>
            <a:ext cx="6624736" cy="0"/>
          </a:xfrm>
          <a:prstGeom prst="line">
            <a:avLst/>
          </a:prstGeom>
          <a:ln w="19050">
            <a:solidFill>
              <a:schemeClr val="accent6"/>
            </a:solidFill>
            <a:prstDash val="sysDot"/>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7236296" y="2204864"/>
            <a:ext cx="1418978" cy="369332"/>
          </a:xfrm>
          <a:prstGeom prst="rect">
            <a:avLst/>
          </a:prstGeom>
        </p:spPr>
        <p:txBody>
          <a:bodyPr wrap="none">
            <a:spAutoFit/>
          </a:bodyPr>
          <a:lstStyle/>
          <a:p>
            <a:r>
              <a:rPr lang="en-US" altLang="zh-CN" dirty="0" err="1" smtClean="0">
                <a:solidFill>
                  <a:schemeClr val="accent6"/>
                </a:solidFill>
                <a:latin typeface="微软雅黑" pitchFamily="34" charset="-122"/>
                <a:ea typeface="微软雅黑" pitchFamily="34" charset="-122"/>
              </a:rPr>
              <a:t>xts</a:t>
            </a:r>
            <a:r>
              <a:rPr lang="zh-CN" altLang="en-US" dirty="0" smtClean="0">
                <a:solidFill>
                  <a:schemeClr val="accent6"/>
                </a:solidFill>
                <a:latin typeface="微软雅黑" pitchFamily="34" charset="-122"/>
                <a:ea typeface="微软雅黑" pitchFamily="34" charset="-122"/>
              </a:rPr>
              <a:t>事务</a:t>
            </a:r>
            <a:r>
              <a:rPr lang="zh-CN" altLang="en-US" dirty="0">
                <a:solidFill>
                  <a:schemeClr val="accent6"/>
                </a:solidFill>
                <a:latin typeface="微软雅黑" pitchFamily="34" charset="-122"/>
                <a:ea typeface="微软雅黑" pitchFamily="34" charset="-122"/>
              </a:rPr>
              <a:t>开启</a:t>
            </a:r>
          </a:p>
        </p:txBody>
      </p:sp>
    </p:spTree>
    <p:extLst>
      <p:ext uri="{BB962C8B-B14F-4D97-AF65-F5344CB8AC3E}">
        <p14:creationId xmlns:p14="http://schemas.microsoft.com/office/powerpoint/2010/main" val="3188846812"/>
      </p:ext>
    </p:extLst>
  </p:cSld>
  <p:clrMapOvr>
    <a:masterClrMapping/>
  </p:clrMapOvr>
  <mc:AlternateContent xmlns:mc="http://schemas.openxmlformats.org/markup-compatibility/2006" xmlns:p14="http://schemas.microsoft.com/office/powerpoint/2010/main">
    <mc:Choice Requires="p14">
      <p:transition spd="slow" p14:dur="800">
        <p:split orient="vert"/>
      </p:transition>
    </mc:Choice>
    <mc:Fallback xmlns="">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基础知识</a:t>
            </a:r>
            <a:r>
              <a:rPr lang="en-US" altLang="zh-CN" dirty="0"/>
              <a:t>_</a:t>
            </a:r>
            <a:r>
              <a:rPr lang="en-US" altLang="zh-CN" dirty="0" err="1"/>
              <a:t>OSGi</a:t>
            </a:r>
            <a:endParaRPr lang="zh-CN" altLang="en-US" dirty="0"/>
          </a:p>
        </p:txBody>
      </p:sp>
      <p:sp>
        <p:nvSpPr>
          <p:cNvPr id="4" name="灯片编号占位符 3"/>
          <p:cNvSpPr>
            <a:spLocks noGrp="1"/>
          </p:cNvSpPr>
          <p:nvPr>
            <p:ph type="sldNum" sz="quarter" idx="12"/>
          </p:nvPr>
        </p:nvSpPr>
        <p:spPr/>
        <p:txBody>
          <a:bodyPr/>
          <a:lstStyle/>
          <a:p>
            <a:fld id="{D53CB646-9C68-9A45-BA80-FD674575B784}" type="slidenum">
              <a:rPr lang="en-US" smtClean="0"/>
              <a:pPr/>
              <a:t>4</a:t>
            </a:fld>
            <a:endParaRPr lang="en-US" dirty="0"/>
          </a:p>
        </p:txBody>
      </p:sp>
      <p:sp>
        <p:nvSpPr>
          <p:cNvPr id="5" name="页脚占位符 4"/>
          <p:cNvSpPr>
            <a:spLocks noGrp="1"/>
          </p:cNvSpPr>
          <p:nvPr>
            <p:ph type="ftr" sz="quarter" idx="3"/>
          </p:nvPr>
        </p:nvSpPr>
        <p:spPr/>
        <p:txBody>
          <a:bodyPr/>
          <a:lstStyle/>
          <a:p>
            <a:r>
              <a:rPr lang="en-US" smtClean="0"/>
              <a:t>© Pactera</a:t>
            </a:r>
            <a:r>
              <a:rPr lang="en-US" altLang="zh-CN" smtClean="0"/>
              <a:t>. Confidential. </a:t>
            </a:r>
            <a:r>
              <a:rPr lang="en-US" smtClean="0"/>
              <a:t>All Rights Reserved</a:t>
            </a:r>
            <a:r>
              <a:rPr lang="en-US" altLang="zh-CN" smtClean="0"/>
              <a:t>.</a:t>
            </a:r>
            <a:endParaRPr 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4155" y="1261283"/>
            <a:ext cx="3641412" cy="4426387"/>
          </a:xfrm>
          <a:prstGeom prst="rect">
            <a:avLst/>
          </a:prstGeom>
        </p:spPr>
      </p:pic>
      <p:sp>
        <p:nvSpPr>
          <p:cNvPr id="7" name="矩形 6"/>
          <p:cNvSpPr/>
          <p:nvPr/>
        </p:nvSpPr>
        <p:spPr>
          <a:xfrm>
            <a:off x="194046" y="1027654"/>
            <a:ext cx="4318577" cy="4893647"/>
          </a:xfrm>
          <a:prstGeom prst="rect">
            <a:avLst/>
          </a:prstGeom>
        </p:spPr>
        <p:txBody>
          <a:bodyPr wrap="square">
            <a:spAutoFit/>
          </a:bodyPr>
          <a:lstStyle/>
          <a:p>
            <a:r>
              <a:rPr lang="en-US" altLang="zh-CN" sz="2000" dirty="0" smtClean="0">
                <a:solidFill>
                  <a:srgbClr val="004280"/>
                </a:solidFill>
              </a:rPr>
              <a:t>JAVA</a:t>
            </a:r>
            <a:r>
              <a:rPr lang="zh-CN" altLang="en-US" sz="2000" dirty="0" smtClean="0">
                <a:solidFill>
                  <a:srgbClr val="004280"/>
                </a:solidFill>
              </a:rPr>
              <a:t>类加载器存在的问题：</a:t>
            </a:r>
            <a:endParaRPr lang="en-US" altLang="zh-CN" sz="2000" dirty="0" smtClean="0">
              <a:solidFill>
                <a:srgbClr val="004280"/>
              </a:solidFill>
            </a:endParaRPr>
          </a:p>
          <a:p>
            <a:pPr marL="342900" indent="-342900">
              <a:buFont typeface="Wingdings" pitchFamily="2" charset="2"/>
              <a:buChar char="Ø"/>
            </a:pPr>
            <a:r>
              <a:rPr lang="zh-CN" altLang="en-US" dirty="0" smtClean="0">
                <a:solidFill>
                  <a:srgbClr val="004280"/>
                </a:solidFill>
              </a:rPr>
              <a:t>类版本冲突：当类路径上存在同一个类的不同版本时，如果类加载器找到一个版本，则不再搜索加载下一个版本；</a:t>
            </a:r>
            <a:endParaRPr lang="en-US" altLang="zh-CN" dirty="0" smtClean="0">
              <a:solidFill>
                <a:srgbClr val="004280"/>
              </a:solidFill>
            </a:endParaRPr>
          </a:p>
          <a:p>
            <a:pPr marL="342900" indent="-342900">
              <a:buFont typeface="Wingdings" pitchFamily="2" charset="2"/>
              <a:buChar char="Ø"/>
            </a:pPr>
            <a:r>
              <a:rPr lang="zh-CN" altLang="en-US" dirty="0" smtClean="0">
                <a:solidFill>
                  <a:srgbClr val="004280"/>
                </a:solidFill>
              </a:rPr>
              <a:t>无法</a:t>
            </a:r>
            <a:r>
              <a:rPr lang="zh-CN" altLang="en-US" dirty="0">
                <a:solidFill>
                  <a:srgbClr val="004280"/>
                </a:solidFill>
              </a:rPr>
              <a:t>确定</a:t>
            </a:r>
            <a:r>
              <a:rPr lang="en-US" altLang="zh-CN" dirty="0">
                <a:solidFill>
                  <a:srgbClr val="004280"/>
                </a:solidFill>
              </a:rPr>
              <a:t>jar</a:t>
            </a:r>
            <a:r>
              <a:rPr lang="zh-CN" altLang="en-US" dirty="0">
                <a:solidFill>
                  <a:srgbClr val="004280"/>
                </a:solidFill>
              </a:rPr>
              <a:t>之间的依赖关系：现有的</a:t>
            </a:r>
            <a:r>
              <a:rPr lang="en-US" altLang="zh-CN" dirty="0">
                <a:solidFill>
                  <a:srgbClr val="004280"/>
                </a:solidFill>
              </a:rPr>
              <a:t>JAR</a:t>
            </a:r>
            <a:r>
              <a:rPr lang="zh-CN" altLang="en-US" dirty="0">
                <a:solidFill>
                  <a:srgbClr val="004280"/>
                </a:solidFill>
              </a:rPr>
              <a:t>标准中缺乏对与</a:t>
            </a:r>
            <a:r>
              <a:rPr lang="en-US" altLang="zh-CN" dirty="0">
                <a:solidFill>
                  <a:srgbClr val="004280"/>
                </a:solidFill>
              </a:rPr>
              <a:t>Jar</a:t>
            </a:r>
            <a:r>
              <a:rPr lang="zh-CN" altLang="en-US" dirty="0">
                <a:solidFill>
                  <a:srgbClr val="004280"/>
                </a:solidFill>
              </a:rPr>
              <a:t>文件之间依赖关系的定义支持，因此只有在运行时间无法找到所需的类时，才会</a:t>
            </a:r>
            <a:r>
              <a:rPr lang="en-US" altLang="zh-CN" dirty="0" err="1">
                <a:solidFill>
                  <a:srgbClr val="004280"/>
                </a:solidFill>
              </a:rPr>
              <a:t>java.lang.ClassNotFoundException</a:t>
            </a:r>
            <a:r>
              <a:rPr lang="zh-CN" altLang="en-US" dirty="0">
                <a:solidFill>
                  <a:srgbClr val="004280"/>
                </a:solidFill>
              </a:rPr>
              <a:t>，但这通常不能有效帮助开发人员解决问题；</a:t>
            </a:r>
            <a:endParaRPr lang="en-US" altLang="zh-CN" dirty="0">
              <a:solidFill>
                <a:srgbClr val="004280"/>
              </a:solidFill>
            </a:endParaRPr>
          </a:p>
          <a:p>
            <a:pPr marL="342900" indent="-342900">
              <a:buFont typeface="Wingdings" pitchFamily="2" charset="2"/>
              <a:buChar char="Ø"/>
            </a:pPr>
            <a:r>
              <a:rPr lang="zh-CN" altLang="en-US" dirty="0">
                <a:solidFill>
                  <a:srgbClr val="004280"/>
                </a:solidFill>
              </a:rPr>
              <a:t>信息隐藏：如果一个</a:t>
            </a:r>
            <a:r>
              <a:rPr lang="en-US" altLang="zh-CN" dirty="0">
                <a:solidFill>
                  <a:srgbClr val="004280"/>
                </a:solidFill>
              </a:rPr>
              <a:t>jar</a:t>
            </a:r>
            <a:r>
              <a:rPr lang="zh-CN" altLang="en-US" dirty="0">
                <a:solidFill>
                  <a:srgbClr val="004280"/>
                </a:solidFill>
              </a:rPr>
              <a:t>在类路径上并且被加载，那么所有该</a:t>
            </a:r>
            <a:r>
              <a:rPr lang="en-US" altLang="zh-CN" dirty="0">
                <a:solidFill>
                  <a:srgbClr val="004280"/>
                </a:solidFill>
              </a:rPr>
              <a:t>jar</a:t>
            </a:r>
            <a:r>
              <a:rPr lang="zh-CN" altLang="en-US" dirty="0">
                <a:solidFill>
                  <a:srgbClr val="004280"/>
                </a:solidFill>
              </a:rPr>
              <a:t>中的公共类（</a:t>
            </a:r>
            <a:r>
              <a:rPr lang="en-US" altLang="zh-CN" dirty="0">
                <a:solidFill>
                  <a:srgbClr val="004280"/>
                </a:solidFill>
              </a:rPr>
              <a:t>public class</a:t>
            </a:r>
            <a:r>
              <a:rPr lang="zh-CN" altLang="en-US" dirty="0">
                <a:solidFill>
                  <a:srgbClr val="004280"/>
                </a:solidFill>
              </a:rPr>
              <a:t>）都会被加载，无法避免某些类被隐藏从而不被加载。</a:t>
            </a:r>
            <a:endParaRPr lang="en-US" altLang="zh-CN" dirty="0">
              <a:solidFill>
                <a:srgbClr val="004280"/>
              </a:solidFill>
            </a:endParaRPr>
          </a:p>
          <a:p>
            <a:endParaRPr lang="zh-CN" altLang="en-US" dirty="0"/>
          </a:p>
        </p:txBody>
      </p:sp>
    </p:spTree>
    <p:extLst>
      <p:ext uri="{BB962C8B-B14F-4D97-AF65-F5344CB8AC3E}">
        <p14:creationId xmlns:p14="http://schemas.microsoft.com/office/powerpoint/2010/main" val="437331415"/>
      </p:ext>
    </p:extLst>
  </p:cSld>
  <p:clrMapOvr>
    <a:masterClrMapping/>
  </p:clrMapOvr>
  <mc:AlternateContent xmlns:mc="http://schemas.openxmlformats.org/markup-compatibility/2006" xmlns:p14="http://schemas.microsoft.com/office/powerpoint/2010/main">
    <mc:Choice Requires="p14">
      <p:transition spd="slow" p14:dur="800">
        <p:split orient="vert"/>
      </p:transition>
    </mc:Choice>
    <mc:Fallback xmlns="">
      <p:transition spd="slow">
        <p:split orient="vert"/>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4" name="灯片编号占位符 3"/>
          <p:cNvSpPr>
            <a:spLocks noGrp="1"/>
          </p:cNvSpPr>
          <p:nvPr>
            <p:ph type="sldNum" sz="quarter" idx="12"/>
          </p:nvPr>
        </p:nvSpPr>
        <p:spPr/>
        <p:txBody>
          <a:bodyPr/>
          <a:lstStyle/>
          <a:p>
            <a:fld id="{D53CB646-9C68-9A45-BA80-FD674575B784}" type="slidenum">
              <a:rPr lang="en-US" smtClean="0"/>
              <a:pPr/>
              <a:t>40</a:t>
            </a:fld>
            <a:endParaRPr lang="en-US" dirty="0"/>
          </a:p>
        </p:txBody>
      </p:sp>
      <p:sp>
        <p:nvSpPr>
          <p:cNvPr id="5" name="页脚占位符 4"/>
          <p:cNvSpPr>
            <a:spLocks noGrp="1"/>
          </p:cNvSpPr>
          <p:nvPr>
            <p:ph type="ftr" sz="quarter" idx="3"/>
          </p:nvPr>
        </p:nvSpPr>
        <p:spPr/>
        <p:txBody>
          <a:bodyPr/>
          <a:lstStyle/>
          <a:p>
            <a:r>
              <a:rPr lang="en-US" smtClean="0"/>
              <a:t>© Pactera</a:t>
            </a:r>
            <a:r>
              <a:rPr lang="en-US" altLang="zh-CN" smtClean="0"/>
              <a:t>. Confidential. </a:t>
            </a:r>
            <a:r>
              <a:rPr lang="en-US" smtClean="0"/>
              <a:t>All Rights Reserved</a:t>
            </a:r>
            <a:r>
              <a:rPr lang="en-US" altLang="zh-CN" smtClean="0"/>
              <a:t>.</a:t>
            </a:r>
            <a:endParaRPr lang="en-US" dirty="0"/>
          </a:p>
        </p:txBody>
      </p:sp>
      <p:graphicFrame>
        <p:nvGraphicFramePr>
          <p:cNvPr id="6" name="图示 5"/>
          <p:cNvGraphicFramePr/>
          <p:nvPr>
            <p:extLst>
              <p:ext uri="{D42A27DB-BD31-4B8C-83A1-F6EECF244321}">
                <p14:modId xmlns:p14="http://schemas.microsoft.com/office/powerpoint/2010/main" val="2029454375"/>
              </p:ext>
            </p:extLst>
          </p:nvPr>
        </p:nvGraphicFramePr>
        <p:xfrm>
          <a:off x="1524000" y="1397000"/>
          <a:ext cx="6096000" cy="4683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06039705"/>
      </p:ext>
    </p:extLst>
  </p:cSld>
  <p:clrMapOvr>
    <a:masterClrMapping/>
  </p:clrMapOvr>
  <mc:AlternateContent xmlns:mc="http://schemas.openxmlformats.org/markup-compatibility/2006" xmlns:p14="http://schemas.microsoft.com/office/powerpoint/2010/main">
    <mc:Choice Requires="p14">
      <p:transition spd="slow" p14:dur="800">
        <p:split orient="vert"/>
      </p:transition>
    </mc:Choice>
    <mc:Fallback xmlns="">
      <p:transition spd="slow">
        <p:split orient="vert"/>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zh-CN" altLang="en-US" dirty="0" smtClean="0"/>
              <a:t>谢谢</a:t>
            </a:r>
            <a:endParaRPr lang="en-US" dirty="0"/>
          </a:p>
        </p:txBody>
      </p:sp>
      <p:sp>
        <p:nvSpPr>
          <p:cNvPr id="2" name="Slide Number Placeholder 1"/>
          <p:cNvSpPr>
            <a:spLocks noGrp="1"/>
          </p:cNvSpPr>
          <p:nvPr>
            <p:ph type="sldNum" sz="quarter" idx="4294967295"/>
          </p:nvPr>
        </p:nvSpPr>
        <p:spPr>
          <a:xfrm>
            <a:off x="8731250" y="6356350"/>
            <a:ext cx="412750" cy="501650"/>
          </a:xfrm>
        </p:spPr>
        <p:txBody>
          <a:bodyPr/>
          <a:lstStyle/>
          <a:p>
            <a:fld id="{D53CB646-9C68-9A45-BA80-FD674575B784}" type="slidenum">
              <a:rPr lang="en-US" smtClean="0"/>
              <a:pPr/>
              <a:t>41</a:t>
            </a:fld>
            <a:endParaRPr lang="en-US" dirty="0"/>
          </a:p>
        </p:txBody>
      </p:sp>
      <p:sp>
        <p:nvSpPr>
          <p:cNvPr id="6" name="Footer Placeholder 4"/>
          <p:cNvSpPr>
            <a:spLocks noGrp="1"/>
          </p:cNvSpPr>
          <p:nvPr>
            <p:ph type="ftr" sz="quarter" idx="3"/>
          </p:nvPr>
        </p:nvSpPr>
        <p:spPr>
          <a:xfrm>
            <a:off x="194046" y="6504705"/>
            <a:ext cx="3693891" cy="341333"/>
          </a:xfrm>
        </p:spPr>
        <p:txBody>
          <a:bodyPr/>
          <a:lstStyle/>
          <a:p>
            <a:r>
              <a:rPr lang="en-US" dirty="0" smtClean="0"/>
              <a:t>© </a:t>
            </a:r>
            <a:r>
              <a:rPr lang="en-US" dirty="0" err="1" smtClean="0"/>
              <a:t>Pactera</a:t>
            </a:r>
            <a:r>
              <a:rPr lang="en-US" altLang="zh-CN" dirty="0" smtClean="0"/>
              <a:t>. Confidential. </a:t>
            </a:r>
            <a:r>
              <a:rPr lang="en-US" dirty="0" smtClean="0"/>
              <a:t>All Rights Reserved</a:t>
            </a:r>
            <a:r>
              <a:rPr lang="en-US" altLang="zh-CN" dirty="0" smtClean="0"/>
              <a:t>.</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split orient="vert"/>
      </p:transition>
    </mc:Choice>
    <mc:Fallback xmlns="">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基础知识</a:t>
            </a:r>
            <a:r>
              <a:rPr lang="en-US" altLang="zh-CN" dirty="0" smtClean="0"/>
              <a:t>_</a:t>
            </a:r>
            <a:r>
              <a:rPr lang="en-US" altLang="zh-CN" dirty="0" err="1" smtClean="0"/>
              <a:t>OSGi</a:t>
            </a:r>
            <a:endParaRPr lang="zh-CN" altLang="en-US" dirty="0"/>
          </a:p>
        </p:txBody>
      </p:sp>
      <p:sp>
        <p:nvSpPr>
          <p:cNvPr id="4" name="灯片编号占位符 3"/>
          <p:cNvSpPr>
            <a:spLocks noGrp="1"/>
          </p:cNvSpPr>
          <p:nvPr>
            <p:ph type="sldNum" sz="quarter" idx="12"/>
          </p:nvPr>
        </p:nvSpPr>
        <p:spPr/>
        <p:txBody>
          <a:bodyPr/>
          <a:lstStyle/>
          <a:p>
            <a:fld id="{D53CB646-9C68-9A45-BA80-FD674575B784}" type="slidenum">
              <a:rPr lang="en-US" smtClean="0"/>
              <a:pPr/>
              <a:t>5</a:t>
            </a:fld>
            <a:endParaRPr lang="en-US" dirty="0"/>
          </a:p>
        </p:txBody>
      </p:sp>
      <p:sp>
        <p:nvSpPr>
          <p:cNvPr id="5" name="页脚占位符 4"/>
          <p:cNvSpPr>
            <a:spLocks noGrp="1"/>
          </p:cNvSpPr>
          <p:nvPr>
            <p:ph type="ftr" sz="quarter" idx="3"/>
          </p:nvPr>
        </p:nvSpPr>
        <p:spPr/>
        <p:txBody>
          <a:bodyPr/>
          <a:lstStyle/>
          <a:p>
            <a:r>
              <a:rPr lang="en-US" smtClean="0"/>
              <a:t>© Pactera</a:t>
            </a:r>
            <a:r>
              <a:rPr lang="en-US" altLang="zh-CN" smtClean="0"/>
              <a:t>. Confidential. </a:t>
            </a:r>
            <a:r>
              <a:rPr lang="en-US" smtClean="0"/>
              <a:t>All Rights Reserved</a:t>
            </a:r>
            <a:r>
              <a:rPr lang="en-US" altLang="zh-CN" smtClean="0"/>
              <a:t>.</a:t>
            </a:r>
            <a:endParaRPr lang="en-US" dirty="0"/>
          </a:p>
        </p:txBody>
      </p:sp>
      <p:sp>
        <p:nvSpPr>
          <p:cNvPr id="6" name="矩形 5"/>
          <p:cNvSpPr/>
          <p:nvPr/>
        </p:nvSpPr>
        <p:spPr>
          <a:xfrm>
            <a:off x="338447" y="1182033"/>
            <a:ext cx="8227120" cy="1600438"/>
          </a:xfrm>
          <a:prstGeom prst="rect">
            <a:avLst/>
          </a:prstGeom>
        </p:spPr>
        <p:txBody>
          <a:bodyPr wrap="square">
            <a:spAutoFit/>
          </a:bodyPr>
          <a:lstStyle/>
          <a:p>
            <a:pPr marL="342900" indent="-342900">
              <a:buFont typeface="Wingdings" pitchFamily="2" charset="2"/>
              <a:buChar char="ü"/>
            </a:pPr>
            <a:r>
              <a:rPr lang="en-US" altLang="zh-CN" sz="2000" dirty="0" err="1">
                <a:solidFill>
                  <a:srgbClr val="004280"/>
                </a:solidFill>
              </a:rPr>
              <a:t>OSGi</a:t>
            </a:r>
            <a:r>
              <a:rPr lang="en-US" altLang="zh-CN" sz="2000" dirty="0">
                <a:solidFill>
                  <a:srgbClr val="004280"/>
                </a:solidFill>
              </a:rPr>
              <a:t>(Open Service Gateway Initiative)</a:t>
            </a:r>
            <a:r>
              <a:rPr lang="zh-CN" altLang="en-US" sz="2000" dirty="0">
                <a:solidFill>
                  <a:srgbClr val="004280"/>
                </a:solidFill>
              </a:rPr>
              <a:t>技术是面向</a:t>
            </a:r>
            <a:r>
              <a:rPr lang="en-US" altLang="zh-CN" sz="2000" dirty="0">
                <a:solidFill>
                  <a:srgbClr val="004280"/>
                </a:solidFill>
              </a:rPr>
              <a:t>Java</a:t>
            </a:r>
            <a:r>
              <a:rPr lang="zh-CN" altLang="en-US" sz="2000" dirty="0">
                <a:solidFill>
                  <a:srgbClr val="004280"/>
                </a:solidFill>
              </a:rPr>
              <a:t>的动态模型系统</a:t>
            </a:r>
            <a:r>
              <a:rPr lang="zh-CN" altLang="en-US" sz="2000" dirty="0" smtClean="0">
                <a:solidFill>
                  <a:srgbClr val="004280"/>
                </a:solidFill>
              </a:rPr>
              <a:t>。</a:t>
            </a:r>
            <a:endParaRPr lang="en-US" altLang="zh-CN" sz="2000" dirty="0" smtClean="0">
              <a:solidFill>
                <a:srgbClr val="004280"/>
              </a:solidFill>
            </a:endParaRPr>
          </a:p>
          <a:p>
            <a:pPr marL="342900" indent="-342900">
              <a:buFont typeface="Wingdings" pitchFamily="2" charset="2"/>
              <a:buChar char="ü"/>
            </a:pPr>
            <a:r>
              <a:rPr lang="zh-CN" altLang="en-US" sz="2000" dirty="0">
                <a:solidFill>
                  <a:srgbClr val="004280"/>
                </a:solidFill>
              </a:rPr>
              <a:t>每个</a:t>
            </a:r>
            <a:r>
              <a:rPr lang="en-US" altLang="zh-CN" sz="2000" dirty="0" err="1">
                <a:solidFill>
                  <a:srgbClr val="004280"/>
                </a:solidFill>
              </a:rPr>
              <a:t>OSGi</a:t>
            </a:r>
            <a:r>
              <a:rPr lang="zh-CN" altLang="en-US" sz="2000" dirty="0">
                <a:solidFill>
                  <a:srgbClr val="004280"/>
                </a:solidFill>
              </a:rPr>
              <a:t>的</a:t>
            </a:r>
            <a:r>
              <a:rPr lang="en-US" altLang="zh-CN" sz="2000" dirty="0">
                <a:solidFill>
                  <a:srgbClr val="004280"/>
                </a:solidFill>
              </a:rPr>
              <a:t>Java</a:t>
            </a:r>
            <a:r>
              <a:rPr lang="zh-CN" altLang="en-US" sz="2000" dirty="0">
                <a:solidFill>
                  <a:srgbClr val="004280"/>
                </a:solidFill>
              </a:rPr>
              <a:t>模块被称为一个</a:t>
            </a:r>
            <a:r>
              <a:rPr lang="en-US" altLang="zh-CN" sz="2000" dirty="0" smtClean="0">
                <a:solidFill>
                  <a:srgbClr val="004280"/>
                </a:solidFill>
              </a:rPr>
              <a:t>bundle</a:t>
            </a:r>
            <a:r>
              <a:rPr lang="zh-CN" altLang="en-US" sz="2000" dirty="0" smtClean="0">
                <a:solidFill>
                  <a:srgbClr val="004280"/>
                </a:solidFill>
              </a:rPr>
              <a:t>（</a:t>
            </a:r>
            <a:r>
              <a:rPr lang="en-US" altLang="zh-CN" sz="2000" dirty="0" smtClean="0">
                <a:solidFill>
                  <a:srgbClr val="004280"/>
                </a:solidFill>
              </a:rPr>
              <a:t>JAR</a:t>
            </a:r>
            <a:r>
              <a:rPr lang="zh-CN" altLang="en-US" sz="2000" dirty="0" smtClean="0">
                <a:solidFill>
                  <a:srgbClr val="004280"/>
                </a:solidFill>
              </a:rPr>
              <a:t>包）。</a:t>
            </a:r>
            <a:r>
              <a:rPr lang="zh-CN" altLang="en-US" sz="2000" dirty="0">
                <a:solidFill>
                  <a:srgbClr val="004280"/>
                </a:solidFill>
              </a:rPr>
              <a:t>每个</a:t>
            </a:r>
            <a:r>
              <a:rPr lang="en-US" altLang="zh-CN" sz="2000" dirty="0">
                <a:solidFill>
                  <a:srgbClr val="004280"/>
                </a:solidFill>
              </a:rPr>
              <a:t>bundle</a:t>
            </a:r>
            <a:r>
              <a:rPr lang="zh-CN" altLang="en-US" sz="2000" dirty="0">
                <a:solidFill>
                  <a:srgbClr val="004280"/>
                </a:solidFill>
              </a:rPr>
              <a:t>都有自己的类路径，可以精确规定哪些</a:t>
            </a:r>
            <a:r>
              <a:rPr lang="en-US" altLang="zh-CN" sz="2000" dirty="0">
                <a:solidFill>
                  <a:srgbClr val="004280"/>
                </a:solidFill>
              </a:rPr>
              <a:t>Java</a:t>
            </a:r>
            <a:r>
              <a:rPr lang="zh-CN" altLang="en-US" sz="2000" dirty="0">
                <a:solidFill>
                  <a:srgbClr val="004280"/>
                </a:solidFill>
              </a:rPr>
              <a:t>包和类可以被导出，需要导入哪些其它</a:t>
            </a:r>
            <a:r>
              <a:rPr lang="en-US" altLang="zh-CN" sz="2000" dirty="0">
                <a:solidFill>
                  <a:srgbClr val="004280"/>
                </a:solidFill>
              </a:rPr>
              <a:t>bundle</a:t>
            </a:r>
            <a:r>
              <a:rPr lang="zh-CN" altLang="en-US" sz="2000" dirty="0">
                <a:solidFill>
                  <a:srgbClr val="004280"/>
                </a:solidFill>
              </a:rPr>
              <a:t>的哪些类和包，并从而指明</a:t>
            </a:r>
            <a:r>
              <a:rPr lang="en-US" altLang="zh-CN" sz="2000" dirty="0">
                <a:solidFill>
                  <a:srgbClr val="004280"/>
                </a:solidFill>
              </a:rPr>
              <a:t>bundle</a:t>
            </a:r>
            <a:r>
              <a:rPr lang="zh-CN" altLang="en-US" sz="2000" dirty="0">
                <a:solidFill>
                  <a:srgbClr val="004280"/>
                </a:solidFill>
              </a:rPr>
              <a:t>之间的依赖关系</a:t>
            </a:r>
            <a:r>
              <a:rPr lang="zh-CN" altLang="en-US" dirty="0">
                <a:solidFill>
                  <a:srgbClr val="004280"/>
                </a:solidFill>
              </a:rPr>
              <a:t>。</a:t>
            </a:r>
            <a:endParaRPr lang="en-US" altLang="zh-CN" dirty="0">
              <a:solidFill>
                <a:srgbClr val="004280"/>
              </a:solidFill>
            </a:endParaRPr>
          </a:p>
          <a:p>
            <a:endParaRPr lang="zh-CN" altLang="en-US" dirty="0"/>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7077" y="2352074"/>
            <a:ext cx="6574394" cy="4004276"/>
          </a:xfrm>
          <a:prstGeom prst="rect">
            <a:avLst/>
          </a:prstGeom>
        </p:spPr>
      </p:pic>
    </p:spTree>
    <p:extLst>
      <p:ext uri="{BB962C8B-B14F-4D97-AF65-F5344CB8AC3E}">
        <p14:creationId xmlns:p14="http://schemas.microsoft.com/office/powerpoint/2010/main" val="4227043027"/>
      </p:ext>
    </p:extLst>
  </p:cSld>
  <p:clrMapOvr>
    <a:masterClrMapping/>
  </p:clrMapOvr>
  <mc:AlternateContent xmlns:mc="http://schemas.openxmlformats.org/markup-compatibility/2006" xmlns:p14="http://schemas.microsoft.com/office/powerpoint/2010/main">
    <mc:Choice Requires="p14">
      <p:transition spd="slow" p14:dur="800">
        <p:split orient="vert"/>
      </p:transition>
    </mc:Choice>
    <mc:Fallback xmlns="">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基础知识</a:t>
            </a:r>
            <a:r>
              <a:rPr lang="en-US" altLang="zh-CN" dirty="0"/>
              <a:t>_</a:t>
            </a:r>
            <a:r>
              <a:rPr lang="en-US" altLang="zh-CN" dirty="0" err="1" smtClean="0"/>
              <a:t>OSGi</a:t>
            </a:r>
            <a:endParaRPr lang="zh-CN" altLang="en-US" dirty="0"/>
          </a:p>
        </p:txBody>
      </p:sp>
      <p:sp>
        <p:nvSpPr>
          <p:cNvPr id="4" name="灯片编号占位符 3"/>
          <p:cNvSpPr>
            <a:spLocks noGrp="1"/>
          </p:cNvSpPr>
          <p:nvPr>
            <p:ph type="sldNum" sz="quarter" idx="12"/>
          </p:nvPr>
        </p:nvSpPr>
        <p:spPr/>
        <p:txBody>
          <a:bodyPr/>
          <a:lstStyle/>
          <a:p>
            <a:fld id="{D53CB646-9C68-9A45-BA80-FD674575B784}" type="slidenum">
              <a:rPr lang="en-US" smtClean="0"/>
              <a:pPr/>
              <a:t>6</a:t>
            </a:fld>
            <a:endParaRPr lang="en-US" dirty="0"/>
          </a:p>
        </p:txBody>
      </p:sp>
      <p:sp>
        <p:nvSpPr>
          <p:cNvPr id="5" name="页脚占位符 4"/>
          <p:cNvSpPr>
            <a:spLocks noGrp="1"/>
          </p:cNvSpPr>
          <p:nvPr>
            <p:ph type="ftr" sz="quarter" idx="3"/>
          </p:nvPr>
        </p:nvSpPr>
        <p:spPr/>
        <p:txBody>
          <a:bodyPr/>
          <a:lstStyle/>
          <a:p>
            <a:r>
              <a:rPr lang="en-US" smtClean="0"/>
              <a:t>© Pactera</a:t>
            </a:r>
            <a:r>
              <a:rPr lang="en-US" altLang="zh-CN" smtClean="0"/>
              <a:t>. Confidential. </a:t>
            </a:r>
            <a:r>
              <a:rPr lang="en-US" smtClean="0"/>
              <a:t>All Rights Reserved</a:t>
            </a:r>
            <a:r>
              <a:rPr lang="en-US" altLang="zh-CN" smtClean="0"/>
              <a:t>.</a:t>
            </a:r>
            <a:endParaRPr lang="en-US" dirty="0"/>
          </a:p>
        </p:txBody>
      </p:sp>
      <p:sp>
        <p:nvSpPr>
          <p:cNvPr id="7" name="矩形 6"/>
          <p:cNvSpPr/>
          <p:nvPr/>
        </p:nvSpPr>
        <p:spPr>
          <a:xfrm>
            <a:off x="427510" y="1218486"/>
            <a:ext cx="7980220" cy="3416320"/>
          </a:xfrm>
          <a:prstGeom prst="rect">
            <a:avLst/>
          </a:prstGeom>
        </p:spPr>
        <p:txBody>
          <a:bodyPr wrap="square">
            <a:spAutoFit/>
          </a:bodyPr>
          <a:lstStyle/>
          <a:p>
            <a:r>
              <a:rPr lang="zh-CN" altLang="en-US" dirty="0">
                <a:solidFill>
                  <a:srgbClr val="004280"/>
                </a:solidFill>
              </a:rPr>
              <a:t>各层的主要功能如下：</a:t>
            </a:r>
          </a:p>
          <a:p>
            <a:pPr marL="342900" indent="-342900">
              <a:buFont typeface="Wingdings" pitchFamily="2" charset="2"/>
              <a:buChar char="Ø"/>
            </a:pPr>
            <a:r>
              <a:rPr lang="zh-CN" altLang="en-US" dirty="0">
                <a:solidFill>
                  <a:srgbClr val="004280"/>
                </a:solidFill>
              </a:rPr>
              <a:t>执行环境层： 主要定义了在具体的执行环境平台中，哪些方法和类可以被上面几个层次访问；</a:t>
            </a:r>
          </a:p>
          <a:p>
            <a:pPr marL="342900" indent="-342900">
              <a:buFont typeface="Wingdings" pitchFamily="2" charset="2"/>
              <a:buChar char="Ø"/>
            </a:pPr>
            <a:r>
              <a:rPr lang="zh-CN" altLang="en-US" dirty="0">
                <a:solidFill>
                  <a:srgbClr val="004280"/>
                </a:solidFill>
              </a:rPr>
              <a:t>模块层： 是</a:t>
            </a:r>
            <a:r>
              <a:rPr lang="en-US" altLang="zh-CN" dirty="0" err="1">
                <a:solidFill>
                  <a:srgbClr val="004280"/>
                </a:solidFill>
              </a:rPr>
              <a:t>OSGi</a:t>
            </a:r>
            <a:r>
              <a:rPr lang="zh-CN" altLang="en-US" dirty="0">
                <a:solidFill>
                  <a:srgbClr val="004280"/>
                </a:solidFill>
              </a:rPr>
              <a:t>的核心层次，定义了</a:t>
            </a:r>
            <a:r>
              <a:rPr lang="en-US" altLang="zh-CN" dirty="0">
                <a:solidFill>
                  <a:srgbClr val="004280"/>
                </a:solidFill>
              </a:rPr>
              <a:t>Bundle</a:t>
            </a:r>
            <a:r>
              <a:rPr lang="zh-CN" altLang="en-US" dirty="0">
                <a:solidFill>
                  <a:srgbClr val="004280"/>
                </a:solidFill>
              </a:rPr>
              <a:t>的模型，</a:t>
            </a:r>
            <a:r>
              <a:rPr lang="en-US" altLang="zh-CN" dirty="0">
                <a:solidFill>
                  <a:srgbClr val="004280"/>
                </a:solidFill>
              </a:rPr>
              <a:t>Bundle</a:t>
            </a:r>
            <a:r>
              <a:rPr lang="zh-CN" altLang="en-US" dirty="0">
                <a:solidFill>
                  <a:srgbClr val="004280"/>
                </a:solidFill>
              </a:rPr>
              <a:t>如何</a:t>
            </a:r>
            <a:r>
              <a:rPr lang="en-US" altLang="zh-CN" dirty="0">
                <a:solidFill>
                  <a:srgbClr val="004280"/>
                </a:solidFill>
              </a:rPr>
              <a:t>Import</a:t>
            </a:r>
            <a:r>
              <a:rPr lang="zh-CN" altLang="en-US" dirty="0">
                <a:solidFill>
                  <a:srgbClr val="004280"/>
                </a:solidFill>
              </a:rPr>
              <a:t>和</a:t>
            </a:r>
            <a:r>
              <a:rPr lang="en-US" altLang="zh-CN" dirty="0">
                <a:solidFill>
                  <a:srgbClr val="004280"/>
                </a:solidFill>
              </a:rPr>
              <a:t>Export</a:t>
            </a:r>
            <a:r>
              <a:rPr lang="zh-CN" altLang="en-US" dirty="0">
                <a:solidFill>
                  <a:srgbClr val="004280"/>
                </a:solidFill>
              </a:rPr>
              <a:t>代码，以及如何定义和解析</a:t>
            </a:r>
            <a:r>
              <a:rPr lang="en-US" altLang="zh-CN" dirty="0">
                <a:solidFill>
                  <a:srgbClr val="004280"/>
                </a:solidFill>
              </a:rPr>
              <a:t>Bundle</a:t>
            </a:r>
            <a:r>
              <a:rPr lang="zh-CN" altLang="en-US" dirty="0">
                <a:solidFill>
                  <a:srgbClr val="004280"/>
                </a:solidFill>
              </a:rPr>
              <a:t>之间的依赖关系；</a:t>
            </a:r>
          </a:p>
          <a:p>
            <a:pPr marL="342900" indent="-342900">
              <a:buFont typeface="Wingdings" pitchFamily="2" charset="2"/>
              <a:buChar char="Ø"/>
            </a:pPr>
            <a:r>
              <a:rPr lang="zh-CN" altLang="en-US" dirty="0">
                <a:solidFill>
                  <a:srgbClr val="004280"/>
                </a:solidFill>
              </a:rPr>
              <a:t>生命周期层：定义了</a:t>
            </a:r>
            <a:r>
              <a:rPr lang="en-US" altLang="zh-CN" dirty="0">
                <a:solidFill>
                  <a:srgbClr val="004280"/>
                </a:solidFill>
              </a:rPr>
              <a:t>Bundle</a:t>
            </a:r>
            <a:r>
              <a:rPr lang="zh-CN" altLang="en-US" dirty="0">
                <a:solidFill>
                  <a:srgbClr val="004280"/>
                </a:solidFill>
              </a:rPr>
              <a:t>的生命周期包括的状态以及状态之间如何转换，并且定义了接口支持</a:t>
            </a:r>
            <a:r>
              <a:rPr lang="en-US" altLang="zh-CN" dirty="0">
                <a:solidFill>
                  <a:srgbClr val="004280"/>
                </a:solidFill>
              </a:rPr>
              <a:t>Bundle</a:t>
            </a:r>
            <a:r>
              <a:rPr lang="zh-CN" altLang="en-US" dirty="0">
                <a:solidFill>
                  <a:srgbClr val="004280"/>
                </a:solidFill>
              </a:rPr>
              <a:t>的生命周期操作，包括</a:t>
            </a:r>
            <a:r>
              <a:rPr lang="en-US" altLang="zh-CN" dirty="0">
                <a:solidFill>
                  <a:srgbClr val="004280"/>
                </a:solidFill>
              </a:rPr>
              <a:t>Install, start, stop, update</a:t>
            </a:r>
            <a:r>
              <a:rPr lang="zh-CN" altLang="en-US" dirty="0">
                <a:solidFill>
                  <a:srgbClr val="004280"/>
                </a:solidFill>
              </a:rPr>
              <a:t>和</a:t>
            </a:r>
            <a:r>
              <a:rPr lang="en-US" altLang="zh-CN" dirty="0">
                <a:solidFill>
                  <a:srgbClr val="004280"/>
                </a:solidFill>
              </a:rPr>
              <a:t>uninstall</a:t>
            </a:r>
            <a:r>
              <a:rPr lang="zh-CN" altLang="en-US" dirty="0">
                <a:solidFill>
                  <a:srgbClr val="004280"/>
                </a:solidFill>
              </a:rPr>
              <a:t>。</a:t>
            </a:r>
            <a:r>
              <a:rPr lang="en-US" altLang="zh-CN" dirty="0" err="1">
                <a:solidFill>
                  <a:srgbClr val="004280"/>
                </a:solidFill>
              </a:rPr>
              <a:t>OSGi</a:t>
            </a:r>
            <a:r>
              <a:rPr lang="zh-CN" altLang="en-US" dirty="0">
                <a:solidFill>
                  <a:srgbClr val="004280"/>
                </a:solidFill>
              </a:rPr>
              <a:t>提供了</a:t>
            </a:r>
            <a:r>
              <a:rPr lang="en-US" altLang="zh-CN" dirty="0">
                <a:solidFill>
                  <a:srgbClr val="004280"/>
                </a:solidFill>
              </a:rPr>
              <a:t>Bundle</a:t>
            </a:r>
            <a:r>
              <a:rPr lang="zh-CN" altLang="en-US" dirty="0">
                <a:solidFill>
                  <a:srgbClr val="004280"/>
                </a:solidFill>
              </a:rPr>
              <a:t>库（</a:t>
            </a:r>
            <a:r>
              <a:rPr lang="en-US" altLang="zh-CN" dirty="0">
                <a:solidFill>
                  <a:srgbClr val="004280"/>
                </a:solidFill>
              </a:rPr>
              <a:t>Bundle Repository</a:t>
            </a:r>
            <a:r>
              <a:rPr lang="zh-CN" altLang="en-US" dirty="0">
                <a:solidFill>
                  <a:srgbClr val="004280"/>
                </a:solidFill>
              </a:rPr>
              <a:t>）；</a:t>
            </a:r>
            <a:endParaRPr lang="en-US" altLang="zh-CN" dirty="0">
              <a:solidFill>
                <a:srgbClr val="004280"/>
              </a:solidFill>
            </a:endParaRPr>
          </a:p>
          <a:p>
            <a:pPr marL="342900" indent="-342900">
              <a:buFont typeface="Wingdings" pitchFamily="2" charset="2"/>
              <a:buChar char="Ø"/>
            </a:pPr>
            <a:r>
              <a:rPr lang="zh-CN" altLang="en-US" dirty="0">
                <a:solidFill>
                  <a:srgbClr val="004280"/>
                </a:solidFill>
              </a:rPr>
              <a:t>服务层： 定义了如何将一个</a:t>
            </a:r>
            <a:r>
              <a:rPr lang="en-US" altLang="zh-CN" dirty="0">
                <a:solidFill>
                  <a:srgbClr val="004280"/>
                </a:solidFill>
              </a:rPr>
              <a:t>Java</a:t>
            </a:r>
            <a:r>
              <a:rPr lang="zh-CN" altLang="en-US" dirty="0">
                <a:solidFill>
                  <a:srgbClr val="004280"/>
                </a:solidFill>
              </a:rPr>
              <a:t>对象注册发布在某个</a:t>
            </a:r>
            <a:r>
              <a:rPr lang="en-US" altLang="zh-CN" dirty="0">
                <a:solidFill>
                  <a:srgbClr val="004280"/>
                </a:solidFill>
              </a:rPr>
              <a:t>/</a:t>
            </a:r>
            <a:r>
              <a:rPr lang="zh-CN" altLang="en-US" dirty="0">
                <a:solidFill>
                  <a:srgbClr val="004280"/>
                </a:solidFill>
              </a:rPr>
              <a:t>某些接口下面成为由这些接口表示的服务，获取服务，以及监听某些服务的启动和停止事件等等</a:t>
            </a:r>
            <a:endParaRPr lang="en-US" altLang="zh-CN" dirty="0">
              <a:solidFill>
                <a:srgbClr val="004280"/>
              </a:solidFill>
            </a:endParaRPr>
          </a:p>
          <a:p>
            <a:pPr marL="342900" indent="-342900">
              <a:buFont typeface="Wingdings" pitchFamily="2" charset="2"/>
              <a:buChar char="Ø"/>
            </a:pPr>
            <a:r>
              <a:rPr lang="zh-CN" altLang="en-US" dirty="0">
                <a:solidFill>
                  <a:srgbClr val="004280"/>
                </a:solidFill>
              </a:rPr>
              <a:t>安全层： 定义了如何签名和验证一个</a:t>
            </a:r>
            <a:r>
              <a:rPr lang="en-US" altLang="zh-CN" dirty="0">
                <a:solidFill>
                  <a:srgbClr val="004280"/>
                </a:solidFill>
              </a:rPr>
              <a:t>Bundle</a:t>
            </a:r>
            <a:r>
              <a:rPr lang="zh-CN" altLang="en-US" dirty="0">
                <a:solidFill>
                  <a:srgbClr val="004280"/>
                </a:solidFill>
              </a:rPr>
              <a:t>。</a:t>
            </a:r>
          </a:p>
        </p:txBody>
      </p:sp>
    </p:spTree>
    <p:extLst>
      <p:ext uri="{BB962C8B-B14F-4D97-AF65-F5344CB8AC3E}">
        <p14:creationId xmlns:p14="http://schemas.microsoft.com/office/powerpoint/2010/main" val="2888119378"/>
      </p:ext>
    </p:extLst>
  </p:cSld>
  <p:clrMapOvr>
    <a:masterClrMapping/>
  </p:clrMapOvr>
  <mc:AlternateContent xmlns:mc="http://schemas.openxmlformats.org/markup-compatibility/2006" xmlns:p14="http://schemas.microsoft.com/office/powerpoint/2010/main">
    <mc:Choice Requires="p14">
      <p:transition spd="slow" p14:dur="800">
        <p:split orient="vert"/>
      </p:transition>
    </mc:Choice>
    <mc:Fallback xmlns="">
      <p:transition spd="slow">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基础知识</a:t>
            </a:r>
            <a:r>
              <a:rPr lang="en-US" altLang="zh-CN" dirty="0"/>
              <a:t>_</a:t>
            </a:r>
            <a:r>
              <a:rPr lang="en-US" altLang="zh-CN" dirty="0" err="1" smtClean="0"/>
              <a:t>OSGi_Bundle</a:t>
            </a:r>
            <a:r>
              <a:rPr lang="zh-CN" altLang="en-US" dirty="0" smtClean="0"/>
              <a:t>生命周期</a:t>
            </a:r>
            <a:endParaRPr lang="zh-CN" altLang="en-US" dirty="0"/>
          </a:p>
        </p:txBody>
      </p:sp>
      <p:sp>
        <p:nvSpPr>
          <p:cNvPr id="3" name="内容占位符 2"/>
          <p:cNvSpPr>
            <a:spLocks noGrp="1"/>
          </p:cNvSpPr>
          <p:nvPr>
            <p:ph idx="1"/>
          </p:nvPr>
        </p:nvSpPr>
        <p:spPr>
          <a:xfrm>
            <a:off x="177384" y="1015891"/>
            <a:ext cx="4195220" cy="5586789"/>
          </a:xfrm>
        </p:spPr>
        <p:txBody>
          <a:bodyPr>
            <a:normAutofit fontScale="62500" lnSpcReduction="20000"/>
          </a:bodyPr>
          <a:lstStyle/>
          <a:p>
            <a:pPr>
              <a:buFont typeface="Wingdings" pitchFamily="2" charset="2"/>
              <a:buChar char="Ø"/>
            </a:pPr>
            <a:r>
              <a:rPr lang="zh-CN" altLang="en-US" sz="2900" dirty="0"/>
              <a:t>执行</a:t>
            </a:r>
            <a:r>
              <a:rPr lang="en-US" altLang="zh-CN" sz="2900" dirty="0"/>
              <a:t>install</a:t>
            </a:r>
            <a:r>
              <a:rPr lang="zh-CN" altLang="en-US" sz="2900" dirty="0"/>
              <a:t>命令后，</a:t>
            </a:r>
            <a:r>
              <a:rPr lang="en-US" altLang="zh-CN" sz="2900" dirty="0"/>
              <a:t>Bundle</a:t>
            </a:r>
            <a:r>
              <a:rPr lang="zh-CN" altLang="en-US" sz="2900" dirty="0"/>
              <a:t>就被安装在</a:t>
            </a:r>
            <a:r>
              <a:rPr lang="en-US" altLang="zh-CN" sz="2900" dirty="0" err="1"/>
              <a:t>OSGi</a:t>
            </a:r>
            <a:r>
              <a:rPr lang="zh-CN" altLang="en-US" sz="2900" dirty="0"/>
              <a:t>平台上并进入</a:t>
            </a:r>
            <a:r>
              <a:rPr lang="en-US" altLang="zh-CN" sz="2900" dirty="0"/>
              <a:t>INSTALLED</a:t>
            </a:r>
            <a:r>
              <a:rPr lang="zh-CN" altLang="en-US" sz="2900" dirty="0"/>
              <a:t>状态。</a:t>
            </a:r>
          </a:p>
          <a:p>
            <a:pPr>
              <a:buFont typeface="Wingdings" pitchFamily="2" charset="2"/>
              <a:buChar char="Ø"/>
            </a:pPr>
            <a:r>
              <a:rPr lang="zh-CN" altLang="en-US" sz="2900" dirty="0"/>
              <a:t>执行</a:t>
            </a:r>
            <a:r>
              <a:rPr lang="en-US" altLang="zh-CN" sz="2900" dirty="0"/>
              <a:t>start</a:t>
            </a:r>
            <a:r>
              <a:rPr lang="zh-CN" altLang="en-US" sz="2900" dirty="0"/>
              <a:t>命令时，</a:t>
            </a:r>
            <a:r>
              <a:rPr lang="en-US" altLang="zh-CN" sz="2900" dirty="0" err="1"/>
              <a:t>OSGi</a:t>
            </a:r>
            <a:r>
              <a:rPr lang="zh-CN" altLang="en-US" sz="2900" dirty="0"/>
              <a:t>平台会首先执行</a:t>
            </a:r>
            <a:r>
              <a:rPr lang="en-US" altLang="zh-CN" sz="2900" dirty="0"/>
              <a:t>resolve</a:t>
            </a:r>
            <a:r>
              <a:rPr lang="zh-CN" altLang="en-US" sz="2900" dirty="0"/>
              <a:t>操作。如果操作成功，</a:t>
            </a:r>
            <a:r>
              <a:rPr lang="en-US" altLang="zh-CN" sz="2900" dirty="0"/>
              <a:t>Bundle</a:t>
            </a:r>
            <a:r>
              <a:rPr lang="zh-CN" altLang="en-US" sz="2900" dirty="0"/>
              <a:t>就会进入</a:t>
            </a:r>
            <a:r>
              <a:rPr lang="en-US" altLang="zh-CN" sz="2900" dirty="0"/>
              <a:t>RESOLVED</a:t>
            </a:r>
            <a:r>
              <a:rPr lang="zh-CN" altLang="en-US" sz="2900" dirty="0"/>
              <a:t>状态。</a:t>
            </a:r>
            <a:endParaRPr lang="en-US" altLang="zh-CN" sz="2900" dirty="0"/>
          </a:p>
          <a:p>
            <a:pPr>
              <a:buFont typeface="Wingdings" pitchFamily="2" charset="2"/>
              <a:buChar char="Ø"/>
            </a:pPr>
            <a:r>
              <a:rPr lang="zh-CN" altLang="en-US" sz="2900" dirty="0"/>
              <a:t>无论是在</a:t>
            </a:r>
            <a:r>
              <a:rPr lang="en-US" altLang="zh-CN" sz="2900" dirty="0"/>
              <a:t>INSTALLED</a:t>
            </a:r>
            <a:r>
              <a:rPr lang="zh-CN" altLang="en-US" sz="2900" dirty="0"/>
              <a:t>状态还是</a:t>
            </a:r>
            <a:r>
              <a:rPr lang="en-US" altLang="zh-CN" sz="2900" dirty="0"/>
              <a:t>RESOLVED</a:t>
            </a:r>
            <a:r>
              <a:rPr lang="zh-CN" altLang="en-US" sz="2900" dirty="0"/>
              <a:t>状态，执行</a:t>
            </a:r>
            <a:r>
              <a:rPr lang="en-US" altLang="zh-CN" sz="2900" dirty="0"/>
              <a:t>refresh</a:t>
            </a:r>
            <a:r>
              <a:rPr lang="zh-CN" altLang="en-US" sz="2900" dirty="0"/>
              <a:t>或者</a:t>
            </a:r>
            <a:r>
              <a:rPr lang="en-US" altLang="zh-CN" sz="2900" dirty="0"/>
              <a:t>update</a:t>
            </a:r>
            <a:r>
              <a:rPr lang="zh-CN" altLang="en-US" sz="2900" dirty="0"/>
              <a:t>操作都会使</a:t>
            </a:r>
            <a:r>
              <a:rPr lang="en-US" altLang="zh-CN" sz="2900" dirty="0"/>
              <a:t>Bundle</a:t>
            </a:r>
            <a:r>
              <a:rPr lang="zh-CN" altLang="en-US" sz="2900" dirty="0"/>
              <a:t>进入</a:t>
            </a:r>
            <a:r>
              <a:rPr lang="en-US" altLang="zh-CN" sz="2900" dirty="0"/>
              <a:t>INSTALLED</a:t>
            </a:r>
            <a:r>
              <a:rPr lang="zh-CN" altLang="en-US" sz="2900" dirty="0"/>
              <a:t>状态。</a:t>
            </a:r>
          </a:p>
          <a:p>
            <a:pPr>
              <a:buFont typeface="Wingdings" pitchFamily="2" charset="2"/>
              <a:buChar char="Ø"/>
            </a:pPr>
            <a:r>
              <a:rPr lang="en-US" altLang="zh-CN" sz="2900" dirty="0"/>
              <a:t>Bundle</a:t>
            </a:r>
            <a:r>
              <a:rPr lang="zh-CN" altLang="en-US" sz="2900" dirty="0"/>
              <a:t>进入</a:t>
            </a:r>
            <a:r>
              <a:rPr lang="en-US" altLang="zh-CN" sz="2900" dirty="0"/>
              <a:t>RESOLVED</a:t>
            </a:r>
            <a:r>
              <a:rPr lang="zh-CN" altLang="en-US" sz="2900" dirty="0"/>
              <a:t>状态后，</a:t>
            </a:r>
            <a:r>
              <a:rPr lang="en-US" altLang="zh-CN" sz="2900" dirty="0"/>
              <a:t>start</a:t>
            </a:r>
            <a:r>
              <a:rPr lang="zh-CN" altLang="en-US" sz="2900" dirty="0"/>
              <a:t>命令会使</a:t>
            </a:r>
            <a:r>
              <a:rPr lang="en-US" altLang="zh-CN" sz="2900" dirty="0"/>
              <a:t>Bundle</a:t>
            </a:r>
            <a:r>
              <a:rPr lang="zh-CN" altLang="en-US" sz="2900" dirty="0"/>
              <a:t>进入</a:t>
            </a:r>
            <a:r>
              <a:rPr lang="en-US" altLang="zh-CN" sz="2900" dirty="0"/>
              <a:t>Starting</a:t>
            </a:r>
            <a:r>
              <a:rPr lang="zh-CN" altLang="en-US" sz="2900" dirty="0"/>
              <a:t>状态。在这个状态中，</a:t>
            </a:r>
            <a:r>
              <a:rPr lang="en-US" altLang="zh-CN" sz="2900" dirty="0"/>
              <a:t>Bundle Activator</a:t>
            </a:r>
            <a:r>
              <a:rPr lang="zh-CN" altLang="en-US" sz="2900" dirty="0"/>
              <a:t>的</a:t>
            </a:r>
            <a:r>
              <a:rPr lang="en-US" altLang="zh-CN" sz="2900" dirty="0"/>
              <a:t>start()</a:t>
            </a:r>
            <a:r>
              <a:rPr lang="zh-CN" altLang="en-US" sz="2900" dirty="0"/>
              <a:t>方法会被执行，用于分配或获取需要的资源。</a:t>
            </a:r>
            <a:endParaRPr lang="en-US" altLang="zh-CN" sz="2900" dirty="0"/>
          </a:p>
          <a:p>
            <a:pPr>
              <a:buFont typeface="Wingdings" pitchFamily="2" charset="2"/>
              <a:buChar char="Ø"/>
            </a:pPr>
            <a:r>
              <a:rPr lang="zh-CN" altLang="en-US" sz="2900" dirty="0"/>
              <a:t>在</a:t>
            </a:r>
            <a:r>
              <a:rPr lang="en-US" altLang="zh-CN" sz="2900" dirty="0"/>
              <a:t>ACTIVE</a:t>
            </a:r>
            <a:r>
              <a:rPr lang="zh-CN" altLang="en-US" sz="2900" dirty="0"/>
              <a:t>状态的</a:t>
            </a:r>
            <a:r>
              <a:rPr lang="en-US" altLang="zh-CN" sz="2900" dirty="0"/>
              <a:t>Bundle</a:t>
            </a:r>
            <a:r>
              <a:rPr lang="zh-CN" altLang="en-US" sz="2900" dirty="0"/>
              <a:t>如果被执行</a:t>
            </a:r>
            <a:r>
              <a:rPr lang="en-US" altLang="zh-CN" sz="2900" dirty="0"/>
              <a:t>stop</a:t>
            </a:r>
            <a:r>
              <a:rPr lang="zh-CN" altLang="en-US" sz="2900" dirty="0"/>
              <a:t>命令，</a:t>
            </a:r>
            <a:r>
              <a:rPr lang="en-US" altLang="zh-CN" sz="2900" dirty="0"/>
              <a:t>Bundle</a:t>
            </a:r>
            <a:r>
              <a:rPr lang="zh-CN" altLang="en-US" sz="2900" dirty="0"/>
              <a:t>就会进入</a:t>
            </a:r>
            <a:r>
              <a:rPr lang="en-US" altLang="zh-CN" sz="2900" dirty="0"/>
              <a:t>Stopping</a:t>
            </a:r>
            <a:r>
              <a:rPr lang="zh-CN" altLang="en-US" sz="2900" dirty="0"/>
              <a:t>状态。在这个状态中，</a:t>
            </a:r>
            <a:r>
              <a:rPr lang="en-US" altLang="zh-CN" sz="2900" dirty="0"/>
              <a:t>Bundle Activator</a:t>
            </a:r>
            <a:r>
              <a:rPr lang="zh-CN" altLang="en-US" sz="2900" dirty="0"/>
              <a:t>的</a:t>
            </a:r>
            <a:r>
              <a:rPr lang="en-US" altLang="zh-CN" sz="2900" dirty="0"/>
              <a:t>stop()</a:t>
            </a:r>
            <a:r>
              <a:rPr lang="zh-CN" altLang="en-US" sz="2900" dirty="0"/>
              <a:t>方法会被执行，用于释放在</a:t>
            </a:r>
            <a:r>
              <a:rPr lang="en-US" altLang="zh-CN" sz="2900" dirty="0"/>
              <a:t>Bundle</a:t>
            </a:r>
            <a:r>
              <a:rPr lang="zh-CN" altLang="en-US" sz="2900" dirty="0"/>
              <a:t>启动时所分配或者获取的资源。当停止操作完成后，</a:t>
            </a:r>
            <a:r>
              <a:rPr lang="en-US" altLang="zh-CN" sz="2900" dirty="0"/>
              <a:t>Bundle</a:t>
            </a:r>
            <a:r>
              <a:rPr lang="zh-CN" altLang="en-US" sz="2900" dirty="0"/>
              <a:t>会自动进入</a:t>
            </a:r>
            <a:r>
              <a:rPr lang="en-US" altLang="zh-CN" sz="2900" dirty="0"/>
              <a:t>RESOLVED</a:t>
            </a:r>
            <a:r>
              <a:rPr lang="zh-CN" altLang="en-US" sz="2900" dirty="0"/>
              <a:t>状态。</a:t>
            </a:r>
          </a:p>
          <a:p>
            <a:pPr>
              <a:buFont typeface="Wingdings" pitchFamily="2" charset="2"/>
              <a:buChar char="Ø"/>
            </a:pPr>
            <a:r>
              <a:rPr lang="zh-CN" altLang="en-US" sz="2900" dirty="0"/>
              <a:t>无论是在</a:t>
            </a:r>
            <a:r>
              <a:rPr lang="en-US" altLang="zh-CN" sz="2900" dirty="0"/>
              <a:t>INSTALLED</a:t>
            </a:r>
            <a:r>
              <a:rPr lang="zh-CN" altLang="en-US" sz="2900" dirty="0"/>
              <a:t>状态还是</a:t>
            </a:r>
            <a:r>
              <a:rPr lang="en-US" altLang="zh-CN" sz="2900" dirty="0"/>
              <a:t>RESOLVED</a:t>
            </a:r>
            <a:r>
              <a:rPr lang="zh-CN" altLang="en-US" sz="2900" dirty="0"/>
              <a:t>状态，执行</a:t>
            </a:r>
            <a:r>
              <a:rPr lang="en-US" altLang="zh-CN" sz="2900" dirty="0"/>
              <a:t>uninstall</a:t>
            </a:r>
            <a:r>
              <a:rPr lang="zh-CN" altLang="en-US" sz="2900" dirty="0"/>
              <a:t>操作都会使</a:t>
            </a:r>
            <a:r>
              <a:rPr lang="en-US" altLang="zh-CN" sz="2900" dirty="0"/>
              <a:t>Bundle</a:t>
            </a:r>
            <a:r>
              <a:rPr lang="zh-CN" altLang="en-US" sz="2900" dirty="0"/>
              <a:t>进入</a:t>
            </a:r>
            <a:r>
              <a:rPr lang="en-US" altLang="zh-CN" sz="2900" dirty="0"/>
              <a:t>UNINSTALLED</a:t>
            </a:r>
            <a:r>
              <a:rPr lang="zh-CN" altLang="en-US" sz="2900" dirty="0"/>
              <a:t>状态。</a:t>
            </a:r>
          </a:p>
          <a:p>
            <a:endParaRPr lang="zh-CN" altLang="en-US" dirty="0"/>
          </a:p>
        </p:txBody>
      </p:sp>
      <p:sp>
        <p:nvSpPr>
          <p:cNvPr id="4" name="灯片编号占位符 3"/>
          <p:cNvSpPr>
            <a:spLocks noGrp="1"/>
          </p:cNvSpPr>
          <p:nvPr>
            <p:ph type="sldNum" sz="quarter" idx="12"/>
          </p:nvPr>
        </p:nvSpPr>
        <p:spPr/>
        <p:txBody>
          <a:bodyPr/>
          <a:lstStyle/>
          <a:p>
            <a:fld id="{D53CB646-9C68-9A45-BA80-FD674575B784}" type="slidenum">
              <a:rPr lang="en-US" smtClean="0"/>
              <a:pPr/>
              <a:t>7</a:t>
            </a:fld>
            <a:endParaRPr lang="en-US" dirty="0"/>
          </a:p>
        </p:txBody>
      </p:sp>
      <p:sp>
        <p:nvSpPr>
          <p:cNvPr id="5" name="页脚占位符 4"/>
          <p:cNvSpPr>
            <a:spLocks noGrp="1"/>
          </p:cNvSpPr>
          <p:nvPr>
            <p:ph type="ftr" sz="quarter" idx="3"/>
          </p:nvPr>
        </p:nvSpPr>
        <p:spPr/>
        <p:txBody>
          <a:bodyPr/>
          <a:lstStyle/>
          <a:p>
            <a:r>
              <a:rPr lang="en-US" smtClean="0"/>
              <a:t>© Pactera</a:t>
            </a:r>
            <a:r>
              <a:rPr lang="en-US" altLang="zh-CN" smtClean="0"/>
              <a:t>. Confidential. </a:t>
            </a:r>
            <a:r>
              <a:rPr lang="en-US" smtClean="0"/>
              <a:t>All Rights Reserved</a:t>
            </a:r>
            <a:r>
              <a:rPr lang="en-US" altLang="zh-CN" smtClean="0"/>
              <a:t>.</a:t>
            </a:r>
            <a:endParaRPr 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2604" y="1450048"/>
            <a:ext cx="4691404" cy="4048227"/>
          </a:xfrm>
          <a:prstGeom prst="rect">
            <a:avLst/>
          </a:prstGeom>
        </p:spPr>
      </p:pic>
    </p:spTree>
    <p:extLst>
      <p:ext uri="{BB962C8B-B14F-4D97-AF65-F5344CB8AC3E}">
        <p14:creationId xmlns:p14="http://schemas.microsoft.com/office/powerpoint/2010/main" val="341810572"/>
      </p:ext>
    </p:extLst>
  </p:cSld>
  <p:clrMapOvr>
    <a:masterClrMapping/>
  </p:clrMapOvr>
  <mc:AlternateContent xmlns:mc="http://schemas.openxmlformats.org/markup-compatibility/2006" xmlns:p14="http://schemas.microsoft.com/office/powerpoint/2010/main">
    <mc:Choice Requires="p14">
      <p:transition spd="slow" p14:dur="800">
        <p:split orient="vert"/>
      </p:transition>
    </mc:Choice>
    <mc:Fallback xmlns="">
      <p:transition spd="slow">
        <p:split orient="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基础知识</a:t>
            </a:r>
            <a:r>
              <a:rPr lang="en-US" altLang="zh-CN" dirty="0" smtClean="0"/>
              <a:t>_Spring MVC</a:t>
            </a:r>
            <a:endParaRPr lang="zh-CN" altLang="en-US" dirty="0"/>
          </a:p>
        </p:txBody>
      </p:sp>
      <p:sp>
        <p:nvSpPr>
          <p:cNvPr id="3" name="内容占位符 2"/>
          <p:cNvSpPr>
            <a:spLocks noGrp="1"/>
          </p:cNvSpPr>
          <p:nvPr>
            <p:ph idx="1"/>
          </p:nvPr>
        </p:nvSpPr>
        <p:spPr>
          <a:xfrm>
            <a:off x="198650" y="1075269"/>
            <a:ext cx="3209568" cy="4976038"/>
          </a:xfrm>
        </p:spPr>
        <p:txBody>
          <a:bodyPr>
            <a:normAutofit/>
          </a:bodyPr>
          <a:lstStyle/>
          <a:p>
            <a:pPr>
              <a:buFont typeface="Wingdings" pitchFamily="2" charset="2"/>
              <a:buChar char="Ø"/>
            </a:pPr>
            <a:r>
              <a:rPr lang="en-US" altLang="zh-CN" sz="1800" dirty="0">
                <a:latin typeface="+mn-ea"/>
              </a:rPr>
              <a:t>Spring </a:t>
            </a:r>
            <a:r>
              <a:rPr lang="en-US" altLang="zh-CN" sz="1800" dirty="0" smtClean="0">
                <a:latin typeface="+mn-ea"/>
              </a:rPr>
              <a:t> MVC</a:t>
            </a:r>
            <a:r>
              <a:rPr lang="zh-CN" altLang="en-US" sz="1800" dirty="0" smtClean="0">
                <a:latin typeface="+mn-ea"/>
              </a:rPr>
              <a:t>是</a:t>
            </a:r>
            <a:r>
              <a:rPr lang="en-US" altLang="zh-CN" sz="1800" dirty="0" smtClean="0">
                <a:latin typeface="+mn-ea"/>
              </a:rPr>
              <a:t>Spring</a:t>
            </a:r>
            <a:r>
              <a:rPr lang="zh-CN" altLang="en-US" sz="1800" dirty="0" smtClean="0">
                <a:latin typeface="+mn-ea"/>
              </a:rPr>
              <a:t>提供的构建 </a:t>
            </a:r>
            <a:r>
              <a:rPr lang="en-US" altLang="zh-CN" sz="1800" dirty="0">
                <a:latin typeface="+mn-ea"/>
              </a:rPr>
              <a:t>Web </a:t>
            </a:r>
            <a:r>
              <a:rPr lang="zh-CN" altLang="en-US" sz="1800" dirty="0">
                <a:latin typeface="+mn-ea"/>
              </a:rPr>
              <a:t>应用程序的全功能 </a:t>
            </a:r>
            <a:r>
              <a:rPr lang="en-US" altLang="zh-CN" sz="1800" dirty="0">
                <a:latin typeface="+mn-ea"/>
              </a:rPr>
              <a:t>MVC </a:t>
            </a:r>
            <a:r>
              <a:rPr lang="zh-CN" altLang="en-US" sz="1800" dirty="0" smtClean="0">
                <a:latin typeface="+mn-ea"/>
              </a:rPr>
              <a:t>模块；分离</a:t>
            </a:r>
            <a:r>
              <a:rPr lang="zh-CN" altLang="en-US" sz="1800" dirty="0">
                <a:latin typeface="+mn-ea"/>
              </a:rPr>
              <a:t>了控制器、模型对象、分派器以及处理程序对象的</a:t>
            </a:r>
            <a:r>
              <a:rPr lang="zh-CN" altLang="en-US" sz="1800" dirty="0" smtClean="0">
                <a:latin typeface="+mn-ea"/>
              </a:rPr>
              <a:t>角色。</a:t>
            </a:r>
            <a:endParaRPr lang="en-US" altLang="zh-CN" sz="1800" dirty="0" smtClean="0">
              <a:latin typeface="+mn-ea"/>
            </a:endParaRPr>
          </a:p>
          <a:p>
            <a:pPr>
              <a:buFont typeface="Wingdings" pitchFamily="2" charset="2"/>
              <a:buChar char="Ø"/>
            </a:pPr>
            <a:r>
              <a:rPr lang="en-US" altLang="zh-CN" sz="1800" dirty="0" smtClean="0">
                <a:latin typeface="+mn-ea"/>
              </a:rPr>
              <a:t>Spring MVC </a:t>
            </a:r>
            <a:r>
              <a:rPr lang="zh-CN" altLang="en-US" sz="1800" dirty="0">
                <a:latin typeface="+mn-ea"/>
              </a:rPr>
              <a:t>框架是围绕 </a:t>
            </a:r>
            <a:r>
              <a:rPr lang="en-US" altLang="zh-CN" sz="1800" dirty="0" err="1">
                <a:latin typeface="+mn-ea"/>
              </a:rPr>
              <a:t>DispatcherServlet</a:t>
            </a:r>
            <a:r>
              <a:rPr lang="en-US" altLang="zh-CN" sz="1800" dirty="0">
                <a:latin typeface="+mn-ea"/>
              </a:rPr>
              <a:t> </a:t>
            </a:r>
            <a:r>
              <a:rPr lang="zh-CN" altLang="en-US" sz="1800" dirty="0">
                <a:latin typeface="+mn-ea"/>
              </a:rPr>
              <a:t>设计的，它把请求分派给处理程序，同时带有可配置的处理程序映射、视图解析、本地语言、主题解析以及上载文件支持</a:t>
            </a:r>
            <a:r>
              <a:rPr lang="zh-CN" altLang="en-US" sz="1800" dirty="0" smtClean="0">
                <a:latin typeface="+mn-ea"/>
              </a:rPr>
              <a:t>。</a:t>
            </a:r>
            <a:endParaRPr lang="zh-CN" altLang="en-US" sz="1800" dirty="0">
              <a:latin typeface="+mn-ea"/>
            </a:endParaRPr>
          </a:p>
        </p:txBody>
      </p:sp>
      <p:sp>
        <p:nvSpPr>
          <p:cNvPr id="4" name="灯片编号占位符 3"/>
          <p:cNvSpPr>
            <a:spLocks noGrp="1"/>
          </p:cNvSpPr>
          <p:nvPr>
            <p:ph type="sldNum" sz="quarter" idx="12"/>
          </p:nvPr>
        </p:nvSpPr>
        <p:spPr/>
        <p:txBody>
          <a:bodyPr/>
          <a:lstStyle/>
          <a:p>
            <a:fld id="{D53CB646-9C68-9A45-BA80-FD674575B784}" type="slidenum">
              <a:rPr lang="en-US" smtClean="0"/>
              <a:pPr/>
              <a:t>8</a:t>
            </a:fld>
            <a:endParaRPr lang="en-US" dirty="0"/>
          </a:p>
        </p:txBody>
      </p:sp>
      <p:sp>
        <p:nvSpPr>
          <p:cNvPr id="5" name="页脚占位符 4"/>
          <p:cNvSpPr>
            <a:spLocks noGrp="1"/>
          </p:cNvSpPr>
          <p:nvPr>
            <p:ph type="ftr" sz="quarter" idx="3"/>
          </p:nvPr>
        </p:nvSpPr>
        <p:spPr/>
        <p:txBody>
          <a:bodyPr/>
          <a:lstStyle/>
          <a:p>
            <a:r>
              <a:rPr lang="en-US" smtClean="0"/>
              <a:t>© Pactera</a:t>
            </a:r>
            <a:r>
              <a:rPr lang="en-US" altLang="zh-CN" smtClean="0"/>
              <a:t>. Confidential. </a:t>
            </a:r>
            <a:r>
              <a:rPr lang="en-US" smtClean="0"/>
              <a:t>All Rights Reserved</a:t>
            </a:r>
            <a:r>
              <a:rPr lang="en-US" altLang="zh-CN" smtClean="0"/>
              <a:t>.</a:t>
            </a:r>
            <a:endParaRPr 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7028" y="1075268"/>
            <a:ext cx="4036782" cy="5539839"/>
          </a:xfrm>
          <a:prstGeom prst="rect">
            <a:avLst/>
          </a:prstGeom>
        </p:spPr>
      </p:pic>
    </p:spTree>
    <p:extLst>
      <p:ext uri="{BB962C8B-B14F-4D97-AF65-F5344CB8AC3E}">
        <p14:creationId xmlns:p14="http://schemas.microsoft.com/office/powerpoint/2010/main" val="1481174550"/>
      </p:ext>
    </p:extLst>
  </p:cSld>
  <p:clrMapOvr>
    <a:masterClrMapping/>
  </p:clrMapOvr>
  <mc:AlternateContent xmlns:mc="http://schemas.openxmlformats.org/markup-compatibility/2006" xmlns:p14="http://schemas.microsoft.com/office/powerpoint/2010/main">
    <mc:Choice Requires="p14">
      <p:transition spd="slow" p14:dur="800">
        <p:split orient="vert"/>
      </p:transition>
    </mc:Choice>
    <mc:Fallback xmlns="">
      <p:transition spd="slow">
        <p:split orient="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基础知识</a:t>
            </a:r>
            <a:r>
              <a:rPr lang="en-US" altLang="zh-CN" dirty="0" smtClean="0"/>
              <a:t>_Spring DM</a:t>
            </a:r>
            <a:endParaRPr lang="zh-CN" altLang="en-US" dirty="0"/>
          </a:p>
        </p:txBody>
      </p:sp>
      <p:sp>
        <p:nvSpPr>
          <p:cNvPr id="3" name="内容占位符 2"/>
          <p:cNvSpPr>
            <a:spLocks noGrp="1"/>
          </p:cNvSpPr>
          <p:nvPr>
            <p:ph idx="1"/>
          </p:nvPr>
        </p:nvSpPr>
        <p:spPr>
          <a:xfrm>
            <a:off x="198650" y="1075269"/>
            <a:ext cx="2865184" cy="4976038"/>
          </a:xfrm>
        </p:spPr>
        <p:txBody>
          <a:bodyPr>
            <a:normAutofit/>
          </a:bodyPr>
          <a:lstStyle/>
          <a:p>
            <a:pPr>
              <a:buFont typeface="Wingdings" pitchFamily="2" charset="2"/>
              <a:buChar char="Ø"/>
            </a:pPr>
            <a:r>
              <a:rPr lang="en-US" altLang="zh-CN" sz="1800" dirty="0"/>
              <a:t>Spring Dynamic Modules </a:t>
            </a:r>
            <a:r>
              <a:rPr lang="zh-CN" altLang="en-US" sz="1800" dirty="0"/>
              <a:t>（即</a:t>
            </a:r>
            <a:r>
              <a:rPr lang="en-US" altLang="zh-CN" sz="1800" dirty="0"/>
              <a:t>Spring</a:t>
            </a:r>
            <a:r>
              <a:rPr lang="zh-CN" altLang="en-US" sz="1800" dirty="0"/>
              <a:t>动态模型，简称</a:t>
            </a:r>
            <a:r>
              <a:rPr lang="en-US" altLang="zh-CN" sz="1800" dirty="0"/>
              <a:t>Spring DM</a:t>
            </a:r>
            <a:r>
              <a:rPr lang="zh-CN" altLang="en-US" sz="1800" dirty="0"/>
              <a:t>）允许开发者构建</a:t>
            </a:r>
            <a:r>
              <a:rPr lang="en-US" altLang="zh-CN" sz="1800" dirty="0"/>
              <a:t>Spring</a:t>
            </a:r>
            <a:r>
              <a:rPr lang="zh-CN" altLang="en-US" sz="1800" dirty="0"/>
              <a:t>应用程序，这种应用程序能够在</a:t>
            </a:r>
            <a:r>
              <a:rPr lang="en-US" altLang="zh-CN" sz="1800" dirty="0" err="1"/>
              <a:t>OSGi</a:t>
            </a:r>
            <a:r>
              <a:rPr lang="zh-CN" altLang="en-US" sz="1800" dirty="0"/>
              <a:t>容器中进行部署，并可有效利用</a:t>
            </a:r>
            <a:r>
              <a:rPr lang="en-US" altLang="zh-CN" sz="1800" dirty="0" err="1"/>
              <a:t>OSGi</a:t>
            </a:r>
            <a:r>
              <a:rPr lang="zh-CN" altLang="en-US" sz="1800" dirty="0"/>
              <a:t>框架所提供的服务</a:t>
            </a:r>
            <a:r>
              <a:rPr lang="zh-CN" altLang="en-US" sz="1800" dirty="0" smtClean="0"/>
              <a:t>。</a:t>
            </a:r>
            <a:endParaRPr lang="zh-CN" altLang="en-US" sz="1800" dirty="0">
              <a:latin typeface="+mn-ea"/>
            </a:endParaRPr>
          </a:p>
        </p:txBody>
      </p:sp>
      <p:sp>
        <p:nvSpPr>
          <p:cNvPr id="4" name="灯片编号占位符 3"/>
          <p:cNvSpPr>
            <a:spLocks noGrp="1"/>
          </p:cNvSpPr>
          <p:nvPr>
            <p:ph type="sldNum" sz="quarter" idx="12"/>
          </p:nvPr>
        </p:nvSpPr>
        <p:spPr/>
        <p:txBody>
          <a:bodyPr/>
          <a:lstStyle/>
          <a:p>
            <a:fld id="{D53CB646-9C68-9A45-BA80-FD674575B784}" type="slidenum">
              <a:rPr lang="en-US" smtClean="0"/>
              <a:pPr/>
              <a:t>9</a:t>
            </a:fld>
            <a:endParaRPr lang="en-US" dirty="0"/>
          </a:p>
        </p:txBody>
      </p:sp>
      <p:sp>
        <p:nvSpPr>
          <p:cNvPr id="5" name="页脚占位符 4"/>
          <p:cNvSpPr>
            <a:spLocks noGrp="1"/>
          </p:cNvSpPr>
          <p:nvPr>
            <p:ph type="ftr" sz="quarter" idx="3"/>
          </p:nvPr>
        </p:nvSpPr>
        <p:spPr/>
        <p:txBody>
          <a:bodyPr/>
          <a:lstStyle/>
          <a:p>
            <a:r>
              <a:rPr lang="en-US" smtClean="0"/>
              <a:t>© Pactera</a:t>
            </a:r>
            <a:r>
              <a:rPr lang="en-US" altLang="zh-CN" smtClean="0"/>
              <a:t>. Confidential. </a:t>
            </a:r>
            <a:r>
              <a:rPr lang="en-US" smtClean="0"/>
              <a:t>All Rights Reserved</a:t>
            </a:r>
            <a:r>
              <a:rPr lang="en-US" altLang="zh-CN" smtClean="0"/>
              <a:t>.</a:t>
            </a:r>
            <a:endParaRPr lang="en-US" dirty="0"/>
          </a:p>
        </p:txBody>
      </p:sp>
      <p:pic>
        <p:nvPicPr>
          <p:cNvPr id="9" name="Picture 2"/>
          <p:cNvPicPr>
            <a:picLocks noChangeAspect="1" noChangeArrowheads="1"/>
          </p:cNvPicPr>
          <p:nvPr/>
        </p:nvPicPr>
        <p:blipFill>
          <a:blip r:embed="rId2" cstate="print"/>
          <a:srcRect/>
          <a:stretch>
            <a:fillRect/>
          </a:stretch>
        </p:blipFill>
        <p:spPr bwMode="auto">
          <a:xfrm>
            <a:off x="3887937" y="1075269"/>
            <a:ext cx="4819031" cy="5072205"/>
          </a:xfrm>
          <a:prstGeom prst="rect">
            <a:avLst/>
          </a:prstGeom>
          <a:noFill/>
          <a:ln w="9525">
            <a:noFill/>
            <a:miter lim="800000"/>
            <a:headEnd/>
            <a:tailEnd/>
          </a:ln>
        </p:spPr>
      </p:pic>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085" y="3519262"/>
            <a:ext cx="3728852" cy="1679770"/>
          </a:xfrm>
          <a:prstGeom prst="rect">
            <a:avLst/>
          </a:prstGeom>
        </p:spPr>
      </p:pic>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384" y="5306170"/>
            <a:ext cx="3747208" cy="1157318"/>
          </a:xfrm>
          <a:prstGeom prst="rect">
            <a:avLst/>
          </a:prstGeom>
        </p:spPr>
      </p:pic>
    </p:spTree>
    <p:extLst>
      <p:ext uri="{BB962C8B-B14F-4D97-AF65-F5344CB8AC3E}">
        <p14:creationId xmlns:p14="http://schemas.microsoft.com/office/powerpoint/2010/main" val="4122036567"/>
      </p:ext>
    </p:extLst>
  </p:cSld>
  <p:clrMapOvr>
    <a:masterClrMapping/>
  </p:clrMapOvr>
  <mc:AlternateContent xmlns:mc="http://schemas.openxmlformats.org/markup-compatibility/2006" xmlns:p14="http://schemas.microsoft.com/office/powerpoint/2010/main">
    <mc:Choice Requires="p14">
      <p:transition spd="slow" p14:dur="800">
        <p:split orient="vert"/>
      </p:transition>
    </mc:Choice>
    <mc:Fallback xmlns="">
      <p:transition spd="slow">
        <p:split orient="vert"/>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Custom 4">
      <a:dk1>
        <a:sysClr val="windowText" lastClr="000000"/>
      </a:dk1>
      <a:lt1>
        <a:sysClr val="window" lastClr="FFFFFF"/>
      </a:lt1>
      <a:dk2>
        <a:srgbClr val="1F497D"/>
      </a:dk2>
      <a:lt2>
        <a:srgbClr val="EEECE1"/>
      </a:lt2>
      <a:accent1>
        <a:srgbClr val="3F7EAA"/>
      </a:accent1>
      <a:accent2>
        <a:srgbClr val="FFA800"/>
      </a:accent2>
      <a:accent3>
        <a:srgbClr val="67A500"/>
      </a:accent3>
      <a:accent4>
        <a:srgbClr val="004281"/>
      </a:accent4>
      <a:accent5>
        <a:srgbClr val="E3173E"/>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Custom 4">
    <a:dk1>
      <a:sysClr val="windowText" lastClr="000000"/>
    </a:dk1>
    <a:lt1>
      <a:sysClr val="window" lastClr="FFFFFF"/>
    </a:lt1>
    <a:dk2>
      <a:srgbClr val="1F497D"/>
    </a:dk2>
    <a:lt2>
      <a:srgbClr val="EEECE1"/>
    </a:lt2>
    <a:accent1>
      <a:srgbClr val="3F7EAA"/>
    </a:accent1>
    <a:accent2>
      <a:srgbClr val="FFA800"/>
    </a:accent2>
    <a:accent3>
      <a:srgbClr val="67A500"/>
    </a:accent3>
    <a:accent4>
      <a:srgbClr val="004281"/>
    </a:accent4>
    <a:accent5>
      <a:srgbClr val="E3173E"/>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6643</TotalTime>
  <Words>3366</Words>
  <Application>Microsoft Office PowerPoint</Application>
  <PresentationFormat>全屏显示(4:3)</PresentationFormat>
  <Paragraphs>479</Paragraphs>
  <Slides>41</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41</vt:i4>
      </vt:variant>
    </vt:vector>
  </HeadingPairs>
  <TitlesOfParts>
    <vt:vector size="43" baseType="lpstr">
      <vt:lpstr>Office Theme</vt:lpstr>
      <vt:lpstr>文档</vt:lpstr>
      <vt:lpstr>SOFA框架</vt:lpstr>
      <vt:lpstr>目录</vt:lpstr>
      <vt:lpstr>基础知识_SOA架构</vt:lpstr>
      <vt:lpstr>基础知识_OSGi</vt:lpstr>
      <vt:lpstr>基础知识_OSGi</vt:lpstr>
      <vt:lpstr>基础知识_OSGi</vt:lpstr>
      <vt:lpstr>基础知识_OSGi_Bundle生命周期</vt:lpstr>
      <vt:lpstr>基础知识_Spring MVC</vt:lpstr>
      <vt:lpstr>基础知识_Spring DM</vt:lpstr>
      <vt:lpstr>基础知识_iBatis</vt:lpstr>
      <vt:lpstr>目录</vt:lpstr>
      <vt:lpstr>初识SOFA</vt:lpstr>
      <vt:lpstr>初识SOFA</vt:lpstr>
      <vt:lpstr>初识SOFA</vt:lpstr>
      <vt:lpstr>初识SOFA</vt:lpstr>
      <vt:lpstr>初识SOFA</vt:lpstr>
      <vt:lpstr>目录</vt:lpstr>
      <vt:lpstr>SOFA实践</vt:lpstr>
      <vt:lpstr>SOFA实践</vt:lpstr>
      <vt:lpstr>SOFA实践</vt:lpstr>
      <vt:lpstr>SOFA实践</vt:lpstr>
      <vt:lpstr>SOFA实践</vt:lpstr>
      <vt:lpstr>SOFA实践</vt:lpstr>
      <vt:lpstr>SOFA实践</vt:lpstr>
      <vt:lpstr>SOFA实践</vt:lpstr>
      <vt:lpstr>SOFA实践</vt:lpstr>
      <vt:lpstr>SOFA实践</vt:lpstr>
      <vt:lpstr>SOFA实践</vt:lpstr>
      <vt:lpstr>SOFA实践</vt:lpstr>
      <vt:lpstr>SOFA实践</vt:lpstr>
      <vt:lpstr>SOFA实践</vt:lpstr>
      <vt:lpstr>目录</vt:lpstr>
      <vt:lpstr>进阶</vt:lpstr>
      <vt:lpstr>进阶</vt:lpstr>
      <vt:lpstr>进阶</vt:lpstr>
      <vt:lpstr>进阶</vt:lpstr>
      <vt:lpstr>进阶</vt:lpstr>
      <vt:lpstr>进阶</vt:lpstr>
      <vt:lpstr>进阶</vt:lpstr>
      <vt:lpstr>目录</vt:lpstr>
      <vt:lpstr>谢谢</vt:lpstr>
    </vt:vector>
  </TitlesOfParts>
  <Company>Rounded Corner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Braden Brook</dc:creator>
  <cp:lastModifiedBy>chailj</cp:lastModifiedBy>
  <cp:revision>744</cp:revision>
  <dcterms:created xsi:type="dcterms:W3CDTF">2012-10-22T17:59:29Z</dcterms:created>
  <dcterms:modified xsi:type="dcterms:W3CDTF">2014-05-21T09:25:53Z</dcterms:modified>
</cp:coreProperties>
</file>