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93" r:id="rId7"/>
    <p:sldId id="397" r:id="rId8"/>
    <p:sldId id="270" r:id="rId9"/>
    <p:sldId id="394" r:id="rId10"/>
    <p:sldId id="396" r:id="rId11"/>
    <p:sldId id="395" r:id="rId12"/>
    <p:sldId id="391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0CBF5-42F6-4885-B5CD-5BB61E74E431}" v="7" dt="2022-03-31T15:04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altese" userId="463308f85976c944" providerId="LiveId" clId="{23E0CBF5-42F6-4885-B5CD-5BB61E74E431}"/>
    <pc:docChg chg="undo redo custSel addSld delSld modSld sldOrd">
      <pc:chgData name="Ivan Maltese" userId="463308f85976c944" providerId="LiveId" clId="{23E0CBF5-42F6-4885-B5CD-5BB61E74E431}" dt="2022-03-31T15:05:22.909" v="3353" actId="2696"/>
      <pc:docMkLst>
        <pc:docMk/>
      </pc:docMkLst>
      <pc:sldChg chg="addSp delSp modSp mod">
        <pc:chgData name="Ivan Maltese" userId="463308f85976c944" providerId="LiveId" clId="{23E0CBF5-42F6-4885-B5CD-5BB61E74E431}" dt="2022-03-31T10:35:58.271" v="1019" actId="1076"/>
        <pc:sldMkLst>
          <pc:docMk/>
          <pc:sldMk cId="3891345585" sldId="270"/>
        </pc:sldMkLst>
        <pc:spChg chg="add del mod">
          <ac:chgData name="Ivan Maltese" userId="463308f85976c944" providerId="LiveId" clId="{23E0CBF5-42F6-4885-B5CD-5BB61E74E431}" dt="2022-03-31T10:26:07.193" v="12" actId="478"/>
          <ac:spMkLst>
            <pc:docMk/>
            <pc:sldMk cId="3891345585" sldId="270"/>
            <ac:spMk id="3" creationId="{7E2D842B-5139-4530-BA42-54125260161C}"/>
          </ac:spMkLst>
        </pc:spChg>
        <pc:spChg chg="add del mod">
          <ac:chgData name="Ivan Maltese" userId="463308f85976c944" providerId="LiveId" clId="{23E0CBF5-42F6-4885-B5CD-5BB61E74E431}" dt="2022-03-31T10:26:10.023" v="14" actId="478"/>
          <ac:spMkLst>
            <pc:docMk/>
            <pc:sldMk cId="3891345585" sldId="270"/>
            <ac:spMk id="5" creationId="{1C4EACCB-16F2-4320-B853-5DF96CF66F37}"/>
          </ac:spMkLst>
        </pc:spChg>
        <pc:spChg chg="mod">
          <ac:chgData name="Ivan Maltese" userId="463308f85976c944" providerId="LiveId" clId="{23E0CBF5-42F6-4885-B5CD-5BB61E74E431}" dt="2022-03-31T10:28:44.003" v="78" actId="14100"/>
          <ac:spMkLst>
            <pc:docMk/>
            <pc:sldMk cId="3891345585" sldId="270"/>
            <ac:spMk id="7" creationId="{4B18D636-CC10-4B1E-AA38-419DCCF2D9C9}"/>
          </ac:spMkLst>
        </pc:spChg>
        <pc:spChg chg="del">
          <ac:chgData name="Ivan Maltese" userId="463308f85976c944" providerId="LiveId" clId="{23E0CBF5-42F6-4885-B5CD-5BB61E74E431}" dt="2022-03-31T10:26:14.759" v="15" actId="478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Ivan Maltese" userId="463308f85976c944" providerId="LiveId" clId="{23E0CBF5-42F6-4885-B5CD-5BB61E74E431}" dt="2022-03-31T10:35:54.863" v="1018" actId="1076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Ivan Maltese" userId="463308f85976c944" providerId="LiveId" clId="{23E0CBF5-42F6-4885-B5CD-5BB61E74E431}" dt="2022-03-31T10:26:05.546" v="11" actId="478"/>
          <ac:spMkLst>
            <pc:docMk/>
            <pc:sldMk cId="3891345585" sldId="270"/>
            <ac:spMk id="11" creationId="{60726BA7-44D6-4116-90E3-38325026EAAD}"/>
          </ac:spMkLst>
        </pc:spChg>
        <pc:spChg chg="del">
          <ac:chgData name="Ivan Maltese" userId="463308f85976c944" providerId="LiveId" clId="{23E0CBF5-42F6-4885-B5CD-5BB61E74E431}" dt="2022-03-31T10:26:08.855" v="13" actId="478"/>
          <ac:spMkLst>
            <pc:docMk/>
            <pc:sldMk cId="3891345585" sldId="270"/>
            <ac:spMk id="12" creationId="{7FB7F30B-2A84-4C44-BC5A-E826ED6E74A2}"/>
          </ac:spMkLst>
        </pc:spChg>
        <pc:spChg chg="add del mod">
          <ac:chgData name="Ivan Maltese" userId="463308f85976c944" providerId="LiveId" clId="{23E0CBF5-42F6-4885-B5CD-5BB61E74E431}" dt="2022-03-31T10:26:16.424" v="16" actId="478"/>
          <ac:spMkLst>
            <pc:docMk/>
            <pc:sldMk cId="3891345585" sldId="270"/>
            <ac:spMk id="13" creationId="{945820B4-93D7-4C07-9F4B-EDE2FC2FD43C}"/>
          </ac:spMkLst>
        </pc:spChg>
        <pc:spChg chg="add mod">
          <ac:chgData name="Ivan Maltese" userId="463308f85976c944" providerId="LiveId" clId="{23E0CBF5-42F6-4885-B5CD-5BB61E74E431}" dt="2022-03-31T10:35:58.271" v="1019" actId="1076"/>
          <ac:spMkLst>
            <pc:docMk/>
            <pc:sldMk cId="3891345585" sldId="270"/>
            <ac:spMk id="18" creationId="{1E697330-AE30-4270-A9AA-C837FC7542D4}"/>
          </ac:spMkLst>
        </pc:spChg>
      </pc:sldChg>
      <pc:sldChg chg="del ord">
        <pc:chgData name="Ivan Maltese" userId="463308f85976c944" providerId="LiveId" clId="{23E0CBF5-42F6-4885-B5CD-5BB61E74E431}" dt="2022-03-31T15:05:22.909" v="3353" actId="2696"/>
        <pc:sldMkLst>
          <pc:docMk/>
          <pc:sldMk cId="2624630061" sldId="272"/>
        </pc:sldMkLst>
      </pc:sldChg>
      <pc:sldChg chg="addSp delSp modSp del mod">
        <pc:chgData name="Ivan Maltese" userId="463308f85976c944" providerId="LiveId" clId="{23E0CBF5-42F6-4885-B5CD-5BB61E74E431}" dt="2022-03-31T14:44:41.575" v="1542" actId="2696"/>
        <pc:sldMkLst>
          <pc:docMk/>
          <pc:sldMk cId="1420547054" sldId="281"/>
        </pc:sldMkLst>
        <pc:spChg chg="add del mod">
          <ac:chgData name="Ivan Maltese" userId="463308f85976c944" providerId="LiveId" clId="{23E0CBF5-42F6-4885-B5CD-5BB61E74E431}" dt="2022-03-31T14:43:58.188" v="1519" actId="478"/>
          <ac:spMkLst>
            <pc:docMk/>
            <pc:sldMk cId="1420547054" sldId="281"/>
            <ac:spMk id="3" creationId="{D4E76268-8202-4BDB-9184-15EF2CF47898}"/>
          </ac:spMkLst>
        </pc:spChg>
        <pc:spChg chg="add del mod">
          <ac:chgData name="Ivan Maltese" userId="463308f85976c944" providerId="LiveId" clId="{23E0CBF5-42F6-4885-B5CD-5BB61E74E431}" dt="2022-03-31T14:43:55.749" v="1518" actId="478"/>
          <ac:spMkLst>
            <pc:docMk/>
            <pc:sldMk cId="1420547054" sldId="281"/>
            <ac:spMk id="5" creationId="{C3FFD7DD-AC32-4357-A25A-F86A34DFBDC4}"/>
          </ac:spMkLst>
        </pc:spChg>
        <pc:spChg chg="mod">
          <ac:chgData name="Ivan Maltese" userId="463308f85976c944" providerId="LiveId" clId="{23E0CBF5-42F6-4885-B5CD-5BB61E74E431}" dt="2022-03-31T10:36:37.944" v="1026" actId="20577"/>
          <ac:spMkLst>
            <pc:docMk/>
            <pc:sldMk cId="1420547054" sldId="281"/>
            <ac:spMk id="7" creationId="{47788B34-4190-4916-9048-47720EA5ABF1}"/>
          </ac:spMkLst>
        </pc:spChg>
        <pc:spChg chg="del">
          <ac:chgData name="Ivan Maltese" userId="463308f85976c944" providerId="LiveId" clId="{23E0CBF5-42F6-4885-B5CD-5BB61E74E431}" dt="2022-03-31T14:43:33.001" v="1515" actId="478"/>
          <ac:spMkLst>
            <pc:docMk/>
            <pc:sldMk cId="1420547054" sldId="281"/>
            <ac:spMk id="8" creationId="{ABA415A0-3B77-43FB-A408-5F1DA4B0AAFA}"/>
          </ac:spMkLst>
        </pc:spChg>
        <pc:spChg chg="mod">
          <ac:chgData name="Ivan Maltese" userId="463308f85976c944" providerId="LiveId" clId="{23E0CBF5-42F6-4885-B5CD-5BB61E74E431}" dt="2022-03-31T14:44:30.780" v="1541" actId="20577"/>
          <ac:spMkLst>
            <pc:docMk/>
            <pc:sldMk cId="1420547054" sldId="281"/>
            <ac:spMk id="9" creationId="{8598ECEC-4413-4244-8F21-0076EC511806}"/>
          </ac:spMkLst>
        </pc:spChg>
        <pc:spChg chg="del mod">
          <ac:chgData name="Ivan Maltese" userId="463308f85976c944" providerId="LiveId" clId="{23E0CBF5-42F6-4885-B5CD-5BB61E74E431}" dt="2022-03-31T14:44:07.444" v="1526" actId="478"/>
          <ac:spMkLst>
            <pc:docMk/>
            <pc:sldMk cId="1420547054" sldId="281"/>
            <ac:spMk id="10" creationId="{34A9BC34-CFDB-4D7A-8D6C-1CE608D0909F}"/>
          </ac:spMkLst>
        </pc:spChg>
        <pc:spChg chg="del">
          <ac:chgData name="Ivan Maltese" userId="463308f85976c944" providerId="LiveId" clId="{23E0CBF5-42F6-4885-B5CD-5BB61E74E431}" dt="2022-03-31T14:44:09.865" v="1528" actId="478"/>
          <ac:spMkLst>
            <pc:docMk/>
            <pc:sldMk cId="1420547054" sldId="281"/>
            <ac:spMk id="11" creationId="{1D014E48-5DD9-49CE-AD5B-0FEF69204F68}"/>
          </ac:spMkLst>
        </pc:spChg>
        <pc:spChg chg="del mod">
          <ac:chgData name="Ivan Maltese" userId="463308f85976c944" providerId="LiveId" clId="{23E0CBF5-42F6-4885-B5CD-5BB61E74E431}" dt="2022-03-31T14:44:01.401" v="1522" actId="478"/>
          <ac:spMkLst>
            <pc:docMk/>
            <pc:sldMk cId="1420547054" sldId="281"/>
            <ac:spMk id="12" creationId="{3A63626D-0E6E-4023-ABFC-A744C9862159}"/>
          </ac:spMkLst>
        </pc:spChg>
        <pc:spChg chg="del mod">
          <ac:chgData name="Ivan Maltese" userId="463308f85976c944" providerId="LiveId" clId="{23E0CBF5-42F6-4885-B5CD-5BB61E74E431}" dt="2022-03-31T14:43:54.060" v="1517" actId="478"/>
          <ac:spMkLst>
            <pc:docMk/>
            <pc:sldMk cId="1420547054" sldId="281"/>
            <ac:spMk id="13" creationId="{258E9390-685C-4BAD-BFAD-EC56E81C4745}"/>
          </ac:spMkLst>
        </pc:spChg>
        <pc:spChg chg="add del mod">
          <ac:chgData name="Ivan Maltese" userId="463308f85976c944" providerId="LiveId" clId="{23E0CBF5-42F6-4885-B5CD-5BB61E74E431}" dt="2022-03-31T14:44:04.238" v="1523" actId="478"/>
          <ac:spMkLst>
            <pc:docMk/>
            <pc:sldMk cId="1420547054" sldId="281"/>
            <ac:spMk id="14" creationId="{9FA32512-87CD-4E35-AC5D-45896B496A04}"/>
          </ac:spMkLst>
        </pc:spChg>
        <pc:spChg chg="add del mod">
          <ac:chgData name="Ivan Maltese" userId="463308f85976c944" providerId="LiveId" clId="{23E0CBF5-42F6-4885-B5CD-5BB61E74E431}" dt="2022-03-31T14:44:08.671" v="1527" actId="478"/>
          <ac:spMkLst>
            <pc:docMk/>
            <pc:sldMk cId="1420547054" sldId="281"/>
            <ac:spMk id="17" creationId="{AFEE0C5A-9551-4A57-AF6E-027CE44199EA}"/>
          </ac:spMkLst>
        </pc:spChg>
        <pc:spChg chg="add del mod">
          <ac:chgData name="Ivan Maltese" userId="463308f85976c944" providerId="LiveId" clId="{23E0CBF5-42F6-4885-B5CD-5BB61E74E431}" dt="2022-03-31T14:44:10.895" v="1530" actId="478"/>
          <ac:spMkLst>
            <pc:docMk/>
            <pc:sldMk cId="1420547054" sldId="281"/>
            <ac:spMk id="19" creationId="{52AA4E8A-2987-4ABE-ABEE-68A1E04A3EC4}"/>
          </ac:spMkLst>
        </pc:spChg>
      </pc:sldChg>
      <pc:sldChg chg="addSp delSp modSp mod">
        <pc:chgData name="Ivan Maltese" userId="463308f85976c944" providerId="LiveId" clId="{23E0CBF5-42F6-4885-B5CD-5BB61E74E431}" dt="2022-03-31T15:04:52.466" v="3352" actId="1076"/>
        <pc:sldMkLst>
          <pc:docMk/>
          <pc:sldMk cId="3247798845" sldId="391"/>
        </pc:sldMkLst>
        <pc:spChg chg="add del mod">
          <ac:chgData name="Ivan Maltese" userId="463308f85976c944" providerId="LiveId" clId="{23E0CBF5-42F6-4885-B5CD-5BB61E74E431}" dt="2022-03-31T15:04:15.666" v="3345" actId="478"/>
          <ac:spMkLst>
            <pc:docMk/>
            <pc:sldMk cId="3247798845" sldId="391"/>
            <ac:spMk id="3" creationId="{8CC92889-60C4-4D4F-90C7-3571B485466F}"/>
          </ac:spMkLst>
        </pc:spChg>
        <pc:spChg chg="add del mod">
          <ac:chgData name="Ivan Maltese" userId="463308f85976c944" providerId="LiveId" clId="{23E0CBF5-42F6-4885-B5CD-5BB61E74E431}" dt="2022-03-31T15:04:16.545" v="3346" actId="478"/>
          <ac:spMkLst>
            <pc:docMk/>
            <pc:sldMk cId="3247798845" sldId="391"/>
            <ac:spMk id="5" creationId="{CAEABEA6-AC7A-4782-BB7C-049DEDB25543}"/>
          </ac:spMkLst>
        </pc:spChg>
        <pc:spChg chg="mod">
          <ac:chgData name="Ivan Maltese" userId="463308f85976c944" providerId="LiveId" clId="{23E0CBF5-42F6-4885-B5CD-5BB61E74E431}" dt="2022-03-31T15:03:47.095" v="3340" actId="404"/>
          <ac:spMkLst>
            <pc:docMk/>
            <pc:sldMk cId="3247798845" sldId="391"/>
            <ac:spMk id="23" creationId="{8E5E4638-9BCB-4C2E-914F-CC868E2020D5}"/>
          </ac:spMkLst>
        </pc:spChg>
        <pc:picChg chg="add mod">
          <ac:chgData name="Ivan Maltese" userId="463308f85976c944" providerId="LiveId" clId="{23E0CBF5-42F6-4885-B5CD-5BB61E74E431}" dt="2022-03-31T15:04:52.466" v="3352" actId="1076"/>
          <ac:picMkLst>
            <pc:docMk/>
            <pc:sldMk cId="3247798845" sldId="391"/>
            <ac:picMk id="7" creationId="{B9A6194D-EE6C-4A1E-99D1-6EAFBF882D34}"/>
          </ac:picMkLst>
        </pc:picChg>
        <pc:picChg chg="add del mod">
          <ac:chgData name="Ivan Maltese" userId="463308f85976c944" providerId="LiveId" clId="{23E0CBF5-42F6-4885-B5CD-5BB61E74E431}" dt="2022-03-31T15:04:44.562" v="3350" actId="478"/>
          <ac:picMkLst>
            <pc:docMk/>
            <pc:sldMk cId="3247798845" sldId="391"/>
            <ac:picMk id="8" creationId="{BC896EF4-7093-4C54-A0CE-E821719F3224}"/>
          </ac:picMkLst>
        </pc:picChg>
        <pc:picChg chg="del">
          <ac:chgData name="Ivan Maltese" userId="463308f85976c944" providerId="LiveId" clId="{23E0CBF5-42F6-4885-B5CD-5BB61E74E431}" dt="2022-03-31T15:04:13.060" v="3343" actId="478"/>
          <ac:picMkLst>
            <pc:docMk/>
            <pc:sldMk cId="3247798845" sldId="391"/>
            <ac:picMk id="27" creationId="{9E660784-34E2-4CDA-926A-DDD6AAF35046}"/>
          </ac:picMkLst>
        </pc:picChg>
        <pc:picChg chg="del">
          <ac:chgData name="Ivan Maltese" userId="463308f85976c944" providerId="LiveId" clId="{23E0CBF5-42F6-4885-B5CD-5BB61E74E431}" dt="2022-03-31T15:04:14.505" v="3344" actId="478"/>
          <ac:picMkLst>
            <pc:docMk/>
            <pc:sldMk cId="3247798845" sldId="391"/>
            <ac:picMk id="33" creationId="{48106962-23C6-4DFE-BB3A-E5FFF03F38CE}"/>
          </ac:picMkLst>
        </pc:picChg>
      </pc:sldChg>
      <pc:sldChg chg="del">
        <pc:chgData name="Ivan Maltese" userId="463308f85976c944" providerId="LiveId" clId="{23E0CBF5-42F6-4885-B5CD-5BB61E74E431}" dt="2022-03-31T10:03:50.718" v="1" actId="2696"/>
        <pc:sldMkLst>
          <pc:docMk/>
          <pc:sldMk cId="3990051541" sldId="392"/>
        </pc:sldMkLst>
      </pc:sldChg>
      <pc:sldChg chg="modSp">
        <pc:chgData name="Ivan Maltese" userId="463308f85976c944" providerId="LiveId" clId="{23E0CBF5-42F6-4885-B5CD-5BB61E74E431}" dt="2022-03-31T10:03:36.004" v="0" actId="1076"/>
        <pc:sldMkLst>
          <pc:docMk/>
          <pc:sldMk cId="2394742963" sldId="393"/>
        </pc:sldMkLst>
        <pc:picChg chg="mod">
          <ac:chgData name="Ivan Maltese" userId="463308f85976c944" providerId="LiveId" clId="{23E0CBF5-42F6-4885-B5CD-5BB61E74E431}" dt="2022-03-31T10:03:36.004" v="0" actId="1076"/>
          <ac:picMkLst>
            <pc:docMk/>
            <pc:sldMk cId="2394742963" sldId="393"/>
            <ac:picMk id="14" creationId="{C45AE234-A6D2-4811-9D00-5BA731B844B3}"/>
          </ac:picMkLst>
        </pc:picChg>
        <pc:picChg chg="mod">
          <ac:chgData name="Ivan Maltese" userId="463308f85976c944" providerId="LiveId" clId="{23E0CBF5-42F6-4885-B5CD-5BB61E74E431}" dt="2022-03-31T10:03:36.004" v="0" actId="1076"/>
          <ac:picMkLst>
            <pc:docMk/>
            <pc:sldMk cId="2394742963" sldId="393"/>
            <ac:picMk id="15" creationId="{496F0645-843C-48A7-A3B6-34DEE8F152E6}"/>
          </ac:picMkLst>
        </pc:picChg>
        <pc:picChg chg="mod">
          <ac:chgData name="Ivan Maltese" userId="463308f85976c944" providerId="LiveId" clId="{23E0CBF5-42F6-4885-B5CD-5BB61E74E431}" dt="2022-03-31T10:03:36.004" v="0" actId="1076"/>
          <ac:picMkLst>
            <pc:docMk/>
            <pc:sldMk cId="2394742963" sldId="393"/>
            <ac:picMk id="17" creationId="{B665FF09-4211-4A69-AB88-7F4E3BCCED1D}"/>
          </ac:picMkLst>
        </pc:picChg>
      </pc:sldChg>
      <pc:sldChg chg="addSp delSp modSp add mod">
        <pc:chgData name="Ivan Maltese" userId="463308f85976c944" providerId="LiveId" clId="{23E0CBF5-42F6-4885-B5CD-5BB61E74E431}" dt="2022-03-31T14:39:50.148" v="1514" actId="1076"/>
        <pc:sldMkLst>
          <pc:docMk/>
          <pc:sldMk cId="3973874552" sldId="394"/>
        </pc:sldMkLst>
        <pc:spChg chg="add del mod">
          <ac:chgData name="Ivan Maltese" userId="463308f85976c944" providerId="LiveId" clId="{23E0CBF5-42F6-4885-B5CD-5BB61E74E431}" dt="2022-03-31T14:39:43.277" v="1513" actId="478"/>
          <ac:spMkLst>
            <pc:docMk/>
            <pc:sldMk cId="3973874552" sldId="394"/>
            <ac:spMk id="3" creationId="{3E2F5FED-473E-4123-9136-8CB21AE9BA52}"/>
          </ac:spMkLst>
        </pc:spChg>
        <pc:spChg chg="mod">
          <ac:chgData name="Ivan Maltese" userId="463308f85976c944" providerId="LiveId" clId="{23E0CBF5-42F6-4885-B5CD-5BB61E74E431}" dt="2022-03-31T12:51:16.130" v="1037" actId="20577"/>
          <ac:spMkLst>
            <pc:docMk/>
            <pc:sldMk cId="3973874552" sldId="394"/>
            <ac:spMk id="7" creationId="{4B18D636-CC10-4B1E-AA38-419DCCF2D9C9}"/>
          </ac:spMkLst>
        </pc:spChg>
        <pc:spChg chg="del mod">
          <ac:chgData name="Ivan Maltese" userId="463308f85976c944" providerId="LiveId" clId="{23E0CBF5-42F6-4885-B5CD-5BB61E74E431}" dt="2022-03-31T14:39:40.419" v="1512" actId="478"/>
          <ac:spMkLst>
            <pc:docMk/>
            <pc:sldMk cId="3973874552" sldId="394"/>
            <ac:spMk id="10" creationId="{1DB251F7-EBE7-46AC-A920-FFE2C5AF68EA}"/>
          </ac:spMkLst>
        </pc:spChg>
        <pc:spChg chg="mod">
          <ac:chgData name="Ivan Maltese" userId="463308f85976c944" providerId="LiveId" clId="{23E0CBF5-42F6-4885-B5CD-5BB61E74E431}" dt="2022-03-31T14:39:50.148" v="1514" actId="1076"/>
          <ac:spMkLst>
            <pc:docMk/>
            <pc:sldMk cId="3973874552" sldId="394"/>
            <ac:spMk id="18" creationId="{1E697330-AE30-4270-A9AA-C837FC7542D4}"/>
          </ac:spMkLst>
        </pc:spChg>
      </pc:sldChg>
      <pc:sldChg chg="modSp add mod">
        <pc:chgData name="Ivan Maltese" userId="463308f85976c944" providerId="LiveId" clId="{23E0CBF5-42F6-4885-B5CD-5BB61E74E431}" dt="2022-03-31T14:52:47.210" v="2399" actId="1076"/>
        <pc:sldMkLst>
          <pc:docMk/>
          <pc:sldMk cId="3457118683" sldId="395"/>
        </pc:sldMkLst>
        <pc:spChg chg="mod">
          <ac:chgData name="Ivan Maltese" userId="463308f85976c944" providerId="LiveId" clId="{23E0CBF5-42F6-4885-B5CD-5BB61E74E431}" dt="2022-03-31T14:45:39.834" v="1606" actId="20577"/>
          <ac:spMkLst>
            <pc:docMk/>
            <pc:sldMk cId="3457118683" sldId="395"/>
            <ac:spMk id="7" creationId="{4B18D636-CC10-4B1E-AA38-419DCCF2D9C9}"/>
          </ac:spMkLst>
        </pc:spChg>
        <pc:spChg chg="mod">
          <ac:chgData name="Ivan Maltese" userId="463308f85976c944" providerId="LiveId" clId="{23E0CBF5-42F6-4885-B5CD-5BB61E74E431}" dt="2022-03-31T14:52:43.273" v="2398" actId="1076"/>
          <ac:spMkLst>
            <pc:docMk/>
            <pc:sldMk cId="3457118683" sldId="395"/>
            <ac:spMk id="10" creationId="{1DB251F7-EBE7-46AC-A920-FFE2C5AF68EA}"/>
          </ac:spMkLst>
        </pc:spChg>
        <pc:spChg chg="mod">
          <ac:chgData name="Ivan Maltese" userId="463308f85976c944" providerId="LiveId" clId="{23E0CBF5-42F6-4885-B5CD-5BB61E74E431}" dt="2022-03-31T14:52:47.210" v="2399" actId="1076"/>
          <ac:spMkLst>
            <pc:docMk/>
            <pc:sldMk cId="3457118683" sldId="395"/>
            <ac:spMk id="18" creationId="{1E697330-AE30-4270-A9AA-C837FC7542D4}"/>
          </ac:spMkLst>
        </pc:spChg>
      </pc:sldChg>
      <pc:sldChg chg="addSp modSp add mod ord">
        <pc:chgData name="Ivan Maltese" userId="463308f85976c944" providerId="LiveId" clId="{23E0CBF5-42F6-4885-B5CD-5BB61E74E431}" dt="2022-03-31T14:58:44.471" v="3177" actId="1076"/>
        <pc:sldMkLst>
          <pc:docMk/>
          <pc:sldMk cId="1763981171" sldId="396"/>
        </pc:sldMkLst>
        <pc:spChg chg="mod">
          <ac:chgData name="Ivan Maltese" userId="463308f85976c944" providerId="LiveId" clId="{23E0CBF5-42F6-4885-B5CD-5BB61E74E431}" dt="2022-03-31T14:53:13.914" v="2412" actId="20577"/>
          <ac:spMkLst>
            <pc:docMk/>
            <pc:sldMk cId="1763981171" sldId="396"/>
            <ac:spMk id="7" creationId="{4B18D636-CC10-4B1E-AA38-419DCCF2D9C9}"/>
          </ac:spMkLst>
        </pc:spChg>
        <pc:spChg chg="mod">
          <ac:chgData name="Ivan Maltese" userId="463308f85976c944" providerId="LiveId" clId="{23E0CBF5-42F6-4885-B5CD-5BB61E74E431}" dt="2022-03-31T14:58:01.285" v="3173" actId="14100"/>
          <ac:spMkLst>
            <pc:docMk/>
            <pc:sldMk cId="1763981171" sldId="396"/>
            <ac:spMk id="10" creationId="{1DB251F7-EBE7-46AC-A920-FFE2C5AF68EA}"/>
          </ac:spMkLst>
        </pc:spChg>
        <pc:spChg chg="mod">
          <ac:chgData name="Ivan Maltese" userId="463308f85976c944" providerId="LiveId" clId="{23E0CBF5-42F6-4885-B5CD-5BB61E74E431}" dt="2022-03-31T14:56:16.114" v="2917" actId="20577"/>
          <ac:spMkLst>
            <pc:docMk/>
            <pc:sldMk cId="1763981171" sldId="396"/>
            <ac:spMk id="18" creationId="{1E697330-AE30-4270-A9AA-C837FC7542D4}"/>
          </ac:spMkLst>
        </pc:spChg>
        <pc:picChg chg="add mod">
          <ac:chgData name="Ivan Maltese" userId="463308f85976c944" providerId="LiveId" clId="{23E0CBF5-42F6-4885-B5CD-5BB61E74E431}" dt="2022-03-31T14:58:44.471" v="3177" actId="1076"/>
          <ac:picMkLst>
            <pc:docMk/>
            <pc:sldMk cId="1763981171" sldId="396"/>
            <ac:picMk id="2" creationId="{5C12AF8C-F990-4C82-A667-B8FEC3B6A2BF}"/>
          </ac:picMkLst>
        </pc:picChg>
      </pc:sldChg>
      <pc:sldChg chg="modSp add mod ord">
        <pc:chgData name="Ivan Maltese" userId="463308f85976c944" providerId="LiveId" clId="{23E0CBF5-42F6-4885-B5CD-5BB61E74E431}" dt="2022-03-31T15:01:18.755" v="3234" actId="242"/>
        <pc:sldMkLst>
          <pc:docMk/>
          <pc:sldMk cId="1744133272" sldId="397"/>
        </pc:sldMkLst>
        <pc:spChg chg="mod">
          <ac:chgData name="Ivan Maltese" userId="463308f85976c944" providerId="LiveId" clId="{23E0CBF5-42F6-4885-B5CD-5BB61E74E431}" dt="2022-03-31T15:00:54.851" v="3232" actId="20577"/>
          <ac:spMkLst>
            <pc:docMk/>
            <pc:sldMk cId="1744133272" sldId="397"/>
            <ac:spMk id="7" creationId="{4B18D636-CC10-4B1E-AA38-419DCCF2D9C9}"/>
          </ac:spMkLst>
        </pc:spChg>
        <pc:spChg chg="mod">
          <ac:chgData name="Ivan Maltese" userId="463308f85976c944" providerId="LiveId" clId="{23E0CBF5-42F6-4885-B5CD-5BB61E74E431}" dt="2022-03-31T15:01:18.755" v="3234" actId="242"/>
          <ac:spMkLst>
            <pc:docMk/>
            <pc:sldMk cId="1744133272" sldId="397"/>
            <ac:spMk id="10" creationId="{1DB251F7-EBE7-46AC-A920-FFE2C5AF68EA}"/>
          </ac:spMkLst>
        </pc:spChg>
        <pc:spChg chg="mod">
          <ac:chgData name="Ivan Maltese" userId="463308f85976c944" providerId="LiveId" clId="{23E0CBF5-42F6-4885-B5CD-5BB61E74E431}" dt="2022-03-31T14:59:42.163" v="3202" actId="20577"/>
          <ac:spMkLst>
            <pc:docMk/>
            <pc:sldMk cId="1744133272" sldId="397"/>
            <ac:spMk id="18" creationId="{1E697330-AE30-4270-A9AA-C837FC754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31/03/2022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31/03/2022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40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21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90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31/03/2022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60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van.maltese@si2001.i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2236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/>
              <a:t>Gestione workflows con </a:t>
            </a:r>
            <a:r>
              <a:rPr lang="it-IT" sz="4400" dirty="0" err="1"/>
              <a:t>Temporal</a:t>
            </a:r>
            <a:endParaRPr lang="it-IT" sz="4400" dirty="0"/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940467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Ivan Maltese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D0831E-86CC-46BC-B512-2735C1AB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563" y="399081"/>
            <a:ext cx="1378375" cy="16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401494"/>
            <a:ext cx="4658064" cy="910070"/>
          </a:xfrm>
        </p:spPr>
        <p:txBody>
          <a:bodyPr rtlCol="0"/>
          <a:lstStyle/>
          <a:p>
            <a:pPr rtl="0"/>
            <a:r>
              <a:rPr lang="it-IT" dirty="0"/>
              <a:t>Cos’è </a:t>
            </a:r>
            <a:r>
              <a:rPr lang="it-IT" dirty="0" err="1"/>
              <a:t>Temporal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11" y="1596771"/>
            <a:ext cx="4658064" cy="3415519"/>
          </a:xfrm>
        </p:spPr>
        <p:txBody>
          <a:bodyPr rtlCol="0"/>
          <a:lstStyle/>
          <a:p>
            <a:pPr algn="ctr" rtl="0"/>
            <a:r>
              <a:rPr lang="it-IT" dirty="0" err="1"/>
              <a:t>Temporal</a:t>
            </a:r>
            <a:r>
              <a:rPr lang="it-IT" dirty="0"/>
              <a:t> è un motore di workflow, ovvero uno strumento che ci permette di gestire un insieme di attività necessarie per completare un processo più complesso.</a:t>
            </a:r>
          </a:p>
          <a:p>
            <a:pPr algn="ctr" rtl="0"/>
            <a:r>
              <a:rPr lang="it-IT" dirty="0"/>
              <a:t>Es. Trasferimento di beni, trasformazione di documenti etc.</a:t>
            </a:r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it-IT" dirty="0"/>
              <a:t>Perché usare </a:t>
            </a:r>
            <a:r>
              <a:rPr lang="it-IT" dirty="0" err="1"/>
              <a:t>Temporal</a:t>
            </a:r>
            <a:r>
              <a:rPr lang="it-IT" dirty="0"/>
              <a:t>?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algn="ctr" rtl="0"/>
            <a:r>
              <a:rPr lang="it-IT" dirty="0"/>
              <a:t>PRINCIPALI VANTAGGI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Affidabilità</a:t>
            </a:r>
          </a:p>
          <a:p>
            <a:pPr rtl="0"/>
            <a:r>
              <a:rPr lang="it-IT" dirty="0"/>
              <a:t>Semplicità d’uso</a:t>
            </a:r>
          </a:p>
          <a:p>
            <a:pPr rtl="0"/>
            <a:r>
              <a:rPr lang="it-IT" dirty="0"/>
              <a:t>Facile da monitorare</a:t>
            </a:r>
          </a:p>
          <a:p>
            <a:pPr rtl="0"/>
            <a:r>
              <a:rPr lang="it-IT" dirty="0"/>
              <a:t>Scalabilità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algn="ctr" rtl="0"/>
            <a:r>
              <a:rPr lang="it-IT" dirty="0"/>
              <a:t>BRAND NOTI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algn="ctr" rtl="0"/>
            <a:r>
              <a:rPr lang="it-IT" dirty="0"/>
              <a:t>LINGUAGGI SUPPORTATI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Java</a:t>
            </a:r>
          </a:p>
          <a:p>
            <a:pPr lvl="0" rtl="0"/>
            <a:r>
              <a:rPr lang="it-IT" dirty="0"/>
              <a:t>Go</a:t>
            </a:r>
          </a:p>
          <a:p>
            <a:pPr lvl="0" rtl="0"/>
            <a:r>
              <a:rPr lang="it-IT" dirty="0"/>
              <a:t>PHP</a:t>
            </a:r>
          </a:p>
          <a:p>
            <a:pPr lvl="0" rtl="0"/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4" name="Picture 2" descr="Netflix logo">
            <a:extLst>
              <a:ext uri="{FF2B5EF4-FFF2-40B4-BE49-F238E27FC236}">
                <a16:creationId xmlns:a16="http://schemas.microsoft.com/office/drawing/2014/main" id="{C45AE234-A6D2-4811-9D00-5BA731B8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55" y="2427370"/>
            <a:ext cx="1643960" cy="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oinbase logo">
            <a:extLst>
              <a:ext uri="{FF2B5EF4-FFF2-40B4-BE49-F238E27FC236}">
                <a16:creationId xmlns:a16="http://schemas.microsoft.com/office/drawing/2014/main" id="{496F0645-843C-48A7-A3B6-34DEE8F1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5" y="3200585"/>
            <a:ext cx="1797260" cy="6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Box logo">
            <a:extLst>
              <a:ext uri="{FF2B5EF4-FFF2-40B4-BE49-F238E27FC236}">
                <a16:creationId xmlns:a16="http://schemas.microsoft.com/office/drawing/2014/main" id="{B665FF09-4211-4A69-AB88-7F4E3BCC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07" y="3705591"/>
            <a:ext cx="640470" cy="6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7551" cy="740792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Temporal</a:t>
            </a:r>
            <a:r>
              <a:rPr lang="it-IT" dirty="0"/>
              <a:t> Server (Docker)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22" y="1897938"/>
            <a:ext cx="10941156" cy="3183856"/>
          </a:xfrm>
        </p:spPr>
        <p:txBody>
          <a:bodyPr rtlCol="0" anchor="ctr"/>
          <a:lstStyle/>
          <a:p>
            <a:pPr rtl="0"/>
            <a:r>
              <a:rPr lang="en-US" b="1" dirty="0"/>
              <a:t>git clone https://github.com/temporalio/docker-compose.git</a:t>
            </a:r>
          </a:p>
          <a:p>
            <a:pPr rtl="0"/>
            <a:r>
              <a:rPr lang="en-US" b="1" dirty="0"/>
              <a:t>cd  docker-compose</a:t>
            </a:r>
          </a:p>
          <a:p>
            <a:pPr rtl="0"/>
            <a:r>
              <a:rPr lang="en-US" b="1" dirty="0"/>
              <a:t>docker-compose up</a:t>
            </a:r>
            <a:endParaRPr lang="it-IT" b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1E697330-AE30-4270-A9AA-C837FC7542D4}"/>
              </a:ext>
            </a:extLst>
          </p:cNvPr>
          <p:cNvSpPr txBox="1">
            <a:spLocks/>
          </p:cNvSpPr>
          <p:nvPr/>
        </p:nvSpPr>
        <p:spPr>
          <a:xfrm>
            <a:off x="625422" y="1394349"/>
            <a:ext cx="10941156" cy="148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41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7551" cy="74079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Workflow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22" y="3153597"/>
            <a:ext cx="10941156" cy="3183856"/>
          </a:xfrm>
        </p:spPr>
        <p:txBody>
          <a:bodyPr rtlCol="0"/>
          <a:lstStyle/>
          <a:p>
            <a:pPr rtl="0"/>
            <a:r>
              <a:rPr lang="it-IT" b="1" dirty="0"/>
              <a:t>Workflow Definition </a:t>
            </a:r>
            <a:r>
              <a:rPr lang="it-IT" dirty="0"/>
              <a:t>ovvero il source code del nostro workflow;</a:t>
            </a:r>
            <a:endParaRPr lang="it-IT" b="1" dirty="0"/>
          </a:p>
          <a:p>
            <a:pPr rtl="0"/>
            <a:r>
              <a:rPr lang="it-IT" b="1" dirty="0"/>
              <a:t>Workflow </a:t>
            </a:r>
            <a:r>
              <a:rPr lang="it-IT" b="1" dirty="0" err="1"/>
              <a:t>Type</a:t>
            </a:r>
            <a:r>
              <a:rPr lang="it-IT" b="1" dirty="0"/>
              <a:t> </a:t>
            </a:r>
            <a:r>
              <a:rPr lang="it-IT" dirty="0"/>
              <a:t>ovvero come </a:t>
            </a:r>
            <a:r>
              <a:rPr lang="it-IT" dirty="0" err="1"/>
              <a:t>Temporal</a:t>
            </a:r>
            <a:r>
              <a:rPr lang="it-IT" dirty="0"/>
              <a:t> etichetta e identifica il nostro Workflow Definition;</a:t>
            </a:r>
          </a:p>
          <a:p>
            <a:pPr rtl="0"/>
            <a:r>
              <a:rPr lang="it-IT" b="1" dirty="0"/>
              <a:t>Workflow </a:t>
            </a:r>
            <a:r>
              <a:rPr lang="it-IT" b="1" dirty="0" err="1"/>
              <a:t>Execution</a:t>
            </a:r>
            <a:r>
              <a:rPr lang="it-IT" b="1" dirty="0"/>
              <a:t> </a:t>
            </a:r>
            <a:r>
              <a:rPr lang="it-IT" dirty="0"/>
              <a:t> in pratica le istanze del nostro workflow su </a:t>
            </a:r>
            <a:r>
              <a:rPr lang="it-IT" dirty="0" err="1"/>
              <a:t>Temporal</a:t>
            </a:r>
            <a:r>
              <a:rPr lang="it-IT" dirty="0"/>
              <a:t>, definibili come </a:t>
            </a:r>
            <a:r>
              <a:rPr lang="it-IT" dirty="0" err="1"/>
              <a:t>Reentrant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, ovvero processi </a:t>
            </a:r>
            <a:r>
              <a:rPr lang="it-IT" b="1" dirty="0" err="1"/>
              <a:t>resumable</a:t>
            </a:r>
            <a:r>
              <a:rPr lang="it-IT" b="1" dirty="0"/>
              <a:t>, </a:t>
            </a:r>
            <a:r>
              <a:rPr lang="it-IT" b="1" dirty="0" err="1"/>
              <a:t>recoverable</a:t>
            </a:r>
            <a:r>
              <a:rPr lang="it-IT" b="1" dirty="0"/>
              <a:t> e </a:t>
            </a:r>
            <a:r>
              <a:rPr lang="it-IT" b="1" dirty="0" err="1"/>
              <a:t>reactive</a:t>
            </a:r>
            <a:r>
              <a:rPr lang="it-IT" dirty="0"/>
              <a:t>;</a:t>
            </a:r>
            <a:endParaRPr lang="it-IT" b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1E697330-AE30-4270-A9AA-C837FC7542D4}"/>
              </a:ext>
            </a:extLst>
          </p:cNvPr>
          <p:cNvSpPr txBox="1">
            <a:spLocks/>
          </p:cNvSpPr>
          <p:nvPr/>
        </p:nvSpPr>
        <p:spPr>
          <a:xfrm>
            <a:off x="625422" y="1394349"/>
            <a:ext cx="10941156" cy="148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 </a:t>
            </a:r>
            <a:r>
              <a:rPr lang="it-IT" b="1" dirty="0"/>
              <a:t>Workflows</a:t>
            </a:r>
            <a:r>
              <a:rPr lang="it-IT" dirty="0"/>
              <a:t> in </a:t>
            </a:r>
            <a:r>
              <a:rPr lang="it-IT" dirty="0" err="1"/>
              <a:t>Temporal</a:t>
            </a:r>
            <a:r>
              <a:rPr lang="it-IT" dirty="0"/>
              <a:t> sono la rappresentazione del nostro processo funzionale. </a:t>
            </a:r>
          </a:p>
          <a:p>
            <a:pPr marL="0" indent="0">
              <a:buNone/>
            </a:pPr>
            <a:r>
              <a:rPr lang="it-IT" dirty="0"/>
              <a:t>In esso vanno definite le logiche di </a:t>
            </a:r>
            <a:r>
              <a:rPr lang="it-IT" dirty="0" err="1"/>
              <a:t>timeout</a:t>
            </a:r>
            <a:r>
              <a:rPr lang="it-IT" dirty="0"/>
              <a:t> e </a:t>
            </a:r>
            <a:r>
              <a:rPr lang="it-IT" dirty="0" err="1"/>
              <a:t>retry</a:t>
            </a:r>
            <a:r>
              <a:rPr lang="it-IT" dirty="0"/>
              <a:t> assieme agli step necessari per portare a compimento il workflow. </a:t>
            </a:r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7551" cy="74079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Activities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1E697330-AE30-4270-A9AA-C837FC7542D4}"/>
              </a:ext>
            </a:extLst>
          </p:cNvPr>
          <p:cNvSpPr txBox="1">
            <a:spLocks/>
          </p:cNvSpPr>
          <p:nvPr/>
        </p:nvSpPr>
        <p:spPr>
          <a:xfrm>
            <a:off x="699982" y="2949505"/>
            <a:ext cx="10941156" cy="15919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Le </a:t>
            </a:r>
            <a:r>
              <a:rPr lang="it-IT" b="1" dirty="0"/>
              <a:t>Activities</a:t>
            </a:r>
            <a:r>
              <a:rPr lang="it-IT" dirty="0"/>
              <a:t> su </a:t>
            </a:r>
            <a:r>
              <a:rPr lang="it-IT" dirty="0" err="1"/>
              <a:t>Temporal</a:t>
            </a:r>
            <a:r>
              <a:rPr lang="it-IT" dirty="0"/>
              <a:t> rappresentano delle singole ben specifiche azioni, possono essere eseguite sia </a:t>
            </a:r>
            <a:r>
              <a:rPr lang="it-IT" dirty="0" err="1"/>
              <a:t>sincronamente</a:t>
            </a:r>
            <a:r>
              <a:rPr lang="it-IT" dirty="0"/>
              <a:t> che asincronamente, possono definire i propri specifici numeri di </a:t>
            </a:r>
            <a:r>
              <a:rPr lang="it-IT" dirty="0" err="1"/>
              <a:t>retry</a:t>
            </a:r>
            <a:r>
              <a:rPr lang="it-IT" dirty="0"/>
              <a:t> e </a:t>
            </a:r>
            <a:r>
              <a:rPr lang="it-IT" dirty="0" err="1"/>
              <a:t>timeout</a:t>
            </a:r>
            <a:r>
              <a:rPr lang="it-IT" dirty="0"/>
              <a:t>, ma eventuali errori verranno poi riportati e gestiti dal Workflow in cui vengono eseguite.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38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7551" cy="74079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Task Queue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22" y="2743200"/>
            <a:ext cx="3489378" cy="3594253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Le Task Queue possono essere di due tipi, </a:t>
            </a:r>
            <a:r>
              <a:rPr lang="it-IT" b="1" dirty="0"/>
              <a:t>Activity Task Queue </a:t>
            </a:r>
            <a:r>
              <a:rPr lang="it-IT" dirty="0"/>
              <a:t>e </a:t>
            </a:r>
            <a:r>
              <a:rPr lang="it-IT" b="1" dirty="0"/>
              <a:t>Workflow Task Queue</a:t>
            </a:r>
            <a:r>
              <a:rPr lang="it-IT" dirty="0"/>
              <a:t>, ma è possibile creare una Task Queue che integri entrambe sotto lo stesso nome come spiegato in figura.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1E697330-AE30-4270-A9AA-C837FC7542D4}"/>
              </a:ext>
            </a:extLst>
          </p:cNvPr>
          <p:cNvSpPr txBox="1">
            <a:spLocks/>
          </p:cNvSpPr>
          <p:nvPr/>
        </p:nvSpPr>
        <p:spPr>
          <a:xfrm>
            <a:off x="625422" y="1394349"/>
            <a:ext cx="10941156" cy="148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Il principio della </a:t>
            </a:r>
            <a:r>
              <a:rPr lang="it-IT" b="1" dirty="0"/>
              <a:t>Task Queue </a:t>
            </a:r>
            <a:r>
              <a:rPr lang="it-IT" dirty="0"/>
              <a:t>è simile a quello di altri sistemi di code esistenti ma semplificato. Non è necessario definire una Task Queue a priori, essa verrà creata dinamicamente mentre gira il nostro programma.</a:t>
            </a:r>
            <a:endParaRPr lang="it-IT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C12AF8C-F990-4C82-A667-B8FEC3B6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75" y="2878560"/>
            <a:ext cx="6592263" cy="34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7551" cy="74079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Workers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22" y="2978665"/>
            <a:ext cx="10941156" cy="3134519"/>
          </a:xfrm>
        </p:spPr>
        <p:txBody>
          <a:bodyPr rtlCol="0"/>
          <a:lstStyle/>
          <a:p>
            <a:pPr rtl="0"/>
            <a:r>
              <a:rPr lang="it-IT" sz="2000" dirty="0"/>
              <a:t>I Workers prelevano tasks dalla Task Queue via chiamate RPC sincrone;</a:t>
            </a:r>
          </a:p>
          <a:p>
            <a:pPr rtl="0"/>
            <a:r>
              <a:rPr lang="it-IT" sz="2000" dirty="0"/>
              <a:t>Non necessitano di specifiche porte aperte o di essere raggiungibili tramite meccanismi di network </a:t>
            </a:r>
            <a:r>
              <a:rPr lang="it-IT" sz="2000" dirty="0" err="1"/>
              <a:t>discovery</a:t>
            </a:r>
            <a:r>
              <a:rPr lang="it-IT" sz="2000" dirty="0"/>
              <a:t> per funzionare;</a:t>
            </a:r>
          </a:p>
          <a:p>
            <a:pPr rtl="0"/>
            <a:r>
              <a:rPr lang="it-IT" sz="2000" dirty="0"/>
              <a:t>Se un Worker è down, i tasks persistono semplicemente nella coda </a:t>
            </a:r>
            <a:r>
              <a:rPr lang="it-IT" sz="2000" dirty="0" err="1"/>
              <a:t>finchè</a:t>
            </a:r>
            <a:r>
              <a:rPr lang="it-IT" sz="2000" dirty="0"/>
              <a:t> non ritorna up;</a:t>
            </a:r>
          </a:p>
          <a:p>
            <a:pPr rtl="0"/>
            <a:r>
              <a:rPr lang="it-IT" sz="2000" dirty="0"/>
              <a:t>I Workers recuperano tasks dalla coda solo se hanno memoria a disposizione, evitando autonomamente di sovraccaricarsi;</a:t>
            </a:r>
          </a:p>
          <a:p>
            <a:pPr marL="0" indent="0" rtl="0">
              <a:buNone/>
            </a:pPr>
            <a:endParaRPr lang="it-IT" sz="2000" dirty="0"/>
          </a:p>
          <a:p>
            <a:pPr marL="0" indent="0" rtl="0">
              <a:buNone/>
            </a:pPr>
            <a:endParaRPr lang="it-IT" sz="2000" dirty="0"/>
          </a:p>
          <a:p>
            <a:pPr rtl="0"/>
            <a:endParaRPr lang="it-IT" sz="20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1E697330-AE30-4270-A9AA-C837FC7542D4}"/>
              </a:ext>
            </a:extLst>
          </p:cNvPr>
          <p:cNvSpPr txBox="1">
            <a:spLocks/>
          </p:cNvSpPr>
          <p:nvPr/>
        </p:nvSpPr>
        <p:spPr>
          <a:xfrm>
            <a:off x="625422" y="1733481"/>
            <a:ext cx="10941156" cy="7407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b="1" dirty="0"/>
              <a:t>Workers</a:t>
            </a:r>
            <a:r>
              <a:rPr lang="it-IT" sz="2000" dirty="0"/>
              <a:t> in </a:t>
            </a:r>
            <a:r>
              <a:rPr lang="it-IT" sz="2000" dirty="0" err="1"/>
              <a:t>Temporal</a:t>
            </a:r>
            <a:r>
              <a:rPr lang="it-IT" sz="2000" dirty="0"/>
              <a:t> sono dei processi che si mettono in ascolto su una specifica Task Queue e processano mano </a:t>
            </a:r>
            <a:r>
              <a:rPr lang="it-IT" sz="2000" dirty="0" err="1"/>
              <a:t>mano</a:t>
            </a:r>
            <a:r>
              <a:rPr lang="it-IT" sz="2000" dirty="0"/>
              <a:t> sia i Workflow che le Activities che vengono aggiunte su essa.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11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944828" cy="2265216"/>
          </a:xfrm>
        </p:spPr>
        <p:txBody>
          <a:bodyPr rtlCol="0"/>
          <a:lstStyle/>
          <a:p>
            <a:pPr rtl="0"/>
            <a:r>
              <a:rPr lang="it-IT" dirty="0"/>
              <a:t>Ivan Maltese</a:t>
            </a:r>
          </a:p>
          <a:p>
            <a:pPr rtl="0"/>
            <a:r>
              <a:rPr lang="it-IT" dirty="0">
                <a:hlinkClick r:id="rId2"/>
              </a:rPr>
              <a:t>ivan.maltese@si2001.it</a:t>
            </a:r>
            <a:endParaRPr lang="it-IT" dirty="0"/>
          </a:p>
          <a:p>
            <a:pPr rtl="0"/>
            <a:r>
              <a:rPr lang="it-IT" sz="2000" dirty="0"/>
              <a:t>https://github.com/therabidraccoon/temporal-demo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9A6194D-EE6C-4A1E-99D1-6EAFBF88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23" y="1925430"/>
            <a:ext cx="2645225" cy="32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{5223F6DE-CB29-485A-90E5-3D89CC8B576D}tf33713516_win32</Template>
  <TotalTime>394</TotalTime>
  <Words>432</Words>
  <Application>Microsoft Office PowerPoint</Application>
  <PresentationFormat>Widescreen</PresentationFormat>
  <Paragraphs>63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Gestione workflows con Temporal</vt:lpstr>
      <vt:lpstr>Cos’è Temporal?</vt:lpstr>
      <vt:lpstr>Perché usare Temporal?</vt:lpstr>
      <vt:lpstr>Temporal Server (Docker)</vt:lpstr>
      <vt:lpstr>Workflow </vt:lpstr>
      <vt:lpstr>Activities </vt:lpstr>
      <vt:lpstr>Task Queue </vt:lpstr>
      <vt:lpstr>Workers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workflows con Temporal</dc:title>
  <dc:creator>Ivan Maltese</dc:creator>
  <cp:lastModifiedBy>Ivan Maltese</cp:lastModifiedBy>
  <cp:revision>1</cp:revision>
  <dcterms:created xsi:type="dcterms:W3CDTF">2022-03-31T08:30:38Z</dcterms:created>
  <dcterms:modified xsi:type="dcterms:W3CDTF">2022-03-31T15:05:26Z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