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63" r:id="rId3"/>
    <p:sldId id="262" r:id="rId4"/>
    <p:sldId id="261" r:id="rId5"/>
    <p:sldId id="260" r:id="rId6"/>
    <p:sldId id="259" r:id="rId7"/>
    <p:sldId id="258" r:id="rId8"/>
    <p:sldId id="257" r:id="rId9"/>
    <p:sldId id="256" r:id="rId10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0" d="100"/>
          <a:sy n="50" d="100"/>
        </p:scale>
        <p:origin x="30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602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ducation-logo-design-concept-for-light-bulb-computer-books-and-human-brain_243160-original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96075" y="2695575"/>
            <a:ext cx="4895850" cy="4895850"/>
          </a:xfrm>
          <a:prstGeom prst="rect">
            <a:avLst/>
          </a:prstGeom>
        </p:spPr>
      </p:pic>
      <p:sp>
        <p:nvSpPr>
          <p:cNvPr id="6" name="Hackverse - 2025"/>
          <p:cNvSpPr/>
          <p:nvPr/>
        </p:nvSpPr>
        <p:spPr>
          <a:xfrm>
            <a:off x="5648325" y="361950"/>
            <a:ext cx="6972300" cy="866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801"/>
              </a:lnSpc>
              <a:buNone/>
            </a:pPr>
            <a:r>
              <a:rPr lang="en-US" sz="5655" kern="0" spc="283" dirty="0">
                <a:solidFill>
                  <a:srgbClr val="0F172A"/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Hackverse - 2025</a:t>
            </a:r>
            <a:endParaRPr lang="en-US" sz="5655" dirty="0"/>
          </a:p>
        </p:txBody>
      </p:sp>
      <p:sp>
        <p:nvSpPr>
          <p:cNvPr id="7" name="- Hackathon Name Your Hackathon Name"/>
          <p:cNvSpPr/>
          <p:nvPr/>
        </p:nvSpPr>
        <p:spPr>
          <a:xfrm>
            <a:off x="1533525" y="3552825"/>
            <a:ext cx="12249150" cy="6953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54"/>
              </a:lnSpc>
              <a:buNone/>
            </a:pPr>
            <a:r>
              <a:rPr lang="en-US" sz="4500" dirty="0">
                <a:solidFill>
                  <a:srgbClr val="000000"/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- Hackathon Name: Hackverse 2025 
</a:t>
            </a:r>
            <a:endParaRPr lang="en-US" sz="4500" dirty="0"/>
          </a:p>
        </p:txBody>
      </p:sp>
      <p:sp>
        <p:nvSpPr>
          <p:cNvPr id="8" name="- Team Name Enter Team Name"/>
          <p:cNvSpPr/>
          <p:nvPr/>
        </p:nvSpPr>
        <p:spPr>
          <a:xfrm>
            <a:off x="1533525" y="4772025"/>
            <a:ext cx="9429750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54"/>
              </a:lnSpc>
              <a:buNone/>
            </a:pPr>
            <a:r>
              <a:rPr lang="en-US" sz="4500" dirty="0">
                <a:solidFill>
                  <a:srgbClr val="000000"/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- Team Name: [Insert your Team Name]  </a:t>
            </a:r>
            <a:endParaRPr lang="en-US" sz="4500" dirty="0"/>
          </a:p>
        </p:txBody>
      </p:sp>
      <p:sp>
        <p:nvSpPr>
          <p:cNvPr id="9" name="- Domain Enter Domain"/>
          <p:cNvSpPr/>
          <p:nvPr/>
        </p:nvSpPr>
        <p:spPr>
          <a:xfrm>
            <a:off x="1533525" y="6029325"/>
            <a:ext cx="7610475" cy="6953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54"/>
              </a:lnSpc>
              <a:buNone/>
            </a:pPr>
            <a:r>
              <a:rPr lang="en-US" sz="4500" dirty="0">
                <a:solidFill>
                  <a:srgbClr val="000000"/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- Domain: [Insert your Domain]  </a:t>
            </a:r>
            <a:endParaRPr lang="en-US" sz="4500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B5AEF03-E44D-0633-2B86-6BB3AC7FC87C}"/>
              </a:ext>
            </a:extLst>
          </p:cNvPr>
          <p:cNvSpPr/>
          <p:nvPr/>
        </p:nvSpPr>
        <p:spPr>
          <a:xfrm>
            <a:off x="481674" y="209550"/>
            <a:ext cx="1169326" cy="1149350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Team Name</a:t>
            </a:r>
          </a:p>
          <a:p>
            <a:pPr algn="ctr"/>
            <a:r>
              <a:rPr lang="en-US" b="1" dirty="0"/>
              <a:t>OR Logo</a:t>
            </a:r>
            <a:endParaRPr lang="en-IN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9D09EB-EF77-D722-E55F-CE6E46DB8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8282" y="209550"/>
            <a:ext cx="3508044" cy="8667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ducation-logo-design-concept-for-light-bulb-computer-books-and-human-brain_243160-original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96075" y="2695575"/>
            <a:ext cx="4895850" cy="4895850"/>
          </a:xfrm>
          <a:prstGeom prst="rect">
            <a:avLst/>
          </a:prstGeom>
        </p:spPr>
      </p:pic>
      <p:sp>
        <p:nvSpPr>
          <p:cNvPr id="5" name="EMPOWERING INNOVATION THROUGH CREATIVITY"/>
          <p:cNvSpPr/>
          <p:nvPr/>
        </p:nvSpPr>
        <p:spPr>
          <a:xfrm>
            <a:off x="14516100" y="1004125"/>
            <a:ext cx="3162300" cy="85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74"/>
              </a:lnSpc>
              <a:buNone/>
            </a:pPr>
            <a:r>
              <a:rPr lang="en-US" sz="505" kern="0" spc="278" dirty="0">
                <a:solidFill>
                  <a:srgbClr val="FFFFFF"/>
                </a:solidFill>
                <a:latin typeface="Manrope ExtraBold" pitchFamily="34" charset="0"/>
                <a:ea typeface="Manrope ExtraBold" pitchFamily="34" charset="-122"/>
                <a:cs typeface="Manrope ExtraBold" pitchFamily="34" charset="-120"/>
              </a:rPr>
              <a:t>EMPOWERING INNOVATION THROUGH CREATIVITY</a:t>
            </a:r>
            <a:endParaRPr lang="en-US" sz="505" dirty="0"/>
          </a:p>
        </p:txBody>
      </p:sp>
      <p:sp>
        <p:nvSpPr>
          <p:cNvPr id="6" name="Team Details"/>
          <p:cNvSpPr/>
          <p:nvPr/>
        </p:nvSpPr>
        <p:spPr>
          <a:xfrm>
            <a:off x="6619875" y="361950"/>
            <a:ext cx="5029200" cy="866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801"/>
              </a:lnSpc>
              <a:buNone/>
            </a:pPr>
            <a:r>
              <a:rPr lang="en-US" sz="5655" kern="0" spc="283" dirty="0">
                <a:solidFill>
                  <a:srgbClr val="0F172A"/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Team Details</a:t>
            </a:r>
            <a:endParaRPr lang="en-US" sz="5655" dirty="0"/>
          </a:p>
        </p:txBody>
      </p:sp>
      <p:sp>
        <p:nvSpPr>
          <p:cNvPr id="7" name="Team Name Insert Team Name Domain Insert Domain Team Members Member 1 Name Member 2 Name Member 3 Name Member 4 Name"/>
          <p:cNvSpPr/>
          <p:nvPr/>
        </p:nvSpPr>
        <p:spPr>
          <a:xfrm>
            <a:off x="1333500" y="2352675"/>
            <a:ext cx="7762875" cy="6972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889"/>
              </a:lnSpc>
              <a:buNone/>
            </a:pPr>
            <a:r>
              <a:rPr lang="en-US" sz="3750" dirty="0">
                <a:solidFill>
                  <a:srgbClr val="000000"/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Team Name: [Insert your Team Name]
</a:t>
            </a:r>
          </a:p>
          <a:p>
            <a:pPr marL="0" indent="0" algn="l">
              <a:lnSpc>
                <a:spcPts val="3889"/>
              </a:lnSpc>
              <a:buNone/>
            </a:pPr>
            <a:r>
              <a:rPr lang="en-US" sz="3750" dirty="0">
                <a:solidFill>
                  <a:srgbClr val="000000"/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Domain: [Insert your Domain]
</a:t>
            </a:r>
          </a:p>
          <a:p>
            <a:pPr marL="0" indent="0" algn="l">
              <a:lnSpc>
                <a:spcPts val="3889"/>
              </a:lnSpc>
              <a:buNone/>
            </a:pPr>
            <a:r>
              <a:rPr lang="en-US" sz="3750" dirty="0">
                <a:solidFill>
                  <a:srgbClr val="000000"/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Team Members:
[Member 1 Name] 
[Member 2 Name] 
[Member 3 Name] 
[Member 4 Name]
</a:t>
            </a:r>
            <a:endParaRPr lang="en-US" sz="375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EA195597-4B36-4EA4-0E8B-E65237AFB8FD}"/>
              </a:ext>
            </a:extLst>
          </p:cNvPr>
          <p:cNvSpPr/>
          <p:nvPr/>
        </p:nvSpPr>
        <p:spPr>
          <a:xfrm>
            <a:off x="481674" y="209550"/>
            <a:ext cx="1169326" cy="1149350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Team Name</a:t>
            </a:r>
          </a:p>
          <a:p>
            <a:pPr algn="ctr"/>
            <a:r>
              <a:rPr lang="en-US" b="1" dirty="0"/>
              <a:t>OR Logo</a:t>
            </a:r>
            <a:endParaRPr lang="en-IN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6A5AD1-30B2-4324-7305-038ABCC79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3228" y="209551"/>
            <a:ext cx="3508044" cy="8667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ducation-logo-design-concept-for-light-bulb-computer-books-and-human-brain_243160-original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96075" y="2695575"/>
            <a:ext cx="4895850" cy="4895850"/>
          </a:xfrm>
          <a:prstGeom prst="rect">
            <a:avLst/>
          </a:prstGeom>
        </p:spPr>
      </p:pic>
      <p:sp>
        <p:nvSpPr>
          <p:cNvPr id="5" name="EMPOWERING INNOVATION THROUGH CREATIVITY"/>
          <p:cNvSpPr/>
          <p:nvPr/>
        </p:nvSpPr>
        <p:spPr>
          <a:xfrm>
            <a:off x="14516100" y="1004125"/>
            <a:ext cx="3162300" cy="85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74"/>
              </a:lnSpc>
              <a:buNone/>
            </a:pPr>
            <a:r>
              <a:rPr lang="en-US" sz="505" kern="0" spc="278" dirty="0">
                <a:solidFill>
                  <a:srgbClr val="FFFFFF"/>
                </a:solidFill>
                <a:latin typeface="Manrope ExtraBold" pitchFamily="34" charset="0"/>
                <a:ea typeface="Manrope ExtraBold" pitchFamily="34" charset="-122"/>
                <a:cs typeface="Manrope ExtraBold" pitchFamily="34" charset="-120"/>
              </a:rPr>
              <a:t>EMPOWERING INNOVATION THROUGH CREATIVITY</a:t>
            </a:r>
            <a:endParaRPr lang="en-US" sz="505" dirty="0"/>
          </a:p>
        </p:txBody>
      </p:sp>
      <p:sp>
        <p:nvSpPr>
          <p:cNvPr id="6" name="Idea Title"/>
          <p:cNvSpPr/>
          <p:nvPr/>
        </p:nvSpPr>
        <p:spPr>
          <a:xfrm>
            <a:off x="7305675" y="361950"/>
            <a:ext cx="3667125" cy="866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801"/>
              </a:lnSpc>
              <a:buNone/>
            </a:pPr>
            <a:r>
              <a:rPr lang="en-US" sz="5655" kern="0" spc="283" dirty="0">
                <a:solidFill>
                  <a:srgbClr val="0F172A"/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Idea Title</a:t>
            </a:r>
            <a:endParaRPr lang="en-US" sz="5655" dirty="0"/>
          </a:p>
        </p:txBody>
      </p:sp>
      <p:sp>
        <p:nvSpPr>
          <p:cNvPr id="7" name="Idea Title Insert Idea Title Proposed Solution Brief description of the ideasolutionprototype 2-3 lines What problem does it solve How is it innovative or unique"/>
          <p:cNvSpPr/>
          <p:nvPr/>
        </p:nvSpPr>
        <p:spPr>
          <a:xfrm>
            <a:off x="1323975" y="2505075"/>
            <a:ext cx="16725900" cy="6257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54"/>
              </a:lnSpc>
              <a:buNone/>
            </a:pPr>
            <a:r>
              <a:rPr lang="en-US" sz="4500" dirty="0">
                <a:solidFill>
                  <a:srgbClr val="000000"/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Idea Title: [Insert your Idea Title]
</a:t>
            </a:r>
          </a:p>
          <a:p>
            <a:pPr marL="0" indent="0" algn="l">
              <a:lnSpc>
                <a:spcPts val="4654"/>
              </a:lnSpc>
              <a:buNone/>
            </a:pPr>
            <a:r>
              <a:rPr lang="en-US" sz="4500" dirty="0">
                <a:solidFill>
                  <a:srgbClr val="000000"/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Proposed Solution:
Brief description of the idea/solution/prototype (2-3 lines).
What problem does it solve?
How is it innovative or unique?
</a:t>
            </a:r>
            <a:endParaRPr lang="en-US" sz="450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7DCFE05-EC33-2425-C479-D0939F2C4C38}"/>
              </a:ext>
            </a:extLst>
          </p:cNvPr>
          <p:cNvSpPr/>
          <p:nvPr/>
        </p:nvSpPr>
        <p:spPr>
          <a:xfrm>
            <a:off x="481674" y="209550"/>
            <a:ext cx="1169326" cy="1149350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Team Name</a:t>
            </a:r>
          </a:p>
          <a:p>
            <a:pPr algn="ctr"/>
            <a:r>
              <a:rPr lang="en-US" b="1" dirty="0"/>
              <a:t>OR Logo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5A7261-1C95-3A11-DED6-4AA032336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3228" y="209551"/>
            <a:ext cx="3508044" cy="8667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ducation-logo-design-concept-for-light-bulb-computer-books-and-human-brain_243160-original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96075" y="2695575"/>
            <a:ext cx="4895850" cy="4895850"/>
          </a:xfrm>
          <a:prstGeom prst="rect">
            <a:avLst/>
          </a:prstGeom>
        </p:spPr>
      </p:pic>
      <p:sp>
        <p:nvSpPr>
          <p:cNvPr id="5" name="EMPOWERING INNOVATION THROUGH CREATIVITY"/>
          <p:cNvSpPr/>
          <p:nvPr/>
        </p:nvSpPr>
        <p:spPr>
          <a:xfrm>
            <a:off x="14516100" y="1004125"/>
            <a:ext cx="3162300" cy="85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74"/>
              </a:lnSpc>
              <a:buNone/>
            </a:pPr>
            <a:r>
              <a:rPr lang="en-US" sz="505" kern="0" spc="278" dirty="0">
                <a:solidFill>
                  <a:srgbClr val="FFFFFF"/>
                </a:solidFill>
                <a:latin typeface="Manrope ExtraBold" pitchFamily="34" charset="0"/>
                <a:ea typeface="Manrope ExtraBold" pitchFamily="34" charset="-122"/>
                <a:cs typeface="Manrope ExtraBold" pitchFamily="34" charset="-120"/>
              </a:rPr>
              <a:t>EMPOWERING INNOVATION THROUGH CREATIVITY</a:t>
            </a:r>
            <a:endParaRPr lang="en-US" sz="505" dirty="0"/>
          </a:p>
        </p:txBody>
      </p:sp>
      <p:sp>
        <p:nvSpPr>
          <p:cNvPr id="6" name="Technical Approach"/>
          <p:cNvSpPr/>
          <p:nvPr/>
        </p:nvSpPr>
        <p:spPr>
          <a:xfrm>
            <a:off x="5257800" y="361950"/>
            <a:ext cx="7753350" cy="866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801"/>
              </a:lnSpc>
              <a:buNone/>
            </a:pPr>
            <a:r>
              <a:rPr lang="en-US" sz="5655" kern="0" spc="283" dirty="0">
                <a:solidFill>
                  <a:srgbClr val="0F172A"/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Technical Approach</a:t>
            </a:r>
            <a:endParaRPr lang="en-US" sz="5655" dirty="0"/>
          </a:p>
        </p:txBody>
      </p:sp>
      <p:sp>
        <p:nvSpPr>
          <p:cNvPr id="7" name="Technologies Used Programming Languages eg Python JavaScript etc Frameworks eg React Flask etc SoftwareTools eg Unity Blender etc"/>
          <p:cNvSpPr/>
          <p:nvPr/>
        </p:nvSpPr>
        <p:spPr>
          <a:xfrm>
            <a:off x="1143000" y="3200400"/>
            <a:ext cx="16002000" cy="5562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4654"/>
              </a:lnSpc>
              <a:buNone/>
            </a:pPr>
            <a:r>
              <a:rPr lang="en-US" sz="4500" dirty="0">
                <a:solidFill>
                  <a:srgbClr val="000000"/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Technologies Used:
Programming Languages: [e.g., Python, JavaScript, etc.]
Frameworks: [e.g., React, Flask, etc.]
Software/Tools: [e.g., Unity, Blender, etc.]
</a:t>
            </a:r>
            <a:endParaRPr lang="en-US" sz="450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D1F305B-AFF1-2F29-1FA7-7952C060DB2E}"/>
              </a:ext>
            </a:extLst>
          </p:cNvPr>
          <p:cNvSpPr/>
          <p:nvPr/>
        </p:nvSpPr>
        <p:spPr>
          <a:xfrm>
            <a:off x="481674" y="209550"/>
            <a:ext cx="1169326" cy="1149350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Team Name</a:t>
            </a:r>
          </a:p>
          <a:p>
            <a:pPr algn="ctr"/>
            <a:r>
              <a:rPr lang="en-US" b="1" dirty="0"/>
              <a:t>OR Logo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50B2CF-ED2C-5524-66B1-7364AE008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3228" y="209551"/>
            <a:ext cx="3508044" cy="8667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ducation-logo-design-concept-for-light-bulb-computer-books-and-human-brain_243160-original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96075" y="2695575"/>
            <a:ext cx="4895850" cy="4895850"/>
          </a:xfrm>
          <a:prstGeom prst="rect">
            <a:avLst/>
          </a:prstGeom>
        </p:spPr>
      </p:pic>
      <p:sp>
        <p:nvSpPr>
          <p:cNvPr id="5" name="EMPOWERING INNOVATION THROUGH CREATIVITY"/>
          <p:cNvSpPr/>
          <p:nvPr/>
        </p:nvSpPr>
        <p:spPr>
          <a:xfrm>
            <a:off x="14516100" y="1004125"/>
            <a:ext cx="3162300" cy="85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74"/>
              </a:lnSpc>
              <a:buNone/>
            </a:pPr>
            <a:r>
              <a:rPr lang="en-US" sz="505" kern="0" spc="278" dirty="0">
                <a:solidFill>
                  <a:srgbClr val="FFFFFF"/>
                </a:solidFill>
                <a:latin typeface="Manrope ExtraBold" pitchFamily="34" charset="0"/>
                <a:ea typeface="Manrope ExtraBold" pitchFamily="34" charset="-122"/>
                <a:cs typeface="Manrope ExtraBold" pitchFamily="34" charset="-120"/>
              </a:rPr>
              <a:t>EMPOWERING INNOVATION THROUGH CREATIVITY</a:t>
            </a:r>
            <a:endParaRPr lang="en-US" sz="505" dirty="0"/>
          </a:p>
        </p:txBody>
      </p:sp>
      <p:sp>
        <p:nvSpPr>
          <p:cNvPr id="6" name="Methodology"/>
          <p:cNvSpPr/>
          <p:nvPr/>
        </p:nvSpPr>
        <p:spPr>
          <a:xfrm>
            <a:off x="6572250" y="361950"/>
            <a:ext cx="5124450" cy="866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801"/>
              </a:lnSpc>
              <a:buNone/>
            </a:pPr>
            <a:r>
              <a:rPr lang="en-US" sz="5655" kern="0" spc="283" dirty="0">
                <a:solidFill>
                  <a:srgbClr val="0F172A"/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Methodology</a:t>
            </a:r>
            <a:endParaRPr lang="en-US" sz="5655" dirty="0"/>
          </a:p>
        </p:txBody>
      </p:sp>
      <p:sp>
        <p:nvSpPr>
          <p:cNvPr id="7" name="Flowchart or diagram of the implementation process Brief explanation of the steps involved"/>
          <p:cNvSpPr/>
          <p:nvPr/>
        </p:nvSpPr>
        <p:spPr>
          <a:xfrm>
            <a:off x="1609725" y="3200400"/>
            <a:ext cx="15068550" cy="2085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4654"/>
              </a:lnSpc>
              <a:buNone/>
            </a:pPr>
            <a:r>
              <a:rPr lang="en-US" sz="4500" dirty="0">
                <a:solidFill>
                  <a:srgbClr val="000000"/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Flowchart or diagram of the implementation process.
Brief explanation of the steps involved.</a:t>
            </a:r>
            <a:endParaRPr lang="en-US" sz="450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2DB1718E-4C6A-C5B0-B485-D0F958E2736A}"/>
              </a:ext>
            </a:extLst>
          </p:cNvPr>
          <p:cNvSpPr/>
          <p:nvPr/>
        </p:nvSpPr>
        <p:spPr>
          <a:xfrm>
            <a:off x="481674" y="209550"/>
            <a:ext cx="1169326" cy="1149350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Team Name</a:t>
            </a:r>
          </a:p>
          <a:p>
            <a:pPr algn="ctr"/>
            <a:r>
              <a:rPr lang="en-US" b="1" dirty="0"/>
              <a:t>OR Logo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C7779F-484F-0248-07A2-596C9F5C7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3228" y="209551"/>
            <a:ext cx="3508044" cy="8667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ducation-logo-design-concept-for-light-bulb-computer-books-and-human-brain_243160-original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96075" y="2695575"/>
            <a:ext cx="4895850" cy="4895850"/>
          </a:xfrm>
          <a:prstGeom prst="rect">
            <a:avLst/>
          </a:prstGeom>
        </p:spPr>
      </p:pic>
      <p:sp>
        <p:nvSpPr>
          <p:cNvPr id="5" name="EMPOWERING INNOVATION THROUGH CREATIVITY"/>
          <p:cNvSpPr/>
          <p:nvPr/>
        </p:nvSpPr>
        <p:spPr>
          <a:xfrm>
            <a:off x="14516100" y="1004125"/>
            <a:ext cx="3162300" cy="85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74"/>
              </a:lnSpc>
              <a:buNone/>
            </a:pPr>
            <a:r>
              <a:rPr lang="en-US" sz="505" kern="0" spc="278" dirty="0">
                <a:solidFill>
                  <a:srgbClr val="FFFFFF"/>
                </a:solidFill>
                <a:latin typeface="Manrope ExtraBold" pitchFamily="34" charset="0"/>
                <a:ea typeface="Manrope ExtraBold" pitchFamily="34" charset="-122"/>
                <a:cs typeface="Manrope ExtraBold" pitchFamily="34" charset="-120"/>
              </a:rPr>
              <a:t>EMPOWERING INNOVATION THROUGH CREATIVITY</a:t>
            </a:r>
            <a:endParaRPr lang="en-US" sz="505" dirty="0"/>
          </a:p>
        </p:txBody>
      </p:sp>
      <p:sp>
        <p:nvSpPr>
          <p:cNvPr id="6" name="Feasibility  Viability"/>
          <p:cNvSpPr/>
          <p:nvPr/>
        </p:nvSpPr>
        <p:spPr>
          <a:xfrm>
            <a:off x="5029200" y="361950"/>
            <a:ext cx="8210550" cy="866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801"/>
              </a:lnSpc>
              <a:buNone/>
            </a:pPr>
            <a:r>
              <a:rPr lang="en-US" sz="5655" kern="0" spc="283" dirty="0">
                <a:solidFill>
                  <a:srgbClr val="0F172A"/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Feasibility &amp; Viability</a:t>
            </a:r>
            <a:endParaRPr lang="en-US" sz="5655" dirty="0"/>
          </a:p>
        </p:txBody>
      </p:sp>
      <p:sp>
        <p:nvSpPr>
          <p:cNvPr id="7" name="Is the idea technically feasible What resources are required Challenges and Risks Potential challenges eg time constraints technical limitations Strategies to overcome these challenges"/>
          <p:cNvSpPr/>
          <p:nvPr/>
        </p:nvSpPr>
        <p:spPr>
          <a:xfrm>
            <a:off x="1095375" y="2352675"/>
            <a:ext cx="15478125" cy="5810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889"/>
              </a:lnSpc>
              <a:buNone/>
            </a:pPr>
            <a:r>
              <a:rPr lang="en-US" sz="3750" dirty="0">
                <a:solidFill>
                  <a:srgbClr val="000000"/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Is the idea technically feasible?
What resources are required?
Challenges and Risks:
Potential challenges (e.g., time constraints, technical limitations).
Strategies to overcome these challenges.
</a:t>
            </a:r>
            <a:endParaRPr lang="en-US" sz="375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17279DA-C5BF-EEB6-752E-B817CD6A725A}"/>
              </a:ext>
            </a:extLst>
          </p:cNvPr>
          <p:cNvSpPr/>
          <p:nvPr/>
        </p:nvSpPr>
        <p:spPr>
          <a:xfrm>
            <a:off x="481674" y="209550"/>
            <a:ext cx="1169326" cy="1149350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Team Name</a:t>
            </a:r>
          </a:p>
          <a:p>
            <a:pPr algn="ctr"/>
            <a:r>
              <a:rPr lang="en-US" b="1" dirty="0"/>
              <a:t>OR Logo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0C2B1-E363-DF67-1C8F-2D3CEE3A3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3228" y="209551"/>
            <a:ext cx="3508044" cy="8667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ducation-logo-design-concept-for-light-bulb-computer-books-and-human-brain_243160-original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96075" y="2695575"/>
            <a:ext cx="4895850" cy="4895850"/>
          </a:xfrm>
          <a:prstGeom prst="rect">
            <a:avLst/>
          </a:prstGeom>
        </p:spPr>
      </p:pic>
      <p:sp>
        <p:nvSpPr>
          <p:cNvPr id="5" name="EMPOWERING INNOVATION THROUGH CREATIVITY"/>
          <p:cNvSpPr/>
          <p:nvPr/>
        </p:nvSpPr>
        <p:spPr>
          <a:xfrm>
            <a:off x="14516100" y="1004125"/>
            <a:ext cx="3162300" cy="85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74"/>
              </a:lnSpc>
              <a:buNone/>
            </a:pPr>
            <a:r>
              <a:rPr lang="en-US" sz="505" kern="0" spc="278" dirty="0">
                <a:solidFill>
                  <a:srgbClr val="FFFFFF"/>
                </a:solidFill>
                <a:latin typeface="Manrope ExtraBold" pitchFamily="34" charset="0"/>
                <a:ea typeface="Manrope ExtraBold" pitchFamily="34" charset="-122"/>
                <a:cs typeface="Manrope ExtraBold" pitchFamily="34" charset="-120"/>
              </a:rPr>
              <a:t>EMPOWERING INNOVATION THROUGH CREATIVITY</a:t>
            </a:r>
            <a:endParaRPr lang="en-US" sz="505" dirty="0"/>
          </a:p>
        </p:txBody>
      </p:sp>
      <p:sp>
        <p:nvSpPr>
          <p:cNvPr id="6" name="Impact  Benefit"/>
          <p:cNvSpPr/>
          <p:nvPr/>
        </p:nvSpPr>
        <p:spPr>
          <a:xfrm>
            <a:off x="5915025" y="361950"/>
            <a:ext cx="6448425" cy="866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801"/>
              </a:lnSpc>
              <a:buNone/>
            </a:pPr>
            <a:r>
              <a:rPr lang="en-US" sz="5655" kern="0" spc="283" dirty="0">
                <a:solidFill>
                  <a:srgbClr val="0F172A"/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Impact &amp; Benefit</a:t>
            </a:r>
            <a:endParaRPr lang="en-US" sz="5655" dirty="0"/>
          </a:p>
        </p:txBody>
      </p:sp>
      <p:sp>
        <p:nvSpPr>
          <p:cNvPr id="7" name="Potential Impact How will the solution benefit the target audience Social economic or environmental benefits"/>
          <p:cNvSpPr/>
          <p:nvPr/>
        </p:nvSpPr>
        <p:spPr>
          <a:xfrm>
            <a:off x="1485900" y="3514725"/>
            <a:ext cx="11763375" cy="3486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889"/>
              </a:lnSpc>
              <a:buNone/>
            </a:pPr>
            <a:r>
              <a:rPr lang="en-US" sz="3750" dirty="0">
                <a:solidFill>
                  <a:srgbClr val="000000"/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Potential Impact:
How will the solution benefit the target audience?
Social, economic, or environmental benefits.
</a:t>
            </a:r>
            <a:endParaRPr lang="en-US" sz="375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AA5191A-FE52-CD68-4192-22BCC17CA51C}"/>
              </a:ext>
            </a:extLst>
          </p:cNvPr>
          <p:cNvSpPr/>
          <p:nvPr/>
        </p:nvSpPr>
        <p:spPr>
          <a:xfrm>
            <a:off x="481674" y="209550"/>
            <a:ext cx="1169326" cy="1149350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Team Name</a:t>
            </a:r>
          </a:p>
          <a:p>
            <a:pPr algn="ctr"/>
            <a:r>
              <a:rPr lang="en-US" b="1" dirty="0"/>
              <a:t>OR Logo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0EEB9C-7E58-F3CB-709C-943EE94DF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3228" y="209551"/>
            <a:ext cx="3508044" cy="8667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ducation-logo-design-concept-for-light-bulb-computer-books-and-human-brain_243160-original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96075" y="2695575"/>
            <a:ext cx="4895850" cy="4895850"/>
          </a:xfrm>
          <a:prstGeom prst="rect">
            <a:avLst/>
          </a:prstGeom>
        </p:spPr>
      </p:pic>
      <p:sp>
        <p:nvSpPr>
          <p:cNvPr id="5" name="EMPOWERING INNOVATION THROUGH CREATIVITY"/>
          <p:cNvSpPr/>
          <p:nvPr/>
        </p:nvSpPr>
        <p:spPr>
          <a:xfrm>
            <a:off x="14516100" y="1004125"/>
            <a:ext cx="3162300" cy="85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74"/>
              </a:lnSpc>
              <a:buNone/>
            </a:pPr>
            <a:r>
              <a:rPr lang="en-US" sz="505" kern="0" spc="278" dirty="0">
                <a:solidFill>
                  <a:srgbClr val="FFFFFF"/>
                </a:solidFill>
                <a:latin typeface="Manrope ExtraBold" pitchFamily="34" charset="0"/>
                <a:ea typeface="Manrope ExtraBold" pitchFamily="34" charset="-122"/>
                <a:cs typeface="Manrope ExtraBold" pitchFamily="34" charset="-120"/>
              </a:rPr>
              <a:t>EMPOWERING INNOVATION THROUGH CREATIVITY</a:t>
            </a:r>
            <a:endParaRPr lang="en-US" sz="505" dirty="0"/>
          </a:p>
        </p:txBody>
      </p:sp>
      <p:sp>
        <p:nvSpPr>
          <p:cNvPr id="6" name="Research  References"/>
          <p:cNvSpPr/>
          <p:nvPr/>
        </p:nvSpPr>
        <p:spPr>
          <a:xfrm>
            <a:off x="4638675" y="361950"/>
            <a:ext cx="9001125" cy="866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801"/>
              </a:lnSpc>
              <a:buNone/>
            </a:pPr>
            <a:r>
              <a:rPr lang="en-US" sz="5655" kern="0" spc="283" dirty="0">
                <a:solidFill>
                  <a:srgbClr val="0F172A"/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Research &amp; References</a:t>
            </a:r>
            <a:endParaRPr lang="en-US" sz="5655" dirty="0"/>
          </a:p>
        </p:txBody>
      </p:sp>
      <p:sp>
        <p:nvSpPr>
          <p:cNvPr id="7" name="Links to research papers articles or tools used Example AYUSH Website Unity Documentation"/>
          <p:cNvSpPr/>
          <p:nvPr/>
        </p:nvSpPr>
        <p:spPr>
          <a:xfrm>
            <a:off x="1485900" y="3514725"/>
            <a:ext cx="11487150" cy="2905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889"/>
              </a:lnSpc>
              <a:buNone/>
            </a:pPr>
            <a:r>
              <a:rPr lang="en-US" sz="3750" dirty="0">
                <a:solidFill>
                  <a:srgbClr val="000000"/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
Links to research papers, articles, or tools used.
Example: AYUSH Website, Unity Documentation.
</a:t>
            </a:r>
            <a:endParaRPr lang="en-US" sz="375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D0083E8-AA84-C98D-CABE-0A40190F8C41}"/>
              </a:ext>
            </a:extLst>
          </p:cNvPr>
          <p:cNvSpPr/>
          <p:nvPr/>
        </p:nvSpPr>
        <p:spPr>
          <a:xfrm>
            <a:off x="481674" y="209550"/>
            <a:ext cx="1169326" cy="1149350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Team Name</a:t>
            </a:r>
          </a:p>
          <a:p>
            <a:pPr algn="ctr"/>
            <a:r>
              <a:rPr lang="en-US" b="1" dirty="0"/>
              <a:t>OR Logo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5ED6E8-9DA9-F015-ABEE-4A09302A0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3228" y="209551"/>
            <a:ext cx="3508044" cy="8667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ducation-logo-design-concept-for-light-bulb-computer-books-and-human-brain_243160-original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96075" y="2695575"/>
            <a:ext cx="4895850" cy="4895850"/>
          </a:xfrm>
          <a:prstGeom prst="rect">
            <a:avLst/>
          </a:prstGeom>
        </p:spPr>
      </p:pic>
      <p:sp>
        <p:nvSpPr>
          <p:cNvPr id="5" name="EMPOWERING INNOVATION THROUGH CREATIVITY"/>
          <p:cNvSpPr/>
          <p:nvPr/>
        </p:nvSpPr>
        <p:spPr>
          <a:xfrm>
            <a:off x="14516100" y="1004125"/>
            <a:ext cx="3162300" cy="85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74"/>
              </a:lnSpc>
              <a:buNone/>
            </a:pPr>
            <a:r>
              <a:rPr lang="en-US" sz="505" kern="0" spc="278" dirty="0">
                <a:solidFill>
                  <a:srgbClr val="FFFFFF"/>
                </a:solidFill>
                <a:latin typeface="Manrope ExtraBold" pitchFamily="34" charset="0"/>
                <a:ea typeface="Manrope ExtraBold" pitchFamily="34" charset="-122"/>
                <a:cs typeface="Manrope ExtraBold" pitchFamily="34" charset="-120"/>
              </a:rPr>
              <a:t>EMPOWERING INNOVATION THROUGH CREATIVITY</a:t>
            </a:r>
            <a:endParaRPr lang="en-US" sz="505" dirty="0"/>
          </a:p>
        </p:txBody>
      </p:sp>
      <p:sp>
        <p:nvSpPr>
          <p:cNvPr id="6" name="Instructions"/>
          <p:cNvSpPr/>
          <p:nvPr/>
        </p:nvSpPr>
        <p:spPr>
          <a:xfrm>
            <a:off x="6791325" y="361950"/>
            <a:ext cx="4705350" cy="866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801"/>
              </a:lnSpc>
              <a:buNone/>
            </a:pPr>
            <a:r>
              <a:rPr lang="en-US" sz="5655" kern="0" spc="283" dirty="0">
                <a:solidFill>
                  <a:srgbClr val="0F172A"/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Instructions</a:t>
            </a:r>
            <a:endParaRPr lang="en-US" sz="5655" dirty="0"/>
          </a:p>
        </p:txBody>
      </p:sp>
      <p:sp>
        <p:nvSpPr>
          <p:cNvPr id="7" name="Instructions - Keep the slides clean and precise - Use bullet points instead of paragraphs - Add images diagrams or flowcharts where necessary - Convert to PDF before submission your ppt should be in 10 slides not more than that"/>
          <p:cNvSpPr/>
          <p:nvPr/>
        </p:nvSpPr>
        <p:spPr>
          <a:xfrm>
            <a:off x="1485900" y="3514725"/>
            <a:ext cx="13573125" cy="3486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889"/>
              </a:lnSpc>
              <a:buNone/>
            </a:pPr>
            <a:r>
              <a:rPr lang="en-US" sz="3750" dirty="0">
                <a:solidFill>
                  <a:srgbClr val="000000"/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*Instructions:*  
- Keep the slides clean and precise.  
- Use bullet points instead of paragraphs.  
- Add images, diagrams, or flowcharts where necessary.  
- Convert to PDF before submission.
your ppt should be in 10 slides not more than that.</a:t>
            </a:r>
            <a:endParaRPr lang="en-US" sz="375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D569951-D1C1-4ECA-F7D0-8AC3587B1140}"/>
              </a:ext>
            </a:extLst>
          </p:cNvPr>
          <p:cNvSpPr/>
          <p:nvPr/>
        </p:nvSpPr>
        <p:spPr>
          <a:xfrm>
            <a:off x="481674" y="209550"/>
            <a:ext cx="1169326" cy="1149350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Team Name</a:t>
            </a:r>
          </a:p>
          <a:p>
            <a:pPr algn="ctr"/>
            <a:r>
              <a:rPr lang="en-US" b="1" dirty="0"/>
              <a:t>OR Logo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F0AFBC-BD78-572A-A9C8-875D14D8A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3228" y="209550"/>
            <a:ext cx="3508044" cy="8667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432</Words>
  <Application>Microsoft Office PowerPoint</Application>
  <PresentationFormat>Custom</PresentationFormat>
  <Paragraphs>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Inter Semi Bold</vt:lpstr>
      <vt:lpstr>Manrope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Udhay Chugh</cp:lastModifiedBy>
  <cp:revision>6</cp:revision>
  <dcterms:created xsi:type="dcterms:W3CDTF">2025-03-10T17:51:01Z</dcterms:created>
  <dcterms:modified xsi:type="dcterms:W3CDTF">2025-03-10T18:10:32Z</dcterms:modified>
</cp:coreProperties>
</file>