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3.xml"/>
  <Override ContentType="application/vnd.openxmlformats-officedocument.theme+xml" PartName="/ppt/theme/theme1.xml"/>
  <Override ContentType="application/vnd.openxmlformats-officedocument.presentationml.viewProps+xml" PartName="/ppt/viewProps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5972">
          <p15:clr>
            <a:srgbClr val="A4A3A4"/>
          </p15:clr>
        </p15:guide>
      </p15:sldGuideLst>
    </p:ext>
  </p:extLst>
</p:presentation>
</file>

<file path=ppt/presProps3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3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597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3.xml"/><Relationship Id="rId3" Type="http://schemas.openxmlformats.org/officeDocument/2006/relationships/presProps" Target="presProps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Analyzing online shoppers’ intention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u="sng" dirty="0"/>
              <a:t>Goal:</a:t>
            </a:r>
          </a:p>
          <a:p>
            <a:r>
              <a:rPr lang="en-US" dirty="0"/>
              <a:t>Identify key metrics that impact a shopper’s revenue-conversion on the site</a:t>
            </a:r>
          </a:p>
        </p:txBody>
      </p:sp>
    </p:spTree>
    <p:extLst>
      <p:ext uri="{BB962C8B-B14F-4D97-AF65-F5344CB8AC3E}">
        <p14:creationId xmlns:p14="http://schemas.microsoft.com/office/powerpoint/2010/main" val="2365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1" lang="en-US"/>
              <a:t>DATA SET AND PREPARATION</a:t>
            </a:r>
            <a:endParaRPr/>
          </a:p>
        </p:txBody>
      </p:sp>
      <p:sp>
        <p:nvSpPr>
          <p:cNvPr id="43" name="Google Shape;43;p1"/>
          <p:cNvSpPr txBox="1"/>
          <p:nvPr>
            <p:ph idx="1" type="body"/>
          </p:nvPr>
        </p:nvSpPr>
        <p:spPr>
          <a:xfrm>
            <a:off x="1294361" y="2106250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We have chosen “Online Shoppers Purchasing Intention Dataset” from UCI ML Repository (source: as per the mention in assignment)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We have plotted frequency plots of multiple fields like Revenue, Weekend, Informational, Administrative, etc. and also for attribute pairs like ‘Revenue – Weekend’, ‘Revenue – Region’, ‘Revenue – Informational’, etc. to understand the relationship of each attribute and also to understand the business use-cases of these respective attributes in maximizing the revenue-conversion on the e-commerce site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Of these, we have shortlisted the following attributes as primary impact makers on revenue conversion as per the session data: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Revenue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30"/>
              <a:buChar char="•"/>
            </a:pPr>
            <a:r>
              <a:rPr lang="en-US" sz="1530"/>
              <a:t>Special-day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30"/>
              <a:buChar char="•"/>
            </a:pPr>
            <a:r>
              <a:rPr lang="en-US" sz="1530"/>
              <a:t>Weekend</a:t>
            </a:r>
            <a:endParaRPr/>
          </a:p>
          <a:p>
            <a:pPr indent="-131443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53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1" lang="en-US"/>
              <a:t>HYPOTHESES &amp; Results</a:t>
            </a:r>
            <a:endParaRPr b="1"/>
          </a:p>
        </p:txBody>
      </p:sp>
      <p:sp>
        <p:nvSpPr>
          <p:cNvPr id="47" name="Google Shape;47;p1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Revenue conversion would be higher in a Weekend (when Weekend = ‘True’)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Revenue conversion would be higher in sessions with low ‘bounce rate’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‘Page Values’ is a direct implication of revenue conversion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Revenue conversion is higher during Special days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