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8" r:id="rId5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7DE-B864-4FF1-8D45-AD94E0A9400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0A37-047E-4036-95AF-B7CE494DE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700" y="569913"/>
            <a:ext cx="6527800" cy="206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2846388"/>
            <a:ext cx="6527800" cy="678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700" y="9910763"/>
            <a:ext cx="1703388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47DE-B864-4FF1-8D45-AD94E0A9400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663" y="9910763"/>
            <a:ext cx="2555875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5113" y="9910763"/>
            <a:ext cx="1703387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0A37-047E-4036-95AF-B7CE494DE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6" y="-380"/>
            <a:ext cx="7559039" cy="10692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596" y="9719403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76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630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24" y="10134"/>
                </a:lnTo>
                <a:lnTo>
                  <a:pt x="18224" y="29298"/>
                </a:lnTo>
                <a:lnTo>
                  <a:pt x="18554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24" y="29298"/>
                </a:moveTo>
                <a:lnTo>
                  <a:pt x="16014" y="35471"/>
                </a:lnTo>
                <a:lnTo>
                  <a:pt x="7213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54" y="39484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5146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28" y="4000"/>
                </a:lnTo>
                <a:lnTo>
                  <a:pt x="18275" y="10134"/>
                </a:lnTo>
                <a:lnTo>
                  <a:pt x="18275" y="29298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71"/>
                </a:lnTo>
                <a:lnTo>
                  <a:pt x="7264" y="35471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1700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54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14" y="35471"/>
                </a:lnTo>
                <a:lnTo>
                  <a:pt x="7226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1747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4770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27" y="35471"/>
                </a:lnTo>
                <a:lnTo>
                  <a:pt x="7239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310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62" y="10134"/>
                </a:lnTo>
                <a:lnTo>
                  <a:pt x="18262" y="29298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62" y="29298"/>
                </a:moveTo>
                <a:lnTo>
                  <a:pt x="16040" y="35471"/>
                </a:lnTo>
                <a:lnTo>
                  <a:pt x="7251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370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4393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40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4452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50" y="8407"/>
                </a:lnTo>
                <a:lnTo>
                  <a:pt x="6705" y="4825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7449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83" y="0"/>
                </a:lnTo>
                <a:lnTo>
                  <a:pt x="4876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34"/>
                </a:lnTo>
                <a:lnTo>
                  <a:pt x="18275" y="29298"/>
                </a:lnTo>
                <a:lnTo>
                  <a:pt x="18592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71"/>
                </a:lnTo>
                <a:lnTo>
                  <a:pt x="7264" y="35471"/>
                </a:lnTo>
                <a:lnTo>
                  <a:pt x="4559" y="29832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7522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05" y="4825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557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14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7097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16" y="4000"/>
                </a:lnTo>
                <a:lnTo>
                  <a:pt x="18224" y="10134"/>
                </a:lnTo>
                <a:lnTo>
                  <a:pt x="18224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24" y="29298"/>
                </a:moveTo>
                <a:lnTo>
                  <a:pt x="16014" y="35471"/>
                </a:lnTo>
                <a:lnTo>
                  <a:pt x="7213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3614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28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27" y="35471"/>
                </a:lnTo>
                <a:lnTo>
                  <a:pt x="7251" y="35471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3686" y="9719403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27" y="0"/>
                </a:lnTo>
                <a:lnTo>
                  <a:pt x="0" y="4483"/>
                </a:lnTo>
                <a:lnTo>
                  <a:pt x="850" y="8407"/>
                </a:lnTo>
                <a:lnTo>
                  <a:pt x="6705" y="4825"/>
                </a:lnTo>
                <a:lnTo>
                  <a:pt x="6807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6696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62" y="10134"/>
                </a:lnTo>
                <a:lnTo>
                  <a:pt x="18262" y="29298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62" y="29298"/>
                </a:moveTo>
                <a:lnTo>
                  <a:pt x="16040" y="35471"/>
                </a:lnTo>
                <a:lnTo>
                  <a:pt x="7251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6756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76" y="8407"/>
                </a:lnTo>
                <a:lnTo>
                  <a:pt x="6718" y="4825"/>
                </a:lnTo>
                <a:lnTo>
                  <a:pt x="6832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9778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14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9838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2860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14" y="35471"/>
                </a:lnTo>
                <a:lnTo>
                  <a:pt x="7226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2920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05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5917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40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5977" y="9719403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76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8999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27" y="35471"/>
                </a:lnTo>
                <a:lnTo>
                  <a:pt x="7264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9059" y="9719403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0" y="4483"/>
                </a:lnTo>
                <a:lnTo>
                  <a:pt x="876" y="8407"/>
                </a:lnTo>
                <a:lnTo>
                  <a:pt x="6718" y="4825"/>
                </a:lnTo>
                <a:lnTo>
                  <a:pt x="6832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2094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03" y="4000"/>
                </a:lnTo>
                <a:lnTo>
                  <a:pt x="18237" y="10134"/>
                </a:lnTo>
                <a:lnTo>
                  <a:pt x="18237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298"/>
                </a:moveTo>
                <a:lnTo>
                  <a:pt x="16014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2141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5151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54" y="4000"/>
                </a:lnTo>
                <a:lnTo>
                  <a:pt x="16129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27" y="35471"/>
                </a:lnTo>
                <a:lnTo>
                  <a:pt x="7264" y="35471"/>
                </a:lnTo>
                <a:lnTo>
                  <a:pt x="4559" y="29832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5223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05" y="4825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8233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54" y="4000"/>
                </a:lnTo>
                <a:lnTo>
                  <a:pt x="16129" y="4000"/>
                </a:lnTo>
                <a:lnTo>
                  <a:pt x="18249" y="10134"/>
                </a:lnTo>
                <a:lnTo>
                  <a:pt x="18249" y="29298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8305" y="9719403"/>
            <a:ext cx="11188" cy="38201"/>
          </a:xfrm>
          <a:custGeom>
            <a:avLst/>
            <a:gdLst/>
            <a:ahLst/>
            <a:cxnLst/>
            <a:rect l="l" t="t" r="r" b="b"/>
            <a:pathLst>
              <a:path w="11188" h="38201">
                <a:moveTo>
                  <a:pt x="11188" y="0"/>
                </a:moveTo>
                <a:lnTo>
                  <a:pt x="7315" y="0"/>
                </a:lnTo>
                <a:lnTo>
                  <a:pt x="0" y="4483"/>
                </a:lnTo>
                <a:lnTo>
                  <a:pt x="863" y="8407"/>
                </a:lnTo>
                <a:lnTo>
                  <a:pt x="6705" y="4825"/>
                </a:lnTo>
                <a:lnTo>
                  <a:pt x="6807" y="38201"/>
                </a:lnTo>
                <a:lnTo>
                  <a:pt x="11188" y="38201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1315" y="971877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54" y="4000"/>
                </a:lnTo>
                <a:lnTo>
                  <a:pt x="16129" y="4000"/>
                </a:lnTo>
                <a:lnTo>
                  <a:pt x="18262" y="10134"/>
                </a:lnTo>
                <a:lnTo>
                  <a:pt x="18262" y="29298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62" y="29298"/>
                </a:moveTo>
                <a:lnTo>
                  <a:pt x="16027" y="35471"/>
                </a:lnTo>
                <a:lnTo>
                  <a:pt x="7226" y="35471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1388" y="9719403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27" y="0"/>
                </a:lnTo>
                <a:lnTo>
                  <a:pt x="0" y="4483"/>
                </a:lnTo>
                <a:lnTo>
                  <a:pt x="838" y="8407"/>
                </a:lnTo>
                <a:lnTo>
                  <a:pt x="6692" y="4825"/>
                </a:lnTo>
                <a:lnTo>
                  <a:pt x="6794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4384" y="971877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50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54" y="4000"/>
                </a:lnTo>
                <a:lnTo>
                  <a:pt x="16141" y="4000"/>
                </a:lnTo>
                <a:lnTo>
                  <a:pt x="18275" y="10134"/>
                </a:lnTo>
                <a:lnTo>
                  <a:pt x="18275" y="29298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71"/>
                </a:lnTo>
                <a:lnTo>
                  <a:pt x="7264" y="35471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34444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7480" y="971877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37" y="10134"/>
                </a:lnTo>
                <a:lnTo>
                  <a:pt x="18237" y="29298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298"/>
                </a:moveTo>
                <a:lnTo>
                  <a:pt x="16001" y="35471"/>
                </a:lnTo>
                <a:lnTo>
                  <a:pt x="7226" y="35471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87527" y="9719403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407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5596" y="9813673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8630" y="9813034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24" y="29311"/>
                </a:moveTo>
                <a:lnTo>
                  <a:pt x="16014" y="35496"/>
                </a:lnTo>
                <a:lnTo>
                  <a:pt x="7213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5146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3987"/>
                </a:lnTo>
                <a:lnTo>
                  <a:pt x="16128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1700" y="9813034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14" y="35496"/>
                </a:lnTo>
                <a:lnTo>
                  <a:pt x="7226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1747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4770" y="9813034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4830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1370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7910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44452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26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67449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83" y="0"/>
                </a:lnTo>
                <a:lnTo>
                  <a:pt x="4876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92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94015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3987"/>
                </a:lnTo>
                <a:lnTo>
                  <a:pt x="16128" y="3987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20557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50604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26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3614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3987"/>
                </a:lnTo>
                <a:lnTo>
                  <a:pt x="16128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80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96"/>
                </a:lnTo>
                <a:lnTo>
                  <a:pt x="7251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03686" y="9813673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26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6696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62" y="29311"/>
                </a:moveTo>
                <a:lnTo>
                  <a:pt x="16040" y="35496"/>
                </a:lnTo>
                <a:lnTo>
                  <a:pt x="7251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56756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26"/>
                </a:lnTo>
                <a:lnTo>
                  <a:pt x="6832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79778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9838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2860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62920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85917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40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15977" y="9813673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38999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96"/>
                </a:lnTo>
                <a:lnTo>
                  <a:pt x="7264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69059" y="9813673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26"/>
                </a:lnTo>
                <a:lnTo>
                  <a:pt x="6832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92094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03" y="3987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22141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45151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96"/>
                </a:lnTo>
                <a:lnTo>
                  <a:pt x="7264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75223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26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98233" y="9813034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496"/>
                </a:lnTo>
                <a:lnTo>
                  <a:pt x="7251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28305" y="9813673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26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51315" y="9813034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62" y="29311"/>
                </a:moveTo>
                <a:lnTo>
                  <a:pt x="16027" y="35496"/>
                </a:lnTo>
                <a:lnTo>
                  <a:pt x="7226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1388" y="9813673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38" y="8407"/>
                </a:lnTo>
                <a:lnTo>
                  <a:pt x="6692" y="4826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04384" y="9813034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54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34444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57480" y="9813034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01" y="35496"/>
                </a:lnTo>
                <a:lnTo>
                  <a:pt x="7226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87527" y="9813673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88406" y="9862031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6066" y="773"/>
                </a:lnTo>
                <a:lnTo>
                  <a:pt x="6066" y="5211"/>
                </a:lnTo>
                <a:lnTo>
                  <a:pt x="6718" y="4813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11415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71"/>
                </a:lnTo>
                <a:lnTo>
                  <a:pt x="4559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80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40" y="35471"/>
                </a:lnTo>
                <a:lnTo>
                  <a:pt x="7238" y="35471"/>
                </a:lnTo>
                <a:lnTo>
                  <a:pt x="4559" y="29819"/>
                </a:lnTo>
                <a:lnTo>
                  <a:pt x="4559" y="39471"/>
                </a:lnTo>
                <a:lnTo>
                  <a:pt x="18580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1488" y="9862031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05" y="4813"/>
                </a:lnTo>
                <a:lnTo>
                  <a:pt x="6807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4510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29" y="3975"/>
                </a:lnTo>
                <a:lnTo>
                  <a:pt x="16129" y="3975"/>
                </a:lnTo>
                <a:lnTo>
                  <a:pt x="18237" y="10147"/>
                </a:lnTo>
                <a:lnTo>
                  <a:pt x="18237" y="29311"/>
                </a:lnTo>
                <a:lnTo>
                  <a:pt x="18567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37" y="29311"/>
                </a:moveTo>
                <a:lnTo>
                  <a:pt x="16027" y="35471"/>
                </a:lnTo>
                <a:lnTo>
                  <a:pt x="7226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4558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17579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71"/>
                </a:lnTo>
                <a:lnTo>
                  <a:pt x="7239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47639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70663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14" y="35471"/>
                </a:lnTo>
                <a:lnTo>
                  <a:pt x="7226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0721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05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23718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59" y="39471"/>
                </a:lnTo>
                <a:lnTo>
                  <a:pt x="4559" y="9512"/>
                </a:lnTo>
                <a:lnTo>
                  <a:pt x="7454" y="3975"/>
                </a:lnTo>
                <a:lnTo>
                  <a:pt x="16141" y="3975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75" y="29311"/>
                </a:moveTo>
                <a:lnTo>
                  <a:pt x="16040" y="35471"/>
                </a:lnTo>
                <a:lnTo>
                  <a:pt x="7238" y="35471"/>
                </a:lnTo>
                <a:lnTo>
                  <a:pt x="4559" y="29819"/>
                </a:lnTo>
                <a:lnTo>
                  <a:pt x="4559" y="39471"/>
                </a:lnTo>
                <a:lnTo>
                  <a:pt x="18580" y="39471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53803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27" y="0"/>
                </a:lnTo>
                <a:lnTo>
                  <a:pt x="0" y="4457"/>
                </a:lnTo>
                <a:lnTo>
                  <a:pt x="850" y="8381"/>
                </a:lnTo>
                <a:lnTo>
                  <a:pt x="6705" y="4813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76826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16" y="3975"/>
                </a:lnTo>
                <a:lnTo>
                  <a:pt x="16116" y="3975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24" y="29311"/>
                </a:moveTo>
                <a:lnTo>
                  <a:pt x="16014" y="35471"/>
                </a:lnTo>
                <a:lnTo>
                  <a:pt x="7213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03342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54" y="3975"/>
                </a:lnTo>
                <a:lnTo>
                  <a:pt x="16141" y="3975"/>
                </a:lnTo>
                <a:lnTo>
                  <a:pt x="18275" y="10147"/>
                </a:lnTo>
                <a:lnTo>
                  <a:pt x="18275" y="29311"/>
                </a:lnTo>
                <a:lnTo>
                  <a:pt x="18567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75" y="29311"/>
                </a:moveTo>
                <a:lnTo>
                  <a:pt x="16040" y="35471"/>
                </a:lnTo>
                <a:lnTo>
                  <a:pt x="7239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29908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73"/>
                </a:lnTo>
                <a:lnTo>
                  <a:pt x="4521" y="39471"/>
                </a:lnTo>
                <a:lnTo>
                  <a:pt x="4521" y="9512"/>
                </a:lnTo>
                <a:lnTo>
                  <a:pt x="7429" y="3975"/>
                </a:lnTo>
                <a:lnTo>
                  <a:pt x="16116" y="3975"/>
                </a:lnTo>
                <a:lnTo>
                  <a:pt x="18224" y="10147"/>
                </a:lnTo>
                <a:lnTo>
                  <a:pt x="18224" y="29311"/>
                </a:lnTo>
                <a:lnTo>
                  <a:pt x="18541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24" y="29311"/>
                </a:moveTo>
                <a:lnTo>
                  <a:pt x="16001" y="35471"/>
                </a:lnTo>
                <a:lnTo>
                  <a:pt x="7213" y="35471"/>
                </a:lnTo>
                <a:lnTo>
                  <a:pt x="4521" y="29819"/>
                </a:lnTo>
                <a:lnTo>
                  <a:pt x="4521" y="39471"/>
                </a:lnTo>
                <a:lnTo>
                  <a:pt x="18541" y="39471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9943" y="9862031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81"/>
                </a:lnTo>
                <a:lnTo>
                  <a:pt x="6718" y="4813"/>
                </a:lnTo>
                <a:lnTo>
                  <a:pt x="6807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82966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70" y="0"/>
                </a:lnTo>
                <a:lnTo>
                  <a:pt x="4825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71"/>
                </a:lnTo>
                <a:lnTo>
                  <a:pt x="7238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13024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39566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66107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92623" y="9862031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6" y="0"/>
                </a:lnTo>
                <a:lnTo>
                  <a:pt x="0" y="4457"/>
                </a:lnTo>
                <a:lnTo>
                  <a:pt x="889" y="8381"/>
                </a:lnTo>
                <a:lnTo>
                  <a:pt x="6743" y="4813"/>
                </a:lnTo>
                <a:lnTo>
                  <a:pt x="6845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15671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37" y="29311"/>
                </a:moveTo>
                <a:lnTo>
                  <a:pt x="16014" y="35471"/>
                </a:lnTo>
                <a:lnTo>
                  <a:pt x="7226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42199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71"/>
                </a:lnTo>
                <a:lnTo>
                  <a:pt x="7226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68753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14" y="35471"/>
                </a:lnTo>
                <a:lnTo>
                  <a:pt x="7213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98787" y="9862031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21810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40" y="35471"/>
                </a:lnTo>
                <a:lnTo>
                  <a:pt x="7239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51869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74905" y="986139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308"/>
                </a:moveTo>
                <a:lnTo>
                  <a:pt x="22783" y="7137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71"/>
                </a:lnTo>
                <a:lnTo>
                  <a:pt x="22783" y="32308"/>
                </a:lnTo>
                <a:close/>
              </a:path>
              <a:path w="22783" h="39471">
                <a:moveTo>
                  <a:pt x="18237" y="29311"/>
                </a:moveTo>
                <a:lnTo>
                  <a:pt x="16014" y="35471"/>
                </a:lnTo>
                <a:lnTo>
                  <a:pt x="7226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4952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27960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73"/>
                </a:lnTo>
                <a:lnTo>
                  <a:pt x="4559" y="39471"/>
                </a:lnTo>
                <a:lnTo>
                  <a:pt x="4559" y="9512"/>
                </a:lnTo>
                <a:lnTo>
                  <a:pt x="7454" y="3975"/>
                </a:lnTo>
                <a:lnTo>
                  <a:pt x="16129" y="3975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62" y="29311"/>
                </a:moveTo>
                <a:lnTo>
                  <a:pt x="16027" y="35471"/>
                </a:lnTo>
                <a:lnTo>
                  <a:pt x="7239" y="35471"/>
                </a:lnTo>
                <a:lnTo>
                  <a:pt x="4559" y="29819"/>
                </a:lnTo>
                <a:lnTo>
                  <a:pt x="4559" y="39471"/>
                </a:lnTo>
                <a:lnTo>
                  <a:pt x="18567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58008" y="9862031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81"/>
                </a:lnTo>
                <a:lnTo>
                  <a:pt x="6743" y="4813"/>
                </a:lnTo>
                <a:lnTo>
                  <a:pt x="6819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84574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05" y="4813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07584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29" y="3975"/>
                </a:lnTo>
                <a:lnTo>
                  <a:pt x="16129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656" y="9862031"/>
            <a:ext cx="11188" cy="38188"/>
          </a:xfrm>
          <a:custGeom>
            <a:avLst/>
            <a:gdLst/>
            <a:ahLst/>
            <a:cxnLst/>
            <a:rect l="l" t="t" r="r" b="b"/>
            <a:pathLst>
              <a:path w="11188" h="38188">
                <a:moveTo>
                  <a:pt x="11188" y="0"/>
                </a:moveTo>
                <a:lnTo>
                  <a:pt x="7315" y="0"/>
                </a:lnTo>
                <a:lnTo>
                  <a:pt x="0" y="4457"/>
                </a:lnTo>
                <a:lnTo>
                  <a:pt x="863" y="8381"/>
                </a:lnTo>
                <a:lnTo>
                  <a:pt x="6692" y="4813"/>
                </a:lnTo>
                <a:lnTo>
                  <a:pt x="6807" y="38188"/>
                </a:lnTo>
                <a:lnTo>
                  <a:pt x="11188" y="38188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60654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71"/>
                </a:lnTo>
                <a:lnTo>
                  <a:pt x="4559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62" y="10147"/>
                </a:lnTo>
                <a:lnTo>
                  <a:pt x="18262" y="29311"/>
                </a:lnTo>
                <a:lnTo>
                  <a:pt x="18580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62" y="29311"/>
                </a:moveTo>
                <a:lnTo>
                  <a:pt x="16040" y="35471"/>
                </a:lnTo>
                <a:lnTo>
                  <a:pt x="7239" y="35471"/>
                </a:lnTo>
                <a:lnTo>
                  <a:pt x="4559" y="29819"/>
                </a:lnTo>
                <a:lnTo>
                  <a:pt x="4559" y="39471"/>
                </a:lnTo>
                <a:lnTo>
                  <a:pt x="18580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90726" y="9862031"/>
            <a:ext cx="11201" cy="38188"/>
          </a:xfrm>
          <a:custGeom>
            <a:avLst/>
            <a:gdLst/>
            <a:ahLst/>
            <a:cxnLst/>
            <a:rect l="l" t="t" r="r" b="b"/>
            <a:pathLst>
              <a:path w="11201" h="38188">
                <a:moveTo>
                  <a:pt x="11201" y="0"/>
                </a:moveTo>
                <a:lnTo>
                  <a:pt x="7340" y="0"/>
                </a:lnTo>
                <a:lnTo>
                  <a:pt x="0" y="4457"/>
                </a:lnTo>
                <a:lnTo>
                  <a:pt x="850" y="8381"/>
                </a:lnTo>
                <a:lnTo>
                  <a:pt x="6705" y="4813"/>
                </a:lnTo>
                <a:lnTo>
                  <a:pt x="6807" y="38188"/>
                </a:lnTo>
                <a:lnTo>
                  <a:pt x="11201" y="38188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13736" y="986139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71"/>
                </a:lnTo>
                <a:lnTo>
                  <a:pt x="4546" y="9512"/>
                </a:lnTo>
                <a:lnTo>
                  <a:pt x="7454" y="3975"/>
                </a:lnTo>
                <a:lnTo>
                  <a:pt x="16129" y="3975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62" y="29311"/>
                </a:moveTo>
                <a:lnTo>
                  <a:pt x="16027" y="35471"/>
                </a:lnTo>
                <a:lnTo>
                  <a:pt x="7239" y="35471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43795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66818" y="986139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308"/>
                </a:moveTo>
                <a:lnTo>
                  <a:pt x="22796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96" y="32308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14" y="35471"/>
                </a:lnTo>
                <a:lnTo>
                  <a:pt x="7238" y="35471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96878" y="9862031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7537" y="0"/>
                </a:moveTo>
                <a:lnTo>
                  <a:pt x="7327" y="0"/>
                </a:lnTo>
                <a:lnTo>
                  <a:pt x="0" y="4457"/>
                </a:lnTo>
                <a:lnTo>
                  <a:pt x="863" y="8381"/>
                </a:lnTo>
                <a:lnTo>
                  <a:pt x="6705" y="4813"/>
                </a:lnTo>
                <a:lnTo>
                  <a:pt x="6819" y="38188"/>
                </a:lnTo>
                <a:lnTo>
                  <a:pt x="7537" y="38188"/>
                </a:lnTo>
                <a:lnTo>
                  <a:pt x="7537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02436" y="976929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95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60"/>
                </a:lnTo>
                <a:lnTo>
                  <a:pt x="18275" y="29324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24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29003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16" y="4000"/>
                </a:lnTo>
                <a:lnTo>
                  <a:pt x="18224" y="10160"/>
                </a:lnTo>
                <a:lnTo>
                  <a:pt x="18224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5531" y="976929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60"/>
                </a:lnTo>
                <a:lnTo>
                  <a:pt x="18262" y="29324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62" y="29324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85578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05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08600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14" y="35496"/>
                </a:lnTo>
                <a:lnTo>
                  <a:pt x="7251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35155" y="9769292"/>
            <a:ext cx="22771" cy="39484"/>
          </a:xfrm>
          <a:custGeom>
            <a:avLst/>
            <a:gdLst/>
            <a:ahLst/>
            <a:cxnLst/>
            <a:rect l="l" t="t" r="r" b="b"/>
            <a:pathLst>
              <a:path w="22771" h="39484">
                <a:moveTo>
                  <a:pt x="22771" y="32308"/>
                </a:moveTo>
                <a:lnTo>
                  <a:pt x="22771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21" y="39484"/>
                </a:lnTo>
                <a:lnTo>
                  <a:pt x="4521" y="9512"/>
                </a:lnTo>
                <a:lnTo>
                  <a:pt x="7429" y="4000"/>
                </a:lnTo>
                <a:lnTo>
                  <a:pt x="16128" y="4000"/>
                </a:lnTo>
                <a:lnTo>
                  <a:pt x="18237" y="10160"/>
                </a:lnTo>
                <a:lnTo>
                  <a:pt x="18237" y="29324"/>
                </a:lnTo>
                <a:lnTo>
                  <a:pt x="18541" y="39484"/>
                </a:lnTo>
                <a:lnTo>
                  <a:pt x="22771" y="32308"/>
                </a:lnTo>
                <a:close/>
              </a:path>
              <a:path w="22771" h="39484">
                <a:moveTo>
                  <a:pt x="18237" y="29324"/>
                </a:moveTo>
                <a:lnTo>
                  <a:pt x="16001" y="35496"/>
                </a:lnTo>
                <a:lnTo>
                  <a:pt x="7226" y="35496"/>
                </a:lnTo>
                <a:lnTo>
                  <a:pt x="4521" y="29819"/>
                </a:lnTo>
                <a:lnTo>
                  <a:pt x="4521" y="39484"/>
                </a:lnTo>
                <a:lnTo>
                  <a:pt x="18541" y="39484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61682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40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88224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37" y="10160"/>
                </a:lnTo>
                <a:lnTo>
                  <a:pt x="18237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37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18271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41306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24" y="10160"/>
                </a:lnTo>
                <a:lnTo>
                  <a:pt x="18224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24" y="29324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71353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94387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28" y="4000"/>
                </a:lnTo>
                <a:lnTo>
                  <a:pt x="18224" y="10160"/>
                </a:lnTo>
                <a:lnTo>
                  <a:pt x="18224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24434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05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47444" y="976929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24"/>
                </a:moveTo>
                <a:lnTo>
                  <a:pt x="16027" y="35496"/>
                </a:lnTo>
                <a:lnTo>
                  <a:pt x="7238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77505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00528" y="976929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27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30586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53610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83668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05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06691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37" y="10160"/>
                </a:lnTo>
                <a:lnTo>
                  <a:pt x="18237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37" y="29324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36739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05" y="4825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59747" y="976929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80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40" y="35496"/>
                </a:lnTo>
                <a:lnTo>
                  <a:pt x="7238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89808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12830" y="976929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24"/>
                </a:moveTo>
                <a:lnTo>
                  <a:pt x="16027" y="35496"/>
                </a:lnTo>
                <a:lnTo>
                  <a:pt x="7238" y="35496"/>
                </a:lnTo>
                <a:lnTo>
                  <a:pt x="4559" y="29819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42889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89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65937" y="9769292"/>
            <a:ext cx="22771" cy="39484"/>
          </a:xfrm>
          <a:custGeom>
            <a:avLst/>
            <a:gdLst/>
            <a:ahLst/>
            <a:cxnLst/>
            <a:rect l="l" t="t" r="r" b="b"/>
            <a:pathLst>
              <a:path w="22771" h="39484">
                <a:moveTo>
                  <a:pt x="22771" y="32308"/>
                </a:moveTo>
                <a:lnTo>
                  <a:pt x="22771" y="7150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76" y="32486"/>
                </a:lnTo>
                <a:lnTo>
                  <a:pt x="4521" y="39484"/>
                </a:lnTo>
                <a:lnTo>
                  <a:pt x="4521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24" y="10160"/>
                </a:lnTo>
                <a:lnTo>
                  <a:pt x="18224" y="29324"/>
                </a:lnTo>
                <a:lnTo>
                  <a:pt x="18541" y="39484"/>
                </a:lnTo>
                <a:lnTo>
                  <a:pt x="22771" y="32308"/>
                </a:lnTo>
                <a:close/>
              </a:path>
              <a:path w="22771" h="39484">
                <a:moveTo>
                  <a:pt x="18224" y="29324"/>
                </a:moveTo>
                <a:lnTo>
                  <a:pt x="15989" y="35496"/>
                </a:lnTo>
                <a:lnTo>
                  <a:pt x="7213" y="35496"/>
                </a:lnTo>
                <a:lnTo>
                  <a:pt x="4521" y="29819"/>
                </a:lnTo>
                <a:lnTo>
                  <a:pt x="4521" y="39484"/>
                </a:lnTo>
                <a:lnTo>
                  <a:pt x="18541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5959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20"/>
                </a:lnTo>
                <a:lnTo>
                  <a:pt x="6731" y="4825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18994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49028" y="9769918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5" y="0"/>
                </a:lnTo>
                <a:lnTo>
                  <a:pt x="0" y="4470"/>
                </a:lnTo>
                <a:lnTo>
                  <a:pt x="888" y="8420"/>
                </a:lnTo>
                <a:lnTo>
                  <a:pt x="6743" y="4825"/>
                </a:lnTo>
                <a:lnTo>
                  <a:pt x="6845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72076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37" y="10160"/>
                </a:lnTo>
                <a:lnTo>
                  <a:pt x="18237" y="29324"/>
                </a:lnTo>
                <a:lnTo>
                  <a:pt x="18567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37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19"/>
                </a:lnTo>
                <a:lnTo>
                  <a:pt x="4533" y="39484"/>
                </a:lnTo>
                <a:lnTo>
                  <a:pt x="18567" y="39484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02110" y="9769918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5" y="0"/>
                </a:lnTo>
                <a:lnTo>
                  <a:pt x="0" y="4470"/>
                </a:lnTo>
                <a:lnTo>
                  <a:pt x="888" y="8420"/>
                </a:lnTo>
                <a:lnTo>
                  <a:pt x="6730" y="4825"/>
                </a:lnTo>
                <a:lnTo>
                  <a:pt x="6845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25147" y="976929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21" y="39484"/>
                </a:lnTo>
                <a:lnTo>
                  <a:pt x="4521" y="9512"/>
                </a:lnTo>
                <a:lnTo>
                  <a:pt x="7429" y="4000"/>
                </a:lnTo>
                <a:lnTo>
                  <a:pt x="16128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27" y="35496"/>
                </a:lnTo>
                <a:lnTo>
                  <a:pt x="7226" y="35496"/>
                </a:lnTo>
                <a:lnTo>
                  <a:pt x="4521" y="29819"/>
                </a:lnTo>
                <a:lnTo>
                  <a:pt x="4521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55205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420"/>
                </a:lnTo>
                <a:lnTo>
                  <a:pt x="6705" y="4825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78215" y="976929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24"/>
                </a:moveTo>
                <a:lnTo>
                  <a:pt x="16040" y="35496"/>
                </a:lnTo>
                <a:lnTo>
                  <a:pt x="7239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08275" y="9769918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31297" y="976929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14" y="35496"/>
                </a:lnTo>
                <a:lnTo>
                  <a:pt x="7239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61357" y="9769918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84380" y="976929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0035" y="36979"/>
                </a:moveTo>
                <a:lnTo>
                  <a:pt x="20035" y="2246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84"/>
                </a:lnTo>
                <a:lnTo>
                  <a:pt x="20035" y="36979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14" y="35496"/>
                </a:lnTo>
                <a:lnTo>
                  <a:pt x="7239" y="35496"/>
                </a:lnTo>
                <a:lnTo>
                  <a:pt x="4546" y="29819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05596" y="991006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28630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24" y="29311"/>
                </a:moveTo>
                <a:lnTo>
                  <a:pt x="16014" y="35483"/>
                </a:lnTo>
                <a:lnTo>
                  <a:pt x="7213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54" y="39471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55146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67" y="3987"/>
                </a:lnTo>
                <a:lnTo>
                  <a:pt x="16128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75" y="29311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19"/>
                </a:lnTo>
                <a:lnTo>
                  <a:pt x="4559" y="39471"/>
                </a:lnTo>
                <a:lnTo>
                  <a:pt x="18580" y="39471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81700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11747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34770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61310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28" y="3987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62" y="29311"/>
                </a:moveTo>
                <a:lnTo>
                  <a:pt x="16040" y="35483"/>
                </a:lnTo>
                <a:lnTo>
                  <a:pt x="7251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67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91370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14393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44452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50" y="8381"/>
                </a:lnTo>
                <a:lnTo>
                  <a:pt x="6705" y="4800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67449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76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92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75" y="29311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19"/>
                </a:lnTo>
                <a:lnTo>
                  <a:pt x="4559" y="39471"/>
                </a:lnTo>
                <a:lnTo>
                  <a:pt x="18592" y="39471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97522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05" y="4800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20557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47097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16" y="3987"/>
                </a:lnTo>
                <a:lnTo>
                  <a:pt x="16116" y="3987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24" y="29311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73614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67" y="3987"/>
                </a:lnTo>
                <a:lnTo>
                  <a:pt x="16128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80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27" y="35483"/>
                </a:lnTo>
                <a:lnTo>
                  <a:pt x="7251" y="35483"/>
                </a:lnTo>
                <a:lnTo>
                  <a:pt x="4559" y="29819"/>
                </a:lnTo>
                <a:lnTo>
                  <a:pt x="4559" y="39471"/>
                </a:lnTo>
                <a:lnTo>
                  <a:pt x="18580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403686" y="9910065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44"/>
                </a:lnTo>
                <a:lnTo>
                  <a:pt x="850" y="8381"/>
                </a:lnTo>
                <a:lnTo>
                  <a:pt x="6705" y="4800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26696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62" y="29311"/>
                </a:moveTo>
                <a:lnTo>
                  <a:pt x="16040" y="35483"/>
                </a:lnTo>
                <a:lnTo>
                  <a:pt x="7251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67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56756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32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79778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09838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32860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29" y="3987"/>
                </a:lnTo>
                <a:lnTo>
                  <a:pt x="16116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49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62920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05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85917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15977" y="991006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38999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27" y="35483"/>
                </a:lnTo>
                <a:lnTo>
                  <a:pt x="7264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69059" y="991006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32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92094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96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3987"/>
                </a:lnTo>
                <a:lnTo>
                  <a:pt x="16103" y="3987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71"/>
                </a:lnTo>
                <a:lnTo>
                  <a:pt x="22783" y="32296"/>
                </a:lnTo>
                <a:close/>
              </a:path>
              <a:path w="22783" h="39471">
                <a:moveTo>
                  <a:pt x="18237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19"/>
                </a:lnTo>
                <a:lnTo>
                  <a:pt x="4533" y="39471"/>
                </a:lnTo>
                <a:lnTo>
                  <a:pt x="18554" y="39471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22141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45151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49" y="29311"/>
                </a:moveTo>
                <a:lnTo>
                  <a:pt x="16027" y="35483"/>
                </a:lnTo>
                <a:lnTo>
                  <a:pt x="7264" y="35483"/>
                </a:lnTo>
                <a:lnTo>
                  <a:pt x="4559" y="29819"/>
                </a:lnTo>
                <a:lnTo>
                  <a:pt x="4559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75223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05" y="4800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98233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49" y="29311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828305" y="9910065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44"/>
                </a:lnTo>
                <a:lnTo>
                  <a:pt x="863" y="8381"/>
                </a:lnTo>
                <a:lnTo>
                  <a:pt x="6705" y="4800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851315" y="9909413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54" y="3987"/>
                </a:lnTo>
                <a:lnTo>
                  <a:pt x="16129" y="3987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62" y="29311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19"/>
                </a:lnTo>
                <a:lnTo>
                  <a:pt x="4546" y="39471"/>
                </a:lnTo>
                <a:lnTo>
                  <a:pt x="18567" y="39471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881388" y="9910065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44"/>
                </a:lnTo>
                <a:lnTo>
                  <a:pt x="838" y="8381"/>
                </a:lnTo>
                <a:lnTo>
                  <a:pt x="6692" y="4800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04384" y="9909413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4559" y="9512"/>
                </a:moveTo>
                <a:lnTo>
                  <a:pt x="7454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11"/>
                </a:lnTo>
                <a:lnTo>
                  <a:pt x="18501" y="36840"/>
                </a:lnTo>
                <a:lnTo>
                  <a:pt x="20785" y="35730"/>
                </a:lnTo>
                <a:lnTo>
                  <a:pt x="22809" y="32296"/>
                </a:ln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71"/>
                </a:lnTo>
                <a:lnTo>
                  <a:pt x="4559" y="9512"/>
                </a:lnTo>
                <a:close/>
              </a:path>
              <a:path w="22809" h="39471">
                <a:moveTo>
                  <a:pt x="18501" y="36840"/>
                </a:moveTo>
                <a:lnTo>
                  <a:pt x="18275" y="29311"/>
                </a:lnTo>
                <a:lnTo>
                  <a:pt x="16040" y="35483"/>
                </a:lnTo>
                <a:lnTo>
                  <a:pt x="7264" y="35483"/>
                </a:lnTo>
                <a:lnTo>
                  <a:pt x="4559" y="29819"/>
                </a:lnTo>
                <a:lnTo>
                  <a:pt x="4559" y="39471"/>
                </a:lnTo>
                <a:lnTo>
                  <a:pt x="13091" y="39471"/>
                </a:lnTo>
                <a:lnTo>
                  <a:pt x="18501" y="3684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34444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25115"/>
                </a:moveTo>
                <a:lnTo>
                  <a:pt x="11214" y="0"/>
                </a:ln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786" y="27268"/>
                </a:lnTo>
                <a:lnTo>
                  <a:pt x="11214" y="2511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57480" y="9909413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4533" y="17814"/>
                </a:move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37" y="10147"/>
                </a:lnTo>
                <a:lnTo>
                  <a:pt x="18237" y="11150"/>
                </a:lnTo>
                <a:lnTo>
                  <a:pt x="22783" y="8939"/>
                </a:ln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38" y="19999"/>
                </a:lnTo>
                <a:lnTo>
                  <a:pt x="4533" y="1781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87527" y="991006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9781" y="0"/>
                </a:moveTo>
                <a:lnTo>
                  <a:pt x="7340" y="0"/>
                </a:lnTo>
                <a:lnTo>
                  <a:pt x="0" y="4444"/>
                </a:lnTo>
                <a:lnTo>
                  <a:pt x="61" y="4726"/>
                </a:lnTo>
                <a:lnTo>
                  <a:pt x="978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05596" y="10004310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28630" y="10003659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73"/>
                </a:lnTo>
                <a:lnTo>
                  <a:pt x="63" y="32486"/>
                </a:lnTo>
                <a:lnTo>
                  <a:pt x="4546" y="39484"/>
                </a:lnTo>
                <a:lnTo>
                  <a:pt x="4546" y="9550"/>
                </a:lnTo>
                <a:lnTo>
                  <a:pt x="7442" y="4025"/>
                </a:lnTo>
                <a:lnTo>
                  <a:pt x="16116" y="4025"/>
                </a:lnTo>
                <a:lnTo>
                  <a:pt x="18224" y="10159"/>
                </a:lnTo>
                <a:lnTo>
                  <a:pt x="18224" y="29311"/>
                </a:lnTo>
                <a:lnTo>
                  <a:pt x="18554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24" y="29311"/>
                </a:moveTo>
                <a:lnTo>
                  <a:pt x="16014" y="35496"/>
                </a:lnTo>
                <a:lnTo>
                  <a:pt x="7213" y="35496"/>
                </a:lnTo>
                <a:lnTo>
                  <a:pt x="4546" y="29857"/>
                </a:lnTo>
                <a:lnTo>
                  <a:pt x="4546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55146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50"/>
                </a:lnTo>
                <a:lnTo>
                  <a:pt x="7467" y="4025"/>
                </a:lnTo>
                <a:lnTo>
                  <a:pt x="16128" y="4025"/>
                </a:lnTo>
                <a:lnTo>
                  <a:pt x="18275" y="10159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57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81700" y="10003659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7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50"/>
                </a:lnTo>
                <a:lnTo>
                  <a:pt x="7442" y="4025"/>
                </a:lnTo>
                <a:lnTo>
                  <a:pt x="16129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54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14" y="35496"/>
                </a:lnTo>
                <a:lnTo>
                  <a:pt x="7226" y="35496"/>
                </a:lnTo>
                <a:lnTo>
                  <a:pt x="4546" y="29857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11747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34770" y="10003659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50"/>
                </a:lnTo>
                <a:lnTo>
                  <a:pt x="7442" y="4025"/>
                </a:lnTo>
                <a:lnTo>
                  <a:pt x="16129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57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64830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91370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17910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44452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13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67449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75"/>
                </a:lnTo>
                <a:lnTo>
                  <a:pt x="18783" y="0"/>
                </a:lnTo>
                <a:lnTo>
                  <a:pt x="4876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50"/>
                </a:lnTo>
                <a:lnTo>
                  <a:pt x="7467" y="4025"/>
                </a:lnTo>
                <a:lnTo>
                  <a:pt x="16141" y="4025"/>
                </a:lnTo>
                <a:lnTo>
                  <a:pt x="18275" y="10159"/>
                </a:lnTo>
                <a:lnTo>
                  <a:pt x="18275" y="29311"/>
                </a:lnTo>
                <a:lnTo>
                  <a:pt x="18592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57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94015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29" y="4025"/>
                </a:lnTo>
                <a:lnTo>
                  <a:pt x="16128" y="4025"/>
                </a:lnTo>
                <a:lnTo>
                  <a:pt x="18224" y="10159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20557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42" y="4025"/>
                </a:lnTo>
                <a:lnTo>
                  <a:pt x="16116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50604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73614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50"/>
                </a:lnTo>
                <a:lnTo>
                  <a:pt x="7467" y="4025"/>
                </a:lnTo>
                <a:lnTo>
                  <a:pt x="16128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96"/>
                </a:lnTo>
                <a:lnTo>
                  <a:pt x="7251" y="35496"/>
                </a:lnTo>
                <a:lnTo>
                  <a:pt x="4559" y="29857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03686" y="10004310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13"/>
                </a:lnTo>
                <a:lnTo>
                  <a:pt x="6807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26696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42" y="4025"/>
                </a:lnTo>
                <a:lnTo>
                  <a:pt x="16116" y="4025"/>
                </a:lnTo>
                <a:lnTo>
                  <a:pt x="18262" y="10159"/>
                </a:lnTo>
                <a:lnTo>
                  <a:pt x="18262" y="29311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62" y="29311"/>
                </a:moveTo>
                <a:lnTo>
                  <a:pt x="16040" y="35496"/>
                </a:lnTo>
                <a:lnTo>
                  <a:pt x="7251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56756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32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9778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42" y="4025"/>
                </a:lnTo>
                <a:lnTo>
                  <a:pt x="16116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09838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32860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29" y="4025"/>
                </a:lnTo>
                <a:lnTo>
                  <a:pt x="16116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62920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85917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75"/>
                </a:lnTo>
                <a:lnTo>
                  <a:pt x="18770" y="0"/>
                </a:lnTo>
                <a:lnTo>
                  <a:pt x="4864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40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15977" y="10004310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38999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50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59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96"/>
                </a:lnTo>
                <a:lnTo>
                  <a:pt x="7264" y="35496"/>
                </a:lnTo>
                <a:lnTo>
                  <a:pt x="4546" y="29857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69059" y="10004310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32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92094" y="10003659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50"/>
                </a:lnTo>
                <a:lnTo>
                  <a:pt x="7442" y="4025"/>
                </a:lnTo>
                <a:lnTo>
                  <a:pt x="16103" y="4025"/>
                </a:lnTo>
                <a:lnTo>
                  <a:pt x="18237" y="10159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22141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34104"/>
                </a:moveTo>
                <a:lnTo>
                  <a:pt x="11214" y="0"/>
                </a:ln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3" y="36244"/>
                </a:lnTo>
                <a:lnTo>
                  <a:pt x="11214" y="3410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45151" y="10003659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4559" y="26803"/>
                </a:moveTo>
                <a:lnTo>
                  <a:pt x="4559" y="9550"/>
                </a:lnTo>
                <a:lnTo>
                  <a:pt x="7454" y="4025"/>
                </a:lnTo>
                <a:lnTo>
                  <a:pt x="16129" y="4025"/>
                </a:lnTo>
                <a:lnTo>
                  <a:pt x="18249" y="10159"/>
                </a:lnTo>
                <a:lnTo>
                  <a:pt x="18249" y="20146"/>
                </a:lnTo>
                <a:lnTo>
                  <a:pt x="22809" y="17929"/>
                </a:lnTo>
                <a:lnTo>
                  <a:pt x="22809" y="7175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76" y="28983"/>
                </a:lnTo>
                <a:lnTo>
                  <a:pt x="4559" y="2680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75223" y="1000431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8293"/>
                </a:moveTo>
                <a:lnTo>
                  <a:pt x="11214" y="0"/>
                </a:ln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722" y="10477"/>
                </a:lnTo>
                <a:lnTo>
                  <a:pt x="11214" y="829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88406" y="10052654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6066" y="775"/>
                </a:lnTo>
                <a:lnTo>
                  <a:pt x="6066" y="5226"/>
                </a:lnTo>
                <a:lnTo>
                  <a:pt x="6718" y="4825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11415" y="10052028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83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42" y="4013"/>
                </a:lnTo>
                <a:lnTo>
                  <a:pt x="16141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80" y="39471"/>
                </a:lnTo>
                <a:lnTo>
                  <a:pt x="22809" y="32283"/>
                </a:lnTo>
                <a:close/>
              </a:path>
              <a:path w="22809" h="39471">
                <a:moveTo>
                  <a:pt x="18249" y="29298"/>
                </a:moveTo>
                <a:lnTo>
                  <a:pt x="16040" y="35496"/>
                </a:lnTo>
                <a:lnTo>
                  <a:pt x="7238" y="35496"/>
                </a:lnTo>
                <a:lnTo>
                  <a:pt x="4559" y="29832"/>
                </a:lnTo>
                <a:lnTo>
                  <a:pt x="4559" y="39471"/>
                </a:lnTo>
                <a:lnTo>
                  <a:pt x="18580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41488" y="10052654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05" y="4825"/>
                </a:lnTo>
                <a:lnTo>
                  <a:pt x="6807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64510" y="10052028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83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29" y="4013"/>
                </a:lnTo>
                <a:lnTo>
                  <a:pt x="16129" y="4013"/>
                </a:lnTo>
                <a:lnTo>
                  <a:pt x="18237" y="10147"/>
                </a:lnTo>
                <a:lnTo>
                  <a:pt x="18237" y="29298"/>
                </a:lnTo>
                <a:lnTo>
                  <a:pt x="18567" y="39471"/>
                </a:lnTo>
                <a:lnTo>
                  <a:pt x="22796" y="32283"/>
                </a:lnTo>
                <a:close/>
              </a:path>
              <a:path w="22796" h="39471">
                <a:moveTo>
                  <a:pt x="18237" y="29298"/>
                </a:moveTo>
                <a:lnTo>
                  <a:pt x="16027" y="35496"/>
                </a:lnTo>
                <a:lnTo>
                  <a:pt x="7226" y="35496"/>
                </a:lnTo>
                <a:lnTo>
                  <a:pt x="4546" y="29832"/>
                </a:lnTo>
                <a:lnTo>
                  <a:pt x="4546" y="39471"/>
                </a:lnTo>
                <a:lnTo>
                  <a:pt x="18567" y="39471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94558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17579" y="10052028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83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71"/>
                </a:lnTo>
                <a:lnTo>
                  <a:pt x="22796" y="32283"/>
                </a:lnTo>
                <a:close/>
              </a:path>
              <a:path w="22796" h="39471">
                <a:moveTo>
                  <a:pt x="18249" y="29298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32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147639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70663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83"/>
                </a:move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4013"/>
                </a:lnTo>
                <a:lnTo>
                  <a:pt x="16128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54" y="39471"/>
                </a:lnTo>
                <a:lnTo>
                  <a:pt x="22783" y="32283"/>
                </a:lnTo>
                <a:close/>
              </a:path>
              <a:path w="22783" h="39471">
                <a:moveTo>
                  <a:pt x="18249" y="29298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32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00721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05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23718" y="10052028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83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59" y="39471"/>
                </a:lnTo>
                <a:lnTo>
                  <a:pt x="4559" y="9512"/>
                </a:lnTo>
                <a:lnTo>
                  <a:pt x="7454" y="4013"/>
                </a:lnTo>
                <a:lnTo>
                  <a:pt x="16141" y="4013"/>
                </a:lnTo>
                <a:lnTo>
                  <a:pt x="18275" y="10147"/>
                </a:lnTo>
                <a:lnTo>
                  <a:pt x="18275" y="29298"/>
                </a:lnTo>
                <a:lnTo>
                  <a:pt x="18580" y="39471"/>
                </a:lnTo>
                <a:lnTo>
                  <a:pt x="22809" y="32283"/>
                </a:lnTo>
                <a:close/>
              </a:path>
              <a:path w="22809" h="39471">
                <a:moveTo>
                  <a:pt x="18275" y="29298"/>
                </a:moveTo>
                <a:lnTo>
                  <a:pt x="16040" y="35496"/>
                </a:lnTo>
                <a:lnTo>
                  <a:pt x="7238" y="35496"/>
                </a:lnTo>
                <a:lnTo>
                  <a:pt x="4559" y="29832"/>
                </a:lnTo>
                <a:lnTo>
                  <a:pt x="4559" y="39471"/>
                </a:lnTo>
                <a:lnTo>
                  <a:pt x="18580" y="39471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53803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20"/>
                </a:lnTo>
                <a:lnTo>
                  <a:pt x="6705" y="4825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276826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83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16" y="4013"/>
                </a:lnTo>
                <a:lnTo>
                  <a:pt x="16116" y="4013"/>
                </a:lnTo>
                <a:lnTo>
                  <a:pt x="18224" y="10147"/>
                </a:lnTo>
                <a:lnTo>
                  <a:pt x="18224" y="29298"/>
                </a:lnTo>
                <a:lnTo>
                  <a:pt x="18554" y="39471"/>
                </a:lnTo>
                <a:lnTo>
                  <a:pt x="22783" y="32283"/>
                </a:lnTo>
                <a:close/>
              </a:path>
              <a:path w="22783" h="39471">
                <a:moveTo>
                  <a:pt x="18224" y="29298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32"/>
                </a:lnTo>
                <a:lnTo>
                  <a:pt x="4533" y="39471"/>
                </a:lnTo>
                <a:lnTo>
                  <a:pt x="18554" y="39471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03342" y="10052028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83"/>
                </a:moveTo>
                <a:lnTo>
                  <a:pt x="22796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54" y="4013"/>
                </a:lnTo>
                <a:lnTo>
                  <a:pt x="16141" y="4013"/>
                </a:lnTo>
                <a:lnTo>
                  <a:pt x="18275" y="10147"/>
                </a:lnTo>
                <a:lnTo>
                  <a:pt x="18275" y="29298"/>
                </a:lnTo>
                <a:lnTo>
                  <a:pt x="18567" y="39471"/>
                </a:lnTo>
                <a:lnTo>
                  <a:pt x="22796" y="32283"/>
                </a:lnTo>
                <a:close/>
              </a:path>
              <a:path w="22796" h="39471">
                <a:moveTo>
                  <a:pt x="18275" y="29298"/>
                </a:moveTo>
                <a:lnTo>
                  <a:pt x="16040" y="35496"/>
                </a:lnTo>
                <a:lnTo>
                  <a:pt x="7239" y="35496"/>
                </a:lnTo>
                <a:lnTo>
                  <a:pt x="4546" y="29832"/>
                </a:lnTo>
                <a:lnTo>
                  <a:pt x="4546" y="39471"/>
                </a:lnTo>
                <a:lnTo>
                  <a:pt x="18567" y="39471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29908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83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86"/>
                </a:lnTo>
                <a:lnTo>
                  <a:pt x="4521" y="39471"/>
                </a:lnTo>
                <a:lnTo>
                  <a:pt x="4521" y="9512"/>
                </a:lnTo>
                <a:lnTo>
                  <a:pt x="7429" y="4013"/>
                </a:lnTo>
                <a:lnTo>
                  <a:pt x="16116" y="4013"/>
                </a:lnTo>
                <a:lnTo>
                  <a:pt x="18224" y="10147"/>
                </a:lnTo>
                <a:lnTo>
                  <a:pt x="18224" y="29298"/>
                </a:lnTo>
                <a:lnTo>
                  <a:pt x="18541" y="39471"/>
                </a:lnTo>
                <a:lnTo>
                  <a:pt x="22783" y="32283"/>
                </a:lnTo>
                <a:close/>
              </a:path>
              <a:path w="22783" h="39471">
                <a:moveTo>
                  <a:pt x="18224" y="29298"/>
                </a:moveTo>
                <a:lnTo>
                  <a:pt x="16001" y="35496"/>
                </a:lnTo>
                <a:lnTo>
                  <a:pt x="7213" y="35496"/>
                </a:lnTo>
                <a:lnTo>
                  <a:pt x="4521" y="29832"/>
                </a:lnTo>
                <a:lnTo>
                  <a:pt x="4521" y="39471"/>
                </a:lnTo>
                <a:lnTo>
                  <a:pt x="18541" y="39471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359943" y="10052654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07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82966" y="10052028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83"/>
                </a:moveTo>
                <a:lnTo>
                  <a:pt x="22796" y="7162"/>
                </a:lnTo>
                <a:lnTo>
                  <a:pt x="18770" y="0"/>
                </a:lnTo>
                <a:lnTo>
                  <a:pt x="4825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4013"/>
                </a:lnTo>
                <a:lnTo>
                  <a:pt x="16116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54" y="39471"/>
                </a:lnTo>
                <a:lnTo>
                  <a:pt x="22796" y="32283"/>
                </a:lnTo>
                <a:close/>
              </a:path>
              <a:path w="22796" h="39471">
                <a:moveTo>
                  <a:pt x="18249" y="29298"/>
                </a:moveTo>
                <a:lnTo>
                  <a:pt x="16027" y="35496"/>
                </a:lnTo>
                <a:lnTo>
                  <a:pt x="7238" y="35496"/>
                </a:lnTo>
                <a:lnTo>
                  <a:pt x="4533" y="29832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13024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439566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466107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92623" y="10052654"/>
            <a:ext cx="11239" cy="38201"/>
          </a:xfrm>
          <a:custGeom>
            <a:avLst/>
            <a:gdLst/>
            <a:ahLst/>
            <a:cxnLst/>
            <a:rect l="l" t="t" r="r" b="b"/>
            <a:pathLst>
              <a:path w="11239" h="38201">
                <a:moveTo>
                  <a:pt x="11239" y="0"/>
                </a:moveTo>
                <a:lnTo>
                  <a:pt x="7366" y="0"/>
                </a:lnTo>
                <a:lnTo>
                  <a:pt x="0" y="4470"/>
                </a:lnTo>
                <a:lnTo>
                  <a:pt x="889" y="8420"/>
                </a:lnTo>
                <a:lnTo>
                  <a:pt x="6743" y="4825"/>
                </a:lnTo>
                <a:lnTo>
                  <a:pt x="6845" y="38201"/>
                </a:lnTo>
                <a:lnTo>
                  <a:pt x="11239" y="38201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15671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83"/>
                </a:moveTo>
                <a:lnTo>
                  <a:pt x="22783" y="7162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4013"/>
                </a:lnTo>
                <a:lnTo>
                  <a:pt x="16116" y="4013"/>
                </a:lnTo>
                <a:lnTo>
                  <a:pt x="18237" y="10147"/>
                </a:lnTo>
                <a:lnTo>
                  <a:pt x="18237" y="29298"/>
                </a:lnTo>
                <a:lnTo>
                  <a:pt x="18554" y="39471"/>
                </a:lnTo>
                <a:lnTo>
                  <a:pt x="22783" y="32283"/>
                </a:lnTo>
                <a:close/>
              </a:path>
              <a:path w="22783" h="39471">
                <a:moveTo>
                  <a:pt x="18237" y="29298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32"/>
                </a:lnTo>
                <a:lnTo>
                  <a:pt x="4533" y="39471"/>
                </a:lnTo>
                <a:lnTo>
                  <a:pt x="18554" y="39471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42199" y="10052028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83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71"/>
                </a:lnTo>
                <a:lnTo>
                  <a:pt x="4546" y="9512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71"/>
                </a:lnTo>
                <a:lnTo>
                  <a:pt x="22796" y="32283"/>
                </a:lnTo>
                <a:close/>
              </a:path>
              <a:path w="22796" h="39471">
                <a:moveTo>
                  <a:pt x="18249" y="29298"/>
                </a:moveTo>
                <a:lnTo>
                  <a:pt x="16027" y="35496"/>
                </a:lnTo>
                <a:lnTo>
                  <a:pt x="7226" y="35496"/>
                </a:lnTo>
                <a:lnTo>
                  <a:pt x="4546" y="29832"/>
                </a:lnTo>
                <a:lnTo>
                  <a:pt x="4546" y="39471"/>
                </a:lnTo>
                <a:lnTo>
                  <a:pt x="18567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68753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22783" y="32283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86"/>
                </a:lnTo>
                <a:lnTo>
                  <a:pt x="4533" y="39471"/>
                </a:lnTo>
                <a:lnTo>
                  <a:pt x="4533" y="9512"/>
                </a:lnTo>
                <a:lnTo>
                  <a:pt x="7442" y="4013"/>
                </a:lnTo>
                <a:lnTo>
                  <a:pt x="16116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554" y="39471"/>
                </a:lnTo>
                <a:lnTo>
                  <a:pt x="22783" y="32283"/>
                </a:lnTo>
                <a:close/>
              </a:path>
              <a:path w="22783" h="39471">
                <a:moveTo>
                  <a:pt x="18249" y="29298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32"/>
                </a:lnTo>
                <a:lnTo>
                  <a:pt x="4533" y="39471"/>
                </a:lnTo>
                <a:lnTo>
                  <a:pt x="18554" y="39471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98787" y="10052654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621810" y="10052028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4546" y="38416"/>
                </a:moveTo>
                <a:lnTo>
                  <a:pt x="4546" y="9512"/>
                </a:lnTo>
                <a:lnTo>
                  <a:pt x="7442" y="4013"/>
                </a:lnTo>
                <a:lnTo>
                  <a:pt x="16141" y="4013"/>
                </a:lnTo>
                <a:lnTo>
                  <a:pt x="18249" y="10147"/>
                </a:lnTo>
                <a:lnTo>
                  <a:pt x="18249" y="29298"/>
                </a:lnTo>
                <a:lnTo>
                  <a:pt x="18325" y="31716"/>
                </a:lnTo>
                <a:lnTo>
                  <a:pt x="22809" y="29536"/>
                </a:ln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033" y="38665"/>
                </a:lnTo>
                <a:lnTo>
                  <a:pt x="4546" y="38416"/>
                </a:lnTo>
                <a:close/>
              </a:path>
              <a:path w="22809" h="39471">
                <a:moveTo>
                  <a:pt x="10552" y="35496"/>
                </a:moveTo>
                <a:lnTo>
                  <a:pt x="7239" y="35496"/>
                </a:lnTo>
                <a:lnTo>
                  <a:pt x="4546" y="29832"/>
                </a:lnTo>
                <a:lnTo>
                  <a:pt x="4546" y="38416"/>
                </a:lnTo>
                <a:lnTo>
                  <a:pt x="10552" y="35496"/>
                </a:lnTo>
                <a:close/>
              </a:path>
              <a:path w="22809" h="39471">
                <a:moveTo>
                  <a:pt x="18325" y="31716"/>
                </a:moveTo>
                <a:lnTo>
                  <a:pt x="18249" y="29298"/>
                </a:lnTo>
                <a:lnTo>
                  <a:pt x="17191" y="32268"/>
                </a:lnTo>
                <a:lnTo>
                  <a:pt x="18325" y="317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651869" y="10052654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19931"/>
                </a:moveTo>
                <a:lnTo>
                  <a:pt x="11214" y="0"/>
                </a:ln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770" y="22092"/>
                </a:lnTo>
                <a:lnTo>
                  <a:pt x="11214" y="1993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674905" y="10052028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4533" y="12604"/>
                </a:moveTo>
                <a:lnTo>
                  <a:pt x="4533" y="9512"/>
                </a:lnTo>
                <a:lnTo>
                  <a:pt x="7442" y="4013"/>
                </a:lnTo>
                <a:lnTo>
                  <a:pt x="16128" y="4013"/>
                </a:lnTo>
                <a:lnTo>
                  <a:pt x="16998" y="6543"/>
                </a:lnTo>
                <a:lnTo>
                  <a:pt x="21265" y="4469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27" y="14796"/>
                </a:lnTo>
                <a:lnTo>
                  <a:pt x="4533" y="1260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02436" y="9959928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95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29003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16" y="4000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55531" y="9959928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47"/>
                </a:lnTo>
                <a:lnTo>
                  <a:pt x="18262" y="29311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62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85578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394"/>
                </a:lnTo>
                <a:lnTo>
                  <a:pt x="6705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08600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83"/>
                </a:lnTo>
                <a:lnTo>
                  <a:pt x="7251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135155" y="9959928"/>
            <a:ext cx="22771" cy="39484"/>
          </a:xfrm>
          <a:custGeom>
            <a:avLst/>
            <a:gdLst/>
            <a:ahLst/>
            <a:cxnLst/>
            <a:rect l="l" t="t" r="r" b="b"/>
            <a:pathLst>
              <a:path w="22771" h="39484">
                <a:moveTo>
                  <a:pt x="22771" y="32296"/>
                </a:moveTo>
                <a:lnTo>
                  <a:pt x="22771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21" y="39484"/>
                </a:lnTo>
                <a:lnTo>
                  <a:pt x="4521" y="9512"/>
                </a:lnTo>
                <a:lnTo>
                  <a:pt x="7429" y="4000"/>
                </a:lnTo>
                <a:lnTo>
                  <a:pt x="16128" y="4000"/>
                </a:lnTo>
                <a:lnTo>
                  <a:pt x="18237" y="10147"/>
                </a:lnTo>
                <a:lnTo>
                  <a:pt x="18237" y="29311"/>
                </a:lnTo>
                <a:lnTo>
                  <a:pt x="18541" y="39484"/>
                </a:lnTo>
                <a:lnTo>
                  <a:pt x="22771" y="32296"/>
                </a:lnTo>
                <a:close/>
              </a:path>
              <a:path w="22771" h="39484">
                <a:moveTo>
                  <a:pt x="18237" y="29311"/>
                </a:moveTo>
                <a:lnTo>
                  <a:pt x="16001" y="35483"/>
                </a:lnTo>
                <a:lnTo>
                  <a:pt x="7226" y="35483"/>
                </a:lnTo>
                <a:lnTo>
                  <a:pt x="4521" y="29844"/>
                </a:lnTo>
                <a:lnTo>
                  <a:pt x="4521" y="39484"/>
                </a:lnTo>
                <a:lnTo>
                  <a:pt x="18541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61682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88224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18271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76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41306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71353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76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94387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28" y="4000"/>
                </a:lnTo>
                <a:lnTo>
                  <a:pt x="18224" y="10147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24434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394"/>
                </a:lnTo>
                <a:lnTo>
                  <a:pt x="6705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47444" y="9959928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83"/>
                </a:lnTo>
                <a:lnTo>
                  <a:pt x="7238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77505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89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00528" y="9959928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30586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76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53610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83668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63" y="8394"/>
                </a:lnTo>
                <a:lnTo>
                  <a:pt x="6705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06691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36739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83"/>
                </a:lnTo>
                <a:lnTo>
                  <a:pt x="876" y="8394"/>
                </a:lnTo>
                <a:lnTo>
                  <a:pt x="6705" y="4825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59747" y="9959928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80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40" y="35483"/>
                </a:lnTo>
                <a:lnTo>
                  <a:pt x="7238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89808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83"/>
                </a:lnTo>
                <a:lnTo>
                  <a:pt x="876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612830" y="9959928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84"/>
                </a:lnTo>
                <a:lnTo>
                  <a:pt x="4559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483"/>
                </a:lnTo>
                <a:lnTo>
                  <a:pt x="7238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642889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89" y="8394"/>
                </a:lnTo>
                <a:lnTo>
                  <a:pt x="6718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665937" y="9959928"/>
            <a:ext cx="22771" cy="39484"/>
          </a:xfrm>
          <a:custGeom>
            <a:avLst/>
            <a:gdLst/>
            <a:ahLst/>
            <a:cxnLst/>
            <a:rect l="l" t="t" r="r" b="b"/>
            <a:pathLst>
              <a:path w="22771" h="39484">
                <a:moveTo>
                  <a:pt x="22771" y="32296"/>
                </a:moveTo>
                <a:lnTo>
                  <a:pt x="22771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76" y="32473"/>
                </a:lnTo>
                <a:lnTo>
                  <a:pt x="4521" y="39484"/>
                </a:lnTo>
                <a:lnTo>
                  <a:pt x="4521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24" y="10147"/>
                </a:lnTo>
                <a:lnTo>
                  <a:pt x="18224" y="29311"/>
                </a:lnTo>
                <a:lnTo>
                  <a:pt x="18541" y="39484"/>
                </a:lnTo>
                <a:lnTo>
                  <a:pt x="22771" y="32296"/>
                </a:lnTo>
                <a:close/>
              </a:path>
              <a:path w="22771" h="39484">
                <a:moveTo>
                  <a:pt x="18224" y="29311"/>
                </a:moveTo>
                <a:lnTo>
                  <a:pt x="15989" y="35483"/>
                </a:lnTo>
                <a:lnTo>
                  <a:pt x="7213" y="35483"/>
                </a:lnTo>
                <a:lnTo>
                  <a:pt x="4521" y="29844"/>
                </a:lnTo>
                <a:lnTo>
                  <a:pt x="4521" y="39484"/>
                </a:lnTo>
                <a:lnTo>
                  <a:pt x="18541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695959" y="996056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83"/>
                </a:lnTo>
                <a:lnTo>
                  <a:pt x="876" y="8394"/>
                </a:lnTo>
                <a:lnTo>
                  <a:pt x="6731" y="4825"/>
                </a:lnTo>
                <a:lnTo>
                  <a:pt x="6832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718994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749028" y="9960566"/>
            <a:ext cx="11239" cy="38176"/>
          </a:xfrm>
          <a:custGeom>
            <a:avLst/>
            <a:gdLst/>
            <a:ahLst/>
            <a:cxnLst/>
            <a:rect l="l" t="t" r="r" b="b"/>
            <a:pathLst>
              <a:path w="11239" h="38176">
                <a:moveTo>
                  <a:pt x="11239" y="0"/>
                </a:moveTo>
                <a:lnTo>
                  <a:pt x="7365" y="0"/>
                </a:lnTo>
                <a:lnTo>
                  <a:pt x="0" y="4483"/>
                </a:lnTo>
                <a:lnTo>
                  <a:pt x="888" y="8394"/>
                </a:lnTo>
                <a:lnTo>
                  <a:pt x="6743" y="4825"/>
                </a:lnTo>
                <a:lnTo>
                  <a:pt x="6845" y="38176"/>
                </a:lnTo>
                <a:lnTo>
                  <a:pt x="11239" y="38176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72076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37" y="10147"/>
                </a:lnTo>
                <a:lnTo>
                  <a:pt x="18237" y="29311"/>
                </a:lnTo>
                <a:lnTo>
                  <a:pt x="18567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02110" y="9960566"/>
            <a:ext cx="11239" cy="38176"/>
          </a:xfrm>
          <a:custGeom>
            <a:avLst/>
            <a:gdLst/>
            <a:ahLst/>
            <a:cxnLst/>
            <a:rect l="l" t="t" r="r" b="b"/>
            <a:pathLst>
              <a:path w="11239" h="38176">
                <a:moveTo>
                  <a:pt x="11239" y="0"/>
                </a:moveTo>
                <a:lnTo>
                  <a:pt x="7365" y="0"/>
                </a:lnTo>
                <a:lnTo>
                  <a:pt x="0" y="4483"/>
                </a:lnTo>
                <a:lnTo>
                  <a:pt x="888" y="8394"/>
                </a:lnTo>
                <a:lnTo>
                  <a:pt x="6730" y="4825"/>
                </a:lnTo>
                <a:lnTo>
                  <a:pt x="6845" y="38176"/>
                </a:lnTo>
                <a:lnTo>
                  <a:pt x="11239" y="38176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825147" y="9959928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21" y="31654"/>
                </a:moveTo>
                <a:lnTo>
                  <a:pt x="4521" y="9512"/>
                </a:lnTo>
                <a:lnTo>
                  <a:pt x="7429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4978"/>
                </a:lnTo>
                <a:lnTo>
                  <a:pt x="22783" y="22773"/>
                </a:ln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734" y="33495"/>
                </a:lnTo>
                <a:lnTo>
                  <a:pt x="4521" y="31654"/>
                </a:lnTo>
                <a:close/>
              </a:path>
              <a:path w="22783" h="39484">
                <a:moveTo>
                  <a:pt x="5225" y="31312"/>
                </a:moveTo>
                <a:lnTo>
                  <a:pt x="4521" y="29844"/>
                </a:lnTo>
                <a:lnTo>
                  <a:pt x="4521" y="31654"/>
                </a:lnTo>
                <a:lnTo>
                  <a:pt x="5225" y="3131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855205" y="996056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13144"/>
                </a:moveTo>
                <a:lnTo>
                  <a:pt x="11214" y="0"/>
                </a:lnTo>
                <a:lnTo>
                  <a:pt x="7327" y="0"/>
                </a:lnTo>
                <a:lnTo>
                  <a:pt x="0" y="4483"/>
                </a:lnTo>
                <a:lnTo>
                  <a:pt x="863" y="8394"/>
                </a:lnTo>
                <a:lnTo>
                  <a:pt x="6705" y="4825"/>
                </a:lnTo>
                <a:lnTo>
                  <a:pt x="6737" y="15321"/>
                </a:lnTo>
                <a:lnTo>
                  <a:pt x="11214" y="131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878215" y="9959928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7139" y="4575"/>
                </a:moveTo>
                <a:lnTo>
                  <a:pt x="7442" y="4000"/>
                </a:lnTo>
                <a:lnTo>
                  <a:pt x="8323" y="4000"/>
                </a:lnTo>
                <a:lnTo>
                  <a:pt x="16550" y="0"/>
                </a:lnTo>
                <a:lnTo>
                  <a:pt x="4851" y="0"/>
                </a:lnTo>
                <a:lnTo>
                  <a:pt x="0" y="7035"/>
                </a:lnTo>
                <a:lnTo>
                  <a:pt x="4" y="8045"/>
                </a:lnTo>
                <a:lnTo>
                  <a:pt x="7139" y="457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05596" y="1010068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94"/>
                </a:lnTo>
                <a:lnTo>
                  <a:pt x="6718" y="4800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28630" y="1010003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86"/>
                </a:lnTo>
                <a:lnTo>
                  <a:pt x="4546" y="39484"/>
                </a:lnTo>
                <a:lnTo>
                  <a:pt x="4546" y="9524"/>
                </a:lnTo>
                <a:lnTo>
                  <a:pt x="7442" y="4000"/>
                </a:lnTo>
                <a:lnTo>
                  <a:pt x="16116" y="4000"/>
                </a:lnTo>
                <a:lnTo>
                  <a:pt x="18224" y="10147"/>
                </a:lnTo>
                <a:lnTo>
                  <a:pt x="18224" y="29324"/>
                </a:lnTo>
                <a:lnTo>
                  <a:pt x="18554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46" y="29844"/>
                </a:lnTo>
                <a:lnTo>
                  <a:pt x="4546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55146" y="1010003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24"/>
                </a:lnTo>
                <a:lnTo>
                  <a:pt x="7467" y="4000"/>
                </a:lnTo>
                <a:lnTo>
                  <a:pt x="16128" y="4000"/>
                </a:lnTo>
                <a:lnTo>
                  <a:pt x="18275" y="10147"/>
                </a:lnTo>
                <a:lnTo>
                  <a:pt x="18275" y="29324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24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81700" y="1010003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24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54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14" y="35496"/>
                </a:lnTo>
                <a:lnTo>
                  <a:pt x="7226" y="35496"/>
                </a:lnTo>
                <a:lnTo>
                  <a:pt x="4546" y="29844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111747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134770" y="1010003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24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161310" y="1010003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42" y="4000"/>
                </a:lnTo>
                <a:lnTo>
                  <a:pt x="16128" y="4000"/>
                </a:lnTo>
                <a:lnTo>
                  <a:pt x="18262" y="10147"/>
                </a:lnTo>
                <a:lnTo>
                  <a:pt x="18262" y="29324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62" y="29324"/>
                </a:moveTo>
                <a:lnTo>
                  <a:pt x="16040" y="35496"/>
                </a:lnTo>
                <a:lnTo>
                  <a:pt x="7251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191370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14393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67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40" y="35496"/>
                </a:lnTo>
                <a:lnTo>
                  <a:pt x="7238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44452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50" y="8394"/>
                </a:lnTo>
                <a:lnTo>
                  <a:pt x="6705" y="4800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67449" y="1010003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75"/>
                </a:lnTo>
                <a:lnTo>
                  <a:pt x="18783" y="0"/>
                </a:lnTo>
                <a:lnTo>
                  <a:pt x="4876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24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47"/>
                </a:lnTo>
                <a:lnTo>
                  <a:pt x="18275" y="29324"/>
                </a:lnTo>
                <a:lnTo>
                  <a:pt x="18592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24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44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97522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05" y="4800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20557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47097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75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16" y="4000"/>
                </a:lnTo>
                <a:lnTo>
                  <a:pt x="16116" y="4000"/>
                </a:lnTo>
                <a:lnTo>
                  <a:pt x="18224" y="10147"/>
                </a:lnTo>
                <a:lnTo>
                  <a:pt x="18224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73614" y="1010003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24"/>
                </a:lnTo>
                <a:lnTo>
                  <a:pt x="7467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24"/>
                </a:moveTo>
                <a:lnTo>
                  <a:pt x="16027" y="35496"/>
                </a:lnTo>
                <a:lnTo>
                  <a:pt x="7251" y="35496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03686" y="10100689"/>
            <a:ext cx="11201" cy="38188"/>
          </a:xfrm>
          <a:custGeom>
            <a:avLst/>
            <a:gdLst/>
            <a:ahLst/>
            <a:cxnLst/>
            <a:rect l="l" t="t" r="r" b="b"/>
            <a:pathLst>
              <a:path w="11201" h="38188">
                <a:moveTo>
                  <a:pt x="11201" y="0"/>
                </a:moveTo>
                <a:lnTo>
                  <a:pt x="7327" y="0"/>
                </a:lnTo>
                <a:lnTo>
                  <a:pt x="0" y="4457"/>
                </a:lnTo>
                <a:lnTo>
                  <a:pt x="850" y="8394"/>
                </a:lnTo>
                <a:lnTo>
                  <a:pt x="6705" y="4800"/>
                </a:lnTo>
                <a:lnTo>
                  <a:pt x="6807" y="38188"/>
                </a:lnTo>
                <a:lnTo>
                  <a:pt x="11201" y="38188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426696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42" y="4000"/>
                </a:lnTo>
                <a:lnTo>
                  <a:pt x="16116" y="4000"/>
                </a:lnTo>
                <a:lnTo>
                  <a:pt x="18262" y="10147"/>
                </a:lnTo>
                <a:lnTo>
                  <a:pt x="18262" y="29324"/>
                </a:lnTo>
                <a:lnTo>
                  <a:pt x="18567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62" y="29324"/>
                </a:moveTo>
                <a:lnTo>
                  <a:pt x="16040" y="35496"/>
                </a:lnTo>
                <a:lnTo>
                  <a:pt x="7251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62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456756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94"/>
                </a:lnTo>
                <a:lnTo>
                  <a:pt x="6718" y="4800"/>
                </a:lnTo>
                <a:lnTo>
                  <a:pt x="6832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479778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24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324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09838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532860" y="1010003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33667"/>
                </a:moveTo>
                <a:lnTo>
                  <a:pt x="4533" y="9524"/>
                </a:lnTo>
                <a:lnTo>
                  <a:pt x="7429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6997"/>
                </a:lnTo>
                <a:lnTo>
                  <a:pt x="22783" y="24792"/>
                </a:ln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1710" y="35039"/>
                </a:lnTo>
                <a:lnTo>
                  <a:pt x="4533" y="33667"/>
                </a:lnTo>
                <a:close/>
              </a:path>
              <a:path w="22783" h="39484">
                <a:moveTo>
                  <a:pt x="6012" y="32948"/>
                </a:moveTo>
                <a:lnTo>
                  <a:pt x="4533" y="29844"/>
                </a:lnTo>
                <a:lnTo>
                  <a:pt x="4533" y="33667"/>
                </a:lnTo>
                <a:lnTo>
                  <a:pt x="6012" y="3294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62920" y="1010068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15149"/>
                </a:moveTo>
                <a:lnTo>
                  <a:pt x="11214" y="0"/>
                </a:ln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05" y="4800"/>
                </a:lnTo>
                <a:lnTo>
                  <a:pt x="6748" y="17320"/>
                </a:lnTo>
                <a:lnTo>
                  <a:pt x="11214" y="151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85917" y="1010003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5706" y="7297"/>
                </a:moveTo>
                <a:lnTo>
                  <a:pt x="7442" y="4000"/>
                </a:lnTo>
                <a:lnTo>
                  <a:pt x="12486" y="4000"/>
                </a:lnTo>
                <a:lnTo>
                  <a:pt x="19188" y="741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10" y="10067"/>
                </a:lnTo>
                <a:lnTo>
                  <a:pt x="5706" y="729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05596" y="10194946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28630" y="1019430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23"/>
                </a:lnTo>
                <a:lnTo>
                  <a:pt x="63" y="32486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4000"/>
                </a:lnTo>
                <a:lnTo>
                  <a:pt x="16116" y="4000"/>
                </a:lnTo>
                <a:lnTo>
                  <a:pt x="18224" y="10121"/>
                </a:lnTo>
                <a:lnTo>
                  <a:pt x="18224" y="29324"/>
                </a:lnTo>
                <a:lnTo>
                  <a:pt x="18554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24" y="29324"/>
                </a:moveTo>
                <a:lnTo>
                  <a:pt x="16014" y="35483"/>
                </a:lnTo>
                <a:lnTo>
                  <a:pt x="7213" y="35483"/>
                </a:lnTo>
                <a:lnTo>
                  <a:pt x="4546" y="29832"/>
                </a:lnTo>
                <a:lnTo>
                  <a:pt x="4546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55146" y="1019430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2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499"/>
                </a:lnTo>
                <a:lnTo>
                  <a:pt x="7467" y="4000"/>
                </a:lnTo>
                <a:lnTo>
                  <a:pt x="16128" y="4000"/>
                </a:lnTo>
                <a:lnTo>
                  <a:pt x="18275" y="10121"/>
                </a:lnTo>
                <a:lnTo>
                  <a:pt x="18275" y="29324"/>
                </a:lnTo>
                <a:lnTo>
                  <a:pt x="18580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75" y="29324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81700" y="1019430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2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21"/>
                </a:lnTo>
                <a:lnTo>
                  <a:pt x="18249" y="29324"/>
                </a:lnTo>
                <a:lnTo>
                  <a:pt x="18554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14" y="35483"/>
                </a:lnTo>
                <a:lnTo>
                  <a:pt x="7226" y="35483"/>
                </a:lnTo>
                <a:lnTo>
                  <a:pt x="4546" y="29832"/>
                </a:lnTo>
                <a:lnTo>
                  <a:pt x="4546" y="39484"/>
                </a:lnTo>
                <a:lnTo>
                  <a:pt x="18554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11747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34770" y="10194307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21"/>
                </a:moveTo>
                <a:lnTo>
                  <a:pt x="22796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23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21"/>
                </a:lnTo>
                <a:lnTo>
                  <a:pt x="18249" y="29324"/>
                </a:lnTo>
                <a:lnTo>
                  <a:pt x="18567" y="39484"/>
                </a:lnTo>
                <a:lnTo>
                  <a:pt x="22796" y="32321"/>
                </a:lnTo>
                <a:close/>
              </a:path>
              <a:path w="22796" h="39484">
                <a:moveTo>
                  <a:pt x="18249" y="29324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64830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91370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17910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44452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13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67449" y="1019430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21"/>
                </a:moveTo>
                <a:lnTo>
                  <a:pt x="22809" y="7175"/>
                </a:lnTo>
                <a:lnTo>
                  <a:pt x="18783" y="0"/>
                </a:lnTo>
                <a:lnTo>
                  <a:pt x="4876" y="0"/>
                </a:lnTo>
                <a:lnTo>
                  <a:pt x="0" y="702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499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21"/>
                </a:lnTo>
                <a:lnTo>
                  <a:pt x="18275" y="29324"/>
                </a:lnTo>
                <a:lnTo>
                  <a:pt x="18592" y="39484"/>
                </a:lnTo>
                <a:lnTo>
                  <a:pt x="22809" y="32321"/>
                </a:lnTo>
                <a:close/>
              </a:path>
              <a:path w="22809" h="39484">
                <a:moveTo>
                  <a:pt x="18275" y="29324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32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94015" y="1019430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21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2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499"/>
                </a:lnTo>
                <a:lnTo>
                  <a:pt x="7429" y="4000"/>
                </a:lnTo>
                <a:lnTo>
                  <a:pt x="16128" y="4000"/>
                </a:lnTo>
                <a:lnTo>
                  <a:pt x="18224" y="10121"/>
                </a:lnTo>
                <a:lnTo>
                  <a:pt x="18224" y="29324"/>
                </a:lnTo>
                <a:lnTo>
                  <a:pt x="18554" y="39484"/>
                </a:lnTo>
                <a:lnTo>
                  <a:pt x="22783" y="32321"/>
                </a:lnTo>
                <a:close/>
              </a:path>
              <a:path w="22783" h="39484">
                <a:moveTo>
                  <a:pt x="18224" y="29324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20557" y="10194307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9499"/>
                </a:moveTo>
                <a:lnTo>
                  <a:pt x="7442" y="4000"/>
                </a:lnTo>
                <a:lnTo>
                  <a:pt x="16116" y="4000"/>
                </a:lnTo>
                <a:lnTo>
                  <a:pt x="18249" y="10121"/>
                </a:lnTo>
                <a:lnTo>
                  <a:pt x="18249" y="29324"/>
                </a:lnTo>
                <a:lnTo>
                  <a:pt x="18446" y="35866"/>
                </a:lnTo>
                <a:lnTo>
                  <a:pt x="21594" y="34335"/>
                </a:lnTo>
                <a:lnTo>
                  <a:pt x="22783" y="32321"/>
                </a:lnTo>
                <a:lnTo>
                  <a:pt x="22783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2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499"/>
                </a:lnTo>
                <a:close/>
              </a:path>
              <a:path w="22783" h="39484">
                <a:moveTo>
                  <a:pt x="18446" y="35866"/>
                </a:moveTo>
                <a:lnTo>
                  <a:pt x="18249" y="29324"/>
                </a:lnTo>
                <a:lnTo>
                  <a:pt x="16014" y="35483"/>
                </a:lnTo>
                <a:lnTo>
                  <a:pt x="7238" y="35483"/>
                </a:lnTo>
                <a:lnTo>
                  <a:pt x="4533" y="29832"/>
                </a:lnTo>
                <a:lnTo>
                  <a:pt x="4533" y="39484"/>
                </a:lnTo>
                <a:lnTo>
                  <a:pt x="11005" y="39484"/>
                </a:lnTo>
                <a:lnTo>
                  <a:pt x="18446" y="3586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50604" y="10194946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24133"/>
                </a:moveTo>
                <a:lnTo>
                  <a:pt x="11214" y="0"/>
                </a:lnTo>
                <a:lnTo>
                  <a:pt x="7327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771" y="26293"/>
                </a:lnTo>
                <a:lnTo>
                  <a:pt x="11214" y="2413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373614" y="10194307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4559" y="16819"/>
                </a:moveTo>
                <a:lnTo>
                  <a:pt x="4559" y="9499"/>
                </a:lnTo>
                <a:lnTo>
                  <a:pt x="7467" y="4000"/>
                </a:lnTo>
                <a:lnTo>
                  <a:pt x="16128" y="4000"/>
                </a:lnTo>
                <a:lnTo>
                  <a:pt x="18249" y="10121"/>
                </a:lnTo>
                <a:lnTo>
                  <a:pt x="22809" y="7945"/>
                </a:lnTo>
                <a:lnTo>
                  <a:pt x="22809" y="7175"/>
                </a:lnTo>
                <a:lnTo>
                  <a:pt x="18783" y="0"/>
                </a:lnTo>
                <a:lnTo>
                  <a:pt x="4851" y="0"/>
                </a:lnTo>
                <a:lnTo>
                  <a:pt x="0" y="7023"/>
                </a:lnTo>
                <a:lnTo>
                  <a:pt x="53" y="19010"/>
                </a:lnTo>
                <a:lnTo>
                  <a:pt x="4559" y="16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403686" y="10194946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7762" y="0"/>
                </a:moveTo>
                <a:lnTo>
                  <a:pt x="7327" y="0"/>
                </a:lnTo>
                <a:lnTo>
                  <a:pt x="5620" y="1041"/>
                </a:lnTo>
                <a:lnTo>
                  <a:pt x="7762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88406" y="10243304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6066" y="773"/>
                </a:lnTo>
                <a:lnTo>
                  <a:pt x="6066" y="5191"/>
                </a:lnTo>
                <a:lnTo>
                  <a:pt x="6718" y="4787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11415" y="10242651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75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96"/>
                </a:lnTo>
                <a:lnTo>
                  <a:pt x="4559" y="9499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34"/>
                </a:lnTo>
                <a:lnTo>
                  <a:pt x="18249" y="29336"/>
                </a:lnTo>
                <a:lnTo>
                  <a:pt x="18580" y="39496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36"/>
                </a:moveTo>
                <a:lnTo>
                  <a:pt x="16040" y="35483"/>
                </a:lnTo>
                <a:lnTo>
                  <a:pt x="7238" y="35483"/>
                </a:lnTo>
                <a:lnTo>
                  <a:pt x="4559" y="29832"/>
                </a:lnTo>
                <a:lnTo>
                  <a:pt x="4559" y="39496"/>
                </a:lnTo>
                <a:lnTo>
                  <a:pt x="18580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41488" y="10243304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407"/>
                </a:lnTo>
                <a:lnTo>
                  <a:pt x="6705" y="4787"/>
                </a:lnTo>
                <a:lnTo>
                  <a:pt x="6807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64510" y="10242651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46" y="39496"/>
                </a:lnTo>
                <a:lnTo>
                  <a:pt x="4546" y="9499"/>
                </a:lnTo>
                <a:lnTo>
                  <a:pt x="7429" y="4000"/>
                </a:lnTo>
                <a:lnTo>
                  <a:pt x="16129" y="4000"/>
                </a:lnTo>
                <a:lnTo>
                  <a:pt x="18237" y="10134"/>
                </a:lnTo>
                <a:lnTo>
                  <a:pt x="18237" y="29336"/>
                </a:lnTo>
                <a:lnTo>
                  <a:pt x="18567" y="39496"/>
                </a:lnTo>
                <a:lnTo>
                  <a:pt x="22796" y="32308"/>
                </a:lnTo>
                <a:close/>
              </a:path>
              <a:path w="22796" h="39497">
                <a:moveTo>
                  <a:pt x="18237" y="29336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37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094558" y="10243304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407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17579" y="10242651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96"/>
                </a:lnTo>
                <a:lnTo>
                  <a:pt x="4546" y="9499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34"/>
                </a:lnTo>
                <a:lnTo>
                  <a:pt x="18249" y="29336"/>
                </a:lnTo>
                <a:lnTo>
                  <a:pt x="18567" y="39496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336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47639" y="10243304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407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70663" y="10242651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96"/>
                </a:lnTo>
                <a:lnTo>
                  <a:pt x="4533" y="9499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34"/>
                </a:lnTo>
                <a:lnTo>
                  <a:pt x="18249" y="29336"/>
                </a:lnTo>
                <a:lnTo>
                  <a:pt x="18554" y="39496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336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32"/>
                </a:lnTo>
                <a:lnTo>
                  <a:pt x="4533" y="39496"/>
                </a:lnTo>
                <a:lnTo>
                  <a:pt x="18554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00721" y="10243304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407"/>
                </a:lnTo>
                <a:lnTo>
                  <a:pt x="6705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23718" y="10242651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4559" y="9499"/>
                </a:moveTo>
                <a:lnTo>
                  <a:pt x="7454" y="4000"/>
                </a:lnTo>
                <a:lnTo>
                  <a:pt x="16141" y="4000"/>
                </a:lnTo>
                <a:lnTo>
                  <a:pt x="18275" y="10134"/>
                </a:lnTo>
                <a:lnTo>
                  <a:pt x="18275" y="29336"/>
                </a:lnTo>
                <a:lnTo>
                  <a:pt x="18433" y="34617"/>
                </a:lnTo>
                <a:lnTo>
                  <a:pt x="22659" y="32562"/>
                </a:lnTo>
                <a:lnTo>
                  <a:pt x="22809" y="32308"/>
                </a:lnTo>
                <a:lnTo>
                  <a:pt x="22809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59" y="39496"/>
                </a:lnTo>
                <a:lnTo>
                  <a:pt x="4559" y="9499"/>
                </a:lnTo>
                <a:close/>
              </a:path>
              <a:path w="22809" h="39497">
                <a:moveTo>
                  <a:pt x="18433" y="34617"/>
                </a:moveTo>
                <a:lnTo>
                  <a:pt x="18275" y="29336"/>
                </a:lnTo>
                <a:lnTo>
                  <a:pt x="16040" y="35483"/>
                </a:lnTo>
                <a:lnTo>
                  <a:pt x="7238" y="35483"/>
                </a:lnTo>
                <a:lnTo>
                  <a:pt x="4559" y="29832"/>
                </a:lnTo>
                <a:lnTo>
                  <a:pt x="4559" y="39496"/>
                </a:lnTo>
                <a:lnTo>
                  <a:pt x="8399" y="39496"/>
                </a:lnTo>
                <a:lnTo>
                  <a:pt x="18433" y="3461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53803" y="10243304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22846"/>
                </a:moveTo>
                <a:lnTo>
                  <a:pt x="11214" y="0"/>
                </a:lnTo>
                <a:lnTo>
                  <a:pt x="7327" y="0"/>
                </a:lnTo>
                <a:lnTo>
                  <a:pt x="0" y="4457"/>
                </a:lnTo>
                <a:lnTo>
                  <a:pt x="850" y="8407"/>
                </a:lnTo>
                <a:lnTo>
                  <a:pt x="6705" y="4787"/>
                </a:lnTo>
                <a:lnTo>
                  <a:pt x="6767" y="25008"/>
                </a:lnTo>
                <a:lnTo>
                  <a:pt x="11214" y="2284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76826" y="10242651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15552"/>
                </a:moveTo>
                <a:lnTo>
                  <a:pt x="4533" y="9499"/>
                </a:lnTo>
                <a:lnTo>
                  <a:pt x="7416" y="4000"/>
                </a:lnTo>
                <a:lnTo>
                  <a:pt x="16116" y="4000"/>
                </a:lnTo>
                <a:lnTo>
                  <a:pt x="17859" y="9072"/>
                </a:lnTo>
                <a:lnTo>
                  <a:pt x="22563" y="6784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26" y="17743"/>
                </a:lnTo>
                <a:lnTo>
                  <a:pt x="4533" y="1555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303342" y="10242651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10000" y="0"/>
                </a:moveTo>
                <a:lnTo>
                  <a:pt x="4851" y="0"/>
                </a:lnTo>
                <a:lnTo>
                  <a:pt x="2253" y="3767"/>
                </a:lnTo>
                <a:lnTo>
                  <a:pt x="1000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02436" y="1015053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75"/>
                </a:lnTo>
                <a:lnTo>
                  <a:pt x="18795" y="0"/>
                </a:lnTo>
                <a:lnTo>
                  <a:pt x="4864" y="0"/>
                </a:lnTo>
                <a:lnTo>
                  <a:pt x="0" y="7061"/>
                </a:lnTo>
                <a:lnTo>
                  <a:pt x="114" y="32499"/>
                </a:lnTo>
                <a:lnTo>
                  <a:pt x="4559" y="39497"/>
                </a:lnTo>
                <a:lnTo>
                  <a:pt x="4559" y="9550"/>
                </a:lnTo>
                <a:lnTo>
                  <a:pt x="7467" y="4025"/>
                </a:lnTo>
                <a:lnTo>
                  <a:pt x="16141" y="4025"/>
                </a:lnTo>
                <a:lnTo>
                  <a:pt x="18275" y="10185"/>
                </a:lnTo>
                <a:lnTo>
                  <a:pt x="18275" y="29337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75" y="29337"/>
                </a:moveTo>
                <a:lnTo>
                  <a:pt x="16040" y="35534"/>
                </a:lnTo>
                <a:lnTo>
                  <a:pt x="7264" y="35534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29003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16" y="4025"/>
                </a:lnTo>
                <a:lnTo>
                  <a:pt x="16116" y="4025"/>
                </a:lnTo>
                <a:lnTo>
                  <a:pt x="18224" y="10185"/>
                </a:lnTo>
                <a:lnTo>
                  <a:pt x="18224" y="29337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337"/>
                </a:moveTo>
                <a:lnTo>
                  <a:pt x="16014" y="35534"/>
                </a:lnTo>
                <a:lnTo>
                  <a:pt x="7213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55531" y="1015053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38" y="0"/>
                </a:lnTo>
                <a:lnTo>
                  <a:pt x="0" y="7061"/>
                </a:lnTo>
                <a:lnTo>
                  <a:pt x="88" y="32499"/>
                </a:lnTo>
                <a:lnTo>
                  <a:pt x="4546" y="39497"/>
                </a:lnTo>
                <a:lnTo>
                  <a:pt x="4546" y="9550"/>
                </a:lnTo>
                <a:lnTo>
                  <a:pt x="7442" y="4025"/>
                </a:lnTo>
                <a:lnTo>
                  <a:pt x="16129" y="4025"/>
                </a:lnTo>
                <a:lnTo>
                  <a:pt x="18262" y="10185"/>
                </a:lnTo>
                <a:lnTo>
                  <a:pt x="18262" y="29337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62" y="29337"/>
                </a:moveTo>
                <a:lnTo>
                  <a:pt x="16027" y="35534"/>
                </a:lnTo>
                <a:lnTo>
                  <a:pt x="7239" y="35534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62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85578" y="10151203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05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08600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101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42" y="4025"/>
                </a:lnTo>
                <a:lnTo>
                  <a:pt x="16128" y="4025"/>
                </a:lnTo>
                <a:lnTo>
                  <a:pt x="18249" y="10185"/>
                </a:lnTo>
                <a:lnTo>
                  <a:pt x="18249" y="29337"/>
                </a:lnTo>
                <a:lnTo>
                  <a:pt x="18567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337"/>
                </a:moveTo>
                <a:lnTo>
                  <a:pt x="16014" y="35534"/>
                </a:lnTo>
                <a:lnTo>
                  <a:pt x="7251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67" y="39497"/>
                </a:lnTo>
                <a:lnTo>
                  <a:pt x="18249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35155" y="10150539"/>
            <a:ext cx="22771" cy="39497"/>
          </a:xfrm>
          <a:custGeom>
            <a:avLst/>
            <a:gdLst/>
            <a:ahLst/>
            <a:cxnLst/>
            <a:rect l="l" t="t" r="r" b="b"/>
            <a:pathLst>
              <a:path w="22771" h="39497">
                <a:moveTo>
                  <a:pt x="22771" y="32308"/>
                </a:moveTo>
                <a:lnTo>
                  <a:pt x="22771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76" y="32499"/>
                </a:lnTo>
                <a:lnTo>
                  <a:pt x="4521" y="39497"/>
                </a:lnTo>
                <a:lnTo>
                  <a:pt x="4521" y="9550"/>
                </a:lnTo>
                <a:lnTo>
                  <a:pt x="7429" y="4025"/>
                </a:lnTo>
                <a:lnTo>
                  <a:pt x="16128" y="4025"/>
                </a:lnTo>
                <a:lnTo>
                  <a:pt x="18237" y="10185"/>
                </a:lnTo>
                <a:lnTo>
                  <a:pt x="18237" y="29337"/>
                </a:lnTo>
                <a:lnTo>
                  <a:pt x="18541" y="39497"/>
                </a:lnTo>
                <a:lnTo>
                  <a:pt x="22771" y="32308"/>
                </a:lnTo>
                <a:close/>
              </a:path>
              <a:path w="22771" h="39497">
                <a:moveTo>
                  <a:pt x="18237" y="29337"/>
                </a:moveTo>
                <a:lnTo>
                  <a:pt x="16001" y="35534"/>
                </a:lnTo>
                <a:lnTo>
                  <a:pt x="7226" y="35534"/>
                </a:lnTo>
                <a:lnTo>
                  <a:pt x="4521" y="29857"/>
                </a:lnTo>
                <a:lnTo>
                  <a:pt x="4521" y="39497"/>
                </a:lnTo>
                <a:lnTo>
                  <a:pt x="18541" y="39497"/>
                </a:lnTo>
                <a:lnTo>
                  <a:pt x="18237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61682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101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42" y="4025"/>
                </a:lnTo>
                <a:lnTo>
                  <a:pt x="16116" y="4025"/>
                </a:lnTo>
                <a:lnTo>
                  <a:pt x="18249" y="10185"/>
                </a:lnTo>
                <a:lnTo>
                  <a:pt x="18249" y="29337"/>
                </a:lnTo>
                <a:lnTo>
                  <a:pt x="18567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337"/>
                </a:moveTo>
                <a:lnTo>
                  <a:pt x="16040" y="35534"/>
                </a:lnTo>
                <a:lnTo>
                  <a:pt x="7238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67" y="39497"/>
                </a:lnTo>
                <a:lnTo>
                  <a:pt x="18249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88224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42" y="4025"/>
                </a:lnTo>
                <a:lnTo>
                  <a:pt x="16141" y="4025"/>
                </a:lnTo>
                <a:lnTo>
                  <a:pt x="18237" y="10185"/>
                </a:lnTo>
                <a:lnTo>
                  <a:pt x="18237" y="29337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37" y="29337"/>
                </a:moveTo>
                <a:lnTo>
                  <a:pt x="16014" y="35534"/>
                </a:lnTo>
                <a:lnTo>
                  <a:pt x="7238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18271" y="10151203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94"/>
                </a:lnTo>
                <a:lnTo>
                  <a:pt x="6718" y="4813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41306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76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29" y="4025"/>
                </a:lnTo>
                <a:lnTo>
                  <a:pt x="16116" y="4025"/>
                </a:lnTo>
                <a:lnTo>
                  <a:pt x="18224" y="10185"/>
                </a:lnTo>
                <a:lnTo>
                  <a:pt x="18224" y="29337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337"/>
                </a:moveTo>
                <a:lnTo>
                  <a:pt x="16014" y="35534"/>
                </a:lnTo>
                <a:lnTo>
                  <a:pt x="7226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71353" y="10151203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94"/>
                </a:lnTo>
                <a:lnTo>
                  <a:pt x="6718" y="4813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94387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16" y="4025"/>
                </a:lnTo>
                <a:lnTo>
                  <a:pt x="16128" y="4025"/>
                </a:lnTo>
                <a:lnTo>
                  <a:pt x="18224" y="10185"/>
                </a:lnTo>
                <a:lnTo>
                  <a:pt x="18224" y="29337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337"/>
                </a:moveTo>
                <a:lnTo>
                  <a:pt x="16014" y="35534"/>
                </a:lnTo>
                <a:lnTo>
                  <a:pt x="7213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24434" y="10151203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94"/>
                </a:lnTo>
                <a:lnTo>
                  <a:pt x="6705" y="4813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44" y="1015053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75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499"/>
                </a:lnTo>
                <a:lnTo>
                  <a:pt x="4559" y="39497"/>
                </a:lnTo>
                <a:lnTo>
                  <a:pt x="4559" y="9550"/>
                </a:lnTo>
                <a:lnTo>
                  <a:pt x="7442" y="4025"/>
                </a:lnTo>
                <a:lnTo>
                  <a:pt x="16128" y="4025"/>
                </a:lnTo>
                <a:lnTo>
                  <a:pt x="18249" y="10185"/>
                </a:lnTo>
                <a:lnTo>
                  <a:pt x="18249" y="29337"/>
                </a:lnTo>
                <a:lnTo>
                  <a:pt x="18567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37"/>
                </a:moveTo>
                <a:lnTo>
                  <a:pt x="16027" y="35534"/>
                </a:lnTo>
                <a:lnTo>
                  <a:pt x="7238" y="35534"/>
                </a:lnTo>
                <a:lnTo>
                  <a:pt x="4559" y="29857"/>
                </a:lnTo>
                <a:lnTo>
                  <a:pt x="4559" y="39497"/>
                </a:lnTo>
                <a:lnTo>
                  <a:pt x="18567" y="39497"/>
                </a:lnTo>
                <a:lnTo>
                  <a:pt x="18249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77505" y="10151203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94"/>
                </a:lnTo>
                <a:lnTo>
                  <a:pt x="6718" y="4813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400528" y="1015053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75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50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85"/>
                </a:lnTo>
                <a:lnTo>
                  <a:pt x="18249" y="29337"/>
                </a:lnTo>
                <a:lnTo>
                  <a:pt x="18554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337"/>
                </a:moveTo>
                <a:lnTo>
                  <a:pt x="16027" y="35534"/>
                </a:lnTo>
                <a:lnTo>
                  <a:pt x="7238" y="35534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3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430586" y="10151203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28983"/>
                </a:moveTo>
                <a:lnTo>
                  <a:pt x="11214" y="0"/>
                </a:lnTo>
                <a:lnTo>
                  <a:pt x="7340" y="0"/>
                </a:lnTo>
                <a:lnTo>
                  <a:pt x="0" y="4457"/>
                </a:lnTo>
                <a:lnTo>
                  <a:pt x="876" y="8394"/>
                </a:lnTo>
                <a:lnTo>
                  <a:pt x="6718" y="4813"/>
                </a:lnTo>
                <a:lnTo>
                  <a:pt x="6798" y="31131"/>
                </a:lnTo>
                <a:lnTo>
                  <a:pt x="11214" y="2898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453610" y="1015053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21700"/>
                </a:moveTo>
                <a:lnTo>
                  <a:pt x="4533" y="9550"/>
                </a:lnTo>
                <a:lnTo>
                  <a:pt x="7442" y="4025"/>
                </a:lnTo>
                <a:lnTo>
                  <a:pt x="16128" y="4025"/>
                </a:lnTo>
                <a:lnTo>
                  <a:pt x="18249" y="10185"/>
                </a:lnTo>
                <a:lnTo>
                  <a:pt x="18249" y="15031"/>
                </a:lnTo>
                <a:lnTo>
                  <a:pt x="22783" y="12826"/>
                </a:lnTo>
                <a:lnTo>
                  <a:pt x="22783" y="7175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50" y="23880"/>
                </a:lnTo>
                <a:lnTo>
                  <a:pt x="4533" y="217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483668" y="10151203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2359" y="7477"/>
                </a:moveTo>
                <a:lnTo>
                  <a:pt x="6705" y="4813"/>
                </a:lnTo>
                <a:lnTo>
                  <a:pt x="6707" y="5363"/>
                </a:lnTo>
                <a:lnTo>
                  <a:pt x="11214" y="3172"/>
                </a:lnTo>
                <a:lnTo>
                  <a:pt x="11214" y="0"/>
                </a:lnTo>
                <a:lnTo>
                  <a:pt x="7340" y="0"/>
                </a:lnTo>
                <a:lnTo>
                  <a:pt x="0" y="4457"/>
                </a:lnTo>
                <a:lnTo>
                  <a:pt x="826" y="8223"/>
                </a:lnTo>
                <a:lnTo>
                  <a:pt x="2359" y="747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05596" y="10291312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420"/>
                </a:lnTo>
                <a:lnTo>
                  <a:pt x="6718" y="4838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28630" y="10290686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99"/>
                </a:lnTo>
                <a:lnTo>
                  <a:pt x="4546" y="39471"/>
                </a:lnTo>
                <a:lnTo>
                  <a:pt x="4546" y="9499"/>
                </a:lnTo>
                <a:lnTo>
                  <a:pt x="7442" y="4013"/>
                </a:lnTo>
                <a:lnTo>
                  <a:pt x="16116" y="4013"/>
                </a:lnTo>
                <a:lnTo>
                  <a:pt x="18224" y="10134"/>
                </a:lnTo>
                <a:lnTo>
                  <a:pt x="18224" y="29260"/>
                </a:lnTo>
                <a:lnTo>
                  <a:pt x="18554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24" y="29260"/>
                </a:moveTo>
                <a:lnTo>
                  <a:pt x="16014" y="35458"/>
                </a:lnTo>
                <a:lnTo>
                  <a:pt x="7213" y="35458"/>
                </a:lnTo>
                <a:lnTo>
                  <a:pt x="4546" y="29832"/>
                </a:lnTo>
                <a:lnTo>
                  <a:pt x="4546" y="39471"/>
                </a:lnTo>
                <a:lnTo>
                  <a:pt x="18554" y="39471"/>
                </a:lnTo>
                <a:lnTo>
                  <a:pt x="18224" y="292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5146" y="10290686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99"/>
                </a:lnTo>
                <a:lnTo>
                  <a:pt x="4559" y="39471"/>
                </a:lnTo>
                <a:lnTo>
                  <a:pt x="4559" y="9499"/>
                </a:lnTo>
                <a:lnTo>
                  <a:pt x="7467" y="4013"/>
                </a:lnTo>
                <a:lnTo>
                  <a:pt x="16128" y="4013"/>
                </a:lnTo>
                <a:lnTo>
                  <a:pt x="18275" y="10134"/>
                </a:lnTo>
                <a:lnTo>
                  <a:pt x="18275" y="29260"/>
                </a:lnTo>
                <a:lnTo>
                  <a:pt x="18580" y="39471"/>
                </a:lnTo>
                <a:lnTo>
                  <a:pt x="22809" y="32296"/>
                </a:lnTo>
                <a:close/>
              </a:path>
              <a:path w="22809" h="39471">
                <a:moveTo>
                  <a:pt x="18275" y="29260"/>
                </a:moveTo>
                <a:lnTo>
                  <a:pt x="16040" y="35458"/>
                </a:lnTo>
                <a:lnTo>
                  <a:pt x="7264" y="35458"/>
                </a:lnTo>
                <a:lnTo>
                  <a:pt x="4559" y="29832"/>
                </a:lnTo>
                <a:lnTo>
                  <a:pt x="4559" y="39471"/>
                </a:lnTo>
                <a:lnTo>
                  <a:pt x="18580" y="39471"/>
                </a:lnTo>
                <a:lnTo>
                  <a:pt x="18275" y="292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81700" y="10290686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99"/>
                </a:lnTo>
                <a:lnTo>
                  <a:pt x="4546" y="39471"/>
                </a:lnTo>
                <a:lnTo>
                  <a:pt x="4546" y="9499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34"/>
                </a:lnTo>
                <a:lnTo>
                  <a:pt x="18249" y="29260"/>
                </a:lnTo>
                <a:lnTo>
                  <a:pt x="18554" y="39471"/>
                </a:lnTo>
                <a:lnTo>
                  <a:pt x="22796" y="32296"/>
                </a:lnTo>
                <a:close/>
              </a:path>
              <a:path w="22796" h="39471">
                <a:moveTo>
                  <a:pt x="18249" y="29260"/>
                </a:moveTo>
                <a:lnTo>
                  <a:pt x="16014" y="35458"/>
                </a:lnTo>
                <a:lnTo>
                  <a:pt x="7226" y="35458"/>
                </a:lnTo>
                <a:lnTo>
                  <a:pt x="4546" y="29832"/>
                </a:lnTo>
                <a:lnTo>
                  <a:pt x="4546" y="39471"/>
                </a:lnTo>
                <a:lnTo>
                  <a:pt x="18554" y="39471"/>
                </a:lnTo>
                <a:lnTo>
                  <a:pt x="18249" y="292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11747" y="10291312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420"/>
                </a:lnTo>
                <a:lnTo>
                  <a:pt x="6718" y="4838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34770" y="10290686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4546" y="36587"/>
                </a:moveTo>
                <a:lnTo>
                  <a:pt x="4546" y="9499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34"/>
                </a:lnTo>
                <a:lnTo>
                  <a:pt x="18249" y="29260"/>
                </a:lnTo>
                <a:lnTo>
                  <a:pt x="18270" y="29913"/>
                </a:lnTo>
                <a:lnTo>
                  <a:pt x="22796" y="27712"/>
                </a:ln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99"/>
                </a:lnTo>
                <a:lnTo>
                  <a:pt x="3139" y="37271"/>
                </a:lnTo>
                <a:lnTo>
                  <a:pt x="4546" y="36587"/>
                </a:lnTo>
                <a:close/>
              </a:path>
              <a:path w="22796" h="39471">
                <a:moveTo>
                  <a:pt x="7168" y="35312"/>
                </a:moveTo>
                <a:lnTo>
                  <a:pt x="4546" y="29832"/>
                </a:lnTo>
                <a:lnTo>
                  <a:pt x="4546" y="36587"/>
                </a:lnTo>
                <a:lnTo>
                  <a:pt x="7168" y="35312"/>
                </a:lnTo>
                <a:close/>
              </a:path>
              <a:path w="22796" h="39471">
                <a:moveTo>
                  <a:pt x="18270" y="29913"/>
                </a:moveTo>
                <a:lnTo>
                  <a:pt x="18249" y="29260"/>
                </a:lnTo>
                <a:lnTo>
                  <a:pt x="17961" y="30063"/>
                </a:lnTo>
                <a:lnTo>
                  <a:pt x="18270" y="2991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61310" y="10290686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4533" y="23687"/>
                </a:moveTo>
                <a:lnTo>
                  <a:pt x="4533" y="9499"/>
                </a:lnTo>
                <a:lnTo>
                  <a:pt x="7442" y="4013"/>
                </a:lnTo>
                <a:lnTo>
                  <a:pt x="16128" y="4013"/>
                </a:lnTo>
                <a:lnTo>
                  <a:pt x="18262" y="10134"/>
                </a:lnTo>
                <a:lnTo>
                  <a:pt x="18262" y="17012"/>
                </a:lnTo>
                <a:lnTo>
                  <a:pt x="22796" y="14807"/>
                </a:lnTo>
                <a:lnTo>
                  <a:pt x="22796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65" y="25860"/>
                </a:lnTo>
                <a:lnTo>
                  <a:pt x="4533" y="2368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91370" y="10291312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6718" y="4838"/>
                </a:moveTo>
                <a:lnTo>
                  <a:pt x="6726" y="7378"/>
                </a:lnTo>
                <a:lnTo>
                  <a:pt x="11214" y="5196"/>
                </a:lnTo>
                <a:lnTo>
                  <a:pt x="11214" y="0"/>
                </a:lnTo>
                <a:lnTo>
                  <a:pt x="7340" y="0"/>
                </a:lnTo>
                <a:lnTo>
                  <a:pt x="0" y="4457"/>
                </a:lnTo>
                <a:lnTo>
                  <a:pt x="863" y="8420"/>
                </a:lnTo>
                <a:lnTo>
                  <a:pt x="6718" y="483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05596" y="10385595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1243"/>
                </a:moveTo>
                <a:lnTo>
                  <a:pt x="11226" y="0"/>
                </a:lnTo>
                <a:lnTo>
                  <a:pt x="7353" y="0"/>
                </a:lnTo>
                <a:lnTo>
                  <a:pt x="0" y="4457"/>
                </a:lnTo>
                <a:lnTo>
                  <a:pt x="450" y="6482"/>
                </a:lnTo>
                <a:lnTo>
                  <a:pt x="11226" y="124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02436" y="10341201"/>
            <a:ext cx="22809" cy="39471"/>
          </a:xfrm>
          <a:custGeom>
            <a:avLst/>
            <a:gdLst/>
            <a:ahLst/>
            <a:cxnLst/>
            <a:rect l="l" t="t" r="r" b="b"/>
            <a:pathLst>
              <a:path w="22809" h="39471">
                <a:moveTo>
                  <a:pt x="22809" y="32308"/>
                </a:moveTo>
                <a:lnTo>
                  <a:pt x="22809" y="7162"/>
                </a:lnTo>
                <a:lnTo>
                  <a:pt x="18795" y="0"/>
                </a:lnTo>
                <a:lnTo>
                  <a:pt x="4864" y="0"/>
                </a:lnTo>
                <a:lnTo>
                  <a:pt x="0" y="7023"/>
                </a:lnTo>
                <a:lnTo>
                  <a:pt x="114" y="32499"/>
                </a:lnTo>
                <a:lnTo>
                  <a:pt x="4559" y="39471"/>
                </a:lnTo>
                <a:lnTo>
                  <a:pt x="4559" y="9486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21"/>
                </a:lnTo>
                <a:lnTo>
                  <a:pt x="18275" y="29324"/>
                </a:lnTo>
                <a:lnTo>
                  <a:pt x="18580" y="39471"/>
                </a:lnTo>
                <a:lnTo>
                  <a:pt x="22809" y="32308"/>
                </a:lnTo>
                <a:close/>
              </a:path>
              <a:path w="22809" h="39471">
                <a:moveTo>
                  <a:pt x="18275" y="29324"/>
                </a:moveTo>
                <a:lnTo>
                  <a:pt x="16040" y="35496"/>
                </a:lnTo>
                <a:lnTo>
                  <a:pt x="7264" y="35496"/>
                </a:lnTo>
                <a:lnTo>
                  <a:pt x="4559" y="29832"/>
                </a:lnTo>
                <a:lnTo>
                  <a:pt x="4559" y="39471"/>
                </a:lnTo>
                <a:lnTo>
                  <a:pt x="18580" y="39471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29003" y="10341201"/>
            <a:ext cx="22783" cy="39471"/>
          </a:xfrm>
          <a:custGeom>
            <a:avLst/>
            <a:gdLst/>
            <a:ahLst/>
            <a:cxnLst/>
            <a:rect l="l" t="t" r="r" b="b"/>
            <a:pathLst>
              <a:path w="22783" h="39471">
                <a:moveTo>
                  <a:pt x="4533" y="37509"/>
                </a:moveTo>
                <a:lnTo>
                  <a:pt x="4533" y="9486"/>
                </a:lnTo>
                <a:lnTo>
                  <a:pt x="7416" y="4000"/>
                </a:lnTo>
                <a:lnTo>
                  <a:pt x="16116" y="4000"/>
                </a:lnTo>
                <a:lnTo>
                  <a:pt x="18224" y="10121"/>
                </a:lnTo>
                <a:lnTo>
                  <a:pt x="18224" y="29324"/>
                </a:lnTo>
                <a:lnTo>
                  <a:pt x="18273" y="30828"/>
                </a:lnTo>
                <a:lnTo>
                  <a:pt x="22783" y="28635"/>
                </a:ln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23"/>
                </a:lnTo>
                <a:lnTo>
                  <a:pt x="88" y="32499"/>
                </a:lnTo>
                <a:lnTo>
                  <a:pt x="3579" y="37973"/>
                </a:lnTo>
                <a:lnTo>
                  <a:pt x="4533" y="37509"/>
                </a:lnTo>
                <a:close/>
              </a:path>
              <a:path w="22783" h="39471">
                <a:moveTo>
                  <a:pt x="8673" y="35496"/>
                </a:moveTo>
                <a:lnTo>
                  <a:pt x="7213" y="35496"/>
                </a:lnTo>
                <a:lnTo>
                  <a:pt x="4533" y="29832"/>
                </a:lnTo>
                <a:lnTo>
                  <a:pt x="4533" y="37509"/>
                </a:lnTo>
                <a:lnTo>
                  <a:pt x="8673" y="35496"/>
                </a:lnTo>
                <a:close/>
              </a:path>
              <a:path w="22783" h="39471">
                <a:moveTo>
                  <a:pt x="18273" y="30828"/>
                </a:moveTo>
                <a:lnTo>
                  <a:pt x="18224" y="29324"/>
                </a:lnTo>
                <a:lnTo>
                  <a:pt x="17562" y="31174"/>
                </a:lnTo>
                <a:lnTo>
                  <a:pt x="18273" y="3082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55531" y="10341201"/>
            <a:ext cx="22796" cy="39471"/>
          </a:xfrm>
          <a:custGeom>
            <a:avLst/>
            <a:gdLst/>
            <a:ahLst/>
            <a:cxnLst/>
            <a:rect l="l" t="t" r="r" b="b"/>
            <a:pathLst>
              <a:path w="22796" h="39471">
                <a:moveTo>
                  <a:pt x="4546" y="24603"/>
                </a:moveTo>
                <a:lnTo>
                  <a:pt x="4546" y="9486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21"/>
                </a:lnTo>
                <a:lnTo>
                  <a:pt x="18262" y="17934"/>
                </a:lnTo>
                <a:lnTo>
                  <a:pt x="22796" y="15729"/>
                </a:ln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23"/>
                </a:lnTo>
                <a:lnTo>
                  <a:pt x="68" y="26781"/>
                </a:lnTo>
                <a:lnTo>
                  <a:pt x="4546" y="2460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85578" y="10341839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6705" y="4813"/>
                </a:moveTo>
                <a:lnTo>
                  <a:pt x="6717" y="8298"/>
                </a:lnTo>
                <a:lnTo>
                  <a:pt x="11214" y="6112"/>
                </a:lnTo>
                <a:lnTo>
                  <a:pt x="11214" y="0"/>
                </a:lnTo>
                <a:lnTo>
                  <a:pt x="7340" y="0"/>
                </a:lnTo>
                <a:lnTo>
                  <a:pt x="0" y="4457"/>
                </a:lnTo>
                <a:lnTo>
                  <a:pt x="863" y="8407"/>
                </a:lnTo>
                <a:lnTo>
                  <a:pt x="6705" y="481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982814" y="90934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29800"/>
                </a:moveTo>
                <a:lnTo>
                  <a:pt x="6800" y="31737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298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867322" y="9141442"/>
            <a:ext cx="11188" cy="38201"/>
          </a:xfrm>
          <a:custGeom>
            <a:avLst/>
            <a:gdLst/>
            <a:ahLst/>
            <a:cxnLst/>
            <a:rect l="l" t="t" r="r" b="b"/>
            <a:pathLst>
              <a:path w="11188" h="38201">
                <a:moveTo>
                  <a:pt x="11188" y="32457"/>
                </a:moveTo>
                <a:lnTo>
                  <a:pt x="6795" y="34384"/>
                </a:lnTo>
                <a:lnTo>
                  <a:pt x="6807" y="38201"/>
                </a:lnTo>
                <a:lnTo>
                  <a:pt x="11188" y="38201"/>
                </a:lnTo>
                <a:lnTo>
                  <a:pt x="11188" y="3245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890320" y="9140790"/>
            <a:ext cx="22809" cy="39509"/>
          </a:xfrm>
          <a:custGeom>
            <a:avLst/>
            <a:gdLst/>
            <a:ahLst/>
            <a:cxnLst/>
            <a:rect l="l" t="t" r="r" b="b"/>
            <a:pathLst>
              <a:path w="22809" h="39509">
                <a:moveTo>
                  <a:pt x="4559" y="25928"/>
                </a:moveTo>
                <a:lnTo>
                  <a:pt x="72" y="27896"/>
                </a:lnTo>
                <a:lnTo>
                  <a:pt x="88" y="32499"/>
                </a:lnTo>
                <a:lnTo>
                  <a:pt x="4559" y="39509"/>
                </a:lnTo>
                <a:lnTo>
                  <a:pt x="4559" y="25928"/>
                </a:lnTo>
                <a:close/>
              </a:path>
              <a:path w="22809" h="39509">
                <a:moveTo>
                  <a:pt x="22809" y="32321"/>
                </a:moveTo>
                <a:lnTo>
                  <a:pt x="22809" y="17921"/>
                </a:lnTo>
                <a:lnTo>
                  <a:pt x="18275" y="19910"/>
                </a:lnTo>
                <a:lnTo>
                  <a:pt x="18275" y="29324"/>
                </a:lnTo>
                <a:lnTo>
                  <a:pt x="18580" y="39509"/>
                </a:lnTo>
                <a:lnTo>
                  <a:pt x="22809" y="32321"/>
                </a:lnTo>
                <a:close/>
              </a:path>
              <a:path w="22809" h="39509">
                <a:moveTo>
                  <a:pt x="18275" y="29324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44"/>
                </a:lnTo>
                <a:lnTo>
                  <a:pt x="4559" y="39509"/>
                </a:lnTo>
                <a:lnTo>
                  <a:pt x="18580" y="39509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920405" y="9141442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9163"/>
                </a:moveTo>
                <a:lnTo>
                  <a:pt x="6712" y="11133"/>
                </a:lnTo>
                <a:lnTo>
                  <a:pt x="6794" y="38201"/>
                </a:lnTo>
                <a:lnTo>
                  <a:pt x="11201" y="38201"/>
                </a:lnTo>
                <a:lnTo>
                  <a:pt x="11201" y="916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943402" y="9140790"/>
            <a:ext cx="22809" cy="39509"/>
          </a:xfrm>
          <a:custGeom>
            <a:avLst/>
            <a:gdLst/>
            <a:ahLst/>
            <a:cxnLst/>
            <a:rect l="l" t="t" r="r" b="b"/>
            <a:pathLst>
              <a:path w="22809" h="39509">
                <a:moveTo>
                  <a:pt x="22809" y="32321"/>
                </a:moveTo>
                <a:lnTo>
                  <a:pt x="22809" y="7175"/>
                </a:lnTo>
                <a:lnTo>
                  <a:pt x="18783" y="0"/>
                </a:lnTo>
                <a:lnTo>
                  <a:pt x="10577" y="0"/>
                </a:lnTo>
                <a:lnTo>
                  <a:pt x="2374" y="3598"/>
                </a:lnTo>
                <a:lnTo>
                  <a:pt x="0" y="7048"/>
                </a:lnTo>
                <a:lnTo>
                  <a:pt x="88" y="32499"/>
                </a:lnTo>
                <a:lnTo>
                  <a:pt x="4559" y="39509"/>
                </a:lnTo>
                <a:lnTo>
                  <a:pt x="4559" y="9537"/>
                </a:lnTo>
                <a:lnTo>
                  <a:pt x="7467" y="4025"/>
                </a:lnTo>
                <a:lnTo>
                  <a:pt x="16141" y="4025"/>
                </a:lnTo>
                <a:lnTo>
                  <a:pt x="18275" y="10159"/>
                </a:lnTo>
                <a:lnTo>
                  <a:pt x="18275" y="29324"/>
                </a:lnTo>
                <a:lnTo>
                  <a:pt x="18580" y="39509"/>
                </a:lnTo>
                <a:lnTo>
                  <a:pt x="22809" y="32321"/>
                </a:lnTo>
                <a:close/>
              </a:path>
              <a:path w="22809" h="39509">
                <a:moveTo>
                  <a:pt x="18275" y="29324"/>
                </a:moveTo>
                <a:lnTo>
                  <a:pt x="16040" y="35483"/>
                </a:lnTo>
                <a:lnTo>
                  <a:pt x="7251" y="35483"/>
                </a:lnTo>
                <a:lnTo>
                  <a:pt x="4559" y="29844"/>
                </a:lnTo>
                <a:lnTo>
                  <a:pt x="4559" y="39509"/>
                </a:lnTo>
                <a:lnTo>
                  <a:pt x="18580" y="39509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973461" y="9141442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82"/>
                </a:lnTo>
                <a:lnTo>
                  <a:pt x="6718" y="4826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996497" y="9140790"/>
            <a:ext cx="22783" cy="39509"/>
          </a:xfrm>
          <a:custGeom>
            <a:avLst/>
            <a:gdLst/>
            <a:ahLst/>
            <a:cxnLst/>
            <a:rect l="l" t="t" r="r" b="b"/>
            <a:pathLst>
              <a:path w="22783" h="39509">
                <a:moveTo>
                  <a:pt x="4533" y="9537"/>
                </a:moveTo>
                <a:lnTo>
                  <a:pt x="7442" y="4025"/>
                </a:lnTo>
                <a:lnTo>
                  <a:pt x="7918" y="4025"/>
                </a:lnTo>
                <a:lnTo>
                  <a:pt x="7918" y="0"/>
                </a:lnTo>
                <a:lnTo>
                  <a:pt x="4838" y="0"/>
                </a:lnTo>
                <a:lnTo>
                  <a:pt x="0" y="7048"/>
                </a:lnTo>
                <a:lnTo>
                  <a:pt x="76" y="32499"/>
                </a:lnTo>
                <a:lnTo>
                  <a:pt x="4533" y="39509"/>
                </a:lnTo>
                <a:lnTo>
                  <a:pt x="4533" y="9537"/>
                </a:lnTo>
                <a:close/>
              </a:path>
              <a:path w="22783" h="39509">
                <a:moveTo>
                  <a:pt x="7918" y="35483"/>
                </a:moveTo>
                <a:lnTo>
                  <a:pt x="7226" y="35483"/>
                </a:lnTo>
                <a:lnTo>
                  <a:pt x="4533" y="29844"/>
                </a:lnTo>
                <a:lnTo>
                  <a:pt x="4533" y="39509"/>
                </a:lnTo>
                <a:lnTo>
                  <a:pt x="7918" y="39509"/>
                </a:lnTo>
                <a:lnTo>
                  <a:pt x="7918" y="3548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654995" y="9235705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31328"/>
                </a:moveTo>
                <a:lnTo>
                  <a:pt x="6804" y="33268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3132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678017" y="923507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4546" y="24791"/>
                </a:moveTo>
                <a:lnTo>
                  <a:pt x="68" y="26756"/>
                </a:lnTo>
                <a:lnTo>
                  <a:pt x="88" y="32511"/>
                </a:lnTo>
                <a:lnTo>
                  <a:pt x="4546" y="39496"/>
                </a:lnTo>
                <a:lnTo>
                  <a:pt x="4546" y="24791"/>
                </a:lnTo>
                <a:close/>
              </a:path>
              <a:path w="22796" h="39497">
                <a:moveTo>
                  <a:pt x="22796" y="32321"/>
                </a:moveTo>
                <a:lnTo>
                  <a:pt x="22796" y="16785"/>
                </a:lnTo>
                <a:lnTo>
                  <a:pt x="18249" y="18779"/>
                </a:lnTo>
                <a:lnTo>
                  <a:pt x="18249" y="29336"/>
                </a:lnTo>
                <a:lnTo>
                  <a:pt x="18567" y="39496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36"/>
                </a:moveTo>
                <a:lnTo>
                  <a:pt x="16040" y="35471"/>
                </a:lnTo>
                <a:lnTo>
                  <a:pt x="7264" y="35471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708076" y="9235705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8041"/>
                </a:moveTo>
                <a:lnTo>
                  <a:pt x="6845" y="9963"/>
                </a:lnTo>
                <a:lnTo>
                  <a:pt x="6845" y="38201"/>
                </a:lnTo>
                <a:lnTo>
                  <a:pt x="11226" y="38201"/>
                </a:lnTo>
                <a:lnTo>
                  <a:pt x="11226" y="804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731111" y="923507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57" y="0"/>
                </a:lnTo>
                <a:lnTo>
                  <a:pt x="7962" y="0"/>
                </a:lnTo>
                <a:lnTo>
                  <a:pt x="3488" y="1962"/>
                </a:lnTo>
                <a:lnTo>
                  <a:pt x="0" y="7035"/>
                </a:lnTo>
                <a:lnTo>
                  <a:pt x="88" y="32511"/>
                </a:lnTo>
                <a:lnTo>
                  <a:pt x="4533" y="39496"/>
                </a:lnTo>
                <a:lnTo>
                  <a:pt x="4533" y="9524"/>
                </a:lnTo>
                <a:lnTo>
                  <a:pt x="7442" y="3987"/>
                </a:lnTo>
                <a:lnTo>
                  <a:pt x="16103" y="3987"/>
                </a:lnTo>
                <a:lnTo>
                  <a:pt x="18237" y="10147"/>
                </a:lnTo>
                <a:lnTo>
                  <a:pt x="18237" y="29336"/>
                </a:lnTo>
                <a:lnTo>
                  <a:pt x="18554" y="39496"/>
                </a:lnTo>
                <a:lnTo>
                  <a:pt x="22783" y="32321"/>
                </a:lnTo>
                <a:close/>
              </a:path>
              <a:path w="22783" h="39497">
                <a:moveTo>
                  <a:pt x="18237" y="29336"/>
                </a:moveTo>
                <a:lnTo>
                  <a:pt x="16001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96"/>
                </a:lnTo>
                <a:lnTo>
                  <a:pt x="18554" y="39496"/>
                </a:lnTo>
                <a:lnTo>
                  <a:pt x="18237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761158" y="9235705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32"/>
                </a:lnTo>
                <a:lnTo>
                  <a:pt x="6718" y="4838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784168" y="923507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511"/>
                </a:lnTo>
                <a:lnTo>
                  <a:pt x="4546" y="39496"/>
                </a:lnTo>
                <a:lnTo>
                  <a:pt x="4546" y="9524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36"/>
                </a:lnTo>
                <a:lnTo>
                  <a:pt x="18567" y="39496"/>
                </a:lnTo>
                <a:lnTo>
                  <a:pt x="22809" y="32321"/>
                </a:lnTo>
                <a:close/>
              </a:path>
              <a:path w="22809" h="39497">
                <a:moveTo>
                  <a:pt x="18249" y="29336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814240" y="9235705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32"/>
                </a:lnTo>
                <a:lnTo>
                  <a:pt x="6705" y="4838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837250" y="923507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511"/>
                </a:lnTo>
                <a:lnTo>
                  <a:pt x="4546" y="39496"/>
                </a:lnTo>
                <a:lnTo>
                  <a:pt x="4546" y="9524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47"/>
                </a:lnTo>
                <a:lnTo>
                  <a:pt x="18249" y="29336"/>
                </a:lnTo>
                <a:lnTo>
                  <a:pt x="18567" y="39496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36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867322" y="9235705"/>
            <a:ext cx="11188" cy="38201"/>
          </a:xfrm>
          <a:custGeom>
            <a:avLst/>
            <a:gdLst/>
            <a:ahLst/>
            <a:cxnLst/>
            <a:rect l="l" t="t" r="r" b="b"/>
            <a:pathLst>
              <a:path w="11188" h="38201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63" y="8432"/>
                </a:lnTo>
                <a:lnTo>
                  <a:pt x="6705" y="4838"/>
                </a:lnTo>
                <a:lnTo>
                  <a:pt x="6807" y="38201"/>
                </a:lnTo>
                <a:lnTo>
                  <a:pt x="11188" y="38201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890320" y="923507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70" y="0"/>
                </a:lnTo>
                <a:lnTo>
                  <a:pt x="4876" y="0"/>
                </a:lnTo>
                <a:lnTo>
                  <a:pt x="0" y="7035"/>
                </a:lnTo>
                <a:lnTo>
                  <a:pt x="88" y="32511"/>
                </a:lnTo>
                <a:lnTo>
                  <a:pt x="4559" y="39496"/>
                </a:lnTo>
                <a:lnTo>
                  <a:pt x="4559" y="9524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36"/>
                </a:lnTo>
                <a:lnTo>
                  <a:pt x="18580" y="39496"/>
                </a:lnTo>
                <a:lnTo>
                  <a:pt x="22809" y="32321"/>
                </a:lnTo>
                <a:close/>
              </a:path>
              <a:path w="22809" h="39497">
                <a:moveTo>
                  <a:pt x="18275" y="29336"/>
                </a:moveTo>
                <a:lnTo>
                  <a:pt x="16040" y="35471"/>
                </a:lnTo>
                <a:lnTo>
                  <a:pt x="7239" y="35471"/>
                </a:lnTo>
                <a:lnTo>
                  <a:pt x="4559" y="29832"/>
                </a:lnTo>
                <a:lnTo>
                  <a:pt x="4559" y="39496"/>
                </a:lnTo>
                <a:lnTo>
                  <a:pt x="18580" y="39496"/>
                </a:lnTo>
                <a:lnTo>
                  <a:pt x="18275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20405" y="9235705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32"/>
                </a:lnTo>
                <a:lnTo>
                  <a:pt x="6692" y="4838"/>
                </a:lnTo>
                <a:lnTo>
                  <a:pt x="6794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943402" y="923507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511"/>
                </a:lnTo>
                <a:lnTo>
                  <a:pt x="4559" y="39496"/>
                </a:lnTo>
                <a:lnTo>
                  <a:pt x="4559" y="9524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47"/>
                </a:lnTo>
                <a:lnTo>
                  <a:pt x="18275" y="29336"/>
                </a:lnTo>
                <a:lnTo>
                  <a:pt x="18580" y="39496"/>
                </a:lnTo>
                <a:lnTo>
                  <a:pt x="22809" y="32321"/>
                </a:lnTo>
                <a:close/>
              </a:path>
              <a:path w="22809" h="39497">
                <a:moveTo>
                  <a:pt x="18275" y="29336"/>
                </a:moveTo>
                <a:lnTo>
                  <a:pt x="16040" y="35471"/>
                </a:lnTo>
                <a:lnTo>
                  <a:pt x="7251" y="35471"/>
                </a:lnTo>
                <a:lnTo>
                  <a:pt x="4559" y="29832"/>
                </a:lnTo>
                <a:lnTo>
                  <a:pt x="4559" y="39496"/>
                </a:lnTo>
                <a:lnTo>
                  <a:pt x="18580" y="39496"/>
                </a:lnTo>
                <a:lnTo>
                  <a:pt x="18275" y="293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973461" y="9235705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32"/>
                </a:lnTo>
                <a:lnTo>
                  <a:pt x="6718" y="4838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996497" y="923507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9524"/>
                </a:moveTo>
                <a:lnTo>
                  <a:pt x="7442" y="3987"/>
                </a:lnTo>
                <a:lnTo>
                  <a:pt x="7918" y="3987"/>
                </a:lnTo>
                <a:lnTo>
                  <a:pt x="7918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511"/>
                </a:lnTo>
                <a:lnTo>
                  <a:pt x="4533" y="39496"/>
                </a:lnTo>
                <a:lnTo>
                  <a:pt x="4533" y="9524"/>
                </a:lnTo>
                <a:close/>
              </a:path>
              <a:path w="22783" h="39497">
                <a:moveTo>
                  <a:pt x="7918" y="35471"/>
                </a:moveTo>
                <a:lnTo>
                  <a:pt x="7226" y="35471"/>
                </a:lnTo>
                <a:lnTo>
                  <a:pt x="4533" y="29832"/>
                </a:lnTo>
                <a:lnTo>
                  <a:pt x="4533" y="39496"/>
                </a:lnTo>
                <a:lnTo>
                  <a:pt x="7918" y="39496"/>
                </a:lnTo>
                <a:lnTo>
                  <a:pt x="7918" y="3547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531640" y="9284056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37089"/>
                </a:moveTo>
                <a:lnTo>
                  <a:pt x="8733" y="38188"/>
                </a:lnTo>
                <a:lnTo>
                  <a:pt x="11239" y="38188"/>
                </a:lnTo>
                <a:lnTo>
                  <a:pt x="11239" y="3708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554688" y="9283418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30558"/>
                </a:moveTo>
                <a:lnTo>
                  <a:pt x="83" y="32511"/>
                </a:lnTo>
                <a:lnTo>
                  <a:pt x="4533" y="39496"/>
                </a:lnTo>
                <a:lnTo>
                  <a:pt x="4533" y="30558"/>
                </a:lnTo>
                <a:close/>
              </a:path>
              <a:path w="22783" h="39497">
                <a:moveTo>
                  <a:pt x="22783" y="32334"/>
                </a:moveTo>
                <a:lnTo>
                  <a:pt x="22783" y="22552"/>
                </a:lnTo>
                <a:lnTo>
                  <a:pt x="18237" y="24546"/>
                </a:lnTo>
                <a:lnTo>
                  <a:pt x="18237" y="29311"/>
                </a:lnTo>
                <a:lnTo>
                  <a:pt x="18554" y="39496"/>
                </a:lnTo>
                <a:lnTo>
                  <a:pt x="22783" y="32334"/>
                </a:lnTo>
                <a:close/>
              </a:path>
              <a:path w="22783" h="39497">
                <a:moveTo>
                  <a:pt x="18237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820" y="30433"/>
                </a:lnTo>
                <a:lnTo>
                  <a:pt x="4533" y="30558"/>
                </a:lnTo>
                <a:lnTo>
                  <a:pt x="4533" y="39496"/>
                </a:lnTo>
                <a:lnTo>
                  <a:pt x="18554" y="39496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581217" y="9283418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4546" y="18914"/>
                </a:moveTo>
                <a:lnTo>
                  <a:pt x="55" y="20884"/>
                </a:lnTo>
                <a:lnTo>
                  <a:pt x="101" y="32499"/>
                </a:lnTo>
                <a:lnTo>
                  <a:pt x="4546" y="39496"/>
                </a:lnTo>
                <a:lnTo>
                  <a:pt x="4546" y="18914"/>
                </a:lnTo>
                <a:close/>
              </a:path>
              <a:path w="22796" h="39497">
                <a:moveTo>
                  <a:pt x="22796" y="32334"/>
                </a:moveTo>
                <a:lnTo>
                  <a:pt x="22796" y="10908"/>
                </a:lnTo>
                <a:lnTo>
                  <a:pt x="18249" y="12902"/>
                </a:lnTo>
                <a:lnTo>
                  <a:pt x="18249" y="29311"/>
                </a:lnTo>
                <a:lnTo>
                  <a:pt x="18567" y="39496"/>
                </a:lnTo>
                <a:lnTo>
                  <a:pt x="22796" y="32334"/>
                </a:lnTo>
                <a:close/>
              </a:path>
              <a:path w="22796" h="39497">
                <a:moveTo>
                  <a:pt x="18249" y="29311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607770" y="9283418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9512"/>
                </a:moveTo>
                <a:lnTo>
                  <a:pt x="6077" y="6593"/>
                </a:lnTo>
                <a:lnTo>
                  <a:pt x="6" y="9257"/>
                </a:lnTo>
                <a:lnTo>
                  <a:pt x="76" y="32499"/>
                </a:lnTo>
                <a:lnTo>
                  <a:pt x="4533" y="39496"/>
                </a:lnTo>
                <a:lnTo>
                  <a:pt x="4533" y="9512"/>
                </a:lnTo>
                <a:close/>
              </a:path>
              <a:path w="22783" h="39497">
                <a:moveTo>
                  <a:pt x="22783" y="32334"/>
                </a:moveTo>
                <a:lnTo>
                  <a:pt x="22783" y="7150"/>
                </a:lnTo>
                <a:lnTo>
                  <a:pt x="19223" y="826"/>
                </a:lnTo>
                <a:lnTo>
                  <a:pt x="11959" y="4013"/>
                </a:lnTo>
                <a:lnTo>
                  <a:pt x="16116" y="4013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96"/>
                </a:lnTo>
                <a:lnTo>
                  <a:pt x="22783" y="32334"/>
                </a:lnTo>
                <a:close/>
              </a:path>
              <a:path w="22783" h="39497">
                <a:moveTo>
                  <a:pt x="18249" y="29311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96"/>
                </a:lnTo>
                <a:lnTo>
                  <a:pt x="18554" y="39496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637804" y="9284056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660827" y="9283418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34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99"/>
                </a:lnTo>
                <a:lnTo>
                  <a:pt x="4546" y="39496"/>
                </a:lnTo>
                <a:lnTo>
                  <a:pt x="4546" y="9512"/>
                </a:lnTo>
                <a:lnTo>
                  <a:pt x="7442" y="4013"/>
                </a:lnTo>
                <a:lnTo>
                  <a:pt x="16141" y="4013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96"/>
                </a:lnTo>
                <a:lnTo>
                  <a:pt x="22809" y="32334"/>
                </a:lnTo>
                <a:close/>
              </a:path>
              <a:path w="22809" h="39497">
                <a:moveTo>
                  <a:pt x="18249" y="29311"/>
                </a:moveTo>
                <a:lnTo>
                  <a:pt x="16040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690886" y="9284056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713922" y="9283418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34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99"/>
                </a:lnTo>
                <a:lnTo>
                  <a:pt x="4533" y="39496"/>
                </a:lnTo>
                <a:lnTo>
                  <a:pt x="4533" y="9512"/>
                </a:lnTo>
                <a:lnTo>
                  <a:pt x="7442" y="4013"/>
                </a:lnTo>
                <a:lnTo>
                  <a:pt x="16128" y="4013"/>
                </a:lnTo>
                <a:lnTo>
                  <a:pt x="18237" y="10147"/>
                </a:lnTo>
                <a:lnTo>
                  <a:pt x="18237" y="29311"/>
                </a:lnTo>
                <a:lnTo>
                  <a:pt x="18554" y="39496"/>
                </a:lnTo>
                <a:lnTo>
                  <a:pt x="22783" y="32334"/>
                </a:lnTo>
                <a:close/>
              </a:path>
              <a:path w="22783" h="39497">
                <a:moveTo>
                  <a:pt x="18237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32"/>
                </a:lnTo>
                <a:lnTo>
                  <a:pt x="4533" y="39496"/>
                </a:lnTo>
                <a:lnTo>
                  <a:pt x="18554" y="39496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43969" y="9284056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766991" y="9283418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34"/>
                </a:moveTo>
                <a:lnTo>
                  <a:pt x="22796" y="7150"/>
                </a:lnTo>
                <a:lnTo>
                  <a:pt x="18757" y="0"/>
                </a:lnTo>
                <a:lnTo>
                  <a:pt x="4826" y="0"/>
                </a:lnTo>
                <a:lnTo>
                  <a:pt x="0" y="7035"/>
                </a:lnTo>
                <a:lnTo>
                  <a:pt x="88" y="32499"/>
                </a:lnTo>
                <a:lnTo>
                  <a:pt x="4546" y="39496"/>
                </a:lnTo>
                <a:lnTo>
                  <a:pt x="4546" y="9512"/>
                </a:lnTo>
                <a:lnTo>
                  <a:pt x="7442" y="4013"/>
                </a:lnTo>
                <a:lnTo>
                  <a:pt x="16116" y="4013"/>
                </a:lnTo>
                <a:lnTo>
                  <a:pt x="18249" y="10147"/>
                </a:lnTo>
                <a:lnTo>
                  <a:pt x="18249" y="29311"/>
                </a:lnTo>
                <a:lnTo>
                  <a:pt x="18554" y="39496"/>
                </a:lnTo>
                <a:lnTo>
                  <a:pt x="22796" y="32334"/>
                </a:lnTo>
                <a:close/>
              </a:path>
              <a:path w="22796" h="39497">
                <a:moveTo>
                  <a:pt x="18249" y="29311"/>
                </a:moveTo>
                <a:lnTo>
                  <a:pt x="16014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54" y="39496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797039" y="9284056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27" y="0"/>
                </a:lnTo>
                <a:lnTo>
                  <a:pt x="0" y="4470"/>
                </a:lnTo>
                <a:lnTo>
                  <a:pt x="876" y="8420"/>
                </a:lnTo>
                <a:lnTo>
                  <a:pt x="6718" y="4825"/>
                </a:lnTo>
                <a:lnTo>
                  <a:pt x="6807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823593" y="9284056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05" y="4825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846602" y="9283418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34"/>
                </a:moveTo>
                <a:lnTo>
                  <a:pt x="22796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76" y="32499"/>
                </a:lnTo>
                <a:lnTo>
                  <a:pt x="4546" y="39496"/>
                </a:lnTo>
                <a:lnTo>
                  <a:pt x="4546" y="9512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47"/>
                </a:lnTo>
                <a:lnTo>
                  <a:pt x="18249" y="29311"/>
                </a:lnTo>
                <a:lnTo>
                  <a:pt x="18567" y="39496"/>
                </a:lnTo>
                <a:lnTo>
                  <a:pt x="22796" y="32334"/>
                </a:lnTo>
                <a:close/>
              </a:path>
              <a:path w="22796" h="39497">
                <a:moveTo>
                  <a:pt x="18249" y="29311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32"/>
                </a:lnTo>
                <a:lnTo>
                  <a:pt x="4546" y="39496"/>
                </a:lnTo>
                <a:lnTo>
                  <a:pt x="18567" y="39496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876675" y="9284056"/>
            <a:ext cx="11188" cy="38188"/>
          </a:xfrm>
          <a:custGeom>
            <a:avLst/>
            <a:gdLst/>
            <a:ahLst/>
            <a:cxnLst/>
            <a:rect l="l" t="t" r="r" b="b"/>
            <a:pathLst>
              <a:path w="11188" h="38188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50" y="8420"/>
                </a:lnTo>
                <a:lnTo>
                  <a:pt x="6692" y="4825"/>
                </a:lnTo>
                <a:lnTo>
                  <a:pt x="6807" y="38188"/>
                </a:lnTo>
                <a:lnTo>
                  <a:pt x="11188" y="38188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899672" y="9283418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34"/>
                </a:moveTo>
                <a:lnTo>
                  <a:pt x="22809" y="7150"/>
                </a:lnTo>
                <a:lnTo>
                  <a:pt x="18770" y="0"/>
                </a:lnTo>
                <a:lnTo>
                  <a:pt x="4876" y="0"/>
                </a:lnTo>
                <a:lnTo>
                  <a:pt x="0" y="7035"/>
                </a:lnTo>
                <a:lnTo>
                  <a:pt x="88" y="32499"/>
                </a:lnTo>
                <a:lnTo>
                  <a:pt x="4559" y="39496"/>
                </a:lnTo>
                <a:lnTo>
                  <a:pt x="4559" y="9512"/>
                </a:lnTo>
                <a:lnTo>
                  <a:pt x="7442" y="4013"/>
                </a:lnTo>
                <a:lnTo>
                  <a:pt x="16141" y="4013"/>
                </a:lnTo>
                <a:lnTo>
                  <a:pt x="18262" y="10147"/>
                </a:lnTo>
                <a:lnTo>
                  <a:pt x="18262" y="29311"/>
                </a:lnTo>
                <a:lnTo>
                  <a:pt x="18580" y="39496"/>
                </a:lnTo>
                <a:lnTo>
                  <a:pt x="22809" y="32334"/>
                </a:lnTo>
                <a:close/>
              </a:path>
              <a:path w="22809" h="39497">
                <a:moveTo>
                  <a:pt x="18262" y="29311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32"/>
                </a:lnTo>
                <a:lnTo>
                  <a:pt x="4559" y="39496"/>
                </a:lnTo>
                <a:lnTo>
                  <a:pt x="18580" y="39496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29744" y="9284056"/>
            <a:ext cx="11201" cy="38188"/>
          </a:xfrm>
          <a:custGeom>
            <a:avLst/>
            <a:gdLst/>
            <a:ahLst/>
            <a:cxnLst/>
            <a:rect l="l" t="t" r="r" b="b"/>
            <a:pathLst>
              <a:path w="11201" h="38188">
                <a:moveTo>
                  <a:pt x="11201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420"/>
                </a:lnTo>
                <a:lnTo>
                  <a:pt x="6705" y="4825"/>
                </a:lnTo>
                <a:lnTo>
                  <a:pt x="6807" y="38188"/>
                </a:lnTo>
                <a:lnTo>
                  <a:pt x="11201" y="38188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52753" y="9283418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34"/>
                </a:moveTo>
                <a:lnTo>
                  <a:pt x="22809" y="7150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99"/>
                </a:lnTo>
                <a:lnTo>
                  <a:pt x="4559" y="39496"/>
                </a:lnTo>
                <a:lnTo>
                  <a:pt x="4559" y="9512"/>
                </a:lnTo>
                <a:lnTo>
                  <a:pt x="7467" y="4013"/>
                </a:lnTo>
                <a:lnTo>
                  <a:pt x="16129" y="4013"/>
                </a:lnTo>
                <a:lnTo>
                  <a:pt x="18275" y="10147"/>
                </a:lnTo>
                <a:lnTo>
                  <a:pt x="18275" y="29311"/>
                </a:lnTo>
                <a:lnTo>
                  <a:pt x="18580" y="39496"/>
                </a:lnTo>
                <a:lnTo>
                  <a:pt x="22809" y="32334"/>
                </a:lnTo>
                <a:close/>
              </a:path>
              <a:path w="22809" h="39497">
                <a:moveTo>
                  <a:pt x="18275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59" y="29832"/>
                </a:lnTo>
                <a:lnTo>
                  <a:pt x="4559" y="39496"/>
                </a:lnTo>
                <a:lnTo>
                  <a:pt x="18580" y="39496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82814" y="9284056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20"/>
                </a:lnTo>
                <a:lnTo>
                  <a:pt x="6718" y="4825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758012" y="9191304"/>
            <a:ext cx="22783" cy="39509"/>
          </a:xfrm>
          <a:custGeom>
            <a:avLst/>
            <a:gdLst/>
            <a:ahLst/>
            <a:cxnLst/>
            <a:rect l="l" t="t" r="r" b="b"/>
            <a:pathLst>
              <a:path w="22783" h="39509">
                <a:moveTo>
                  <a:pt x="4533" y="33470"/>
                </a:moveTo>
                <a:lnTo>
                  <a:pt x="1542" y="34782"/>
                </a:lnTo>
                <a:lnTo>
                  <a:pt x="4533" y="39509"/>
                </a:lnTo>
                <a:lnTo>
                  <a:pt x="4533" y="33470"/>
                </a:lnTo>
                <a:close/>
              </a:path>
              <a:path w="22783" h="39509">
                <a:moveTo>
                  <a:pt x="22783" y="32308"/>
                </a:moveTo>
                <a:lnTo>
                  <a:pt x="22783" y="25463"/>
                </a:lnTo>
                <a:lnTo>
                  <a:pt x="18249" y="27452"/>
                </a:lnTo>
                <a:lnTo>
                  <a:pt x="18249" y="29349"/>
                </a:lnTo>
                <a:lnTo>
                  <a:pt x="18554" y="39509"/>
                </a:lnTo>
                <a:lnTo>
                  <a:pt x="22783" y="32308"/>
                </a:lnTo>
                <a:close/>
              </a:path>
              <a:path w="22783" h="39509">
                <a:moveTo>
                  <a:pt x="18249" y="29349"/>
                </a:moveTo>
                <a:lnTo>
                  <a:pt x="16014" y="35496"/>
                </a:lnTo>
                <a:lnTo>
                  <a:pt x="7238" y="35496"/>
                </a:lnTo>
                <a:lnTo>
                  <a:pt x="5963" y="32843"/>
                </a:lnTo>
                <a:lnTo>
                  <a:pt x="4533" y="33470"/>
                </a:lnTo>
                <a:lnTo>
                  <a:pt x="4533" y="39509"/>
                </a:lnTo>
                <a:lnTo>
                  <a:pt x="18554" y="39509"/>
                </a:lnTo>
                <a:lnTo>
                  <a:pt x="18249" y="293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788059" y="9191988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11226" y="16668"/>
                </a:moveTo>
                <a:lnTo>
                  <a:pt x="6773" y="18622"/>
                </a:lnTo>
                <a:lnTo>
                  <a:pt x="6832" y="38163"/>
                </a:lnTo>
                <a:lnTo>
                  <a:pt x="11226" y="38163"/>
                </a:lnTo>
                <a:lnTo>
                  <a:pt x="11226" y="1666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811082" y="9191304"/>
            <a:ext cx="22796" cy="39509"/>
          </a:xfrm>
          <a:custGeom>
            <a:avLst/>
            <a:gdLst/>
            <a:ahLst/>
            <a:cxnLst/>
            <a:rect l="l" t="t" r="r" b="b"/>
            <a:pathLst>
              <a:path w="22796" h="39509">
                <a:moveTo>
                  <a:pt x="4546" y="10182"/>
                </a:moveTo>
                <a:lnTo>
                  <a:pt x="20" y="12167"/>
                </a:lnTo>
                <a:lnTo>
                  <a:pt x="101" y="32486"/>
                </a:lnTo>
                <a:lnTo>
                  <a:pt x="4546" y="39509"/>
                </a:lnTo>
                <a:lnTo>
                  <a:pt x="4546" y="10182"/>
                </a:lnTo>
                <a:close/>
              </a:path>
              <a:path w="22796" h="39509">
                <a:moveTo>
                  <a:pt x="22796" y="32308"/>
                </a:moveTo>
                <a:lnTo>
                  <a:pt x="22796" y="7200"/>
                </a:lnTo>
                <a:lnTo>
                  <a:pt x="20534" y="3168"/>
                </a:lnTo>
                <a:lnTo>
                  <a:pt x="16455" y="4957"/>
                </a:lnTo>
                <a:lnTo>
                  <a:pt x="18262" y="10185"/>
                </a:lnTo>
                <a:lnTo>
                  <a:pt x="18262" y="29349"/>
                </a:lnTo>
                <a:lnTo>
                  <a:pt x="18580" y="39509"/>
                </a:lnTo>
                <a:lnTo>
                  <a:pt x="22796" y="32308"/>
                </a:lnTo>
                <a:close/>
              </a:path>
              <a:path w="22796" h="39509">
                <a:moveTo>
                  <a:pt x="18262" y="29349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70"/>
                </a:lnTo>
                <a:lnTo>
                  <a:pt x="4546" y="39509"/>
                </a:lnTo>
                <a:lnTo>
                  <a:pt x="18580" y="39509"/>
                </a:lnTo>
                <a:lnTo>
                  <a:pt x="18262" y="293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841129" y="9191988"/>
            <a:ext cx="11239" cy="38163"/>
          </a:xfrm>
          <a:custGeom>
            <a:avLst/>
            <a:gdLst/>
            <a:ahLst/>
            <a:cxnLst/>
            <a:rect l="l" t="t" r="r" b="b"/>
            <a:pathLst>
              <a:path w="11239" h="38163">
                <a:moveTo>
                  <a:pt x="11239" y="0"/>
                </a:moveTo>
                <a:lnTo>
                  <a:pt x="7366" y="0"/>
                </a:lnTo>
                <a:lnTo>
                  <a:pt x="0" y="4445"/>
                </a:lnTo>
                <a:lnTo>
                  <a:pt x="889" y="8382"/>
                </a:lnTo>
                <a:lnTo>
                  <a:pt x="6743" y="4787"/>
                </a:lnTo>
                <a:lnTo>
                  <a:pt x="6832" y="38163"/>
                </a:lnTo>
                <a:lnTo>
                  <a:pt x="11239" y="38163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864164" y="9191304"/>
            <a:ext cx="22771" cy="39509"/>
          </a:xfrm>
          <a:custGeom>
            <a:avLst/>
            <a:gdLst/>
            <a:ahLst/>
            <a:cxnLst/>
            <a:rect l="l" t="t" r="r" b="b"/>
            <a:pathLst>
              <a:path w="22771" h="39509">
                <a:moveTo>
                  <a:pt x="22771" y="32308"/>
                </a:moveTo>
                <a:lnTo>
                  <a:pt x="22771" y="7200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486"/>
                </a:lnTo>
                <a:lnTo>
                  <a:pt x="4521" y="39509"/>
                </a:lnTo>
                <a:lnTo>
                  <a:pt x="4521" y="9550"/>
                </a:lnTo>
                <a:lnTo>
                  <a:pt x="7429" y="4013"/>
                </a:lnTo>
                <a:lnTo>
                  <a:pt x="16128" y="4013"/>
                </a:lnTo>
                <a:lnTo>
                  <a:pt x="18249" y="10185"/>
                </a:lnTo>
                <a:lnTo>
                  <a:pt x="18249" y="29349"/>
                </a:lnTo>
                <a:lnTo>
                  <a:pt x="18554" y="39509"/>
                </a:lnTo>
                <a:lnTo>
                  <a:pt x="22771" y="32308"/>
                </a:lnTo>
                <a:close/>
              </a:path>
              <a:path w="22771" h="39509">
                <a:moveTo>
                  <a:pt x="18249" y="29349"/>
                </a:moveTo>
                <a:lnTo>
                  <a:pt x="16027" y="35496"/>
                </a:lnTo>
                <a:lnTo>
                  <a:pt x="7226" y="35496"/>
                </a:lnTo>
                <a:lnTo>
                  <a:pt x="4521" y="29870"/>
                </a:lnTo>
                <a:lnTo>
                  <a:pt x="4521" y="39509"/>
                </a:lnTo>
                <a:lnTo>
                  <a:pt x="18554" y="39509"/>
                </a:lnTo>
                <a:lnTo>
                  <a:pt x="18249" y="293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894224" y="9191988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53" y="0"/>
                </a:lnTo>
                <a:lnTo>
                  <a:pt x="0" y="4445"/>
                </a:lnTo>
                <a:lnTo>
                  <a:pt x="863" y="8382"/>
                </a:lnTo>
                <a:lnTo>
                  <a:pt x="6705" y="4787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17233" y="9191304"/>
            <a:ext cx="22809" cy="39509"/>
          </a:xfrm>
          <a:custGeom>
            <a:avLst/>
            <a:gdLst/>
            <a:ahLst/>
            <a:cxnLst/>
            <a:rect l="l" t="t" r="r" b="b"/>
            <a:pathLst>
              <a:path w="22809" h="39509">
                <a:moveTo>
                  <a:pt x="22809" y="32308"/>
                </a:moveTo>
                <a:lnTo>
                  <a:pt x="22809" y="7200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114" y="32486"/>
                </a:lnTo>
                <a:lnTo>
                  <a:pt x="4559" y="39509"/>
                </a:lnTo>
                <a:lnTo>
                  <a:pt x="4559" y="9550"/>
                </a:lnTo>
                <a:lnTo>
                  <a:pt x="7442" y="4013"/>
                </a:lnTo>
                <a:lnTo>
                  <a:pt x="16141" y="4013"/>
                </a:lnTo>
                <a:lnTo>
                  <a:pt x="18249" y="10185"/>
                </a:lnTo>
                <a:lnTo>
                  <a:pt x="18249" y="29349"/>
                </a:lnTo>
                <a:lnTo>
                  <a:pt x="18580" y="39509"/>
                </a:lnTo>
                <a:lnTo>
                  <a:pt x="22809" y="32308"/>
                </a:lnTo>
                <a:close/>
              </a:path>
              <a:path w="22809" h="39509">
                <a:moveTo>
                  <a:pt x="18249" y="29349"/>
                </a:moveTo>
                <a:lnTo>
                  <a:pt x="16040" y="35496"/>
                </a:lnTo>
                <a:lnTo>
                  <a:pt x="7239" y="35496"/>
                </a:lnTo>
                <a:lnTo>
                  <a:pt x="4559" y="29870"/>
                </a:lnTo>
                <a:lnTo>
                  <a:pt x="4559" y="39509"/>
                </a:lnTo>
                <a:lnTo>
                  <a:pt x="18580" y="39509"/>
                </a:lnTo>
                <a:lnTo>
                  <a:pt x="18249" y="293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947293" y="9191988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11226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382"/>
                </a:lnTo>
                <a:lnTo>
                  <a:pt x="6718" y="4787"/>
                </a:lnTo>
                <a:lnTo>
                  <a:pt x="6832" y="38163"/>
                </a:lnTo>
                <a:lnTo>
                  <a:pt x="11226" y="38163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970316" y="9191304"/>
            <a:ext cx="22796" cy="39509"/>
          </a:xfrm>
          <a:custGeom>
            <a:avLst/>
            <a:gdLst/>
            <a:ahLst/>
            <a:cxnLst/>
            <a:rect l="l" t="t" r="r" b="b"/>
            <a:pathLst>
              <a:path w="22796" h="39509">
                <a:moveTo>
                  <a:pt x="22796" y="32308"/>
                </a:moveTo>
                <a:lnTo>
                  <a:pt x="22796" y="7200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486"/>
                </a:lnTo>
                <a:lnTo>
                  <a:pt x="4546" y="39509"/>
                </a:lnTo>
                <a:lnTo>
                  <a:pt x="4546" y="9550"/>
                </a:lnTo>
                <a:lnTo>
                  <a:pt x="7442" y="4013"/>
                </a:lnTo>
                <a:lnTo>
                  <a:pt x="16129" y="4013"/>
                </a:lnTo>
                <a:lnTo>
                  <a:pt x="18249" y="10185"/>
                </a:lnTo>
                <a:lnTo>
                  <a:pt x="18249" y="29349"/>
                </a:lnTo>
                <a:lnTo>
                  <a:pt x="18567" y="39509"/>
                </a:lnTo>
                <a:lnTo>
                  <a:pt x="22796" y="32308"/>
                </a:lnTo>
                <a:close/>
              </a:path>
              <a:path w="22796" h="39509">
                <a:moveTo>
                  <a:pt x="18249" y="29349"/>
                </a:moveTo>
                <a:lnTo>
                  <a:pt x="16014" y="35496"/>
                </a:lnTo>
                <a:lnTo>
                  <a:pt x="7239" y="35496"/>
                </a:lnTo>
                <a:lnTo>
                  <a:pt x="4546" y="29870"/>
                </a:lnTo>
                <a:lnTo>
                  <a:pt x="4546" y="39509"/>
                </a:lnTo>
                <a:lnTo>
                  <a:pt x="18567" y="39509"/>
                </a:lnTo>
                <a:lnTo>
                  <a:pt x="18249" y="2934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000375" y="9191988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4039" y="6432"/>
                </a:moveTo>
                <a:lnTo>
                  <a:pt x="4039" y="1998"/>
                </a:lnTo>
                <a:lnTo>
                  <a:pt x="0" y="4445"/>
                </a:lnTo>
                <a:lnTo>
                  <a:pt x="863" y="8382"/>
                </a:lnTo>
                <a:lnTo>
                  <a:pt x="4039" y="643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412631" y="933145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19199" y="38413"/>
                </a:moveTo>
                <a:lnTo>
                  <a:pt x="18543" y="38701"/>
                </a:lnTo>
                <a:lnTo>
                  <a:pt x="18567" y="39484"/>
                </a:lnTo>
                <a:lnTo>
                  <a:pt x="19199" y="38413"/>
                </a:lnTo>
                <a:close/>
              </a:path>
              <a:path w="22809" h="39484">
                <a:moveTo>
                  <a:pt x="18543" y="38701"/>
                </a:moveTo>
                <a:lnTo>
                  <a:pt x="16758" y="39484"/>
                </a:lnTo>
                <a:lnTo>
                  <a:pt x="18567" y="39484"/>
                </a:lnTo>
                <a:lnTo>
                  <a:pt x="18543" y="3870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442704" y="9332090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28089"/>
                </a:moveTo>
                <a:lnTo>
                  <a:pt x="6782" y="30028"/>
                </a:lnTo>
                <a:lnTo>
                  <a:pt x="6807" y="38201"/>
                </a:lnTo>
                <a:lnTo>
                  <a:pt x="11201" y="38201"/>
                </a:lnTo>
                <a:lnTo>
                  <a:pt x="11201" y="2808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465714" y="933145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4546" y="21553"/>
                </a:moveTo>
                <a:lnTo>
                  <a:pt x="65" y="23519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21553"/>
                </a:lnTo>
                <a:close/>
              </a:path>
              <a:path w="22796" h="39484">
                <a:moveTo>
                  <a:pt x="22796" y="32296"/>
                </a:moveTo>
                <a:lnTo>
                  <a:pt x="22796" y="13546"/>
                </a:lnTo>
                <a:lnTo>
                  <a:pt x="18262" y="15536"/>
                </a:lnTo>
                <a:lnTo>
                  <a:pt x="18262" y="29286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62" y="29286"/>
                </a:moveTo>
                <a:lnTo>
                  <a:pt x="16040" y="35483"/>
                </a:lnTo>
                <a:lnTo>
                  <a:pt x="7239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495774" y="933209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4801"/>
                </a:moveTo>
                <a:lnTo>
                  <a:pt x="6724" y="6771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480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518796" y="933145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45" y="0"/>
                </a:lnTo>
                <a:lnTo>
                  <a:pt x="4851" y="0"/>
                </a:lnTo>
                <a:lnTo>
                  <a:pt x="0" y="7048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499"/>
                </a:lnTo>
                <a:lnTo>
                  <a:pt x="7429" y="3987"/>
                </a:lnTo>
                <a:lnTo>
                  <a:pt x="16116" y="3987"/>
                </a:lnTo>
                <a:lnTo>
                  <a:pt x="18249" y="10159"/>
                </a:lnTo>
                <a:lnTo>
                  <a:pt x="18249" y="29286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49" y="29286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548855" y="933209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571866" y="933145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57" y="0"/>
                </a:lnTo>
                <a:lnTo>
                  <a:pt x="4864" y="0"/>
                </a:lnTo>
                <a:lnTo>
                  <a:pt x="0" y="7048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3987"/>
                </a:lnTo>
                <a:lnTo>
                  <a:pt x="16129" y="3987"/>
                </a:lnTo>
                <a:lnTo>
                  <a:pt x="18262" y="10159"/>
                </a:lnTo>
                <a:lnTo>
                  <a:pt x="18262" y="29286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62" y="29286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601937" y="9332090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05" y="4813"/>
                </a:lnTo>
                <a:lnTo>
                  <a:pt x="6819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624935" y="933145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48"/>
                </a:lnTo>
                <a:lnTo>
                  <a:pt x="101" y="32473"/>
                </a:lnTo>
                <a:lnTo>
                  <a:pt x="4533" y="39484"/>
                </a:lnTo>
                <a:lnTo>
                  <a:pt x="4533" y="9499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59"/>
                </a:lnTo>
                <a:lnTo>
                  <a:pt x="18249" y="29286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86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654995" y="9332090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678017" y="933145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48"/>
                </a:lnTo>
                <a:lnTo>
                  <a:pt x="88" y="32473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59"/>
                </a:lnTo>
                <a:lnTo>
                  <a:pt x="18249" y="29286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286"/>
                </a:moveTo>
                <a:lnTo>
                  <a:pt x="16040" y="35483"/>
                </a:lnTo>
                <a:lnTo>
                  <a:pt x="7264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708076" y="9332090"/>
            <a:ext cx="11226" cy="38201"/>
          </a:xfrm>
          <a:custGeom>
            <a:avLst/>
            <a:gdLst/>
            <a:ahLst/>
            <a:cxnLst/>
            <a:rect l="l" t="t" r="r" b="b"/>
            <a:pathLst>
              <a:path w="11226" h="38201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45" y="4813"/>
                </a:lnTo>
                <a:lnTo>
                  <a:pt x="6845" y="38201"/>
                </a:lnTo>
                <a:lnTo>
                  <a:pt x="11226" y="38201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731111" y="933145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296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48"/>
                </a:lnTo>
                <a:lnTo>
                  <a:pt x="88" y="32473"/>
                </a:lnTo>
                <a:lnTo>
                  <a:pt x="4533" y="39484"/>
                </a:lnTo>
                <a:lnTo>
                  <a:pt x="4533" y="9499"/>
                </a:lnTo>
                <a:lnTo>
                  <a:pt x="7442" y="3987"/>
                </a:lnTo>
                <a:lnTo>
                  <a:pt x="16103" y="3987"/>
                </a:lnTo>
                <a:lnTo>
                  <a:pt x="18237" y="10159"/>
                </a:lnTo>
                <a:lnTo>
                  <a:pt x="18237" y="29286"/>
                </a:lnTo>
                <a:lnTo>
                  <a:pt x="18554" y="39484"/>
                </a:lnTo>
                <a:lnTo>
                  <a:pt x="22783" y="32296"/>
                </a:lnTo>
                <a:close/>
              </a:path>
              <a:path w="22783" h="39484">
                <a:moveTo>
                  <a:pt x="18237" y="29286"/>
                </a:moveTo>
                <a:lnTo>
                  <a:pt x="16001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761158" y="933209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784168" y="933145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48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499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59"/>
                </a:lnTo>
                <a:lnTo>
                  <a:pt x="18249" y="29286"/>
                </a:lnTo>
                <a:lnTo>
                  <a:pt x="18567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49" y="29286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814240" y="933209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837250" y="9331452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296"/>
                </a:moveTo>
                <a:lnTo>
                  <a:pt x="22796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48"/>
                </a:lnTo>
                <a:lnTo>
                  <a:pt x="101" y="32473"/>
                </a:lnTo>
                <a:lnTo>
                  <a:pt x="4546" y="39484"/>
                </a:lnTo>
                <a:lnTo>
                  <a:pt x="4546" y="9499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59"/>
                </a:lnTo>
                <a:lnTo>
                  <a:pt x="18249" y="29286"/>
                </a:lnTo>
                <a:lnTo>
                  <a:pt x="18567" y="39484"/>
                </a:lnTo>
                <a:lnTo>
                  <a:pt x="22796" y="32296"/>
                </a:lnTo>
                <a:close/>
              </a:path>
              <a:path w="22796" h="39484">
                <a:moveTo>
                  <a:pt x="18249" y="29286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867322" y="9332090"/>
            <a:ext cx="11188" cy="38201"/>
          </a:xfrm>
          <a:custGeom>
            <a:avLst/>
            <a:gdLst/>
            <a:ahLst/>
            <a:cxnLst/>
            <a:rect l="l" t="t" r="r" b="b"/>
            <a:pathLst>
              <a:path w="11188" h="38201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201"/>
                </a:lnTo>
                <a:lnTo>
                  <a:pt x="11188" y="38201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890320" y="933145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70" y="0"/>
                </a:lnTo>
                <a:lnTo>
                  <a:pt x="4876" y="0"/>
                </a:lnTo>
                <a:lnTo>
                  <a:pt x="0" y="7048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499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59"/>
                </a:lnTo>
                <a:lnTo>
                  <a:pt x="18275" y="29286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286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920405" y="9332090"/>
            <a:ext cx="11201" cy="38201"/>
          </a:xfrm>
          <a:custGeom>
            <a:avLst/>
            <a:gdLst/>
            <a:ahLst/>
            <a:cxnLst/>
            <a:rect l="l" t="t" r="r" b="b"/>
            <a:pathLst>
              <a:path w="11201" h="38201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07"/>
                </a:lnTo>
                <a:lnTo>
                  <a:pt x="6692" y="4813"/>
                </a:lnTo>
                <a:lnTo>
                  <a:pt x="6794" y="38201"/>
                </a:lnTo>
                <a:lnTo>
                  <a:pt x="11201" y="38201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43402" y="9331452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296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48"/>
                </a:lnTo>
                <a:lnTo>
                  <a:pt x="88" y="32473"/>
                </a:lnTo>
                <a:lnTo>
                  <a:pt x="4559" y="39484"/>
                </a:lnTo>
                <a:lnTo>
                  <a:pt x="4559" y="9499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59"/>
                </a:lnTo>
                <a:lnTo>
                  <a:pt x="18275" y="29286"/>
                </a:lnTo>
                <a:lnTo>
                  <a:pt x="18580" y="39484"/>
                </a:lnTo>
                <a:lnTo>
                  <a:pt x="22809" y="32296"/>
                </a:lnTo>
                <a:close/>
              </a:path>
              <a:path w="22809" h="39484">
                <a:moveTo>
                  <a:pt x="18275" y="29286"/>
                </a:moveTo>
                <a:lnTo>
                  <a:pt x="16040" y="35483"/>
                </a:lnTo>
                <a:lnTo>
                  <a:pt x="7251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973461" y="9332090"/>
            <a:ext cx="11214" cy="38201"/>
          </a:xfrm>
          <a:custGeom>
            <a:avLst/>
            <a:gdLst/>
            <a:ahLst/>
            <a:cxnLst/>
            <a:rect l="l" t="t" r="r" b="b"/>
            <a:pathLst>
              <a:path w="11214" h="38201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201"/>
                </a:lnTo>
                <a:lnTo>
                  <a:pt x="11214" y="38201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996497" y="9331452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9499"/>
                </a:moveTo>
                <a:lnTo>
                  <a:pt x="7442" y="3987"/>
                </a:lnTo>
                <a:lnTo>
                  <a:pt x="7918" y="3987"/>
                </a:lnTo>
                <a:lnTo>
                  <a:pt x="7918" y="0"/>
                </a:lnTo>
                <a:lnTo>
                  <a:pt x="4838" y="0"/>
                </a:lnTo>
                <a:lnTo>
                  <a:pt x="0" y="7048"/>
                </a:lnTo>
                <a:lnTo>
                  <a:pt x="76" y="32473"/>
                </a:lnTo>
                <a:lnTo>
                  <a:pt x="4533" y="39484"/>
                </a:lnTo>
                <a:lnTo>
                  <a:pt x="4533" y="9499"/>
                </a:lnTo>
                <a:close/>
              </a:path>
              <a:path w="22783" h="39484">
                <a:moveTo>
                  <a:pt x="7918" y="35483"/>
                </a:moveTo>
                <a:lnTo>
                  <a:pt x="7226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7918" y="39484"/>
                </a:lnTo>
                <a:lnTo>
                  <a:pt x="7918" y="3548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230388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26961"/>
                </a:moveTo>
                <a:lnTo>
                  <a:pt x="6791" y="28901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269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56929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15317"/>
                </a:moveTo>
                <a:lnTo>
                  <a:pt x="6748" y="17276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1531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283470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851" y="7780"/>
                </a:moveTo>
                <a:lnTo>
                  <a:pt x="829" y="8228"/>
                </a:lnTo>
                <a:lnTo>
                  <a:pt x="863" y="8381"/>
                </a:lnTo>
                <a:lnTo>
                  <a:pt x="1851" y="7780"/>
                </a:lnTo>
                <a:close/>
              </a:path>
              <a:path w="11214" h="38176">
                <a:moveTo>
                  <a:pt x="11214" y="3673"/>
                </a:moveTo>
                <a:lnTo>
                  <a:pt x="6707" y="5650"/>
                </a:lnTo>
                <a:lnTo>
                  <a:pt x="6794" y="38176"/>
                </a:lnTo>
                <a:lnTo>
                  <a:pt x="11214" y="38176"/>
                </a:lnTo>
                <a:lnTo>
                  <a:pt x="11214" y="36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306468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47"/>
                </a:lnTo>
                <a:lnTo>
                  <a:pt x="18275" y="29298"/>
                </a:lnTo>
                <a:lnTo>
                  <a:pt x="18592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75" y="29298"/>
                </a:moveTo>
                <a:lnTo>
                  <a:pt x="16040" y="35471"/>
                </a:lnTo>
                <a:lnTo>
                  <a:pt x="7264" y="35471"/>
                </a:lnTo>
                <a:lnTo>
                  <a:pt x="4559" y="29832"/>
                </a:lnTo>
                <a:lnTo>
                  <a:pt x="4559" y="39497"/>
                </a:lnTo>
                <a:lnTo>
                  <a:pt x="18592" y="39497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333033" y="9425715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296"/>
                </a:moveTo>
                <a:lnTo>
                  <a:pt x="22783" y="7137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97"/>
                </a:lnTo>
                <a:lnTo>
                  <a:pt x="4533" y="9512"/>
                </a:lnTo>
                <a:lnTo>
                  <a:pt x="7416" y="4000"/>
                </a:lnTo>
                <a:lnTo>
                  <a:pt x="16128" y="4000"/>
                </a:lnTo>
                <a:lnTo>
                  <a:pt x="18224" y="10147"/>
                </a:lnTo>
                <a:lnTo>
                  <a:pt x="18224" y="29298"/>
                </a:lnTo>
                <a:lnTo>
                  <a:pt x="18554" y="39497"/>
                </a:lnTo>
                <a:lnTo>
                  <a:pt x="22783" y="32296"/>
                </a:lnTo>
                <a:close/>
              </a:path>
              <a:path w="22783" h="39497">
                <a:moveTo>
                  <a:pt x="18224" y="29298"/>
                </a:moveTo>
                <a:lnTo>
                  <a:pt x="16014" y="35471"/>
                </a:lnTo>
                <a:lnTo>
                  <a:pt x="7226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359575" y="9425715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296"/>
                </a:moveTo>
                <a:lnTo>
                  <a:pt x="22783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54" y="39497"/>
                </a:lnTo>
                <a:lnTo>
                  <a:pt x="22783" y="32296"/>
                </a:lnTo>
                <a:close/>
              </a:path>
              <a:path w="22783" h="39497">
                <a:moveTo>
                  <a:pt x="18249" y="29298"/>
                </a:moveTo>
                <a:lnTo>
                  <a:pt x="16027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389622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27" y="0"/>
                </a:lnTo>
                <a:lnTo>
                  <a:pt x="0" y="4457"/>
                </a:lnTo>
                <a:lnTo>
                  <a:pt x="863" y="8381"/>
                </a:lnTo>
                <a:lnTo>
                  <a:pt x="6705" y="4825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412631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97"/>
                </a:lnTo>
                <a:lnTo>
                  <a:pt x="4559" y="9512"/>
                </a:lnTo>
                <a:lnTo>
                  <a:pt x="7454" y="4000"/>
                </a:lnTo>
                <a:lnTo>
                  <a:pt x="16128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49" y="29298"/>
                </a:moveTo>
                <a:lnTo>
                  <a:pt x="16027" y="35471"/>
                </a:lnTo>
                <a:lnTo>
                  <a:pt x="7251" y="35471"/>
                </a:lnTo>
                <a:lnTo>
                  <a:pt x="4559" y="29832"/>
                </a:lnTo>
                <a:lnTo>
                  <a:pt x="4559" y="39497"/>
                </a:lnTo>
                <a:lnTo>
                  <a:pt x="18567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442704" y="9426360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57"/>
                </a:lnTo>
                <a:lnTo>
                  <a:pt x="850" y="8381"/>
                </a:lnTo>
                <a:lnTo>
                  <a:pt x="6705" y="4825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465714" y="9425715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296"/>
                </a:moveTo>
                <a:lnTo>
                  <a:pt x="22796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47"/>
                </a:lnTo>
                <a:lnTo>
                  <a:pt x="18262" y="29298"/>
                </a:lnTo>
                <a:lnTo>
                  <a:pt x="18567" y="39497"/>
                </a:lnTo>
                <a:lnTo>
                  <a:pt x="22796" y="32296"/>
                </a:lnTo>
                <a:close/>
              </a:path>
              <a:path w="22796" h="39497">
                <a:moveTo>
                  <a:pt x="18262" y="29298"/>
                </a:moveTo>
                <a:lnTo>
                  <a:pt x="16040" y="35471"/>
                </a:lnTo>
                <a:lnTo>
                  <a:pt x="7239" y="35471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495774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518796" y="9425715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296"/>
                </a:moveTo>
                <a:lnTo>
                  <a:pt x="22783" y="7137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97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54" y="39497"/>
                </a:lnTo>
                <a:lnTo>
                  <a:pt x="22783" y="32296"/>
                </a:lnTo>
                <a:close/>
              </a:path>
              <a:path w="22783" h="39497">
                <a:moveTo>
                  <a:pt x="18249" y="29298"/>
                </a:moveTo>
                <a:lnTo>
                  <a:pt x="16014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548855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571866" y="9425715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296"/>
                </a:moveTo>
                <a:lnTo>
                  <a:pt x="22796" y="7137"/>
                </a:lnTo>
                <a:lnTo>
                  <a:pt x="18757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47"/>
                </a:lnTo>
                <a:lnTo>
                  <a:pt x="18262" y="29298"/>
                </a:lnTo>
                <a:lnTo>
                  <a:pt x="18567" y="39497"/>
                </a:lnTo>
                <a:lnTo>
                  <a:pt x="22796" y="32296"/>
                </a:lnTo>
                <a:close/>
              </a:path>
              <a:path w="22796" h="39497">
                <a:moveTo>
                  <a:pt x="18262" y="29298"/>
                </a:moveTo>
                <a:lnTo>
                  <a:pt x="16027" y="35471"/>
                </a:lnTo>
                <a:lnTo>
                  <a:pt x="7226" y="35471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01937" y="9426360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05" y="4825"/>
                </a:lnTo>
                <a:lnTo>
                  <a:pt x="6819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24935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49" y="29298"/>
                </a:moveTo>
                <a:lnTo>
                  <a:pt x="16040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18567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54995" y="9426360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81"/>
                </a:lnTo>
                <a:lnTo>
                  <a:pt x="6718" y="4825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678017" y="9425715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296"/>
                </a:moveTo>
                <a:lnTo>
                  <a:pt x="22796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97"/>
                </a:lnTo>
                <a:lnTo>
                  <a:pt x="22796" y="32296"/>
                </a:lnTo>
                <a:close/>
              </a:path>
              <a:path w="22796" h="39497">
                <a:moveTo>
                  <a:pt x="18249" y="29298"/>
                </a:moveTo>
                <a:lnTo>
                  <a:pt x="16040" y="35471"/>
                </a:lnTo>
                <a:lnTo>
                  <a:pt x="7264" y="35471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708076" y="9426360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81"/>
                </a:lnTo>
                <a:lnTo>
                  <a:pt x="6718" y="4825"/>
                </a:lnTo>
                <a:lnTo>
                  <a:pt x="6845" y="4825"/>
                </a:lnTo>
                <a:lnTo>
                  <a:pt x="6845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731111" y="9425715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296"/>
                </a:moveTo>
                <a:lnTo>
                  <a:pt x="22783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4000"/>
                </a:lnTo>
                <a:lnTo>
                  <a:pt x="16103" y="4000"/>
                </a:lnTo>
                <a:lnTo>
                  <a:pt x="18237" y="10147"/>
                </a:lnTo>
                <a:lnTo>
                  <a:pt x="18237" y="29298"/>
                </a:lnTo>
                <a:lnTo>
                  <a:pt x="18554" y="39497"/>
                </a:lnTo>
                <a:lnTo>
                  <a:pt x="22783" y="32296"/>
                </a:lnTo>
                <a:close/>
              </a:path>
              <a:path w="22783" h="39497">
                <a:moveTo>
                  <a:pt x="18237" y="29298"/>
                </a:moveTo>
                <a:lnTo>
                  <a:pt x="16001" y="35471"/>
                </a:lnTo>
                <a:lnTo>
                  <a:pt x="7238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761158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84168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97"/>
                </a:lnTo>
                <a:lnTo>
                  <a:pt x="4546" y="9512"/>
                </a:lnTo>
                <a:lnTo>
                  <a:pt x="7454" y="4000"/>
                </a:lnTo>
                <a:lnTo>
                  <a:pt x="16129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49" y="29298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814240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05" y="4825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837250" y="9425715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296"/>
                </a:moveTo>
                <a:lnTo>
                  <a:pt x="22796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47"/>
                </a:lnTo>
                <a:lnTo>
                  <a:pt x="18249" y="29298"/>
                </a:lnTo>
                <a:lnTo>
                  <a:pt x="18567" y="39497"/>
                </a:lnTo>
                <a:lnTo>
                  <a:pt x="22796" y="32296"/>
                </a:lnTo>
                <a:close/>
              </a:path>
              <a:path w="22796" h="39497">
                <a:moveTo>
                  <a:pt x="18249" y="29298"/>
                </a:moveTo>
                <a:lnTo>
                  <a:pt x="16027" y="35471"/>
                </a:lnTo>
                <a:lnTo>
                  <a:pt x="7251" y="35471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867322" y="9426360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57"/>
                </a:lnTo>
                <a:lnTo>
                  <a:pt x="863" y="8381"/>
                </a:lnTo>
                <a:lnTo>
                  <a:pt x="6705" y="4825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890320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70" y="0"/>
                </a:lnTo>
                <a:lnTo>
                  <a:pt x="4876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47"/>
                </a:lnTo>
                <a:lnTo>
                  <a:pt x="18275" y="29298"/>
                </a:lnTo>
                <a:lnTo>
                  <a:pt x="18580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75" y="29298"/>
                </a:moveTo>
                <a:lnTo>
                  <a:pt x="16040" y="35471"/>
                </a:lnTo>
                <a:lnTo>
                  <a:pt x="7239" y="35471"/>
                </a:lnTo>
                <a:lnTo>
                  <a:pt x="4559" y="29832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920405" y="9426360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57"/>
                </a:lnTo>
                <a:lnTo>
                  <a:pt x="850" y="8381"/>
                </a:lnTo>
                <a:lnTo>
                  <a:pt x="6692" y="4825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943402" y="9425715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296"/>
                </a:moveTo>
                <a:lnTo>
                  <a:pt x="22809" y="7137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47"/>
                </a:lnTo>
                <a:lnTo>
                  <a:pt x="18275" y="29298"/>
                </a:lnTo>
                <a:lnTo>
                  <a:pt x="18580" y="39497"/>
                </a:lnTo>
                <a:lnTo>
                  <a:pt x="22809" y="32296"/>
                </a:lnTo>
                <a:close/>
              </a:path>
              <a:path w="22809" h="39497">
                <a:moveTo>
                  <a:pt x="18275" y="29298"/>
                </a:moveTo>
                <a:lnTo>
                  <a:pt x="16040" y="35471"/>
                </a:lnTo>
                <a:lnTo>
                  <a:pt x="7251" y="35471"/>
                </a:lnTo>
                <a:lnTo>
                  <a:pt x="4559" y="29832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973461" y="9426360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81"/>
                </a:lnTo>
                <a:lnTo>
                  <a:pt x="6718" y="4825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996497" y="9425715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9512"/>
                </a:moveTo>
                <a:lnTo>
                  <a:pt x="7442" y="4000"/>
                </a:lnTo>
                <a:lnTo>
                  <a:pt x="7918" y="4000"/>
                </a:lnTo>
                <a:lnTo>
                  <a:pt x="7918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97"/>
                </a:lnTo>
                <a:lnTo>
                  <a:pt x="4533" y="9512"/>
                </a:lnTo>
                <a:close/>
              </a:path>
              <a:path w="22783" h="39497">
                <a:moveTo>
                  <a:pt x="7918" y="35471"/>
                </a:moveTo>
                <a:lnTo>
                  <a:pt x="7226" y="35471"/>
                </a:lnTo>
                <a:lnTo>
                  <a:pt x="4533" y="29832"/>
                </a:lnTo>
                <a:lnTo>
                  <a:pt x="4533" y="39497"/>
                </a:lnTo>
                <a:lnTo>
                  <a:pt x="7918" y="39497"/>
                </a:lnTo>
                <a:lnTo>
                  <a:pt x="7918" y="3547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103541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37848"/>
                </a:moveTo>
                <a:lnTo>
                  <a:pt x="3711" y="38209"/>
                </a:lnTo>
                <a:lnTo>
                  <a:pt x="4533" y="39497"/>
                </a:lnTo>
                <a:lnTo>
                  <a:pt x="4533" y="37848"/>
                </a:lnTo>
                <a:close/>
              </a:path>
              <a:path w="22783" h="39497">
                <a:moveTo>
                  <a:pt x="22783" y="32321"/>
                </a:moveTo>
                <a:lnTo>
                  <a:pt x="22783" y="29841"/>
                </a:lnTo>
                <a:lnTo>
                  <a:pt x="18302" y="31808"/>
                </a:lnTo>
                <a:lnTo>
                  <a:pt x="18541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302" y="31808"/>
                </a:moveTo>
                <a:lnTo>
                  <a:pt x="17147" y="32314"/>
                </a:lnTo>
                <a:lnTo>
                  <a:pt x="16001" y="35496"/>
                </a:lnTo>
                <a:lnTo>
                  <a:pt x="9894" y="35496"/>
                </a:lnTo>
                <a:lnTo>
                  <a:pt x="4533" y="37848"/>
                </a:lnTo>
                <a:lnTo>
                  <a:pt x="4533" y="39497"/>
                </a:lnTo>
                <a:lnTo>
                  <a:pt x="18541" y="39497"/>
                </a:lnTo>
                <a:lnTo>
                  <a:pt x="18302" y="3180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133575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21076"/>
                </a:moveTo>
                <a:lnTo>
                  <a:pt x="6773" y="23024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2107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156597" y="9474053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4546" y="14565"/>
                </a:moveTo>
                <a:lnTo>
                  <a:pt x="33" y="16546"/>
                </a:lnTo>
                <a:lnTo>
                  <a:pt x="88" y="32499"/>
                </a:lnTo>
                <a:lnTo>
                  <a:pt x="4546" y="39497"/>
                </a:lnTo>
                <a:lnTo>
                  <a:pt x="4546" y="14565"/>
                </a:lnTo>
                <a:close/>
              </a:path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22544" y="6670"/>
                </a:lnTo>
                <a:lnTo>
                  <a:pt x="17771" y="8764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97"/>
                </a:lnTo>
                <a:lnTo>
                  <a:pt x="22809" y="32321"/>
                </a:lnTo>
                <a:close/>
              </a:path>
              <a:path w="22809" h="39497">
                <a:moveTo>
                  <a:pt x="18249" y="29324"/>
                </a:moveTo>
                <a:lnTo>
                  <a:pt x="16027" y="35496"/>
                </a:lnTo>
                <a:lnTo>
                  <a:pt x="7239" y="35496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186657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209680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45" y="0"/>
                </a:lnTo>
                <a:lnTo>
                  <a:pt x="4851" y="0"/>
                </a:lnTo>
                <a:lnTo>
                  <a:pt x="0" y="7048"/>
                </a:lnTo>
                <a:lnTo>
                  <a:pt x="76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49" y="29324"/>
                </a:moveTo>
                <a:lnTo>
                  <a:pt x="16027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239739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62749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57" y="0"/>
                </a:lnTo>
                <a:lnTo>
                  <a:pt x="4838" y="0"/>
                </a:lnTo>
                <a:lnTo>
                  <a:pt x="0" y="7048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24"/>
                </a:moveTo>
                <a:lnTo>
                  <a:pt x="16027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92821" y="9474718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394"/>
                </a:lnTo>
                <a:lnTo>
                  <a:pt x="6692" y="4800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15844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45" y="0"/>
                </a:lnTo>
                <a:lnTo>
                  <a:pt x="4838" y="0"/>
                </a:lnTo>
                <a:lnTo>
                  <a:pt x="0" y="7048"/>
                </a:lnTo>
                <a:lnTo>
                  <a:pt x="76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16" y="3975"/>
                </a:lnTo>
                <a:lnTo>
                  <a:pt x="16116" y="3975"/>
                </a:lnTo>
                <a:lnTo>
                  <a:pt x="18224" y="10160"/>
                </a:lnTo>
                <a:lnTo>
                  <a:pt x="18224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342359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48"/>
                </a:lnTo>
                <a:lnTo>
                  <a:pt x="114" y="32499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3975"/>
                </a:lnTo>
                <a:lnTo>
                  <a:pt x="16141" y="3975"/>
                </a:lnTo>
                <a:lnTo>
                  <a:pt x="18275" y="10160"/>
                </a:lnTo>
                <a:lnTo>
                  <a:pt x="18275" y="29324"/>
                </a:lnTo>
                <a:lnTo>
                  <a:pt x="18580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75" y="29324"/>
                </a:moveTo>
                <a:lnTo>
                  <a:pt x="16040" y="35496"/>
                </a:lnTo>
                <a:lnTo>
                  <a:pt x="7238" y="35496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368926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45" y="0"/>
                </a:lnTo>
                <a:lnTo>
                  <a:pt x="4838" y="0"/>
                </a:lnTo>
                <a:lnTo>
                  <a:pt x="0" y="7048"/>
                </a:lnTo>
                <a:lnTo>
                  <a:pt x="63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24" y="10160"/>
                </a:lnTo>
                <a:lnTo>
                  <a:pt x="18224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24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398960" y="9474718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07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421983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70" y="0"/>
                </a:lnTo>
                <a:lnTo>
                  <a:pt x="4838" y="0"/>
                </a:lnTo>
                <a:lnTo>
                  <a:pt x="0" y="7048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24"/>
                </a:moveTo>
                <a:lnTo>
                  <a:pt x="16014" y="35496"/>
                </a:lnTo>
                <a:lnTo>
                  <a:pt x="7238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452043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478583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505125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531640" y="9474718"/>
            <a:ext cx="11239" cy="38176"/>
          </a:xfrm>
          <a:custGeom>
            <a:avLst/>
            <a:gdLst/>
            <a:ahLst/>
            <a:cxnLst/>
            <a:rect l="l" t="t" r="r" b="b"/>
            <a:pathLst>
              <a:path w="11239" h="38176">
                <a:moveTo>
                  <a:pt x="11239" y="0"/>
                </a:moveTo>
                <a:lnTo>
                  <a:pt x="7366" y="0"/>
                </a:lnTo>
                <a:lnTo>
                  <a:pt x="0" y="4470"/>
                </a:lnTo>
                <a:lnTo>
                  <a:pt x="889" y="8394"/>
                </a:lnTo>
                <a:lnTo>
                  <a:pt x="6743" y="4800"/>
                </a:lnTo>
                <a:lnTo>
                  <a:pt x="6845" y="38176"/>
                </a:lnTo>
                <a:lnTo>
                  <a:pt x="11239" y="38176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554688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45" y="0"/>
                </a:lnTo>
                <a:lnTo>
                  <a:pt x="4851" y="0"/>
                </a:lnTo>
                <a:lnTo>
                  <a:pt x="0" y="7048"/>
                </a:lnTo>
                <a:lnTo>
                  <a:pt x="76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37" y="10160"/>
                </a:lnTo>
                <a:lnTo>
                  <a:pt x="18237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37" y="29324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581217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57" y="0"/>
                </a:lnTo>
                <a:lnTo>
                  <a:pt x="4864" y="0"/>
                </a:lnTo>
                <a:lnTo>
                  <a:pt x="0" y="7048"/>
                </a:lnTo>
                <a:lnTo>
                  <a:pt x="101" y="32499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24"/>
                </a:moveTo>
                <a:lnTo>
                  <a:pt x="16027" y="35496"/>
                </a:lnTo>
                <a:lnTo>
                  <a:pt x="7226" y="35496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07770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57" y="0"/>
                </a:lnTo>
                <a:lnTo>
                  <a:pt x="4825" y="0"/>
                </a:lnTo>
                <a:lnTo>
                  <a:pt x="0" y="7048"/>
                </a:lnTo>
                <a:lnTo>
                  <a:pt x="76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49" y="29324"/>
                </a:moveTo>
                <a:lnTo>
                  <a:pt x="16014" y="35496"/>
                </a:lnTo>
                <a:lnTo>
                  <a:pt x="7213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37804" y="9474718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660827" y="9474053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70" y="0"/>
                </a:lnTo>
                <a:lnTo>
                  <a:pt x="4851" y="0"/>
                </a:lnTo>
                <a:lnTo>
                  <a:pt x="0" y="7048"/>
                </a:lnTo>
                <a:lnTo>
                  <a:pt x="101" y="32499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97"/>
                </a:lnTo>
                <a:lnTo>
                  <a:pt x="22809" y="32321"/>
                </a:lnTo>
                <a:close/>
              </a:path>
              <a:path w="22809" h="39497">
                <a:moveTo>
                  <a:pt x="18249" y="29324"/>
                </a:moveTo>
                <a:lnTo>
                  <a:pt x="16040" y="35496"/>
                </a:lnTo>
                <a:lnTo>
                  <a:pt x="7239" y="35496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690886" y="9474718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713922" y="9474053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21"/>
                </a:moveTo>
                <a:lnTo>
                  <a:pt x="22783" y="7137"/>
                </a:lnTo>
                <a:lnTo>
                  <a:pt x="18745" y="0"/>
                </a:lnTo>
                <a:lnTo>
                  <a:pt x="4838" y="0"/>
                </a:lnTo>
                <a:lnTo>
                  <a:pt x="0" y="7048"/>
                </a:lnTo>
                <a:lnTo>
                  <a:pt x="88" y="32499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37" y="10160"/>
                </a:lnTo>
                <a:lnTo>
                  <a:pt x="18237" y="29324"/>
                </a:lnTo>
                <a:lnTo>
                  <a:pt x="18554" y="39497"/>
                </a:lnTo>
                <a:lnTo>
                  <a:pt x="22783" y="32321"/>
                </a:lnTo>
                <a:close/>
              </a:path>
              <a:path w="22783" h="39497">
                <a:moveTo>
                  <a:pt x="18237" y="29324"/>
                </a:moveTo>
                <a:lnTo>
                  <a:pt x="16014" y="35496"/>
                </a:lnTo>
                <a:lnTo>
                  <a:pt x="7226" y="35496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743969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766991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57" y="0"/>
                </a:lnTo>
                <a:lnTo>
                  <a:pt x="4826" y="0"/>
                </a:lnTo>
                <a:lnTo>
                  <a:pt x="0" y="7048"/>
                </a:lnTo>
                <a:lnTo>
                  <a:pt x="88" y="32499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54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24"/>
                </a:moveTo>
                <a:lnTo>
                  <a:pt x="16014" y="35496"/>
                </a:lnTo>
                <a:lnTo>
                  <a:pt x="7239" y="35496"/>
                </a:lnTo>
                <a:lnTo>
                  <a:pt x="4546" y="29857"/>
                </a:lnTo>
                <a:lnTo>
                  <a:pt x="4546" y="39497"/>
                </a:lnTo>
                <a:lnTo>
                  <a:pt x="18554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797039" y="9474718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27" y="0"/>
                </a:lnTo>
                <a:lnTo>
                  <a:pt x="0" y="4470"/>
                </a:lnTo>
                <a:lnTo>
                  <a:pt x="876" y="8394"/>
                </a:lnTo>
                <a:lnTo>
                  <a:pt x="6718" y="4800"/>
                </a:lnTo>
                <a:lnTo>
                  <a:pt x="6807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823593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94"/>
                </a:lnTo>
                <a:lnTo>
                  <a:pt x="6705" y="4800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846602" y="9474053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21"/>
                </a:moveTo>
                <a:lnTo>
                  <a:pt x="22796" y="7137"/>
                </a:lnTo>
                <a:lnTo>
                  <a:pt x="18783" y="0"/>
                </a:lnTo>
                <a:lnTo>
                  <a:pt x="4864" y="0"/>
                </a:lnTo>
                <a:lnTo>
                  <a:pt x="0" y="7048"/>
                </a:lnTo>
                <a:lnTo>
                  <a:pt x="76" y="32499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60"/>
                </a:lnTo>
                <a:lnTo>
                  <a:pt x="18249" y="29324"/>
                </a:lnTo>
                <a:lnTo>
                  <a:pt x="18567" y="39497"/>
                </a:lnTo>
                <a:lnTo>
                  <a:pt x="22796" y="32321"/>
                </a:lnTo>
                <a:close/>
              </a:path>
              <a:path w="22796" h="39497">
                <a:moveTo>
                  <a:pt x="18249" y="29324"/>
                </a:moveTo>
                <a:lnTo>
                  <a:pt x="16027" y="35496"/>
                </a:lnTo>
                <a:lnTo>
                  <a:pt x="7251" y="35496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76675" y="9474718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50" y="8394"/>
                </a:lnTo>
                <a:lnTo>
                  <a:pt x="6692" y="4800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899672" y="9474053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70" y="0"/>
                </a:lnTo>
                <a:lnTo>
                  <a:pt x="4876" y="0"/>
                </a:lnTo>
                <a:lnTo>
                  <a:pt x="0" y="7048"/>
                </a:lnTo>
                <a:lnTo>
                  <a:pt x="88" y="32499"/>
                </a:lnTo>
                <a:lnTo>
                  <a:pt x="4559" y="39497"/>
                </a:lnTo>
                <a:lnTo>
                  <a:pt x="4559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62" y="10160"/>
                </a:lnTo>
                <a:lnTo>
                  <a:pt x="18262" y="29324"/>
                </a:lnTo>
                <a:lnTo>
                  <a:pt x="18580" y="39497"/>
                </a:lnTo>
                <a:lnTo>
                  <a:pt x="22809" y="32321"/>
                </a:lnTo>
                <a:close/>
              </a:path>
              <a:path w="22809" h="39497">
                <a:moveTo>
                  <a:pt x="18262" y="29324"/>
                </a:moveTo>
                <a:lnTo>
                  <a:pt x="16040" y="35496"/>
                </a:lnTo>
                <a:lnTo>
                  <a:pt x="7239" y="35496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62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929744" y="9474718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70"/>
                </a:lnTo>
                <a:lnTo>
                  <a:pt x="850" y="8394"/>
                </a:lnTo>
                <a:lnTo>
                  <a:pt x="6705" y="4800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952753" y="9474053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21"/>
                </a:moveTo>
                <a:lnTo>
                  <a:pt x="22809" y="7137"/>
                </a:lnTo>
                <a:lnTo>
                  <a:pt x="18783" y="0"/>
                </a:lnTo>
                <a:lnTo>
                  <a:pt x="4851" y="0"/>
                </a:lnTo>
                <a:lnTo>
                  <a:pt x="0" y="7048"/>
                </a:lnTo>
                <a:lnTo>
                  <a:pt x="88" y="32499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3975"/>
                </a:lnTo>
                <a:lnTo>
                  <a:pt x="16129" y="3975"/>
                </a:lnTo>
                <a:lnTo>
                  <a:pt x="18275" y="10160"/>
                </a:lnTo>
                <a:lnTo>
                  <a:pt x="18275" y="29324"/>
                </a:lnTo>
                <a:lnTo>
                  <a:pt x="18580" y="39497"/>
                </a:lnTo>
                <a:lnTo>
                  <a:pt x="22809" y="32321"/>
                </a:lnTo>
                <a:close/>
              </a:path>
              <a:path w="22809" h="39497">
                <a:moveTo>
                  <a:pt x="18275" y="29324"/>
                </a:moveTo>
                <a:lnTo>
                  <a:pt x="16027" y="35496"/>
                </a:lnTo>
                <a:lnTo>
                  <a:pt x="7239" y="35496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32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982814" y="9474718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394"/>
                </a:lnTo>
                <a:lnTo>
                  <a:pt x="6718" y="4800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310370" y="938261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35607"/>
                </a:moveTo>
                <a:lnTo>
                  <a:pt x="6817" y="37541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3560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333406" y="938195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4533" y="29097"/>
                </a:moveTo>
                <a:lnTo>
                  <a:pt x="83" y="31049"/>
                </a:lnTo>
                <a:lnTo>
                  <a:pt x="88" y="32512"/>
                </a:lnTo>
                <a:lnTo>
                  <a:pt x="4533" y="39497"/>
                </a:lnTo>
                <a:lnTo>
                  <a:pt x="4533" y="29097"/>
                </a:lnTo>
                <a:close/>
              </a:path>
              <a:path w="22783" h="39497">
                <a:moveTo>
                  <a:pt x="22783" y="32308"/>
                </a:moveTo>
                <a:lnTo>
                  <a:pt x="22783" y="21090"/>
                </a:lnTo>
                <a:lnTo>
                  <a:pt x="18224" y="23090"/>
                </a:lnTo>
                <a:lnTo>
                  <a:pt x="18224" y="29311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311"/>
                </a:moveTo>
                <a:lnTo>
                  <a:pt x="16001" y="35483"/>
                </a:lnTo>
                <a:lnTo>
                  <a:pt x="7213" y="35483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363452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12325"/>
                </a:moveTo>
                <a:lnTo>
                  <a:pt x="6743" y="14286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123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386462" y="938195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4546" y="9512"/>
                </a:moveTo>
                <a:lnTo>
                  <a:pt x="7086" y="4700"/>
                </a:lnTo>
                <a:lnTo>
                  <a:pt x="2" y="7808"/>
                </a:lnTo>
                <a:lnTo>
                  <a:pt x="88" y="32512"/>
                </a:lnTo>
                <a:lnTo>
                  <a:pt x="4546" y="39497"/>
                </a:lnTo>
                <a:lnTo>
                  <a:pt x="4546" y="9512"/>
                </a:lnTo>
                <a:close/>
              </a:path>
              <a:path w="22809" h="39497">
                <a:moveTo>
                  <a:pt x="22809" y="32308"/>
                </a:moveTo>
                <a:lnTo>
                  <a:pt x="22809" y="7162"/>
                </a:lnTo>
                <a:lnTo>
                  <a:pt x="18770" y="0"/>
                </a:lnTo>
                <a:lnTo>
                  <a:pt x="17800" y="0"/>
                </a:lnTo>
                <a:lnTo>
                  <a:pt x="8623" y="4025"/>
                </a:lnTo>
                <a:lnTo>
                  <a:pt x="16129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67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416522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89" y="8381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439545" y="938195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512"/>
                </a:lnTo>
                <a:lnTo>
                  <a:pt x="4546" y="39497"/>
                </a:lnTo>
                <a:lnTo>
                  <a:pt x="4546" y="9512"/>
                </a:lnTo>
                <a:lnTo>
                  <a:pt x="7454" y="4025"/>
                </a:lnTo>
                <a:lnTo>
                  <a:pt x="16141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469604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492627" y="938195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61"/>
                </a:lnTo>
                <a:lnTo>
                  <a:pt x="76" y="32512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4025"/>
                </a:lnTo>
                <a:lnTo>
                  <a:pt x="16116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522686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45709" y="938195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62"/>
                </a:lnTo>
                <a:lnTo>
                  <a:pt x="18745" y="0"/>
                </a:lnTo>
                <a:lnTo>
                  <a:pt x="4838" y="0"/>
                </a:lnTo>
                <a:lnTo>
                  <a:pt x="0" y="7061"/>
                </a:lnTo>
                <a:lnTo>
                  <a:pt x="88" y="32512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4025"/>
                </a:lnTo>
                <a:lnTo>
                  <a:pt x="16128" y="4025"/>
                </a:lnTo>
                <a:lnTo>
                  <a:pt x="18237" y="10160"/>
                </a:lnTo>
                <a:lnTo>
                  <a:pt x="18237" y="29311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37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575769" y="9382619"/>
            <a:ext cx="11201" cy="38188"/>
          </a:xfrm>
          <a:custGeom>
            <a:avLst/>
            <a:gdLst/>
            <a:ahLst/>
            <a:cxnLst/>
            <a:rect l="l" t="t" r="r" b="b"/>
            <a:pathLst>
              <a:path w="11201" h="38188">
                <a:moveTo>
                  <a:pt x="11201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692" y="4800"/>
                </a:lnTo>
                <a:lnTo>
                  <a:pt x="6794" y="38188"/>
                </a:lnTo>
                <a:lnTo>
                  <a:pt x="11201" y="38188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598766" y="938195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61"/>
                </a:lnTo>
                <a:lnTo>
                  <a:pt x="88" y="32512"/>
                </a:lnTo>
                <a:lnTo>
                  <a:pt x="4559" y="39497"/>
                </a:lnTo>
                <a:lnTo>
                  <a:pt x="4559" y="9512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11"/>
                </a:moveTo>
                <a:lnTo>
                  <a:pt x="16040" y="35483"/>
                </a:lnTo>
                <a:lnTo>
                  <a:pt x="7238" y="35483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628825" y="938261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651848" y="938195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62"/>
                </a:lnTo>
                <a:lnTo>
                  <a:pt x="18770" y="0"/>
                </a:lnTo>
                <a:lnTo>
                  <a:pt x="4864" y="0"/>
                </a:lnTo>
                <a:lnTo>
                  <a:pt x="0" y="7061"/>
                </a:lnTo>
                <a:lnTo>
                  <a:pt x="114" y="32512"/>
                </a:lnTo>
                <a:lnTo>
                  <a:pt x="4559" y="39497"/>
                </a:lnTo>
                <a:lnTo>
                  <a:pt x="4559" y="9512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681920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27" y="0"/>
                </a:lnTo>
                <a:lnTo>
                  <a:pt x="0" y="4444"/>
                </a:lnTo>
                <a:lnTo>
                  <a:pt x="876" y="8381"/>
                </a:lnTo>
                <a:lnTo>
                  <a:pt x="6705" y="4800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704943" y="938195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61"/>
                </a:lnTo>
                <a:lnTo>
                  <a:pt x="88" y="32512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25"/>
                </a:lnTo>
                <a:lnTo>
                  <a:pt x="16129" y="4025"/>
                </a:lnTo>
                <a:lnTo>
                  <a:pt x="18237" y="10160"/>
                </a:lnTo>
                <a:lnTo>
                  <a:pt x="18237" y="29311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37" y="29311"/>
                </a:moveTo>
                <a:lnTo>
                  <a:pt x="16014" y="35483"/>
                </a:lnTo>
                <a:lnTo>
                  <a:pt x="7226" y="35483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734990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4"/>
                </a:lnTo>
                <a:lnTo>
                  <a:pt x="863" y="8381"/>
                </a:lnTo>
                <a:lnTo>
                  <a:pt x="6718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758012" y="9381959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512"/>
                </a:lnTo>
                <a:lnTo>
                  <a:pt x="4533" y="39497"/>
                </a:lnTo>
                <a:lnTo>
                  <a:pt x="4533" y="9512"/>
                </a:lnTo>
                <a:lnTo>
                  <a:pt x="7429" y="4025"/>
                </a:lnTo>
                <a:lnTo>
                  <a:pt x="16116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311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57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788059" y="938261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44"/>
                </a:lnTo>
                <a:lnTo>
                  <a:pt x="876" y="8381"/>
                </a:lnTo>
                <a:lnTo>
                  <a:pt x="6731" y="4800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811082" y="938195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62"/>
                </a:lnTo>
                <a:lnTo>
                  <a:pt x="18757" y="0"/>
                </a:lnTo>
                <a:lnTo>
                  <a:pt x="4864" y="0"/>
                </a:lnTo>
                <a:lnTo>
                  <a:pt x="0" y="7061"/>
                </a:lnTo>
                <a:lnTo>
                  <a:pt x="101" y="32512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25"/>
                </a:lnTo>
                <a:lnTo>
                  <a:pt x="16129" y="4025"/>
                </a:lnTo>
                <a:lnTo>
                  <a:pt x="18262" y="10160"/>
                </a:lnTo>
                <a:lnTo>
                  <a:pt x="18262" y="29311"/>
                </a:lnTo>
                <a:lnTo>
                  <a:pt x="18580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62" y="29311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57"/>
                </a:lnTo>
                <a:lnTo>
                  <a:pt x="4546" y="39497"/>
                </a:lnTo>
                <a:lnTo>
                  <a:pt x="18580" y="39497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841129" y="9382619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6" y="0"/>
                </a:lnTo>
                <a:lnTo>
                  <a:pt x="0" y="4444"/>
                </a:lnTo>
                <a:lnTo>
                  <a:pt x="889" y="8381"/>
                </a:lnTo>
                <a:lnTo>
                  <a:pt x="6743" y="4800"/>
                </a:lnTo>
                <a:lnTo>
                  <a:pt x="6832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864164" y="9381959"/>
            <a:ext cx="22771" cy="39497"/>
          </a:xfrm>
          <a:custGeom>
            <a:avLst/>
            <a:gdLst/>
            <a:ahLst/>
            <a:cxnLst/>
            <a:rect l="l" t="t" r="r" b="b"/>
            <a:pathLst>
              <a:path w="22771" h="39497">
                <a:moveTo>
                  <a:pt x="22771" y="32308"/>
                </a:moveTo>
                <a:lnTo>
                  <a:pt x="22771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512"/>
                </a:lnTo>
                <a:lnTo>
                  <a:pt x="4521" y="39497"/>
                </a:lnTo>
                <a:lnTo>
                  <a:pt x="4521" y="9512"/>
                </a:lnTo>
                <a:lnTo>
                  <a:pt x="7429" y="4025"/>
                </a:lnTo>
                <a:lnTo>
                  <a:pt x="16128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54" y="39497"/>
                </a:lnTo>
                <a:lnTo>
                  <a:pt x="22771" y="32308"/>
                </a:lnTo>
                <a:close/>
              </a:path>
              <a:path w="22771" h="39497">
                <a:moveTo>
                  <a:pt x="18249" y="29311"/>
                </a:moveTo>
                <a:lnTo>
                  <a:pt x="16027" y="35483"/>
                </a:lnTo>
                <a:lnTo>
                  <a:pt x="7226" y="35483"/>
                </a:lnTo>
                <a:lnTo>
                  <a:pt x="4521" y="29857"/>
                </a:lnTo>
                <a:lnTo>
                  <a:pt x="4521" y="39497"/>
                </a:lnTo>
                <a:lnTo>
                  <a:pt x="18554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94224" y="9382619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53" y="0"/>
                </a:lnTo>
                <a:lnTo>
                  <a:pt x="0" y="4444"/>
                </a:lnTo>
                <a:lnTo>
                  <a:pt x="863" y="8381"/>
                </a:lnTo>
                <a:lnTo>
                  <a:pt x="6705" y="4800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917233" y="9381959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61"/>
                </a:lnTo>
                <a:lnTo>
                  <a:pt x="114" y="32512"/>
                </a:lnTo>
                <a:lnTo>
                  <a:pt x="4559" y="39497"/>
                </a:lnTo>
                <a:lnTo>
                  <a:pt x="4559" y="9512"/>
                </a:lnTo>
                <a:lnTo>
                  <a:pt x="7442" y="4025"/>
                </a:lnTo>
                <a:lnTo>
                  <a:pt x="16141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311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57"/>
                </a:lnTo>
                <a:lnTo>
                  <a:pt x="4559" y="39497"/>
                </a:lnTo>
                <a:lnTo>
                  <a:pt x="18580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947293" y="938261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44"/>
                </a:lnTo>
                <a:lnTo>
                  <a:pt x="876" y="8381"/>
                </a:lnTo>
                <a:lnTo>
                  <a:pt x="6718" y="4800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970316" y="9381959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61"/>
                </a:lnTo>
                <a:lnTo>
                  <a:pt x="88" y="32512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4025"/>
                </a:lnTo>
                <a:lnTo>
                  <a:pt x="16129" y="4025"/>
                </a:lnTo>
                <a:lnTo>
                  <a:pt x="18249" y="10160"/>
                </a:lnTo>
                <a:lnTo>
                  <a:pt x="18249" y="29311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311"/>
                </a:moveTo>
                <a:lnTo>
                  <a:pt x="16014" y="35483"/>
                </a:lnTo>
                <a:lnTo>
                  <a:pt x="7239" y="35483"/>
                </a:lnTo>
                <a:lnTo>
                  <a:pt x="4546" y="29857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000375" y="9382619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4039" y="6439"/>
                </a:moveTo>
                <a:lnTo>
                  <a:pt x="4039" y="1998"/>
                </a:lnTo>
                <a:lnTo>
                  <a:pt x="0" y="4444"/>
                </a:lnTo>
                <a:lnTo>
                  <a:pt x="863" y="8381"/>
                </a:lnTo>
                <a:lnTo>
                  <a:pt x="4039" y="64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991543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35354"/>
                </a:moveTo>
                <a:lnTo>
                  <a:pt x="6816" y="3728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3535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14553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4546" y="28860"/>
                </a:moveTo>
                <a:lnTo>
                  <a:pt x="83" y="30818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28860"/>
                </a:lnTo>
                <a:close/>
              </a:path>
              <a:path w="22796" h="39484">
                <a:moveTo>
                  <a:pt x="22796" y="32334"/>
                </a:moveTo>
                <a:lnTo>
                  <a:pt x="22796" y="20854"/>
                </a:lnTo>
                <a:lnTo>
                  <a:pt x="18249" y="22848"/>
                </a:lnTo>
                <a:lnTo>
                  <a:pt x="18249" y="29298"/>
                </a:lnTo>
                <a:lnTo>
                  <a:pt x="18567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44613" y="9522752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11226" y="12066"/>
                </a:moveTo>
                <a:lnTo>
                  <a:pt x="6746" y="14032"/>
                </a:lnTo>
                <a:lnTo>
                  <a:pt x="6819" y="38163"/>
                </a:lnTo>
                <a:lnTo>
                  <a:pt x="11226" y="38163"/>
                </a:lnTo>
                <a:lnTo>
                  <a:pt x="11226" y="1206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67648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9537"/>
                </a:moveTo>
                <a:lnTo>
                  <a:pt x="7232" y="4388"/>
                </a:lnTo>
                <a:lnTo>
                  <a:pt x="1" y="7561"/>
                </a:lnTo>
                <a:lnTo>
                  <a:pt x="63" y="32486"/>
                </a:lnTo>
                <a:lnTo>
                  <a:pt x="4533" y="39484"/>
                </a:lnTo>
                <a:lnTo>
                  <a:pt x="4533" y="9537"/>
                </a:lnTo>
                <a:close/>
              </a:path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45" y="0"/>
                </a:lnTo>
                <a:lnTo>
                  <a:pt x="17235" y="0"/>
                </a:lnTo>
                <a:lnTo>
                  <a:pt x="8146" y="3987"/>
                </a:lnTo>
                <a:lnTo>
                  <a:pt x="16116" y="3987"/>
                </a:lnTo>
                <a:lnTo>
                  <a:pt x="18237" y="10159"/>
                </a:lnTo>
                <a:lnTo>
                  <a:pt x="18237" y="29298"/>
                </a:lnTo>
                <a:lnTo>
                  <a:pt x="18554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37" y="29298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094164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37"/>
                </a:lnTo>
                <a:lnTo>
                  <a:pt x="7467" y="3987"/>
                </a:lnTo>
                <a:lnTo>
                  <a:pt x="16128" y="3987"/>
                </a:lnTo>
                <a:lnTo>
                  <a:pt x="18275" y="10159"/>
                </a:lnTo>
                <a:lnTo>
                  <a:pt x="18275" y="29298"/>
                </a:lnTo>
                <a:lnTo>
                  <a:pt x="18580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27" y="35483"/>
                </a:lnTo>
                <a:lnTo>
                  <a:pt x="7264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120730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41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01" y="35483"/>
                </a:lnTo>
                <a:lnTo>
                  <a:pt x="7213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41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150764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173788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34"/>
                </a:moveTo>
                <a:lnTo>
                  <a:pt x="22796" y="7162"/>
                </a:lnTo>
                <a:lnTo>
                  <a:pt x="18757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28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54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27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200329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28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40" y="35483"/>
                </a:lnTo>
                <a:lnTo>
                  <a:pt x="7251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230388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253411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283470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05" y="4813"/>
                </a:lnTo>
                <a:lnTo>
                  <a:pt x="6794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306468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37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59"/>
                </a:lnTo>
                <a:lnTo>
                  <a:pt x="18275" y="29298"/>
                </a:lnTo>
                <a:lnTo>
                  <a:pt x="18592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83"/>
                </a:lnTo>
                <a:lnTo>
                  <a:pt x="7264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336540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05" y="4813"/>
                </a:lnTo>
                <a:lnTo>
                  <a:pt x="6807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359575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54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27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386116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45" y="0"/>
                </a:lnTo>
                <a:lnTo>
                  <a:pt x="4825" y="0"/>
                </a:lnTo>
                <a:lnTo>
                  <a:pt x="0" y="7073"/>
                </a:lnTo>
                <a:lnTo>
                  <a:pt x="63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16" y="3987"/>
                </a:lnTo>
                <a:lnTo>
                  <a:pt x="16116" y="3987"/>
                </a:lnTo>
                <a:lnTo>
                  <a:pt x="18224" y="10159"/>
                </a:lnTo>
                <a:lnTo>
                  <a:pt x="18224" y="29298"/>
                </a:lnTo>
                <a:lnTo>
                  <a:pt x="18554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24" y="29298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412631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37"/>
                </a:lnTo>
                <a:lnTo>
                  <a:pt x="7454" y="3987"/>
                </a:lnTo>
                <a:lnTo>
                  <a:pt x="16128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27" y="35483"/>
                </a:lnTo>
                <a:lnTo>
                  <a:pt x="7251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442704" y="9522752"/>
            <a:ext cx="11201" cy="38163"/>
          </a:xfrm>
          <a:custGeom>
            <a:avLst/>
            <a:gdLst/>
            <a:ahLst/>
            <a:cxnLst/>
            <a:rect l="l" t="t" r="r" b="b"/>
            <a:pathLst>
              <a:path w="11201" h="38163">
                <a:moveTo>
                  <a:pt x="11201" y="0"/>
                </a:moveTo>
                <a:lnTo>
                  <a:pt x="7327" y="0"/>
                </a:lnTo>
                <a:lnTo>
                  <a:pt x="0" y="4445"/>
                </a:lnTo>
                <a:lnTo>
                  <a:pt x="850" y="8356"/>
                </a:lnTo>
                <a:lnTo>
                  <a:pt x="6705" y="4813"/>
                </a:lnTo>
                <a:lnTo>
                  <a:pt x="6807" y="38163"/>
                </a:lnTo>
                <a:lnTo>
                  <a:pt x="11201" y="38163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465714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34"/>
                </a:moveTo>
                <a:lnTo>
                  <a:pt x="22796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37"/>
                </a:lnTo>
                <a:lnTo>
                  <a:pt x="7442" y="3987"/>
                </a:lnTo>
                <a:lnTo>
                  <a:pt x="16129" y="3987"/>
                </a:lnTo>
                <a:lnTo>
                  <a:pt x="18262" y="10159"/>
                </a:lnTo>
                <a:lnTo>
                  <a:pt x="18262" y="29298"/>
                </a:lnTo>
                <a:lnTo>
                  <a:pt x="18567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62" y="29298"/>
                </a:moveTo>
                <a:lnTo>
                  <a:pt x="16040" y="35483"/>
                </a:lnTo>
                <a:lnTo>
                  <a:pt x="7239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495774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518796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45" y="0"/>
                </a:lnTo>
                <a:lnTo>
                  <a:pt x="4851" y="0"/>
                </a:lnTo>
                <a:lnTo>
                  <a:pt x="0" y="7073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29" y="3987"/>
                </a:lnTo>
                <a:lnTo>
                  <a:pt x="16116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54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49" y="29298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548855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71866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34"/>
                </a:moveTo>
                <a:lnTo>
                  <a:pt x="22796" y="7162"/>
                </a:lnTo>
                <a:lnTo>
                  <a:pt x="18757" y="0"/>
                </a:lnTo>
                <a:lnTo>
                  <a:pt x="4864" y="0"/>
                </a:lnTo>
                <a:lnTo>
                  <a:pt x="0" y="707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37"/>
                </a:lnTo>
                <a:lnTo>
                  <a:pt x="7442" y="3987"/>
                </a:lnTo>
                <a:lnTo>
                  <a:pt x="16129" y="3987"/>
                </a:lnTo>
                <a:lnTo>
                  <a:pt x="18262" y="10159"/>
                </a:lnTo>
                <a:lnTo>
                  <a:pt x="18262" y="29298"/>
                </a:lnTo>
                <a:lnTo>
                  <a:pt x="18567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62" y="29298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601937" y="9522752"/>
            <a:ext cx="11201" cy="38163"/>
          </a:xfrm>
          <a:custGeom>
            <a:avLst/>
            <a:gdLst/>
            <a:ahLst/>
            <a:cxnLst/>
            <a:rect l="l" t="t" r="r" b="b"/>
            <a:pathLst>
              <a:path w="11201" h="38163">
                <a:moveTo>
                  <a:pt x="11201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356"/>
                </a:lnTo>
                <a:lnTo>
                  <a:pt x="6705" y="4813"/>
                </a:lnTo>
                <a:lnTo>
                  <a:pt x="6819" y="38163"/>
                </a:lnTo>
                <a:lnTo>
                  <a:pt x="11201" y="38163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624935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101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40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654995" y="9522752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11226" y="0"/>
                </a:moveTo>
                <a:lnTo>
                  <a:pt x="7353" y="0"/>
                </a:lnTo>
                <a:lnTo>
                  <a:pt x="0" y="4445"/>
                </a:lnTo>
                <a:lnTo>
                  <a:pt x="876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26" y="38163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678017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34"/>
                </a:moveTo>
                <a:lnTo>
                  <a:pt x="22796" y="7162"/>
                </a:lnTo>
                <a:lnTo>
                  <a:pt x="18770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37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40" y="35483"/>
                </a:lnTo>
                <a:lnTo>
                  <a:pt x="7264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708076" y="9522752"/>
            <a:ext cx="11226" cy="38163"/>
          </a:xfrm>
          <a:custGeom>
            <a:avLst/>
            <a:gdLst/>
            <a:ahLst/>
            <a:cxnLst/>
            <a:rect l="l" t="t" r="r" b="b"/>
            <a:pathLst>
              <a:path w="11226" h="38163">
                <a:moveTo>
                  <a:pt x="11226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356"/>
                </a:lnTo>
                <a:lnTo>
                  <a:pt x="6718" y="4813"/>
                </a:lnTo>
                <a:lnTo>
                  <a:pt x="6845" y="4813"/>
                </a:lnTo>
                <a:lnTo>
                  <a:pt x="6845" y="38163"/>
                </a:lnTo>
                <a:lnTo>
                  <a:pt x="11226" y="38163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731111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34"/>
                </a:moveTo>
                <a:lnTo>
                  <a:pt x="22783" y="7162"/>
                </a:lnTo>
                <a:lnTo>
                  <a:pt x="18757" y="0"/>
                </a:lnTo>
                <a:lnTo>
                  <a:pt x="4838" y="0"/>
                </a:lnTo>
                <a:lnTo>
                  <a:pt x="0" y="7073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37"/>
                </a:lnTo>
                <a:lnTo>
                  <a:pt x="7442" y="3987"/>
                </a:lnTo>
                <a:lnTo>
                  <a:pt x="16103" y="3987"/>
                </a:lnTo>
                <a:lnTo>
                  <a:pt x="18237" y="10159"/>
                </a:lnTo>
                <a:lnTo>
                  <a:pt x="18237" y="29298"/>
                </a:lnTo>
                <a:lnTo>
                  <a:pt x="18554" y="39484"/>
                </a:lnTo>
                <a:lnTo>
                  <a:pt x="22783" y="32334"/>
                </a:lnTo>
                <a:close/>
              </a:path>
              <a:path w="22783" h="39484">
                <a:moveTo>
                  <a:pt x="18237" y="29298"/>
                </a:moveTo>
                <a:lnTo>
                  <a:pt x="16001" y="35483"/>
                </a:lnTo>
                <a:lnTo>
                  <a:pt x="7238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761158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784168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37"/>
                </a:lnTo>
                <a:lnTo>
                  <a:pt x="7454" y="3987"/>
                </a:lnTo>
                <a:lnTo>
                  <a:pt x="16129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49" y="29298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814240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05" y="4813"/>
                </a:lnTo>
                <a:lnTo>
                  <a:pt x="6807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837250" y="952207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34"/>
                </a:moveTo>
                <a:lnTo>
                  <a:pt x="22796" y="7162"/>
                </a:lnTo>
                <a:lnTo>
                  <a:pt x="18783" y="0"/>
                </a:lnTo>
                <a:lnTo>
                  <a:pt x="4864" y="0"/>
                </a:lnTo>
                <a:lnTo>
                  <a:pt x="0" y="7073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37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59"/>
                </a:lnTo>
                <a:lnTo>
                  <a:pt x="18249" y="29298"/>
                </a:lnTo>
                <a:lnTo>
                  <a:pt x="18567" y="39484"/>
                </a:lnTo>
                <a:lnTo>
                  <a:pt x="22796" y="32334"/>
                </a:lnTo>
                <a:close/>
              </a:path>
              <a:path w="22796" h="39484">
                <a:moveTo>
                  <a:pt x="18249" y="29298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44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867322" y="9522752"/>
            <a:ext cx="11188" cy="38163"/>
          </a:xfrm>
          <a:custGeom>
            <a:avLst/>
            <a:gdLst/>
            <a:ahLst/>
            <a:cxnLst/>
            <a:rect l="l" t="t" r="r" b="b"/>
            <a:pathLst>
              <a:path w="11188" h="38163">
                <a:moveTo>
                  <a:pt x="11188" y="0"/>
                </a:moveTo>
                <a:lnTo>
                  <a:pt x="7315" y="0"/>
                </a:lnTo>
                <a:lnTo>
                  <a:pt x="0" y="4445"/>
                </a:lnTo>
                <a:lnTo>
                  <a:pt x="863" y="8356"/>
                </a:lnTo>
                <a:lnTo>
                  <a:pt x="6705" y="4813"/>
                </a:lnTo>
                <a:lnTo>
                  <a:pt x="6807" y="38163"/>
                </a:lnTo>
                <a:lnTo>
                  <a:pt x="11188" y="38163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890320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70" y="0"/>
                </a:lnTo>
                <a:lnTo>
                  <a:pt x="4876" y="0"/>
                </a:lnTo>
                <a:lnTo>
                  <a:pt x="0" y="7073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37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59"/>
                </a:lnTo>
                <a:lnTo>
                  <a:pt x="18275" y="29298"/>
                </a:lnTo>
                <a:lnTo>
                  <a:pt x="18580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920405" y="9522752"/>
            <a:ext cx="11201" cy="38163"/>
          </a:xfrm>
          <a:custGeom>
            <a:avLst/>
            <a:gdLst/>
            <a:ahLst/>
            <a:cxnLst/>
            <a:rect l="l" t="t" r="r" b="b"/>
            <a:pathLst>
              <a:path w="11201" h="38163">
                <a:moveTo>
                  <a:pt x="11201" y="0"/>
                </a:moveTo>
                <a:lnTo>
                  <a:pt x="7327" y="0"/>
                </a:lnTo>
                <a:lnTo>
                  <a:pt x="0" y="4445"/>
                </a:lnTo>
                <a:lnTo>
                  <a:pt x="850" y="8356"/>
                </a:lnTo>
                <a:lnTo>
                  <a:pt x="6692" y="4813"/>
                </a:lnTo>
                <a:lnTo>
                  <a:pt x="6794" y="38163"/>
                </a:lnTo>
                <a:lnTo>
                  <a:pt x="11201" y="38163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943402" y="952207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34"/>
                </a:moveTo>
                <a:lnTo>
                  <a:pt x="22809" y="7162"/>
                </a:lnTo>
                <a:lnTo>
                  <a:pt x="18783" y="0"/>
                </a:lnTo>
                <a:lnTo>
                  <a:pt x="4851" y="0"/>
                </a:lnTo>
                <a:lnTo>
                  <a:pt x="0" y="7073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37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59"/>
                </a:lnTo>
                <a:lnTo>
                  <a:pt x="18275" y="29298"/>
                </a:lnTo>
                <a:lnTo>
                  <a:pt x="18580" y="39484"/>
                </a:lnTo>
                <a:lnTo>
                  <a:pt x="22809" y="32334"/>
                </a:lnTo>
                <a:close/>
              </a:path>
              <a:path w="22809" h="39484">
                <a:moveTo>
                  <a:pt x="18275" y="29298"/>
                </a:moveTo>
                <a:lnTo>
                  <a:pt x="16040" y="35483"/>
                </a:lnTo>
                <a:lnTo>
                  <a:pt x="7251" y="35483"/>
                </a:lnTo>
                <a:lnTo>
                  <a:pt x="4559" y="29844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973461" y="9522752"/>
            <a:ext cx="11214" cy="38163"/>
          </a:xfrm>
          <a:custGeom>
            <a:avLst/>
            <a:gdLst/>
            <a:ahLst/>
            <a:cxnLst/>
            <a:rect l="l" t="t" r="r" b="b"/>
            <a:pathLst>
              <a:path w="11214" h="38163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356"/>
                </a:lnTo>
                <a:lnTo>
                  <a:pt x="6718" y="4813"/>
                </a:lnTo>
                <a:lnTo>
                  <a:pt x="6819" y="38163"/>
                </a:lnTo>
                <a:lnTo>
                  <a:pt x="11214" y="38163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996497" y="952207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9537"/>
                </a:moveTo>
                <a:lnTo>
                  <a:pt x="7442" y="3987"/>
                </a:lnTo>
                <a:lnTo>
                  <a:pt x="7918" y="3987"/>
                </a:lnTo>
                <a:lnTo>
                  <a:pt x="7918" y="0"/>
                </a:lnTo>
                <a:lnTo>
                  <a:pt x="4838" y="0"/>
                </a:lnTo>
                <a:lnTo>
                  <a:pt x="0" y="7073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37"/>
                </a:lnTo>
                <a:close/>
              </a:path>
              <a:path w="22783" h="39484">
                <a:moveTo>
                  <a:pt x="7918" y="35483"/>
                </a:moveTo>
                <a:lnTo>
                  <a:pt x="7226" y="35483"/>
                </a:lnTo>
                <a:lnTo>
                  <a:pt x="4533" y="29844"/>
                </a:lnTo>
                <a:lnTo>
                  <a:pt x="4533" y="39484"/>
                </a:lnTo>
                <a:lnTo>
                  <a:pt x="7918" y="39484"/>
                </a:lnTo>
                <a:lnTo>
                  <a:pt x="7918" y="3548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991543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2929" y="2686"/>
                </a:lnTo>
                <a:lnTo>
                  <a:pt x="2929" y="7136"/>
                </a:lnTo>
                <a:lnTo>
                  <a:pt x="6705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14553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29" y="4000"/>
                </a:lnTo>
                <a:lnTo>
                  <a:pt x="16129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509"/>
                </a:lnTo>
                <a:lnTo>
                  <a:pt x="7239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044613" y="9616997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67648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37" y="10172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14" y="35509"/>
                </a:lnTo>
                <a:lnTo>
                  <a:pt x="7213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094164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28" y="4000"/>
                </a:lnTo>
                <a:lnTo>
                  <a:pt x="18275" y="10172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27" y="35509"/>
                </a:lnTo>
                <a:lnTo>
                  <a:pt x="7264" y="35509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120730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41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01" y="35509"/>
                </a:lnTo>
                <a:lnTo>
                  <a:pt x="7213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41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150764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173788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28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54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509"/>
                </a:lnTo>
                <a:lnTo>
                  <a:pt x="7238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203846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89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230388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256929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05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283470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794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306468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72"/>
                </a:lnTo>
                <a:lnTo>
                  <a:pt x="18275" y="29311"/>
                </a:lnTo>
                <a:lnTo>
                  <a:pt x="18592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509"/>
                </a:lnTo>
                <a:lnTo>
                  <a:pt x="7264" y="35509"/>
                </a:lnTo>
                <a:lnTo>
                  <a:pt x="4559" y="29832"/>
                </a:lnTo>
                <a:lnTo>
                  <a:pt x="4559" y="39484"/>
                </a:lnTo>
                <a:lnTo>
                  <a:pt x="18592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333033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16" y="4000"/>
                </a:lnTo>
                <a:lnTo>
                  <a:pt x="16128" y="4000"/>
                </a:lnTo>
                <a:lnTo>
                  <a:pt x="18224" y="10172"/>
                </a:lnTo>
                <a:lnTo>
                  <a:pt x="18224" y="29311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24" y="29311"/>
                </a:moveTo>
                <a:lnTo>
                  <a:pt x="16014" y="35509"/>
                </a:lnTo>
                <a:lnTo>
                  <a:pt x="7226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24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359575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16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27" y="35509"/>
                </a:lnTo>
                <a:lnTo>
                  <a:pt x="7238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389622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27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412631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54" y="4000"/>
                </a:lnTo>
                <a:lnTo>
                  <a:pt x="16128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509"/>
                </a:lnTo>
                <a:lnTo>
                  <a:pt x="7251" y="35509"/>
                </a:lnTo>
                <a:lnTo>
                  <a:pt x="4559" y="29832"/>
                </a:lnTo>
                <a:lnTo>
                  <a:pt x="4559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442704" y="9616997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07"/>
                </a:lnTo>
                <a:lnTo>
                  <a:pt x="6705" y="4813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465714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72"/>
                </a:lnTo>
                <a:lnTo>
                  <a:pt x="18262" y="29311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62" y="29311"/>
                </a:moveTo>
                <a:lnTo>
                  <a:pt x="16040" y="35509"/>
                </a:lnTo>
                <a:lnTo>
                  <a:pt x="7239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495774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518796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29" y="4000"/>
                </a:lnTo>
                <a:lnTo>
                  <a:pt x="16116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49" y="29311"/>
                </a:moveTo>
                <a:lnTo>
                  <a:pt x="16014" y="35509"/>
                </a:lnTo>
                <a:lnTo>
                  <a:pt x="7238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548855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571866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62" y="10172"/>
                </a:lnTo>
                <a:lnTo>
                  <a:pt x="18262" y="29311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62" y="29311"/>
                </a:moveTo>
                <a:lnTo>
                  <a:pt x="16027" y="35509"/>
                </a:lnTo>
                <a:lnTo>
                  <a:pt x="7226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62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601937" y="9616997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05" y="4813"/>
                </a:lnTo>
                <a:lnTo>
                  <a:pt x="6819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624935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40" y="35509"/>
                </a:lnTo>
                <a:lnTo>
                  <a:pt x="7238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654995" y="9616997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678017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41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40" y="35509"/>
                </a:lnTo>
                <a:lnTo>
                  <a:pt x="7264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708076" y="9616997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70"/>
                </a:lnTo>
                <a:lnTo>
                  <a:pt x="876" y="8407"/>
                </a:lnTo>
                <a:lnTo>
                  <a:pt x="6718" y="4813"/>
                </a:lnTo>
                <a:lnTo>
                  <a:pt x="6845" y="4813"/>
                </a:lnTo>
                <a:lnTo>
                  <a:pt x="6845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731111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86"/>
                </a:lnTo>
                <a:lnTo>
                  <a:pt x="4533" y="39484"/>
                </a:lnTo>
                <a:lnTo>
                  <a:pt x="4533" y="9512"/>
                </a:lnTo>
                <a:lnTo>
                  <a:pt x="7442" y="4000"/>
                </a:lnTo>
                <a:lnTo>
                  <a:pt x="16103" y="4000"/>
                </a:lnTo>
                <a:lnTo>
                  <a:pt x="18237" y="10172"/>
                </a:lnTo>
                <a:lnTo>
                  <a:pt x="18237" y="29311"/>
                </a:lnTo>
                <a:lnTo>
                  <a:pt x="18554" y="39484"/>
                </a:lnTo>
                <a:lnTo>
                  <a:pt x="22783" y="32308"/>
                </a:lnTo>
                <a:close/>
              </a:path>
              <a:path w="22783" h="39484">
                <a:moveTo>
                  <a:pt x="18237" y="29311"/>
                </a:moveTo>
                <a:lnTo>
                  <a:pt x="16001" y="35509"/>
                </a:lnTo>
                <a:lnTo>
                  <a:pt x="7238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18554" y="39484"/>
                </a:lnTo>
                <a:lnTo>
                  <a:pt x="18237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761158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784168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54" y="4000"/>
                </a:lnTo>
                <a:lnTo>
                  <a:pt x="16129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49" y="29311"/>
                </a:moveTo>
                <a:lnTo>
                  <a:pt x="16027" y="35509"/>
                </a:lnTo>
                <a:lnTo>
                  <a:pt x="7251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814240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837250" y="9616346"/>
            <a:ext cx="22796" cy="39484"/>
          </a:xfrm>
          <a:custGeom>
            <a:avLst/>
            <a:gdLst/>
            <a:ahLst/>
            <a:cxnLst/>
            <a:rect l="l" t="t" r="r" b="b"/>
            <a:pathLst>
              <a:path w="22796" h="39484">
                <a:moveTo>
                  <a:pt x="22796" y="32308"/>
                </a:moveTo>
                <a:lnTo>
                  <a:pt x="22796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86"/>
                </a:lnTo>
                <a:lnTo>
                  <a:pt x="4546" y="39484"/>
                </a:lnTo>
                <a:lnTo>
                  <a:pt x="4546" y="9512"/>
                </a:lnTo>
                <a:lnTo>
                  <a:pt x="7442" y="4000"/>
                </a:lnTo>
                <a:lnTo>
                  <a:pt x="16129" y="4000"/>
                </a:lnTo>
                <a:lnTo>
                  <a:pt x="18249" y="10172"/>
                </a:lnTo>
                <a:lnTo>
                  <a:pt x="18249" y="29311"/>
                </a:lnTo>
                <a:lnTo>
                  <a:pt x="18567" y="39484"/>
                </a:lnTo>
                <a:lnTo>
                  <a:pt x="22796" y="32308"/>
                </a:lnTo>
                <a:close/>
              </a:path>
              <a:path w="22796" h="39484">
                <a:moveTo>
                  <a:pt x="18249" y="29311"/>
                </a:moveTo>
                <a:lnTo>
                  <a:pt x="16027" y="35509"/>
                </a:lnTo>
                <a:lnTo>
                  <a:pt x="7251" y="35509"/>
                </a:lnTo>
                <a:lnTo>
                  <a:pt x="4546" y="29832"/>
                </a:lnTo>
                <a:lnTo>
                  <a:pt x="4546" y="39484"/>
                </a:lnTo>
                <a:lnTo>
                  <a:pt x="18567" y="39484"/>
                </a:lnTo>
                <a:lnTo>
                  <a:pt x="18249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867322" y="9616997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70"/>
                </a:lnTo>
                <a:lnTo>
                  <a:pt x="863" y="8407"/>
                </a:lnTo>
                <a:lnTo>
                  <a:pt x="6705" y="4813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890320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76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72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509"/>
                </a:lnTo>
                <a:lnTo>
                  <a:pt x="7239" y="35509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920405" y="9616997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27" y="0"/>
                </a:lnTo>
                <a:lnTo>
                  <a:pt x="0" y="4470"/>
                </a:lnTo>
                <a:lnTo>
                  <a:pt x="850" y="8407"/>
                </a:lnTo>
                <a:lnTo>
                  <a:pt x="6692" y="4813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943402" y="9616346"/>
            <a:ext cx="22809" cy="39484"/>
          </a:xfrm>
          <a:custGeom>
            <a:avLst/>
            <a:gdLst/>
            <a:ahLst/>
            <a:cxnLst/>
            <a:rect l="l" t="t" r="r" b="b"/>
            <a:pathLst>
              <a:path w="22809" h="39484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86"/>
                </a:lnTo>
                <a:lnTo>
                  <a:pt x="4559" y="39484"/>
                </a:lnTo>
                <a:lnTo>
                  <a:pt x="4559" y="9512"/>
                </a:lnTo>
                <a:lnTo>
                  <a:pt x="7467" y="4000"/>
                </a:lnTo>
                <a:lnTo>
                  <a:pt x="16141" y="4000"/>
                </a:lnTo>
                <a:lnTo>
                  <a:pt x="18275" y="10172"/>
                </a:lnTo>
                <a:lnTo>
                  <a:pt x="18275" y="29311"/>
                </a:lnTo>
                <a:lnTo>
                  <a:pt x="18580" y="39484"/>
                </a:lnTo>
                <a:lnTo>
                  <a:pt x="22809" y="32308"/>
                </a:lnTo>
                <a:close/>
              </a:path>
              <a:path w="22809" h="39484">
                <a:moveTo>
                  <a:pt x="18275" y="29311"/>
                </a:moveTo>
                <a:lnTo>
                  <a:pt x="16040" y="35509"/>
                </a:lnTo>
                <a:lnTo>
                  <a:pt x="7251" y="35509"/>
                </a:lnTo>
                <a:lnTo>
                  <a:pt x="4559" y="29832"/>
                </a:lnTo>
                <a:lnTo>
                  <a:pt x="4559" y="39484"/>
                </a:lnTo>
                <a:lnTo>
                  <a:pt x="18580" y="39484"/>
                </a:lnTo>
                <a:lnTo>
                  <a:pt x="18275" y="2931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973461" y="9616997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70"/>
                </a:lnTo>
                <a:lnTo>
                  <a:pt x="863" y="8407"/>
                </a:lnTo>
                <a:lnTo>
                  <a:pt x="6718" y="4813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996497" y="9616346"/>
            <a:ext cx="22783" cy="39484"/>
          </a:xfrm>
          <a:custGeom>
            <a:avLst/>
            <a:gdLst/>
            <a:ahLst/>
            <a:cxnLst/>
            <a:rect l="l" t="t" r="r" b="b"/>
            <a:pathLst>
              <a:path w="22783" h="39484">
                <a:moveTo>
                  <a:pt x="4533" y="9512"/>
                </a:moveTo>
                <a:lnTo>
                  <a:pt x="7442" y="4000"/>
                </a:lnTo>
                <a:lnTo>
                  <a:pt x="7918" y="4000"/>
                </a:lnTo>
                <a:lnTo>
                  <a:pt x="7918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86"/>
                </a:lnTo>
                <a:lnTo>
                  <a:pt x="4533" y="39484"/>
                </a:lnTo>
                <a:lnTo>
                  <a:pt x="4533" y="9512"/>
                </a:lnTo>
                <a:close/>
              </a:path>
              <a:path w="22783" h="39484">
                <a:moveTo>
                  <a:pt x="7918" y="35509"/>
                </a:moveTo>
                <a:lnTo>
                  <a:pt x="7226" y="35509"/>
                </a:lnTo>
                <a:lnTo>
                  <a:pt x="4533" y="29832"/>
                </a:lnTo>
                <a:lnTo>
                  <a:pt x="4533" y="39484"/>
                </a:lnTo>
                <a:lnTo>
                  <a:pt x="7918" y="39484"/>
                </a:lnTo>
                <a:lnTo>
                  <a:pt x="7918" y="3550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997376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29" y="3987"/>
                </a:lnTo>
                <a:lnTo>
                  <a:pt x="16128" y="3987"/>
                </a:lnTo>
                <a:lnTo>
                  <a:pt x="18224" y="10160"/>
                </a:lnTo>
                <a:lnTo>
                  <a:pt x="18224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286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027423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76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050446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29" y="3987"/>
                </a:lnTo>
                <a:lnTo>
                  <a:pt x="16129" y="3987"/>
                </a:lnTo>
                <a:lnTo>
                  <a:pt x="18237" y="10160"/>
                </a:lnTo>
                <a:lnTo>
                  <a:pt x="18237" y="29286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37" y="29286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37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080505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103541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16" y="3987"/>
                </a:lnTo>
                <a:lnTo>
                  <a:pt x="16116" y="3987"/>
                </a:lnTo>
                <a:lnTo>
                  <a:pt x="18224" y="10160"/>
                </a:lnTo>
                <a:lnTo>
                  <a:pt x="18224" y="29286"/>
                </a:lnTo>
                <a:lnTo>
                  <a:pt x="18541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286"/>
                </a:moveTo>
                <a:lnTo>
                  <a:pt x="16001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41" y="39497"/>
                </a:lnTo>
                <a:lnTo>
                  <a:pt x="18224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133575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156597" y="966470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67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286"/>
                </a:moveTo>
                <a:lnTo>
                  <a:pt x="16027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186657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209680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28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286"/>
                </a:moveTo>
                <a:lnTo>
                  <a:pt x="16027" y="35483"/>
                </a:lnTo>
                <a:lnTo>
                  <a:pt x="7238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239739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262749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28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54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286"/>
                </a:moveTo>
                <a:lnTo>
                  <a:pt x="16027" y="35483"/>
                </a:lnTo>
                <a:lnTo>
                  <a:pt x="7238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292821" y="9665355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57"/>
                </a:lnTo>
                <a:lnTo>
                  <a:pt x="850" y="8369"/>
                </a:lnTo>
                <a:lnTo>
                  <a:pt x="6692" y="4787"/>
                </a:lnTo>
                <a:lnTo>
                  <a:pt x="6794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315844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16" y="3987"/>
                </a:lnTo>
                <a:lnTo>
                  <a:pt x="16116" y="3987"/>
                </a:lnTo>
                <a:lnTo>
                  <a:pt x="18224" y="10160"/>
                </a:lnTo>
                <a:lnTo>
                  <a:pt x="18224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286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342359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3987"/>
                </a:lnTo>
                <a:lnTo>
                  <a:pt x="16141" y="3987"/>
                </a:lnTo>
                <a:lnTo>
                  <a:pt x="18275" y="10160"/>
                </a:lnTo>
                <a:lnTo>
                  <a:pt x="18275" y="29286"/>
                </a:lnTo>
                <a:lnTo>
                  <a:pt x="18580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75" y="29286"/>
                </a:moveTo>
                <a:lnTo>
                  <a:pt x="16040" y="35483"/>
                </a:lnTo>
                <a:lnTo>
                  <a:pt x="7238" y="35483"/>
                </a:lnTo>
                <a:lnTo>
                  <a:pt x="4559" y="29832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368926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24" y="10160"/>
                </a:lnTo>
                <a:lnTo>
                  <a:pt x="18224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24" y="29286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24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398960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53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07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421983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70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54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286"/>
                </a:moveTo>
                <a:lnTo>
                  <a:pt x="16014" y="35483"/>
                </a:lnTo>
                <a:lnTo>
                  <a:pt x="7238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452043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478583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505125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531640" y="9665355"/>
            <a:ext cx="11239" cy="38176"/>
          </a:xfrm>
          <a:custGeom>
            <a:avLst/>
            <a:gdLst/>
            <a:ahLst/>
            <a:cxnLst/>
            <a:rect l="l" t="t" r="r" b="b"/>
            <a:pathLst>
              <a:path w="11239" h="38176">
                <a:moveTo>
                  <a:pt x="11239" y="0"/>
                </a:moveTo>
                <a:lnTo>
                  <a:pt x="7366" y="0"/>
                </a:lnTo>
                <a:lnTo>
                  <a:pt x="0" y="4457"/>
                </a:lnTo>
                <a:lnTo>
                  <a:pt x="889" y="8369"/>
                </a:lnTo>
                <a:lnTo>
                  <a:pt x="6743" y="4787"/>
                </a:lnTo>
                <a:lnTo>
                  <a:pt x="6845" y="38176"/>
                </a:lnTo>
                <a:lnTo>
                  <a:pt x="11239" y="38176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554688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51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37" y="10160"/>
                </a:lnTo>
                <a:lnTo>
                  <a:pt x="18237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37" y="29286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581217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286"/>
                </a:moveTo>
                <a:lnTo>
                  <a:pt x="16027" y="35483"/>
                </a:lnTo>
                <a:lnTo>
                  <a:pt x="7226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607770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57" y="0"/>
                </a:lnTo>
                <a:lnTo>
                  <a:pt x="4825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49" y="29286"/>
                </a:moveTo>
                <a:lnTo>
                  <a:pt x="16014" y="35483"/>
                </a:lnTo>
                <a:lnTo>
                  <a:pt x="7213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637804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40" y="0"/>
                </a:lnTo>
                <a:lnTo>
                  <a:pt x="0" y="4457"/>
                </a:lnTo>
                <a:lnTo>
                  <a:pt x="876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660827" y="966470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67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49" y="29286"/>
                </a:moveTo>
                <a:lnTo>
                  <a:pt x="16040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690886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27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713922" y="9664702"/>
            <a:ext cx="22783" cy="39497"/>
          </a:xfrm>
          <a:custGeom>
            <a:avLst/>
            <a:gdLst/>
            <a:ahLst/>
            <a:cxnLst/>
            <a:rect l="l" t="t" r="r" b="b"/>
            <a:pathLst>
              <a:path w="22783" h="39497">
                <a:moveTo>
                  <a:pt x="22783" y="32308"/>
                </a:moveTo>
                <a:lnTo>
                  <a:pt x="22783" y="7150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97"/>
                </a:lnTo>
                <a:lnTo>
                  <a:pt x="4533" y="9512"/>
                </a:lnTo>
                <a:lnTo>
                  <a:pt x="7442" y="3987"/>
                </a:lnTo>
                <a:lnTo>
                  <a:pt x="16128" y="3987"/>
                </a:lnTo>
                <a:lnTo>
                  <a:pt x="18237" y="10160"/>
                </a:lnTo>
                <a:lnTo>
                  <a:pt x="18237" y="29286"/>
                </a:lnTo>
                <a:lnTo>
                  <a:pt x="18554" y="39497"/>
                </a:lnTo>
                <a:lnTo>
                  <a:pt x="22783" y="32308"/>
                </a:lnTo>
                <a:close/>
              </a:path>
              <a:path w="22783" h="39497">
                <a:moveTo>
                  <a:pt x="18237" y="29286"/>
                </a:moveTo>
                <a:lnTo>
                  <a:pt x="16014" y="35483"/>
                </a:lnTo>
                <a:lnTo>
                  <a:pt x="7226" y="35483"/>
                </a:lnTo>
                <a:lnTo>
                  <a:pt x="4533" y="29832"/>
                </a:lnTo>
                <a:lnTo>
                  <a:pt x="4533" y="39497"/>
                </a:lnTo>
                <a:lnTo>
                  <a:pt x="18554" y="39497"/>
                </a:lnTo>
                <a:lnTo>
                  <a:pt x="18237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743969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89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766991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57" y="0"/>
                </a:lnTo>
                <a:lnTo>
                  <a:pt x="4826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87"/>
                </a:lnTo>
                <a:lnTo>
                  <a:pt x="16116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54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286"/>
                </a:moveTo>
                <a:lnTo>
                  <a:pt x="16014" y="35483"/>
                </a:lnTo>
                <a:lnTo>
                  <a:pt x="7239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54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797039" y="9665355"/>
            <a:ext cx="11226" cy="38176"/>
          </a:xfrm>
          <a:custGeom>
            <a:avLst/>
            <a:gdLst/>
            <a:ahLst/>
            <a:cxnLst/>
            <a:rect l="l" t="t" r="r" b="b"/>
            <a:pathLst>
              <a:path w="11226" h="38176">
                <a:moveTo>
                  <a:pt x="11226" y="0"/>
                </a:moveTo>
                <a:lnTo>
                  <a:pt x="7327" y="0"/>
                </a:lnTo>
                <a:lnTo>
                  <a:pt x="0" y="4457"/>
                </a:lnTo>
                <a:lnTo>
                  <a:pt x="876" y="8369"/>
                </a:lnTo>
                <a:lnTo>
                  <a:pt x="6718" y="4787"/>
                </a:lnTo>
                <a:lnTo>
                  <a:pt x="6807" y="38176"/>
                </a:lnTo>
                <a:lnTo>
                  <a:pt x="11226" y="38176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823593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69"/>
                </a:lnTo>
                <a:lnTo>
                  <a:pt x="6705" y="4787"/>
                </a:lnTo>
                <a:lnTo>
                  <a:pt x="6807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846602" y="9664702"/>
            <a:ext cx="22796" cy="39497"/>
          </a:xfrm>
          <a:custGeom>
            <a:avLst/>
            <a:gdLst/>
            <a:ahLst/>
            <a:cxnLst/>
            <a:rect l="l" t="t" r="r" b="b"/>
            <a:pathLst>
              <a:path w="22796" h="39497">
                <a:moveTo>
                  <a:pt x="22796" y="32308"/>
                </a:moveTo>
                <a:lnTo>
                  <a:pt x="22796" y="7150"/>
                </a:lnTo>
                <a:lnTo>
                  <a:pt x="18783" y="0"/>
                </a:lnTo>
                <a:lnTo>
                  <a:pt x="4864" y="0"/>
                </a:lnTo>
                <a:lnTo>
                  <a:pt x="0" y="7035"/>
                </a:lnTo>
                <a:lnTo>
                  <a:pt x="76" y="32473"/>
                </a:lnTo>
                <a:lnTo>
                  <a:pt x="4546" y="39497"/>
                </a:lnTo>
                <a:lnTo>
                  <a:pt x="4546" y="9512"/>
                </a:lnTo>
                <a:lnTo>
                  <a:pt x="7442" y="3987"/>
                </a:lnTo>
                <a:lnTo>
                  <a:pt x="16129" y="3987"/>
                </a:lnTo>
                <a:lnTo>
                  <a:pt x="18249" y="10160"/>
                </a:lnTo>
                <a:lnTo>
                  <a:pt x="18249" y="29286"/>
                </a:lnTo>
                <a:lnTo>
                  <a:pt x="18567" y="39497"/>
                </a:lnTo>
                <a:lnTo>
                  <a:pt x="22796" y="32308"/>
                </a:lnTo>
                <a:close/>
              </a:path>
              <a:path w="22796" h="39497">
                <a:moveTo>
                  <a:pt x="18249" y="29286"/>
                </a:moveTo>
                <a:lnTo>
                  <a:pt x="16027" y="35483"/>
                </a:lnTo>
                <a:lnTo>
                  <a:pt x="7251" y="35483"/>
                </a:lnTo>
                <a:lnTo>
                  <a:pt x="4546" y="29832"/>
                </a:lnTo>
                <a:lnTo>
                  <a:pt x="4546" y="39497"/>
                </a:lnTo>
                <a:lnTo>
                  <a:pt x="18567" y="39497"/>
                </a:lnTo>
                <a:lnTo>
                  <a:pt x="18249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876675" y="9665355"/>
            <a:ext cx="11188" cy="38176"/>
          </a:xfrm>
          <a:custGeom>
            <a:avLst/>
            <a:gdLst/>
            <a:ahLst/>
            <a:cxnLst/>
            <a:rect l="l" t="t" r="r" b="b"/>
            <a:pathLst>
              <a:path w="11188" h="38176">
                <a:moveTo>
                  <a:pt x="11188" y="0"/>
                </a:moveTo>
                <a:lnTo>
                  <a:pt x="7315" y="0"/>
                </a:lnTo>
                <a:lnTo>
                  <a:pt x="0" y="4457"/>
                </a:lnTo>
                <a:lnTo>
                  <a:pt x="850" y="8369"/>
                </a:lnTo>
                <a:lnTo>
                  <a:pt x="6692" y="4787"/>
                </a:lnTo>
                <a:lnTo>
                  <a:pt x="6807" y="38176"/>
                </a:lnTo>
                <a:lnTo>
                  <a:pt x="11188" y="38176"/>
                </a:lnTo>
                <a:lnTo>
                  <a:pt x="111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899672" y="966470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50"/>
                </a:lnTo>
                <a:lnTo>
                  <a:pt x="18770" y="0"/>
                </a:lnTo>
                <a:lnTo>
                  <a:pt x="4876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97"/>
                </a:lnTo>
                <a:lnTo>
                  <a:pt x="4559" y="9512"/>
                </a:lnTo>
                <a:lnTo>
                  <a:pt x="7442" y="3987"/>
                </a:lnTo>
                <a:lnTo>
                  <a:pt x="16141" y="3987"/>
                </a:lnTo>
                <a:lnTo>
                  <a:pt x="18262" y="10160"/>
                </a:lnTo>
                <a:lnTo>
                  <a:pt x="18262" y="29286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62" y="29286"/>
                </a:moveTo>
                <a:lnTo>
                  <a:pt x="16040" y="35483"/>
                </a:lnTo>
                <a:lnTo>
                  <a:pt x="7239" y="35483"/>
                </a:lnTo>
                <a:lnTo>
                  <a:pt x="4559" y="29832"/>
                </a:lnTo>
                <a:lnTo>
                  <a:pt x="4559" y="39497"/>
                </a:lnTo>
                <a:lnTo>
                  <a:pt x="18580" y="39497"/>
                </a:lnTo>
                <a:lnTo>
                  <a:pt x="18262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929744" y="9665355"/>
            <a:ext cx="11201" cy="38176"/>
          </a:xfrm>
          <a:custGeom>
            <a:avLst/>
            <a:gdLst/>
            <a:ahLst/>
            <a:cxnLst/>
            <a:rect l="l" t="t" r="r" b="b"/>
            <a:pathLst>
              <a:path w="11201" h="38176">
                <a:moveTo>
                  <a:pt x="11201" y="0"/>
                </a:moveTo>
                <a:lnTo>
                  <a:pt x="7340" y="0"/>
                </a:lnTo>
                <a:lnTo>
                  <a:pt x="0" y="4457"/>
                </a:lnTo>
                <a:lnTo>
                  <a:pt x="850" y="8369"/>
                </a:lnTo>
                <a:lnTo>
                  <a:pt x="6705" y="4787"/>
                </a:lnTo>
                <a:lnTo>
                  <a:pt x="6807" y="38176"/>
                </a:lnTo>
                <a:lnTo>
                  <a:pt x="11201" y="38176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952753" y="9664702"/>
            <a:ext cx="22809" cy="39497"/>
          </a:xfrm>
          <a:custGeom>
            <a:avLst/>
            <a:gdLst/>
            <a:ahLst/>
            <a:cxnLst/>
            <a:rect l="l" t="t" r="r" b="b"/>
            <a:pathLst>
              <a:path w="22809" h="39497">
                <a:moveTo>
                  <a:pt x="22809" y="32308"/>
                </a:moveTo>
                <a:lnTo>
                  <a:pt x="22809" y="7150"/>
                </a:lnTo>
                <a:lnTo>
                  <a:pt x="18783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97"/>
                </a:lnTo>
                <a:lnTo>
                  <a:pt x="4559" y="9512"/>
                </a:lnTo>
                <a:lnTo>
                  <a:pt x="7467" y="3987"/>
                </a:lnTo>
                <a:lnTo>
                  <a:pt x="16129" y="3987"/>
                </a:lnTo>
                <a:lnTo>
                  <a:pt x="18275" y="10160"/>
                </a:lnTo>
                <a:lnTo>
                  <a:pt x="18275" y="29286"/>
                </a:lnTo>
                <a:lnTo>
                  <a:pt x="18580" y="39497"/>
                </a:lnTo>
                <a:lnTo>
                  <a:pt x="22809" y="32308"/>
                </a:lnTo>
                <a:close/>
              </a:path>
              <a:path w="22809" h="39497">
                <a:moveTo>
                  <a:pt x="18275" y="29286"/>
                </a:moveTo>
                <a:lnTo>
                  <a:pt x="16027" y="35483"/>
                </a:lnTo>
                <a:lnTo>
                  <a:pt x="7239" y="35483"/>
                </a:lnTo>
                <a:lnTo>
                  <a:pt x="4559" y="29832"/>
                </a:lnTo>
                <a:lnTo>
                  <a:pt x="4559" y="39497"/>
                </a:lnTo>
                <a:lnTo>
                  <a:pt x="18580" y="39497"/>
                </a:lnTo>
                <a:lnTo>
                  <a:pt x="18275" y="2928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982814" y="9665355"/>
            <a:ext cx="11214" cy="38176"/>
          </a:xfrm>
          <a:custGeom>
            <a:avLst/>
            <a:gdLst/>
            <a:ahLst/>
            <a:cxnLst/>
            <a:rect l="l" t="t" r="r" b="b"/>
            <a:pathLst>
              <a:path w="11214" h="38176">
                <a:moveTo>
                  <a:pt x="11214" y="0"/>
                </a:moveTo>
                <a:lnTo>
                  <a:pt x="7340" y="0"/>
                </a:lnTo>
                <a:lnTo>
                  <a:pt x="0" y="4457"/>
                </a:lnTo>
                <a:lnTo>
                  <a:pt x="863" y="8369"/>
                </a:lnTo>
                <a:lnTo>
                  <a:pt x="6718" y="4787"/>
                </a:lnTo>
                <a:lnTo>
                  <a:pt x="6819" y="38176"/>
                </a:lnTo>
                <a:lnTo>
                  <a:pt x="11214" y="38176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988372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70" y="0"/>
                </a:lnTo>
                <a:lnTo>
                  <a:pt x="6101" y="0"/>
                </a:lnTo>
                <a:lnTo>
                  <a:pt x="6101" y="6576"/>
                </a:lnTo>
                <a:lnTo>
                  <a:pt x="7467" y="3975"/>
                </a:lnTo>
                <a:lnTo>
                  <a:pt x="16141" y="3975"/>
                </a:lnTo>
                <a:lnTo>
                  <a:pt x="18262" y="10134"/>
                </a:lnTo>
                <a:lnTo>
                  <a:pt x="18262" y="29273"/>
                </a:lnTo>
                <a:lnTo>
                  <a:pt x="18580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62" y="29273"/>
                </a:moveTo>
                <a:lnTo>
                  <a:pt x="16040" y="35458"/>
                </a:lnTo>
                <a:lnTo>
                  <a:pt x="7251" y="35458"/>
                </a:lnTo>
                <a:lnTo>
                  <a:pt x="6101" y="33048"/>
                </a:lnTo>
                <a:lnTo>
                  <a:pt x="6101" y="39458"/>
                </a:lnTo>
                <a:lnTo>
                  <a:pt x="18580" y="39458"/>
                </a:lnTo>
                <a:lnTo>
                  <a:pt x="18262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018432" y="9573254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5" y="0"/>
                </a:lnTo>
                <a:lnTo>
                  <a:pt x="0" y="4445"/>
                </a:lnTo>
                <a:lnTo>
                  <a:pt x="876" y="8407"/>
                </a:lnTo>
                <a:lnTo>
                  <a:pt x="6730" y="4826"/>
                </a:lnTo>
                <a:lnTo>
                  <a:pt x="6832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041454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83" y="0"/>
                </a:lnTo>
                <a:lnTo>
                  <a:pt x="4876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58"/>
                </a:lnTo>
                <a:lnTo>
                  <a:pt x="4559" y="9512"/>
                </a:lnTo>
                <a:lnTo>
                  <a:pt x="7467" y="3975"/>
                </a:lnTo>
                <a:lnTo>
                  <a:pt x="16141" y="3975"/>
                </a:lnTo>
                <a:lnTo>
                  <a:pt x="18275" y="10134"/>
                </a:lnTo>
                <a:lnTo>
                  <a:pt x="18275" y="29273"/>
                </a:lnTo>
                <a:lnTo>
                  <a:pt x="18580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75" y="29273"/>
                </a:moveTo>
                <a:lnTo>
                  <a:pt x="16040" y="35458"/>
                </a:lnTo>
                <a:lnTo>
                  <a:pt x="7264" y="35458"/>
                </a:lnTo>
                <a:lnTo>
                  <a:pt x="4559" y="29819"/>
                </a:lnTo>
                <a:lnTo>
                  <a:pt x="4559" y="39458"/>
                </a:lnTo>
                <a:lnTo>
                  <a:pt x="18580" y="39458"/>
                </a:lnTo>
                <a:lnTo>
                  <a:pt x="18275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068020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29" y="3975"/>
                </a:lnTo>
                <a:lnTo>
                  <a:pt x="16116" y="3975"/>
                </a:lnTo>
                <a:lnTo>
                  <a:pt x="18224" y="10134"/>
                </a:lnTo>
                <a:lnTo>
                  <a:pt x="18224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24" y="29273"/>
                </a:moveTo>
                <a:lnTo>
                  <a:pt x="16014" y="35458"/>
                </a:lnTo>
                <a:lnTo>
                  <a:pt x="7213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24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094549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70" y="0"/>
                </a:lnTo>
                <a:lnTo>
                  <a:pt x="4838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54" y="3975"/>
                </a:lnTo>
                <a:lnTo>
                  <a:pt x="16129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67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49" y="29273"/>
                </a:moveTo>
                <a:lnTo>
                  <a:pt x="16027" y="35458"/>
                </a:lnTo>
                <a:lnTo>
                  <a:pt x="7239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124596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27" y="0"/>
                </a:lnTo>
                <a:lnTo>
                  <a:pt x="0" y="4445"/>
                </a:lnTo>
                <a:lnTo>
                  <a:pt x="863" y="8407"/>
                </a:lnTo>
                <a:lnTo>
                  <a:pt x="6705" y="4826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47618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54" y="3975"/>
                </a:lnTo>
                <a:lnTo>
                  <a:pt x="16129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67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49" y="29273"/>
                </a:moveTo>
                <a:lnTo>
                  <a:pt x="16027" y="35458"/>
                </a:lnTo>
                <a:lnTo>
                  <a:pt x="7251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174172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29" y="3975"/>
                </a:lnTo>
                <a:lnTo>
                  <a:pt x="16128" y="3975"/>
                </a:lnTo>
                <a:lnTo>
                  <a:pt x="18237" y="10134"/>
                </a:lnTo>
                <a:lnTo>
                  <a:pt x="18237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37" y="29273"/>
                </a:moveTo>
                <a:lnTo>
                  <a:pt x="16001" y="35458"/>
                </a:lnTo>
                <a:lnTo>
                  <a:pt x="7226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37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200701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62" y="10134"/>
                </a:lnTo>
                <a:lnTo>
                  <a:pt x="18262" y="29273"/>
                </a:lnTo>
                <a:lnTo>
                  <a:pt x="18567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62" y="29273"/>
                </a:moveTo>
                <a:lnTo>
                  <a:pt x="16040" y="35458"/>
                </a:lnTo>
                <a:lnTo>
                  <a:pt x="7238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67" y="39458"/>
                </a:lnTo>
                <a:lnTo>
                  <a:pt x="18262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227241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70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49" y="29273"/>
                </a:moveTo>
                <a:lnTo>
                  <a:pt x="16014" y="35458"/>
                </a:lnTo>
                <a:lnTo>
                  <a:pt x="7238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257301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407"/>
                </a:lnTo>
                <a:lnTo>
                  <a:pt x="6705" y="4826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280323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63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16" y="3975"/>
                </a:lnTo>
                <a:lnTo>
                  <a:pt x="16116" y="3975"/>
                </a:lnTo>
                <a:lnTo>
                  <a:pt x="18237" y="10134"/>
                </a:lnTo>
                <a:lnTo>
                  <a:pt x="18237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37" y="29273"/>
                </a:moveTo>
                <a:lnTo>
                  <a:pt x="16014" y="35458"/>
                </a:lnTo>
                <a:lnTo>
                  <a:pt x="7226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37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310370" y="9573254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45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333406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16" y="3975"/>
                </a:lnTo>
                <a:lnTo>
                  <a:pt x="16128" y="3975"/>
                </a:lnTo>
                <a:lnTo>
                  <a:pt x="18224" y="10134"/>
                </a:lnTo>
                <a:lnTo>
                  <a:pt x="18224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24" y="29273"/>
                </a:moveTo>
                <a:lnTo>
                  <a:pt x="16001" y="35458"/>
                </a:lnTo>
                <a:lnTo>
                  <a:pt x="7213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24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363452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407"/>
                </a:lnTo>
                <a:lnTo>
                  <a:pt x="6718" y="4826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386462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67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49" y="29273"/>
                </a:moveTo>
                <a:lnTo>
                  <a:pt x="16027" y="35458"/>
                </a:lnTo>
                <a:lnTo>
                  <a:pt x="7239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416522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89" y="8407"/>
                </a:lnTo>
                <a:lnTo>
                  <a:pt x="6718" y="4826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439545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54" y="3975"/>
                </a:lnTo>
                <a:lnTo>
                  <a:pt x="16141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67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49" y="29273"/>
                </a:moveTo>
                <a:lnTo>
                  <a:pt x="16027" y="35458"/>
                </a:lnTo>
                <a:lnTo>
                  <a:pt x="7239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469604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492627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25" y="0"/>
                </a:lnTo>
                <a:lnTo>
                  <a:pt x="0" y="7035"/>
                </a:lnTo>
                <a:lnTo>
                  <a:pt x="76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42" y="3975"/>
                </a:lnTo>
                <a:lnTo>
                  <a:pt x="16116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49" y="29273"/>
                </a:moveTo>
                <a:lnTo>
                  <a:pt x="16014" y="35458"/>
                </a:lnTo>
                <a:lnTo>
                  <a:pt x="7238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522686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407"/>
                </a:lnTo>
                <a:lnTo>
                  <a:pt x="6718" y="4826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545709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45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42" y="3975"/>
                </a:lnTo>
                <a:lnTo>
                  <a:pt x="16128" y="3975"/>
                </a:lnTo>
                <a:lnTo>
                  <a:pt x="18237" y="10134"/>
                </a:lnTo>
                <a:lnTo>
                  <a:pt x="18237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37" y="29273"/>
                </a:moveTo>
                <a:lnTo>
                  <a:pt x="16014" y="35458"/>
                </a:lnTo>
                <a:lnTo>
                  <a:pt x="7226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37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575769" y="9573254"/>
            <a:ext cx="11201" cy="38188"/>
          </a:xfrm>
          <a:custGeom>
            <a:avLst/>
            <a:gdLst/>
            <a:ahLst/>
            <a:cxnLst/>
            <a:rect l="l" t="t" r="r" b="b"/>
            <a:pathLst>
              <a:path w="11201" h="38188">
                <a:moveTo>
                  <a:pt x="11201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407"/>
                </a:lnTo>
                <a:lnTo>
                  <a:pt x="6692" y="4826"/>
                </a:lnTo>
                <a:lnTo>
                  <a:pt x="6794" y="38188"/>
                </a:lnTo>
                <a:lnTo>
                  <a:pt x="11201" y="38188"/>
                </a:lnTo>
                <a:lnTo>
                  <a:pt x="112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598766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88" y="32473"/>
                </a:lnTo>
                <a:lnTo>
                  <a:pt x="4559" y="39458"/>
                </a:lnTo>
                <a:lnTo>
                  <a:pt x="4559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80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49" y="29273"/>
                </a:moveTo>
                <a:lnTo>
                  <a:pt x="16040" y="35458"/>
                </a:lnTo>
                <a:lnTo>
                  <a:pt x="7238" y="35458"/>
                </a:lnTo>
                <a:lnTo>
                  <a:pt x="4559" y="29819"/>
                </a:lnTo>
                <a:lnTo>
                  <a:pt x="4559" y="39458"/>
                </a:lnTo>
                <a:lnTo>
                  <a:pt x="18580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628825" y="9573254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407"/>
                </a:lnTo>
                <a:lnTo>
                  <a:pt x="6718" y="4826"/>
                </a:lnTo>
                <a:lnTo>
                  <a:pt x="6819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651848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70" y="0"/>
                </a:lnTo>
                <a:lnTo>
                  <a:pt x="4864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58"/>
                </a:lnTo>
                <a:lnTo>
                  <a:pt x="4559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80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49" y="29273"/>
                </a:moveTo>
                <a:lnTo>
                  <a:pt x="16027" y="35458"/>
                </a:lnTo>
                <a:lnTo>
                  <a:pt x="7239" y="35458"/>
                </a:lnTo>
                <a:lnTo>
                  <a:pt x="4559" y="29819"/>
                </a:lnTo>
                <a:lnTo>
                  <a:pt x="4559" y="39458"/>
                </a:lnTo>
                <a:lnTo>
                  <a:pt x="18580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681920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27" y="0"/>
                </a:lnTo>
                <a:lnTo>
                  <a:pt x="0" y="4445"/>
                </a:lnTo>
                <a:lnTo>
                  <a:pt x="876" y="8407"/>
                </a:lnTo>
                <a:lnTo>
                  <a:pt x="6705" y="4826"/>
                </a:lnTo>
                <a:lnTo>
                  <a:pt x="6807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704943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57" y="0"/>
                </a:lnTo>
                <a:lnTo>
                  <a:pt x="4838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37" y="10134"/>
                </a:lnTo>
                <a:lnTo>
                  <a:pt x="18237" y="29273"/>
                </a:lnTo>
                <a:lnTo>
                  <a:pt x="18567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37" y="29273"/>
                </a:moveTo>
                <a:lnTo>
                  <a:pt x="16014" y="35458"/>
                </a:lnTo>
                <a:lnTo>
                  <a:pt x="7226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37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734990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40" y="0"/>
                </a:lnTo>
                <a:lnTo>
                  <a:pt x="0" y="4445"/>
                </a:lnTo>
                <a:lnTo>
                  <a:pt x="863" y="8407"/>
                </a:lnTo>
                <a:lnTo>
                  <a:pt x="6718" y="4826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758012" y="9572614"/>
            <a:ext cx="22783" cy="39458"/>
          </a:xfrm>
          <a:custGeom>
            <a:avLst/>
            <a:gdLst/>
            <a:ahLst/>
            <a:cxnLst/>
            <a:rect l="l" t="t" r="r" b="b"/>
            <a:pathLst>
              <a:path w="22783" h="39458">
                <a:moveTo>
                  <a:pt x="22783" y="32296"/>
                </a:moveTo>
                <a:lnTo>
                  <a:pt x="22783" y="7124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33" y="39458"/>
                </a:lnTo>
                <a:lnTo>
                  <a:pt x="4533" y="9512"/>
                </a:lnTo>
                <a:lnTo>
                  <a:pt x="7429" y="3975"/>
                </a:lnTo>
                <a:lnTo>
                  <a:pt x="16116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54" y="39458"/>
                </a:lnTo>
                <a:lnTo>
                  <a:pt x="22783" y="32296"/>
                </a:lnTo>
                <a:close/>
              </a:path>
              <a:path w="22783" h="39458">
                <a:moveTo>
                  <a:pt x="18249" y="29273"/>
                </a:moveTo>
                <a:lnTo>
                  <a:pt x="16014" y="35458"/>
                </a:lnTo>
                <a:lnTo>
                  <a:pt x="7238" y="35458"/>
                </a:lnTo>
                <a:lnTo>
                  <a:pt x="4533" y="29819"/>
                </a:lnTo>
                <a:lnTo>
                  <a:pt x="4533" y="39458"/>
                </a:lnTo>
                <a:lnTo>
                  <a:pt x="18554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788059" y="9573254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53" y="0"/>
                </a:lnTo>
                <a:lnTo>
                  <a:pt x="0" y="4445"/>
                </a:lnTo>
                <a:lnTo>
                  <a:pt x="876" y="8407"/>
                </a:lnTo>
                <a:lnTo>
                  <a:pt x="6731" y="4826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811082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57" y="0"/>
                </a:lnTo>
                <a:lnTo>
                  <a:pt x="4864" y="0"/>
                </a:lnTo>
                <a:lnTo>
                  <a:pt x="0" y="7035"/>
                </a:lnTo>
                <a:lnTo>
                  <a:pt x="101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62" y="10134"/>
                </a:lnTo>
                <a:lnTo>
                  <a:pt x="18262" y="29273"/>
                </a:lnTo>
                <a:lnTo>
                  <a:pt x="18580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62" y="29273"/>
                </a:moveTo>
                <a:lnTo>
                  <a:pt x="16027" y="35458"/>
                </a:lnTo>
                <a:lnTo>
                  <a:pt x="7239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80" y="39458"/>
                </a:lnTo>
                <a:lnTo>
                  <a:pt x="18262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841129" y="9573254"/>
            <a:ext cx="11239" cy="38188"/>
          </a:xfrm>
          <a:custGeom>
            <a:avLst/>
            <a:gdLst/>
            <a:ahLst/>
            <a:cxnLst/>
            <a:rect l="l" t="t" r="r" b="b"/>
            <a:pathLst>
              <a:path w="11239" h="38188">
                <a:moveTo>
                  <a:pt x="11239" y="0"/>
                </a:moveTo>
                <a:lnTo>
                  <a:pt x="7366" y="0"/>
                </a:lnTo>
                <a:lnTo>
                  <a:pt x="0" y="4445"/>
                </a:lnTo>
                <a:lnTo>
                  <a:pt x="889" y="8407"/>
                </a:lnTo>
                <a:lnTo>
                  <a:pt x="6743" y="4826"/>
                </a:lnTo>
                <a:lnTo>
                  <a:pt x="6832" y="38188"/>
                </a:lnTo>
                <a:lnTo>
                  <a:pt x="11239" y="38188"/>
                </a:lnTo>
                <a:lnTo>
                  <a:pt x="1123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64164" y="9572614"/>
            <a:ext cx="22771" cy="39458"/>
          </a:xfrm>
          <a:custGeom>
            <a:avLst/>
            <a:gdLst/>
            <a:ahLst/>
            <a:cxnLst/>
            <a:rect l="l" t="t" r="r" b="b"/>
            <a:pathLst>
              <a:path w="22771" h="39458">
                <a:moveTo>
                  <a:pt x="22771" y="32296"/>
                </a:moveTo>
                <a:lnTo>
                  <a:pt x="22771" y="7124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21" y="39458"/>
                </a:lnTo>
                <a:lnTo>
                  <a:pt x="4521" y="9512"/>
                </a:lnTo>
                <a:lnTo>
                  <a:pt x="7429" y="3975"/>
                </a:lnTo>
                <a:lnTo>
                  <a:pt x="16128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54" y="39458"/>
                </a:lnTo>
                <a:lnTo>
                  <a:pt x="22771" y="32296"/>
                </a:lnTo>
                <a:close/>
              </a:path>
              <a:path w="22771" h="39458">
                <a:moveTo>
                  <a:pt x="18249" y="29273"/>
                </a:moveTo>
                <a:lnTo>
                  <a:pt x="16027" y="35458"/>
                </a:lnTo>
                <a:lnTo>
                  <a:pt x="7226" y="35458"/>
                </a:lnTo>
                <a:lnTo>
                  <a:pt x="4521" y="29819"/>
                </a:lnTo>
                <a:lnTo>
                  <a:pt x="4521" y="39458"/>
                </a:lnTo>
                <a:lnTo>
                  <a:pt x="18554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894224" y="9573254"/>
            <a:ext cx="11214" cy="38188"/>
          </a:xfrm>
          <a:custGeom>
            <a:avLst/>
            <a:gdLst/>
            <a:ahLst/>
            <a:cxnLst/>
            <a:rect l="l" t="t" r="r" b="b"/>
            <a:pathLst>
              <a:path w="11214" h="38188">
                <a:moveTo>
                  <a:pt x="11214" y="0"/>
                </a:moveTo>
                <a:lnTo>
                  <a:pt x="7353" y="0"/>
                </a:lnTo>
                <a:lnTo>
                  <a:pt x="0" y="4445"/>
                </a:lnTo>
                <a:lnTo>
                  <a:pt x="863" y="8407"/>
                </a:lnTo>
                <a:lnTo>
                  <a:pt x="6705" y="4826"/>
                </a:lnTo>
                <a:lnTo>
                  <a:pt x="6819" y="38188"/>
                </a:lnTo>
                <a:lnTo>
                  <a:pt x="11214" y="38188"/>
                </a:lnTo>
                <a:lnTo>
                  <a:pt x="1121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917233" y="9572614"/>
            <a:ext cx="22809" cy="39458"/>
          </a:xfrm>
          <a:custGeom>
            <a:avLst/>
            <a:gdLst/>
            <a:ahLst/>
            <a:cxnLst/>
            <a:rect l="l" t="t" r="r" b="b"/>
            <a:pathLst>
              <a:path w="22809" h="39458">
                <a:moveTo>
                  <a:pt x="22809" y="32296"/>
                </a:moveTo>
                <a:lnTo>
                  <a:pt x="22809" y="7124"/>
                </a:lnTo>
                <a:lnTo>
                  <a:pt x="18770" y="0"/>
                </a:lnTo>
                <a:lnTo>
                  <a:pt x="4851" y="0"/>
                </a:lnTo>
                <a:lnTo>
                  <a:pt x="0" y="7035"/>
                </a:lnTo>
                <a:lnTo>
                  <a:pt x="114" y="32473"/>
                </a:lnTo>
                <a:lnTo>
                  <a:pt x="4559" y="39458"/>
                </a:lnTo>
                <a:lnTo>
                  <a:pt x="4559" y="9512"/>
                </a:lnTo>
                <a:lnTo>
                  <a:pt x="7442" y="3975"/>
                </a:lnTo>
                <a:lnTo>
                  <a:pt x="16141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80" y="39458"/>
                </a:lnTo>
                <a:lnTo>
                  <a:pt x="22809" y="32296"/>
                </a:lnTo>
                <a:close/>
              </a:path>
              <a:path w="22809" h="39458">
                <a:moveTo>
                  <a:pt x="18249" y="29273"/>
                </a:moveTo>
                <a:lnTo>
                  <a:pt x="16040" y="35458"/>
                </a:lnTo>
                <a:lnTo>
                  <a:pt x="7239" y="35458"/>
                </a:lnTo>
                <a:lnTo>
                  <a:pt x="4559" y="29819"/>
                </a:lnTo>
                <a:lnTo>
                  <a:pt x="4559" y="39458"/>
                </a:lnTo>
                <a:lnTo>
                  <a:pt x="18580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947293" y="9573254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11226" y="0"/>
                </a:moveTo>
                <a:lnTo>
                  <a:pt x="7340" y="0"/>
                </a:lnTo>
                <a:lnTo>
                  <a:pt x="0" y="4445"/>
                </a:lnTo>
                <a:lnTo>
                  <a:pt x="876" y="8407"/>
                </a:lnTo>
                <a:lnTo>
                  <a:pt x="6718" y="4826"/>
                </a:lnTo>
                <a:lnTo>
                  <a:pt x="6832" y="38188"/>
                </a:lnTo>
                <a:lnTo>
                  <a:pt x="11226" y="38188"/>
                </a:lnTo>
                <a:lnTo>
                  <a:pt x="11226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970316" y="9572614"/>
            <a:ext cx="22796" cy="39458"/>
          </a:xfrm>
          <a:custGeom>
            <a:avLst/>
            <a:gdLst/>
            <a:ahLst/>
            <a:cxnLst/>
            <a:rect l="l" t="t" r="r" b="b"/>
            <a:pathLst>
              <a:path w="22796" h="39458">
                <a:moveTo>
                  <a:pt x="22796" y="32296"/>
                </a:moveTo>
                <a:lnTo>
                  <a:pt x="22796" y="7124"/>
                </a:lnTo>
                <a:lnTo>
                  <a:pt x="18757" y="0"/>
                </a:lnTo>
                <a:lnTo>
                  <a:pt x="4851" y="0"/>
                </a:lnTo>
                <a:lnTo>
                  <a:pt x="0" y="7035"/>
                </a:lnTo>
                <a:lnTo>
                  <a:pt x="88" y="32473"/>
                </a:lnTo>
                <a:lnTo>
                  <a:pt x="4546" y="39458"/>
                </a:lnTo>
                <a:lnTo>
                  <a:pt x="4546" y="9512"/>
                </a:lnTo>
                <a:lnTo>
                  <a:pt x="7442" y="3975"/>
                </a:lnTo>
                <a:lnTo>
                  <a:pt x="16129" y="3975"/>
                </a:lnTo>
                <a:lnTo>
                  <a:pt x="18249" y="10134"/>
                </a:lnTo>
                <a:lnTo>
                  <a:pt x="18249" y="29273"/>
                </a:lnTo>
                <a:lnTo>
                  <a:pt x="18567" y="39458"/>
                </a:lnTo>
                <a:lnTo>
                  <a:pt x="22796" y="32296"/>
                </a:lnTo>
                <a:close/>
              </a:path>
              <a:path w="22796" h="39458">
                <a:moveTo>
                  <a:pt x="18249" y="29273"/>
                </a:moveTo>
                <a:lnTo>
                  <a:pt x="16014" y="35458"/>
                </a:lnTo>
                <a:lnTo>
                  <a:pt x="7239" y="35458"/>
                </a:lnTo>
                <a:lnTo>
                  <a:pt x="4546" y="29819"/>
                </a:lnTo>
                <a:lnTo>
                  <a:pt x="4546" y="39458"/>
                </a:lnTo>
                <a:lnTo>
                  <a:pt x="18567" y="39458"/>
                </a:lnTo>
                <a:lnTo>
                  <a:pt x="18249" y="2927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000375" y="9573254"/>
            <a:ext cx="11226" cy="38188"/>
          </a:xfrm>
          <a:custGeom>
            <a:avLst/>
            <a:gdLst/>
            <a:ahLst/>
            <a:cxnLst/>
            <a:rect l="l" t="t" r="r" b="b"/>
            <a:pathLst>
              <a:path w="11226" h="38188">
                <a:moveTo>
                  <a:pt x="4039" y="6464"/>
                </a:moveTo>
                <a:lnTo>
                  <a:pt x="4039" y="1998"/>
                </a:lnTo>
                <a:lnTo>
                  <a:pt x="0" y="4445"/>
                </a:lnTo>
                <a:lnTo>
                  <a:pt x="863" y="8407"/>
                </a:lnTo>
                <a:lnTo>
                  <a:pt x="4039" y="646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6690586" y="527251"/>
            <a:ext cx="6172" cy="1371"/>
          </a:xfrm>
          <a:custGeom>
            <a:avLst/>
            <a:gdLst/>
            <a:ahLst/>
            <a:cxnLst/>
            <a:rect l="l" t="t" r="r" b="b"/>
            <a:pathLst>
              <a:path w="6172" h="1371">
                <a:moveTo>
                  <a:pt x="6172" y="0"/>
                </a:moveTo>
                <a:lnTo>
                  <a:pt x="0" y="1371"/>
                </a:lnTo>
                <a:lnTo>
                  <a:pt x="6172" y="0"/>
                </a:lnTo>
                <a:close/>
              </a:path>
            </a:pathLst>
          </a:custGeom>
          <a:solidFill>
            <a:srgbClr val="EE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85735" y="525635"/>
            <a:ext cx="18211" cy="4089"/>
          </a:xfrm>
          <a:custGeom>
            <a:avLst/>
            <a:gdLst/>
            <a:ahLst/>
            <a:cxnLst/>
            <a:rect l="l" t="t" r="r" b="b"/>
            <a:pathLst>
              <a:path w="18211" h="4089">
                <a:moveTo>
                  <a:pt x="18199" y="0"/>
                </a:moveTo>
                <a:lnTo>
                  <a:pt x="13296" y="1104"/>
                </a:lnTo>
                <a:lnTo>
                  <a:pt x="18211" y="0"/>
                </a:lnTo>
                <a:close/>
              </a:path>
              <a:path w="18211" h="4089">
                <a:moveTo>
                  <a:pt x="4851" y="2984"/>
                </a:moveTo>
                <a:lnTo>
                  <a:pt x="0" y="4089"/>
                </a:lnTo>
                <a:lnTo>
                  <a:pt x="4889" y="2984"/>
                </a:lnTo>
                <a:close/>
              </a:path>
            </a:pathLst>
          </a:custGeom>
          <a:solidFill>
            <a:srgbClr val="EE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6682611" y="524924"/>
            <a:ext cx="24460" cy="5511"/>
          </a:xfrm>
          <a:custGeom>
            <a:avLst/>
            <a:gdLst/>
            <a:ahLst/>
            <a:cxnLst/>
            <a:rect l="l" t="t" r="r" b="b"/>
            <a:pathLst>
              <a:path w="24460" h="5511">
                <a:moveTo>
                  <a:pt x="2781" y="4876"/>
                </a:moveTo>
                <a:lnTo>
                  <a:pt x="12" y="5486"/>
                </a:lnTo>
                <a:lnTo>
                  <a:pt x="2781" y="4876"/>
                </a:lnTo>
                <a:close/>
              </a:path>
              <a:path w="24460" h="5511">
                <a:moveTo>
                  <a:pt x="24460" y="0"/>
                </a:moveTo>
                <a:lnTo>
                  <a:pt x="21323" y="711"/>
                </a:lnTo>
                <a:lnTo>
                  <a:pt x="24460" y="0"/>
                </a:lnTo>
                <a:close/>
              </a:path>
            </a:pathLst>
          </a:custGeom>
          <a:solidFill>
            <a:srgbClr val="EE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680060" y="524355"/>
            <a:ext cx="29616" cy="6654"/>
          </a:xfrm>
          <a:custGeom>
            <a:avLst/>
            <a:gdLst/>
            <a:ahLst/>
            <a:cxnLst/>
            <a:rect l="l" t="t" r="r" b="b"/>
            <a:pathLst>
              <a:path w="29616" h="6654">
                <a:moveTo>
                  <a:pt x="2565" y="6057"/>
                </a:moveTo>
                <a:lnTo>
                  <a:pt x="0" y="6654"/>
                </a:lnTo>
                <a:lnTo>
                  <a:pt x="2552" y="6083"/>
                </a:lnTo>
                <a:close/>
              </a:path>
              <a:path w="29616" h="6654">
                <a:moveTo>
                  <a:pt x="29616" y="0"/>
                </a:moveTo>
                <a:lnTo>
                  <a:pt x="27012" y="571"/>
                </a:lnTo>
                <a:lnTo>
                  <a:pt x="29616" y="0"/>
                </a:lnTo>
                <a:close/>
              </a:path>
            </a:pathLst>
          </a:custGeom>
          <a:solidFill>
            <a:srgbClr val="ED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6677812" y="523834"/>
            <a:ext cx="34099" cy="7683"/>
          </a:xfrm>
          <a:custGeom>
            <a:avLst/>
            <a:gdLst/>
            <a:ahLst/>
            <a:cxnLst/>
            <a:rect l="l" t="t" r="r" b="b"/>
            <a:pathLst>
              <a:path w="34099" h="7683">
                <a:moveTo>
                  <a:pt x="31826" y="520"/>
                </a:moveTo>
                <a:lnTo>
                  <a:pt x="34099" y="25"/>
                </a:lnTo>
                <a:lnTo>
                  <a:pt x="31826" y="520"/>
                </a:lnTo>
                <a:close/>
              </a:path>
              <a:path w="34099" h="7683">
                <a:moveTo>
                  <a:pt x="0" y="7658"/>
                </a:moveTo>
                <a:lnTo>
                  <a:pt x="2247" y="7175"/>
                </a:lnTo>
                <a:lnTo>
                  <a:pt x="0" y="7658"/>
                </a:lnTo>
                <a:close/>
              </a:path>
            </a:pathLst>
          </a:custGeom>
          <a:solidFill>
            <a:srgbClr val="ED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6675760" y="523394"/>
            <a:ext cx="38201" cy="8597"/>
          </a:xfrm>
          <a:custGeom>
            <a:avLst/>
            <a:gdLst/>
            <a:ahLst/>
            <a:cxnLst/>
            <a:rect l="l" t="t" r="r" b="b"/>
            <a:pathLst>
              <a:path w="38201" h="8597">
                <a:moveTo>
                  <a:pt x="38176" y="0"/>
                </a:moveTo>
                <a:lnTo>
                  <a:pt x="36131" y="444"/>
                </a:lnTo>
                <a:lnTo>
                  <a:pt x="38201" y="0"/>
                </a:lnTo>
                <a:close/>
              </a:path>
              <a:path w="38201" h="8597">
                <a:moveTo>
                  <a:pt x="406" y="8509"/>
                </a:moveTo>
                <a:lnTo>
                  <a:pt x="2057" y="8128"/>
                </a:lnTo>
                <a:lnTo>
                  <a:pt x="406" y="8509"/>
                </a:lnTo>
                <a:close/>
              </a:path>
              <a:path w="38201" h="8597">
                <a:moveTo>
                  <a:pt x="0" y="8597"/>
                </a:moveTo>
                <a:lnTo>
                  <a:pt x="406" y="8509"/>
                </a:lnTo>
                <a:lnTo>
                  <a:pt x="0" y="8597"/>
                </a:lnTo>
                <a:close/>
              </a:path>
            </a:pathLst>
          </a:custGeom>
          <a:solidFill>
            <a:srgbClr val="ED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673872" y="522983"/>
            <a:ext cx="41973" cy="9423"/>
          </a:xfrm>
          <a:custGeom>
            <a:avLst/>
            <a:gdLst/>
            <a:ahLst/>
            <a:cxnLst/>
            <a:rect l="l" t="t" r="r" b="b"/>
            <a:pathLst>
              <a:path w="41973" h="9423">
                <a:moveTo>
                  <a:pt x="41960" y="0"/>
                </a:moveTo>
                <a:lnTo>
                  <a:pt x="40068" y="406"/>
                </a:lnTo>
                <a:lnTo>
                  <a:pt x="41973" y="0"/>
                </a:lnTo>
                <a:close/>
              </a:path>
              <a:path w="41973" h="9423">
                <a:moveTo>
                  <a:pt x="1892" y="9004"/>
                </a:moveTo>
                <a:lnTo>
                  <a:pt x="0" y="9423"/>
                </a:lnTo>
                <a:lnTo>
                  <a:pt x="1904" y="9004"/>
                </a:lnTo>
                <a:close/>
              </a:path>
            </a:pathLst>
          </a:custGeom>
          <a:solidFill>
            <a:srgbClr val="ED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6672094" y="522564"/>
            <a:ext cx="45542" cy="10236"/>
          </a:xfrm>
          <a:custGeom>
            <a:avLst/>
            <a:gdLst/>
            <a:ahLst/>
            <a:cxnLst/>
            <a:rect l="l" t="t" r="r" b="b"/>
            <a:pathLst>
              <a:path w="45542" h="10236">
                <a:moveTo>
                  <a:pt x="43738" y="419"/>
                </a:moveTo>
                <a:lnTo>
                  <a:pt x="45542" y="0"/>
                </a:lnTo>
                <a:lnTo>
                  <a:pt x="43738" y="419"/>
                </a:lnTo>
                <a:close/>
              </a:path>
              <a:path w="45542" h="10236">
                <a:moveTo>
                  <a:pt x="0" y="10236"/>
                </a:moveTo>
                <a:lnTo>
                  <a:pt x="1777" y="9842"/>
                </a:lnTo>
                <a:lnTo>
                  <a:pt x="0" y="10236"/>
                </a:lnTo>
                <a:close/>
              </a:path>
            </a:pathLst>
          </a:custGeom>
          <a:solidFill>
            <a:srgbClr val="EC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6670400" y="522194"/>
            <a:ext cx="48920" cy="10985"/>
          </a:xfrm>
          <a:custGeom>
            <a:avLst/>
            <a:gdLst/>
            <a:ahLst/>
            <a:cxnLst/>
            <a:rect l="l" t="t" r="r" b="b"/>
            <a:pathLst>
              <a:path w="48920" h="10985">
                <a:moveTo>
                  <a:pt x="48907" y="0"/>
                </a:moveTo>
                <a:lnTo>
                  <a:pt x="47243" y="368"/>
                </a:lnTo>
                <a:lnTo>
                  <a:pt x="48920" y="0"/>
                </a:lnTo>
                <a:close/>
              </a:path>
              <a:path w="48920" h="10985">
                <a:moveTo>
                  <a:pt x="1689" y="10604"/>
                </a:moveTo>
                <a:lnTo>
                  <a:pt x="0" y="10985"/>
                </a:lnTo>
                <a:lnTo>
                  <a:pt x="1714" y="10604"/>
                </a:lnTo>
                <a:close/>
              </a:path>
            </a:pathLst>
          </a:custGeom>
          <a:solidFill>
            <a:srgbClr val="EC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6668771" y="521806"/>
            <a:ext cx="52196" cy="11747"/>
          </a:xfrm>
          <a:custGeom>
            <a:avLst/>
            <a:gdLst/>
            <a:ahLst/>
            <a:cxnLst/>
            <a:rect l="l" t="t" r="r" b="b"/>
            <a:pathLst>
              <a:path w="52197" h="11747">
                <a:moveTo>
                  <a:pt x="52171" y="0"/>
                </a:moveTo>
                <a:lnTo>
                  <a:pt x="50533" y="393"/>
                </a:lnTo>
                <a:lnTo>
                  <a:pt x="52196" y="0"/>
                </a:lnTo>
                <a:close/>
              </a:path>
              <a:path w="52197" h="11747">
                <a:moveTo>
                  <a:pt x="0" y="11747"/>
                </a:moveTo>
                <a:lnTo>
                  <a:pt x="1625" y="11379"/>
                </a:lnTo>
              </a:path>
            </a:pathLst>
          </a:custGeom>
          <a:solidFill>
            <a:srgbClr val="EC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6667183" y="521450"/>
            <a:ext cx="55359" cy="12446"/>
          </a:xfrm>
          <a:custGeom>
            <a:avLst/>
            <a:gdLst/>
            <a:ahLst/>
            <a:cxnLst/>
            <a:rect l="l" t="t" r="r" b="b"/>
            <a:pathLst>
              <a:path w="55359" h="12445">
                <a:moveTo>
                  <a:pt x="53759" y="355"/>
                </a:moveTo>
                <a:lnTo>
                  <a:pt x="55359" y="25"/>
                </a:lnTo>
                <a:lnTo>
                  <a:pt x="53759" y="355"/>
                </a:lnTo>
                <a:close/>
              </a:path>
              <a:path w="55359" h="12445">
                <a:moveTo>
                  <a:pt x="0" y="12433"/>
                </a:moveTo>
                <a:lnTo>
                  <a:pt x="1587" y="12103"/>
                </a:lnTo>
                <a:lnTo>
                  <a:pt x="0" y="12433"/>
                </a:lnTo>
                <a:close/>
              </a:path>
            </a:pathLst>
          </a:custGeom>
          <a:solidFill>
            <a:srgbClr val="EC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6665634" y="521111"/>
            <a:ext cx="58432" cy="13131"/>
          </a:xfrm>
          <a:custGeom>
            <a:avLst/>
            <a:gdLst/>
            <a:ahLst/>
            <a:cxnLst/>
            <a:rect l="l" t="t" r="r" b="b"/>
            <a:pathLst>
              <a:path w="58432" h="13131">
                <a:moveTo>
                  <a:pt x="1549" y="12788"/>
                </a:moveTo>
                <a:lnTo>
                  <a:pt x="12" y="13131"/>
                </a:lnTo>
                <a:lnTo>
                  <a:pt x="1549" y="12788"/>
                </a:lnTo>
                <a:close/>
              </a:path>
              <a:path w="58432" h="13131">
                <a:moveTo>
                  <a:pt x="56908" y="342"/>
                </a:moveTo>
                <a:lnTo>
                  <a:pt x="58432" y="25"/>
                </a:lnTo>
                <a:lnTo>
                  <a:pt x="56908" y="342"/>
                </a:lnTo>
                <a:close/>
              </a:path>
            </a:pathLst>
          </a:custGeom>
          <a:solidFill>
            <a:srgbClr val="ECF8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6664178" y="520795"/>
            <a:ext cx="61379" cy="13792"/>
          </a:xfrm>
          <a:custGeom>
            <a:avLst/>
            <a:gdLst/>
            <a:ahLst/>
            <a:cxnLst/>
            <a:rect l="l" t="t" r="r" b="b"/>
            <a:pathLst>
              <a:path w="61379" h="13792">
                <a:moveTo>
                  <a:pt x="1460" y="13449"/>
                </a:moveTo>
                <a:lnTo>
                  <a:pt x="0" y="13766"/>
                </a:lnTo>
                <a:lnTo>
                  <a:pt x="1460" y="13449"/>
                </a:lnTo>
                <a:close/>
              </a:path>
              <a:path w="61379" h="13792">
                <a:moveTo>
                  <a:pt x="59893" y="317"/>
                </a:moveTo>
                <a:lnTo>
                  <a:pt x="61379" y="0"/>
                </a:lnTo>
                <a:lnTo>
                  <a:pt x="59893" y="317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662690" y="520453"/>
            <a:ext cx="64300" cy="14452"/>
          </a:xfrm>
          <a:custGeom>
            <a:avLst/>
            <a:gdLst/>
            <a:ahLst/>
            <a:cxnLst/>
            <a:rect l="l" t="t" r="r" b="b"/>
            <a:pathLst>
              <a:path w="64300" h="14452">
                <a:moveTo>
                  <a:pt x="1485" y="14135"/>
                </a:moveTo>
                <a:lnTo>
                  <a:pt x="25" y="14452"/>
                </a:lnTo>
                <a:lnTo>
                  <a:pt x="1485" y="14135"/>
                </a:lnTo>
                <a:close/>
              </a:path>
              <a:path w="64300" h="14452">
                <a:moveTo>
                  <a:pt x="62826" y="342"/>
                </a:moveTo>
                <a:lnTo>
                  <a:pt x="64300" y="12"/>
                </a:lnTo>
                <a:lnTo>
                  <a:pt x="62826" y="342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6661310" y="520134"/>
            <a:ext cx="67106" cy="15100"/>
          </a:xfrm>
          <a:custGeom>
            <a:avLst/>
            <a:gdLst/>
            <a:ahLst/>
            <a:cxnLst/>
            <a:rect l="l" t="t" r="r" b="b"/>
            <a:pathLst>
              <a:path w="67106" h="15100">
                <a:moveTo>
                  <a:pt x="1384" y="14770"/>
                </a:moveTo>
                <a:lnTo>
                  <a:pt x="0" y="15074"/>
                </a:lnTo>
                <a:lnTo>
                  <a:pt x="1384" y="14770"/>
                </a:lnTo>
                <a:close/>
              </a:path>
              <a:path w="67106" h="15100">
                <a:moveTo>
                  <a:pt x="65671" y="317"/>
                </a:moveTo>
                <a:lnTo>
                  <a:pt x="67106" y="25"/>
                </a:lnTo>
                <a:lnTo>
                  <a:pt x="65671" y="317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6659882" y="519828"/>
            <a:ext cx="69926" cy="15709"/>
          </a:xfrm>
          <a:custGeom>
            <a:avLst/>
            <a:gdLst/>
            <a:ahLst/>
            <a:cxnLst/>
            <a:rect l="l" t="t" r="r" b="b"/>
            <a:pathLst>
              <a:path w="69926" h="15709">
                <a:moveTo>
                  <a:pt x="1422" y="15405"/>
                </a:moveTo>
                <a:lnTo>
                  <a:pt x="25" y="15709"/>
                </a:lnTo>
                <a:lnTo>
                  <a:pt x="1422" y="15405"/>
                </a:lnTo>
                <a:close/>
              </a:path>
              <a:path w="69926" h="15709">
                <a:moveTo>
                  <a:pt x="68541" y="304"/>
                </a:moveTo>
                <a:lnTo>
                  <a:pt x="69926" y="0"/>
                </a:lnTo>
                <a:lnTo>
                  <a:pt x="68541" y="304"/>
                </a:lnTo>
                <a:close/>
              </a:path>
            </a:pathLst>
          </a:custGeom>
          <a:solidFill>
            <a:srgbClr val="EA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6658507" y="519522"/>
            <a:ext cx="72669" cy="83299"/>
          </a:xfrm>
          <a:custGeom>
            <a:avLst/>
            <a:gdLst/>
            <a:ahLst/>
            <a:cxnLst/>
            <a:rect l="l" t="t" r="r" b="b"/>
            <a:pathLst>
              <a:path w="72669" h="83299">
                <a:moveTo>
                  <a:pt x="1371" y="16014"/>
                </a:moveTo>
                <a:lnTo>
                  <a:pt x="25" y="16319"/>
                </a:lnTo>
                <a:lnTo>
                  <a:pt x="1371" y="16014"/>
                </a:lnTo>
                <a:close/>
              </a:path>
              <a:path w="72669" h="83299">
                <a:moveTo>
                  <a:pt x="71297" y="304"/>
                </a:moveTo>
                <a:lnTo>
                  <a:pt x="72669" y="0"/>
                </a:lnTo>
                <a:lnTo>
                  <a:pt x="71297" y="304"/>
                </a:lnTo>
                <a:close/>
              </a:path>
              <a:path w="72669" h="83299">
                <a:moveTo>
                  <a:pt x="23101" y="82346"/>
                </a:moveTo>
                <a:lnTo>
                  <a:pt x="23837" y="82664"/>
                </a:lnTo>
                <a:lnTo>
                  <a:pt x="24625" y="82994"/>
                </a:lnTo>
                <a:lnTo>
                  <a:pt x="25412" y="83299"/>
                </a:lnTo>
                <a:lnTo>
                  <a:pt x="23101" y="82346"/>
                </a:lnTo>
                <a:close/>
              </a:path>
            </a:pathLst>
          </a:custGeom>
          <a:solidFill>
            <a:srgbClr val="EA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6673272" y="598318"/>
            <a:ext cx="18935" cy="8026"/>
          </a:xfrm>
          <a:custGeom>
            <a:avLst/>
            <a:gdLst/>
            <a:ahLst/>
            <a:cxnLst/>
            <a:rect l="l" t="t" r="r" b="b"/>
            <a:pathLst>
              <a:path w="18935" h="8026">
                <a:moveTo>
                  <a:pt x="0" y="0"/>
                </a:moveTo>
                <a:lnTo>
                  <a:pt x="152" y="114"/>
                </a:lnTo>
                <a:lnTo>
                  <a:pt x="18707" y="7988"/>
                </a:lnTo>
                <a:lnTo>
                  <a:pt x="18935" y="8026"/>
                </a:lnTo>
                <a:lnTo>
                  <a:pt x="10642" y="4495"/>
                </a:lnTo>
                <a:lnTo>
                  <a:pt x="8343" y="3543"/>
                </a:lnTo>
                <a:lnTo>
                  <a:pt x="0" y="0"/>
                </a:lnTo>
                <a:close/>
              </a:path>
            </a:pathLst>
          </a:custGeom>
          <a:solidFill>
            <a:srgbClr val="EA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6669297" y="596629"/>
            <a:ext cx="26885" cy="11391"/>
          </a:xfrm>
          <a:custGeom>
            <a:avLst/>
            <a:gdLst/>
            <a:ahLst/>
            <a:cxnLst/>
            <a:rect l="l" t="t" r="r" b="b"/>
            <a:pathLst>
              <a:path w="26885" h="11391">
                <a:moveTo>
                  <a:pt x="22910" y="9715"/>
                </a:moveTo>
                <a:lnTo>
                  <a:pt x="22682" y="9677"/>
                </a:lnTo>
                <a:lnTo>
                  <a:pt x="26708" y="11379"/>
                </a:lnTo>
                <a:lnTo>
                  <a:pt x="26885" y="11391"/>
                </a:lnTo>
                <a:lnTo>
                  <a:pt x="22910" y="9715"/>
                </a:lnTo>
                <a:close/>
              </a:path>
              <a:path w="26885" h="11391">
                <a:moveTo>
                  <a:pt x="3975" y="1689"/>
                </a:moveTo>
                <a:lnTo>
                  <a:pt x="0" y="0"/>
                </a:lnTo>
                <a:lnTo>
                  <a:pt x="4127" y="1803"/>
                </a:lnTo>
                <a:lnTo>
                  <a:pt x="3975" y="1689"/>
                </a:lnTo>
                <a:close/>
              </a:path>
            </a:pathLst>
          </a:custGeom>
          <a:solidFill>
            <a:srgbClr val="EA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6666204" y="595323"/>
            <a:ext cx="33058" cy="14020"/>
          </a:xfrm>
          <a:custGeom>
            <a:avLst/>
            <a:gdLst/>
            <a:ahLst/>
            <a:cxnLst/>
            <a:rect l="l" t="t" r="r" b="b"/>
            <a:pathLst>
              <a:path w="33058" h="14020">
                <a:moveTo>
                  <a:pt x="29984" y="12700"/>
                </a:moveTo>
                <a:lnTo>
                  <a:pt x="29794" y="12687"/>
                </a:lnTo>
                <a:lnTo>
                  <a:pt x="32918" y="14020"/>
                </a:lnTo>
                <a:lnTo>
                  <a:pt x="33058" y="14020"/>
                </a:lnTo>
                <a:lnTo>
                  <a:pt x="29984" y="12700"/>
                </a:lnTo>
                <a:close/>
              </a:path>
              <a:path w="33058" h="14020">
                <a:moveTo>
                  <a:pt x="3098" y="1308"/>
                </a:moveTo>
                <a:lnTo>
                  <a:pt x="0" y="0"/>
                </a:lnTo>
                <a:lnTo>
                  <a:pt x="3200" y="1384"/>
                </a:lnTo>
                <a:close/>
              </a:path>
            </a:pathLst>
          </a:custGeom>
          <a:solidFill>
            <a:srgbClr val="EA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6663532" y="594169"/>
            <a:ext cx="38379" cy="16281"/>
          </a:xfrm>
          <a:custGeom>
            <a:avLst/>
            <a:gdLst/>
            <a:ahLst/>
            <a:cxnLst/>
            <a:rect l="l" t="t" r="r" b="b"/>
            <a:pathLst>
              <a:path w="38379" h="16281">
                <a:moveTo>
                  <a:pt x="35725" y="15163"/>
                </a:moveTo>
                <a:lnTo>
                  <a:pt x="35585" y="15163"/>
                </a:lnTo>
                <a:lnTo>
                  <a:pt x="38252" y="16281"/>
                </a:lnTo>
                <a:lnTo>
                  <a:pt x="38379" y="16281"/>
                </a:lnTo>
                <a:lnTo>
                  <a:pt x="35725" y="15163"/>
                </a:lnTo>
                <a:close/>
              </a:path>
              <a:path w="38379" h="16281">
                <a:moveTo>
                  <a:pt x="2679" y="1155"/>
                </a:moveTo>
                <a:lnTo>
                  <a:pt x="0" y="0"/>
                </a:lnTo>
                <a:lnTo>
                  <a:pt x="2755" y="1231"/>
                </a:lnTo>
                <a:close/>
              </a:path>
            </a:pathLst>
          </a:custGeom>
          <a:solidFill>
            <a:srgbClr val="E9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6651917" y="518025"/>
            <a:ext cx="85852" cy="93459"/>
          </a:xfrm>
          <a:custGeom>
            <a:avLst/>
            <a:gdLst/>
            <a:ahLst/>
            <a:cxnLst/>
            <a:rect l="l" t="t" r="r" b="b"/>
            <a:pathLst>
              <a:path w="85851" h="93459">
                <a:moveTo>
                  <a:pt x="1282" y="19037"/>
                </a:moveTo>
                <a:lnTo>
                  <a:pt x="0" y="19304"/>
                </a:lnTo>
                <a:lnTo>
                  <a:pt x="1282" y="19037"/>
                </a:lnTo>
                <a:close/>
              </a:path>
              <a:path w="85851" h="93459">
                <a:moveTo>
                  <a:pt x="84543" y="292"/>
                </a:moveTo>
                <a:lnTo>
                  <a:pt x="85851" y="0"/>
                </a:lnTo>
                <a:lnTo>
                  <a:pt x="84543" y="292"/>
                </a:lnTo>
                <a:close/>
              </a:path>
              <a:path w="85851" h="93459">
                <a:moveTo>
                  <a:pt x="49999" y="92430"/>
                </a:moveTo>
                <a:lnTo>
                  <a:pt x="49860" y="92430"/>
                </a:lnTo>
                <a:lnTo>
                  <a:pt x="52260" y="93459"/>
                </a:lnTo>
                <a:lnTo>
                  <a:pt x="49999" y="92430"/>
                </a:lnTo>
                <a:close/>
              </a:path>
              <a:path w="85851" h="93459">
                <a:moveTo>
                  <a:pt x="11671" y="76212"/>
                </a:moveTo>
                <a:lnTo>
                  <a:pt x="9258" y="75145"/>
                </a:lnTo>
                <a:lnTo>
                  <a:pt x="11671" y="76212"/>
                </a:lnTo>
                <a:close/>
              </a:path>
            </a:pathLst>
          </a:custGeom>
          <a:solidFill>
            <a:srgbClr val="E9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6650639" y="517739"/>
            <a:ext cx="88404" cy="94678"/>
          </a:xfrm>
          <a:custGeom>
            <a:avLst/>
            <a:gdLst/>
            <a:ahLst/>
            <a:cxnLst/>
            <a:rect l="l" t="t" r="r" b="b"/>
            <a:pathLst>
              <a:path w="88404" h="94678">
                <a:moveTo>
                  <a:pt x="1282" y="19596"/>
                </a:moveTo>
                <a:lnTo>
                  <a:pt x="0" y="19875"/>
                </a:lnTo>
                <a:lnTo>
                  <a:pt x="1282" y="19596"/>
                </a:lnTo>
                <a:close/>
              </a:path>
              <a:path w="88404" h="94678">
                <a:moveTo>
                  <a:pt x="87134" y="292"/>
                </a:moveTo>
                <a:lnTo>
                  <a:pt x="88404" y="0"/>
                </a:lnTo>
                <a:lnTo>
                  <a:pt x="87134" y="292"/>
                </a:lnTo>
                <a:close/>
              </a:path>
              <a:path w="88404" h="94678">
                <a:moveTo>
                  <a:pt x="53670" y="93726"/>
                </a:moveTo>
                <a:lnTo>
                  <a:pt x="55714" y="94678"/>
                </a:lnTo>
                <a:lnTo>
                  <a:pt x="55854" y="94665"/>
                </a:lnTo>
                <a:lnTo>
                  <a:pt x="53670" y="93726"/>
                </a:lnTo>
                <a:close/>
              </a:path>
              <a:path w="88404" h="94678">
                <a:moveTo>
                  <a:pt x="10591" y="75488"/>
                </a:moveTo>
                <a:lnTo>
                  <a:pt x="8343" y="74523"/>
                </a:lnTo>
                <a:lnTo>
                  <a:pt x="10591" y="75488"/>
                </a:lnTo>
                <a:close/>
              </a:path>
            </a:pathLst>
          </a:custGeom>
          <a:solidFill>
            <a:srgbClr val="E9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649375" y="517472"/>
            <a:ext cx="90944" cy="95796"/>
          </a:xfrm>
          <a:custGeom>
            <a:avLst/>
            <a:gdLst/>
            <a:ahLst/>
            <a:cxnLst/>
            <a:rect l="l" t="t" r="r" b="b"/>
            <a:pathLst>
              <a:path w="90944" h="95796">
                <a:moveTo>
                  <a:pt x="1270" y="20142"/>
                </a:moveTo>
                <a:lnTo>
                  <a:pt x="0" y="20434"/>
                </a:lnTo>
                <a:lnTo>
                  <a:pt x="1270" y="20142"/>
                </a:lnTo>
                <a:close/>
              </a:path>
              <a:path w="90944" h="95796">
                <a:moveTo>
                  <a:pt x="89662" y="266"/>
                </a:moveTo>
                <a:lnTo>
                  <a:pt x="90944" y="12"/>
                </a:lnTo>
                <a:lnTo>
                  <a:pt x="89662" y="266"/>
                </a:lnTo>
                <a:close/>
              </a:path>
              <a:path w="90944" h="95796">
                <a:moveTo>
                  <a:pt x="57111" y="94932"/>
                </a:moveTo>
                <a:lnTo>
                  <a:pt x="56972" y="94945"/>
                </a:lnTo>
                <a:lnTo>
                  <a:pt x="59029" y="95796"/>
                </a:lnTo>
                <a:lnTo>
                  <a:pt x="59169" y="95796"/>
                </a:lnTo>
                <a:lnTo>
                  <a:pt x="57111" y="94932"/>
                </a:lnTo>
                <a:close/>
              </a:path>
              <a:path w="90944" h="95796">
                <a:moveTo>
                  <a:pt x="9652" y="74841"/>
                </a:moveTo>
                <a:lnTo>
                  <a:pt x="7556" y="73926"/>
                </a:lnTo>
                <a:lnTo>
                  <a:pt x="9652" y="74841"/>
                </a:lnTo>
                <a:close/>
              </a:path>
            </a:pathLst>
          </a:custGeom>
          <a:solidFill>
            <a:srgbClr val="E9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6648135" y="517179"/>
            <a:ext cx="93408" cy="96926"/>
          </a:xfrm>
          <a:custGeom>
            <a:avLst/>
            <a:gdLst/>
            <a:ahLst/>
            <a:cxnLst/>
            <a:rect l="l" t="t" r="r" b="b"/>
            <a:pathLst>
              <a:path w="93408" h="96926">
                <a:moveTo>
                  <a:pt x="1244" y="20726"/>
                </a:moveTo>
                <a:lnTo>
                  <a:pt x="0" y="21005"/>
                </a:lnTo>
                <a:lnTo>
                  <a:pt x="1244" y="20726"/>
                </a:lnTo>
                <a:close/>
              </a:path>
              <a:path w="93408" h="96926">
                <a:moveTo>
                  <a:pt x="92176" y="292"/>
                </a:moveTo>
                <a:lnTo>
                  <a:pt x="93408" y="12"/>
                </a:lnTo>
                <a:lnTo>
                  <a:pt x="92176" y="292"/>
                </a:lnTo>
                <a:close/>
              </a:path>
              <a:path w="93408" h="96926">
                <a:moveTo>
                  <a:pt x="60401" y="96088"/>
                </a:moveTo>
                <a:lnTo>
                  <a:pt x="60261" y="96088"/>
                </a:lnTo>
                <a:lnTo>
                  <a:pt x="62217" y="96926"/>
                </a:lnTo>
                <a:lnTo>
                  <a:pt x="60401" y="96088"/>
                </a:lnTo>
                <a:close/>
              </a:path>
              <a:path w="93408" h="96926">
                <a:moveTo>
                  <a:pt x="8839" y="74244"/>
                </a:moveTo>
                <a:lnTo>
                  <a:pt x="6883" y="73380"/>
                </a:lnTo>
                <a:lnTo>
                  <a:pt x="8839" y="74244"/>
                </a:lnTo>
                <a:close/>
              </a:path>
            </a:pathLst>
          </a:custGeom>
          <a:solidFill>
            <a:srgbClr val="E9F7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6646876" y="516900"/>
            <a:ext cx="95935" cy="97980"/>
          </a:xfrm>
          <a:custGeom>
            <a:avLst/>
            <a:gdLst/>
            <a:ahLst/>
            <a:cxnLst/>
            <a:rect l="l" t="t" r="r" b="b"/>
            <a:pathLst>
              <a:path w="95935" h="97980">
                <a:moveTo>
                  <a:pt x="1257" y="21285"/>
                </a:moveTo>
                <a:lnTo>
                  <a:pt x="12" y="21551"/>
                </a:lnTo>
                <a:lnTo>
                  <a:pt x="1257" y="21285"/>
                </a:lnTo>
                <a:close/>
              </a:path>
              <a:path w="95935" h="97980">
                <a:moveTo>
                  <a:pt x="94665" y="279"/>
                </a:moveTo>
                <a:lnTo>
                  <a:pt x="95935" y="12"/>
                </a:lnTo>
                <a:lnTo>
                  <a:pt x="94665" y="279"/>
                </a:lnTo>
                <a:close/>
              </a:path>
              <a:path w="95935" h="97980">
                <a:moveTo>
                  <a:pt x="63576" y="97180"/>
                </a:moveTo>
                <a:lnTo>
                  <a:pt x="65316" y="97980"/>
                </a:lnTo>
                <a:lnTo>
                  <a:pt x="63576" y="97180"/>
                </a:lnTo>
                <a:close/>
              </a:path>
              <a:path w="95935" h="97980">
                <a:moveTo>
                  <a:pt x="8178" y="73710"/>
                </a:moveTo>
                <a:lnTo>
                  <a:pt x="6299" y="72885"/>
                </a:lnTo>
                <a:lnTo>
                  <a:pt x="8178" y="7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645656" y="516620"/>
            <a:ext cx="98386" cy="99021"/>
          </a:xfrm>
          <a:custGeom>
            <a:avLst/>
            <a:gdLst/>
            <a:ahLst/>
            <a:cxnLst/>
            <a:rect l="l" t="t" r="r" b="b"/>
            <a:pathLst>
              <a:path w="98386" h="99021">
                <a:moveTo>
                  <a:pt x="1219" y="21831"/>
                </a:moveTo>
                <a:lnTo>
                  <a:pt x="0" y="22123"/>
                </a:lnTo>
                <a:lnTo>
                  <a:pt x="1219" y="21831"/>
                </a:lnTo>
                <a:close/>
              </a:path>
              <a:path w="98386" h="99021">
                <a:moveTo>
                  <a:pt x="97142" y="279"/>
                </a:moveTo>
                <a:lnTo>
                  <a:pt x="98386" y="25"/>
                </a:lnTo>
                <a:lnTo>
                  <a:pt x="97142" y="279"/>
                </a:lnTo>
                <a:close/>
              </a:path>
              <a:path w="98386" h="99021">
                <a:moveTo>
                  <a:pt x="66624" y="98234"/>
                </a:moveTo>
                <a:lnTo>
                  <a:pt x="68275" y="99021"/>
                </a:lnTo>
                <a:lnTo>
                  <a:pt x="66624" y="98234"/>
                </a:lnTo>
                <a:close/>
              </a:path>
              <a:path w="98386" h="99021">
                <a:moveTo>
                  <a:pt x="7569" y="73228"/>
                </a:moveTo>
                <a:lnTo>
                  <a:pt x="5778" y="72440"/>
                </a:lnTo>
                <a:lnTo>
                  <a:pt x="7569" y="73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6644427" y="516350"/>
            <a:ext cx="100863" cy="99987"/>
          </a:xfrm>
          <a:custGeom>
            <a:avLst/>
            <a:gdLst/>
            <a:ahLst/>
            <a:cxnLst/>
            <a:rect l="l" t="t" r="r" b="b"/>
            <a:pathLst>
              <a:path w="100863" h="99987">
                <a:moveTo>
                  <a:pt x="1231" y="22390"/>
                </a:moveTo>
                <a:lnTo>
                  <a:pt x="0" y="22669"/>
                </a:lnTo>
                <a:lnTo>
                  <a:pt x="1231" y="22390"/>
                </a:lnTo>
                <a:close/>
              </a:path>
              <a:path w="100863" h="99987">
                <a:moveTo>
                  <a:pt x="99618" y="279"/>
                </a:moveTo>
                <a:lnTo>
                  <a:pt x="100863" y="25"/>
                </a:lnTo>
                <a:lnTo>
                  <a:pt x="99618" y="279"/>
                </a:lnTo>
                <a:close/>
              </a:path>
              <a:path w="100863" h="99987">
                <a:moveTo>
                  <a:pt x="69621" y="99250"/>
                </a:moveTo>
                <a:lnTo>
                  <a:pt x="71221" y="99987"/>
                </a:lnTo>
                <a:lnTo>
                  <a:pt x="69621" y="99250"/>
                </a:lnTo>
                <a:close/>
              </a:path>
              <a:path w="100863" h="99987">
                <a:moveTo>
                  <a:pt x="7035" y="72758"/>
                </a:moveTo>
                <a:lnTo>
                  <a:pt x="5308" y="71983"/>
                </a:lnTo>
                <a:lnTo>
                  <a:pt x="7035" y="72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6643199" y="516079"/>
            <a:ext cx="103276" cy="100965"/>
          </a:xfrm>
          <a:custGeom>
            <a:avLst/>
            <a:gdLst/>
            <a:ahLst/>
            <a:cxnLst/>
            <a:rect l="l" t="t" r="r" b="b"/>
            <a:pathLst>
              <a:path w="103276" h="100965">
                <a:moveTo>
                  <a:pt x="1231" y="22936"/>
                </a:moveTo>
                <a:lnTo>
                  <a:pt x="0" y="23202"/>
                </a:lnTo>
                <a:lnTo>
                  <a:pt x="1231" y="22936"/>
                </a:lnTo>
                <a:close/>
              </a:path>
              <a:path w="103276" h="100965">
                <a:moveTo>
                  <a:pt x="102044" y="266"/>
                </a:moveTo>
                <a:lnTo>
                  <a:pt x="103276" y="0"/>
                </a:lnTo>
                <a:lnTo>
                  <a:pt x="102044" y="266"/>
                </a:lnTo>
                <a:close/>
              </a:path>
              <a:path w="103276" h="100965">
                <a:moveTo>
                  <a:pt x="72529" y="100241"/>
                </a:moveTo>
                <a:lnTo>
                  <a:pt x="74079" y="100965"/>
                </a:lnTo>
                <a:lnTo>
                  <a:pt x="72529" y="100241"/>
                </a:lnTo>
                <a:close/>
              </a:path>
              <a:path w="103276" h="100965">
                <a:moveTo>
                  <a:pt x="6553" y="72301"/>
                </a:moveTo>
                <a:lnTo>
                  <a:pt x="4914" y="71564"/>
                </a:lnTo>
                <a:lnTo>
                  <a:pt x="6553" y="72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641984" y="515813"/>
            <a:ext cx="105727" cy="101917"/>
          </a:xfrm>
          <a:custGeom>
            <a:avLst/>
            <a:gdLst/>
            <a:ahLst/>
            <a:cxnLst/>
            <a:rect l="l" t="t" r="r" b="b"/>
            <a:pathLst>
              <a:path w="105727" h="101917">
                <a:moveTo>
                  <a:pt x="1219" y="23482"/>
                </a:moveTo>
                <a:lnTo>
                  <a:pt x="0" y="23736"/>
                </a:lnTo>
                <a:lnTo>
                  <a:pt x="1219" y="23482"/>
                </a:lnTo>
                <a:close/>
              </a:path>
              <a:path w="105727" h="101917">
                <a:moveTo>
                  <a:pt x="104495" y="266"/>
                </a:moveTo>
                <a:lnTo>
                  <a:pt x="105727" y="0"/>
                </a:lnTo>
                <a:lnTo>
                  <a:pt x="104495" y="266"/>
                </a:lnTo>
                <a:close/>
              </a:path>
              <a:path w="105727" h="101917">
                <a:moveTo>
                  <a:pt x="75374" y="101219"/>
                </a:moveTo>
                <a:lnTo>
                  <a:pt x="76898" y="101917"/>
                </a:lnTo>
                <a:lnTo>
                  <a:pt x="75374" y="101219"/>
                </a:lnTo>
                <a:close/>
              </a:path>
              <a:path w="105727" h="101917">
                <a:moveTo>
                  <a:pt x="6146" y="71869"/>
                </a:moveTo>
                <a:lnTo>
                  <a:pt x="4521" y="71132"/>
                </a:lnTo>
                <a:lnTo>
                  <a:pt x="6146" y="71869"/>
                </a:lnTo>
                <a:close/>
              </a:path>
            </a:pathLst>
          </a:custGeom>
          <a:solidFill>
            <a:srgbClr val="E7F6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640781" y="515533"/>
            <a:ext cx="108102" cy="102857"/>
          </a:xfrm>
          <a:custGeom>
            <a:avLst/>
            <a:gdLst/>
            <a:ahLst/>
            <a:cxnLst/>
            <a:rect l="l" t="t" r="r" b="b"/>
            <a:pathLst>
              <a:path w="108102" h="102857">
                <a:moveTo>
                  <a:pt x="1206" y="24015"/>
                </a:moveTo>
                <a:lnTo>
                  <a:pt x="0" y="24282"/>
                </a:lnTo>
                <a:lnTo>
                  <a:pt x="1206" y="24015"/>
                </a:lnTo>
                <a:close/>
              </a:path>
              <a:path w="108102" h="102857">
                <a:moveTo>
                  <a:pt x="106921" y="279"/>
                </a:moveTo>
                <a:lnTo>
                  <a:pt x="108102" y="25"/>
                </a:lnTo>
                <a:lnTo>
                  <a:pt x="106921" y="279"/>
                </a:lnTo>
                <a:close/>
              </a:path>
              <a:path w="108102" h="102857">
                <a:moveTo>
                  <a:pt x="78181" y="102146"/>
                </a:moveTo>
                <a:lnTo>
                  <a:pt x="79654" y="102857"/>
                </a:lnTo>
                <a:lnTo>
                  <a:pt x="78181" y="102146"/>
                </a:lnTo>
                <a:close/>
              </a:path>
              <a:path w="108102" h="102857">
                <a:moveTo>
                  <a:pt x="5753" y="71475"/>
                </a:moveTo>
                <a:lnTo>
                  <a:pt x="4178" y="70789"/>
                </a:lnTo>
                <a:lnTo>
                  <a:pt x="5753" y="71475"/>
                </a:lnTo>
                <a:close/>
              </a:path>
            </a:pathLst>
          </a:custGeom>
          <a:solidFill>
            <a:srgbClr val="E7F6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639604" y="515266"/>
            <a:ext cx="110502" cy="103759"/>
          </a:xfrm>
          <a:custGeom>
            <a:avLst/>
            <a:gdLst/>
            <a:ahLst/>
            <a:cxnLst/>
            <a:rect l="l" t="t" r="r" b="b"/>
            <a:pathLst>
              <a:path w="110502" h="103759">
                <a:moveTo>
                  <a:pt x="1181" y="24574"/>
                </a:moveTo>
                <a:lnTo>
                  <a:pt x="0" y="24853"/>
                </a:lnTo>
                <a:lnTo>
                  <a:pt x="1181" y="24574"/>
                </a:lnTo>
                <a:close/>
              </a:path>
              <a:path w="110502" h="103759">
                <a:moveTo>
                  <a:pt x="109283" y="266"/>
                </a:moveTo>
                <a:lnTo>
                  <a:pt x="110502" y="12"/>
                </a:lnTo>
                <a:lnTo>
                  <a:pt x="109283" y="266"/>
                </a:lnTo>
                <a:close/>
              </a:path>
              <a:path w="110502" h="103759">
                <a:moveTo>
                  <a:pt x="80898" y="103085"/>
                </a:moveTo>
                <a:lnTo>
                  <a:pt x="82346" y="103758"/>
                </a:lnTo>
                <a:lnTo>
                  <a:pt x="80898" y="103085"/>
                </a:lnTo>
                <a:close/>
              </a:path>
              <a:path w="110502" h="103759">
                <a:moveTo>
                  <a:pt x="5372" y="71069"/>
                </a:moveTo>
                <a:lnTo>
                  <a:pt x="3848" y="70408"/>
                </a:lnTo>
                <a:lnTo>
                  <a:pt x="5372" y="71069"/>
                </a:lnTo>
                <a:close/>
              </a:path>
            </a:pathLst>
          </a:custGeom>
          <a:solidFill>
            <a:srgbClr val="E7F6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638406" y="515009"/>
            <a:ext cx="112877" cy="104635"/>
          </a:xfrm>
          <a:custGeom>
            <a:avLst/>
            <a:gdLst/>
            <a:ahLst/>
            <a:cxnLst/>
            <a:rect l="l" t="t" r="r" b="b"/>
            <a:pathLst>
              <a:path w="112877" h="104635">
                <a:moveTo>
                  <a:pt x="1193" y="25107"/>
                </a:moveTo>
                <a:lnTo>
                  <a:pt x="0" y="25361"/>
                </a:lnTo>
                <a:lnTo>
                  <a:pt x="1193" y="25107"/>
                </a:lnTo>
                <a:close/>
              </a:path>
              <a:path w="112877" h="104635">
                <a:moveTo>
                  <a:pt x="111671" y="266"/>
                </a:moveTo>
                <a:lnTo>
                  <a:pt x="112877" y="0"/>
                </a:lnTo>
                <a:lnTo>
                  <a:pt x="111671" y="266"/>
                </a:lnTo>
                <a:close/>
              </a:path>
              <a:path w="112877" h="104635">
                <a:moveTo>
                  <a:pt x="83629" y="103987"/>
                </a:moveTo>
                <a:lnTo>
                  <a:pt x="85013" y="104635"/>
                </a:lnTo>
                <a:lnTo>
                  <a:pt x="83629" y="103987"/>
                </a:lnTo>
                <a:close/>
              </a:path>
              <a:path w="112877" h="104635">
                <a:moveTo>
                  <a:pt x="5054" y="70688"/>
                </a:moveTo>
                <a:lnTo>
                  <a:pt x="3543" y="70040"/>
                </a:lnTo>
                <a:lnTo>
                  <a:pt x="5054" y="70688"/>
                </a:lnTo>
                <a:close/>
              </a:path>
            </a:pathLst>
          </a:custGeom>
          <a:solidFill>
            <a:srgbClr val="E7F6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637210" y="514727"/>
            <a:ext cx="115265" cy="105549"/>
          </a:xfrm>
          <a:custGeom>
            <a:avLst/>
            <a:gdLst/>
            <a:ahLst/>
            <a:cxnLst/>
            <a:rect l="l" t="t" r="r" b="b"/>
            <a:pathLst>
              <a:path w="115265" h="105549">
                <a:moveTo>
                  <a:pt x="1193" y="25641"/>
                </a:moveTo>
                <a:lnTo>
                  <a:pt x="0" y="25908"/>
                </a:lnTo>
                <a:lnTo>
                  <a:pt x="1193" y="25641"/>
                </a:lnTo>
                <a:close/>
              </a:path>
              <a:path w="115265" h="105549">
                <a:moveTo>
                  <a:pt x="114071" y="279"/>
                </a:moveTo>
                <a:lnTo>
                  <a:pt x="115265" y="0"/>
                </a:lnTo>
                <a:lnTo>
                  <a:pt x="114071" y="279"/>
                </a:lnTo>
                <a:close/>
              </a:path>
              <a:path w="115265" h="105549">
                <a:moveTo>
                  <a:pt x="86296" y="104902"/>
                </a:moveTo>
                <a:lnTo>
                  <a:pt x="87655" y="105549"/>
                </a:lnTo>
                <a:lnTo>
                  <a:pt x="86296" y="104902"/>
                </a:lnTo>
                <a:close/>
              </a:path>
              <a:path w="115265" h="105549">
                <a:moveTo>
                  <a:pt x="4762" y="70332"/>
                </a:moveTo>
                <a:lnTo>
                  <a:pt x="3302" y="69697"/>
                </a:lnTo>
                <a:lnTo>
                  <a:pt x="4762" y="70332"/>
                </a:lnTo>
                <a:close/>
              </a:path>
            </a:pathLst>
          </a:custGeom>
          <a:solidFill>
            <a:srgbClr val="E7F6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636044" y="514466"/>
            <a:ext cx="117614" cy="106413"/>
          </a:xfrm>
          <a:custGeom>
            <a:avLst/>
            <a:gdLst/>
            <a:ahLst/>
            <a:cxnLst/>
            <a:rect l="l" t="t" r="r" b="b"/>
            <a:pathLst>
              <a:path w="117614" h="106413">
                <a:moveTo>
                  <a:pt x="1168" y="26161"/>
                </a:moveTo>
                <a:lnTo>
                  <a:pt x="0" y="26428"/>
                </a:lnTo>
                <a:lnTo>
                  <a:pt x="1168" y="26161"/>
                </a:lnTo>
                <a:close/>
              </a:path>
              <a:path w="117614" h="106413">
                <a:moveTo>
                  <a:pt x="116433" y="253"/>
                </a:moveTo>
                <a:lnTo>
                  <a:pt x="117614" y="0"/>
                </a:lnTo>
                <a:lnTo>
                  <a:pt x="116433" y="253"/>
                </a:lnTo>
                <a:close/>
              </a:path>
              <a:path w="117614" h="106413">
                <a:moveTo>
                  <a:pt x="88912" y="105778"/>
                </a:moveTo>
                <a:lnTo>
                  <a:pt x="90258" y="106413"/>
                </a:lnTo>
                <a:lnTo>
                  <a:pt x="88912" y="105778"/>
                </a:lnTo>
                <a:close/>
              </a:path>
              <a:path w="117614" h="106413">
                <a:moveTo>
                  <a:pt x="4495" y="69989"/>
                </a:moveTo>
                <a:lnTo>
                  <a:pt x="3035" y="69341"/>
                </a:lnTo>
                <a:lnTo>
                  <a:pt x="4495" y="69989"/>
                </a:lnTo>
                <a:close/>
              </a:path>
            </a:pathLst>
          </a:custGeom>
          <a:solidFill>
            <a:srgbClr val="E6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634878" y="514206"/>
            <a:ext cx="119951" cy="107251"/>
          </a:xfrm>
          <a:custGeom>
            <a:avLst/>
            <a:gdLst/>
            <a:ahLst/>
            <a:cxnLst/>
            <a:rect l="l" t="t" r="r" b="b"/>
            <a:pathLst>
              <a:path w="119951" h="107251">
                <a:moveTo>
                  <a:pt x="1168" y="26695"/>
                </a:moveTo>
                <a:lnTo>
                  <a:pt x="0" y="26936"/>
                </a:lnTo>
                <a:lnTo>
                  <a:pt x="1168" y="26695"/>
                </a:lnTo>
                <a:close/>
              </a:path>
              <a:path w="119951" h="107251">
                <a:moveTo>
                  <a:pt x="118770" y="266"/>
                </a:moveTo>
                <a:lnTo>
                  <a:pt x="119951" y="0"/>
                </a:lnTo>
                <a:lnTo>
                  <a:pt x="118770" y="266"/>
                </a:lnTo>
                <a:close/>
              </a:path>
              <a:path w="119951" h="107251">
                <a:moveTo>
                  <a:pt x="91516" y="106641"/>
                </a:moveTo>
                <a:lnTo>
                  <a:pt x="92824" y="107251"/>
                </a:lnTo>
                <a:lnTo>
                  <a:pt x="91516" y="106641"/>
                </a:lnTo>
                <a:close/>
              </a:path>
              <a:path w="119951" h="107251">
                <a:moveTo>
                  <a:pt x="4229" y="69634"/>
                </a:moveTo>
                <a:lnTo>
                  <a:pt x="2806" y="69011"/>
                </a:lnTo>
                <a:lnTo>
                  <a:pt x="4229" y="69634"/>
                </a:lnTo>
                <a:close/>
              </a:path>
            </a:pathLst>
          </a:custGeom>
          <a:solidFill>
            <a:srgbClr val="E6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633674" y="513952"/>
            <a:ext cx="122326" cy="108115"/>
          </a:xfrm>
          <a:custGeom>
            <a:avLst/>
            <a:gdLst/>
            <a:ahLst/>
            <a:cxnLst/>
            <a:rect l="l" t="t" r="r" b="b"/>
            <a:pathLst>
              <a:path w="122326" h="108115">
                <a:moveTo>
                  <a:pt x="1206" y="27203"/>
                </a:moveTo>
                <a:lnTo>
                  <a:pt x="0" y="27470"/>
                </a:lnTo>
                <a:lnTo>
                  <a:pt x="1206" y="27203"/>
                </a:lnTo>
                <a:close/>
              </a:path>
              <a:path w="122326" h="108115">
                <a:moveTo>
                  <a:pt x="121158" y="254"/>
                </a:moveTo>
                <a:lnTo>
                  <a:pt x="122326" y="0"/>
                </a:lnTo>
                <a:lnTo>
                  <a:pt x="121158" y="254"/>
                </a:lnTo>
                <a:close/>
              </a:path>
              <a:path w="122326" h="108115">
                <a:moveTo>
                  <a:pt x="94094" y="107492"/>
                </a:moveTo>
                <a:lnTo>
                  <a:pt x="95415" y="108115"/>
                </a:lnTo>
                <a:lnTo>
                  <a:pt x="94094" y="107492"/>
                </a:lnTo>
                <a:close/>
              </a:path>
              <a:path w="122326" h="108115">
                <a:moveTo>
                  <a:pt x="4013" y="69291"/>
                </a:moveTo>
                <a:lnTo>
                  <a:pt x="2616" y="68681"/>
                </a:lnTo>
                <a:lnTo>
                  <a:pt x="4013" y="69291"/>
                </a:lnTo>
                <a:close/>
              </a:path>
            </a:pathLst>
          </a:custGeom>
          <a:solidFill>
            <a:srgbClr val="E6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632510" y="513679"/>
            <a:ext cx="124675" cy="108940"/>
          </a:xfrm>
          <a:custGeom>
            <a:avLst/>
            <a:gdLst/>
            <a:ahLst/>
            <a:cxnLst/>
            <a:rect l="l" t="t" r="r" b="b"/>
            <a:pathLst>
              <a:path w="124675" h="108940">
                <a:moveTo>
                  <a:pt x="1168" y="27749"/>
                </a:moveTo>
                <a:lnTo>
                  <a:pt x="0" y="28016"/>
                </a:lnTo>
                <a:lnTo>
                  <a:pt x="1168" y="27749"/>
                </a:lnTo>
                <a:close/>
              </a:path>
              <a:path w="124675" h="108940">
                <a:moveTo>
                  <a:pt x="123494" y="279"/>
                </a:moveTo>
                <a:lnTo>
                  <a:pt x="124675" y="0"/>
                </a:lnTo>
                <a:lnTo>
                  <a:pt x="123494" y="279"/>
                </a:lnTo>
                <a:close/>
              </a:path>
              <a:path w="124675" h="108940">
                <a:moveTo>
                  <a:pt x="96634" y="108343"/>
                </a:moveTo>
                <a:lnTo>
                  <a:pt x="97942" y="108940"/>
                </a:lnTo>
                <a:lnTo>
                  <a:pt x="96634" y="108343"/>
                </a:lnTo>
                <a:close/>
              </a:path>
              <a:path w="124675" h="108940">
                <a:moveTo>
                  <a:pt x="3809" y="68999"/>
                </a:moveTo>
                <a:lnTo>
                  <a:pt x="2425" y="68364"/>
                </a:lnTo>
                <a:lnTo>
                  <a:pt x="3809" y="68999"/>
                </a:lnTo>
                <a:close/>
              </a:path>
            </a:pathLst>
          </a:custGeom>
          <a:solidFill>
            <a:srgbClr val="E5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631357" y="513415"/>
            <a:ext cx="127000" cy="109791"/>
          </a:xfrm>
          <a:custGeom>
            <a:avLst/>
            <a:gdLst/>
            <a:ahLst/>
            <a:cxnLst/>
            <a:rect l="l" t="t" r="r" b="b"/>
            <a:pathLst>
              <a:path w="127000" h="109791">
                <a:moveTo>
                  <a:pt x="1155" y="28282"/>
                </a:moveTo>
                <a:lnTo>
                  <a:pt x="0" y="28524"/>
                </a:lnTo>
                <a:lnTo>
                  <a:pt x="1155" y="28282"/>
                </a:lnTo>
                <a:close/>
              </a:path>
              <a:path w="127000" h="109791">
                <a:moveTo>
                  <a:pt x="125806" y="266"/>
                </a:moveTo>
                <a:lnTo>
                  <a:pt x="127000" y="12"/>
                </a:lnTo>
                <a:lnTo>
                  <a:pt x="125806" y="266"/>
                </a:lnTo>
                <a:close/>
              </a:path>
              <a:path w="127000" h="109791">
                <a:moveTo>
                  <a:pt x="99161" y="109194"/>
                </a:moveTo>
                <a:lnTo>
                  <a:pt x="100406" y="109791"/>
                </a:lnTo>
                <a:lnTo>
                  <a:pt x="99161" y="109194"/>
                </a:lnTo>
                <a:close/>
              </a:path>
              <a:path w="127000" h="109791">
                <a:moveTo>
                  <a:pt x="3568" y="68656"/>
                </a:moveTo>
                <a:lnTo>
                  <a:pt x="2222" y="68071"/>
                </a:lnTo>
                <a:lnTo>
                  <a:pt x="3568" y="68656"/>
                </a:lnTo>
                <a:close/>
              </a:path>
            </a:pathLst>
          </a:custGeom>
          <a:solidFill>
            <a:srgbClr val="E5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630191" y="513158"/>
            <a:ext cx="129298" cy="110604"/>
          </a:xfrm>
          <a:custGeom>
            <a:avLst/>
            <a:gdLst/>
            <a:ahLst/>
            <a:cxnLst/>
            <a:rect l="l" t="t" r="r" b="b"/>
            <a:pathLst>
              <a:path w="129298" h="110604">
                <a:moveTo>
                  <a:pt x="1168" y="28778"/>
                </a:moveTo>
                <a:lnTo>
                  <a:pt x="0" y="29044"/>
                </a:lnTo>
                <a:lnTo>
                  <a:pt x="1168" y="28778"/>
                </a:lnTo>
                <a:close/>
              </a:path>
              <a:path w="129298" h="110604">
                <a:moveTo>
                  <a:pt x="128168" y="253"/>
                </a:moveTo>
                <a:lnTo>
                  <a:pt x="129298" y="0"/>
                </a:lnTo>
                <a:lnTo>
                  <a:pt x="128168" y="253"/>
                </a:lnTo>
                <a:close/>
              </a:path>
              <a:path w="129298" h="110604">
                <a:moveTo>
                  <a:pt x="101663" y="110007"/>
                </a:moveTo>
                <a:lnTo>
                  <a:pt x="102920" y="110604"/>
                </a:lnTo>
                <a:lnTo>
                  <a:pt x="101663" y="110007"/>
                </a:lnTo>
                <a:close/>
              </a:path>
              <a:path w="129298" h="110604">
                <a:moveTo>
                  <a:pt x="3390" y="68351"/>
                </a:moveTo>
                <a:lnTo>
                  <a:pt x="2082" y="67767"/>
                </a:lnTo>
                <a:lnTo>
                  <a:pt x="3390" y="68351"/>
                </a:lnTo>
                <a:close/>
              </a:path>
            </a:pathLst>
          </a:custGeom>
          <a:solidFill>
            <a:srgbClr val="E5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629038" y="512904"/>
            <a:ext cx="131597" cy="111417"/>
          </a:xfrm>
          <a:custGeom>
            <a:avLst/>
            <a:gdLst/>
            <a:ahLst/>
            <a:cxnLst/>
            <a:rect l="l" t="t" r="r" b="b"/>
            <a:pathLst>
              <a:path w="131597" h="111417">
                <a:moveTo>
                  <a:pt x="1155" y="29298"/>
                </a:moveTo>
                <a:lnTo>
                  <a:pt x="0" y="29565"/>
                </a:lnTo>
                <a:lnTo>
                  <a:pt x="1155" y="29298"/>
                </a:lnTo>
                <a:close/>
              </a:path>
              <a:path w="131597" h="111417">
                <a:moveTo>
                  <a:pt x="130454" y="254"/>
                </a:moveTo>
                <a:lnTo>
                  <a:pt x="131597" y="0"/>
                </a:lnTo>
                <a:lnTo>
                  <a:pt x="130454" y="254"/>
                </a:lnTo>
                <a:close/>
              </a:path>
              <a:path w="131597" h="111417">
                <a:moveTo>
                  <a:pt x="104165" y="110820"/>
                </a:moveTo>
                <a:lnTo>
                  <a:pt x="105397" y="111417"/>
                </a:lnTo>
                <a:lnTo>
                  <a:pt x="104165" y="110820"/>
                </a:lnTo>
                <a:close/>
              </a:path>
              <a:path w="131597" h="111417">
                <a:moveTo>
                  <a:pt x="3238" y="68059"/>
                </a:moveTo>
                <a:lnTo>
                  <a:pt x="1930" y="67462"/>
                </a:lnTo>
                <a:lnTo>
                  <a:pt x="3238" y="68059"/>
                </a:lnTo>
                <a:close/>
              </a:path>
            </a:pathLst>
          </a:custGeom>
          <a:solidFill>
            <a:srgbClr val="E5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627884" y="512631"/>
            <a:ext cx="133908" cy="112242"/>
          </a:xfrm>
          <a:custGeom>
            <a:avLst/>
            <a:gdLst/>
            <a:ahLst/>
            <a:cxnLst/>
            <a:rect l="l" t="t" r="r" b="b"/>
            <a:pathLst>
              <a:path w="133908" h="112242">
                <a:moveTo>
                  <a:pt x="1155" y="29832"/>
                </a:moveTo>
                <a:lnTo>
                  <a:pt x="0" y="30099"/>
                </a:lnTo>
                <a:lnTo>
                  <a:pt x="1155" y="29832"/>
                </a:lnTo>
                <a:close/>
              </a:path>
              <a:path w="133908" h="112242">
                <a:moveTo>
                  <a:pt x="132740" y="266"/>
                </a:moveTo>
                <a:lnTo>
                  <a:pt x="133908" y="25"/>
                </a:lnTo>
                <a:lnTo>
                  <a:pt x="132740" y="266"/>
                </a:lnTo>
                <a:close/>
              </a:path>
              <a:path w="133908" h="112242">
                <a:moveTo>
                  <a:pt x="106629" y="111658"/>
                </a:moveTo>
                <a:lnTo>
                  <a:pt x="107823" y="112242"/>
                </a:lnTo>
                <a:lnTo>
                  <a:pt x="106629" y="111658"/>
                </a:lnTo>
                <a:close/>
              </a:path>
              <a:path w="133908" h="112242">
                <a:moveTo>
                  <a:pt x="3073" y="67767"/>
                </a:moveTo>
                <a:lnTo>
                  <a:pt x="1765" y="67183"/>
                </a:lnTo>
                <a:lnTo>
                  <a:pt x="3073" y="67767"/>
                </a:lnTo>
                <a:close/>
              </a:path>
            </a:pathLst>
          </a:custGeom>
          <a:solidFill>
            <a:srgbClr val="E5F5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626757" y="512377"/>
            <a:ext cx="136194" cy="113055"/>
          </a:xfrm>
          <a:custGeom>
            <a:avLst/>
            <a:gdLst/>
            <a:ahLst/>
            <a:cxnLst/>
            <a:rect l="l" t="t" r="r" b="b"/>
            <a:pathLst>
              <a:path w="136194" h="113055">
                <a:moveTo>
                  <a:pt x="1130" y="30352"/>
                </a:moveTo>
                <a:lnTo>
                  <a:pt x="0" y="30619"/>
                </a:lnTo>
                <a:lnTo>
                  <a:pt x="1130" y="30352"/>
                </a:lnTo>
                <a:close/>
              </a:path>
              <a:path w="136194" h="113055">
                <a:moveTo>
                  <a:pt x="135039" y="253"/>
                </a:moveTo>
                <a:lnTo>
                  <a:pt x="136194" y="0"/>
                </a:lnTo>
                <a:lnTo>
                  <a:pt x="135039" y="253"/>
                </a:lnTo>
                <a:close/>
              </a:path>
              <a:path w="136194" h="113055">
                <a:moveTo>
                  <a:pt x="109054" y="112471"/>
                </a:moveTo>
                <a:lnTo>
                  <a:pt x="110236" y="113055"/>
                </a:lnTo>
                <a:lnTo>
                  <a:pt x="109054" y="112471"/>
                </a:lnTo>
                <a:close/>
              </a:path>
              <a:path w="136194" h="113055">
                <a:moveTo>
                  <a:pt x="2908" y="67462"/>
                </a:moveTo>
                <a:lnTo>
                  <a:pt x="1612" y="66890"/>
                </a:lnTo>
                <a:lnTo>
                  <a:pt x="2908" y="67462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25609" y="512117"/>
            <a:ext cx="138468" cy="113842"/>
          </a:xfrm>
          <a:custGeom>
            <a:avLst/>
            <a:gdLst/>
            <a:ahLst/>
            <a:cxnLst/>
            <a:rect l="l" t="t" r="r" b="b"/>
            <a:pathLst>
              <a:path w="138468" h="113842">
                <a:moveTo>
                  <a:pt x="1143" y="30873"/>
                </a:moveTo>
                <a:lnTo>
                  <a:pt x="12" y="31127"/>
                </a:lnTo>
                <a:lnTo>
                  <a:pt x="1143" y="30873"/>
                </a:lnTo>
                <a:close/>
              </a:path>
              <a:path w="138468" h="113842">
                <a:moveTo>
                  <a:pt x="137350" y="266"/>
                </a:moveTo>
                <a:lnTo>
                  <a:pt x="138468" y="25"/>
                </a:lnTo>
                <a:lnTo>
                  <a:pt x="137350" y="266"/>
                </a:lnTo>
                <a:close/>
              </a:path>
              <a:path w="138468" h="113842">
                <a:moveTo>
                  <a:pt x="111467" y="113258"/>
                </a:moveTo>
                <a:lnTo>
                  <a:pt x="112674" y="113842"/>
                </a:lnTo>
                <a:lnTo>
                  <a:pt x="111467" y="113258"/>
                </a:lnTo>
                <a:close/>
              </a:path>
              <a:path w="138468" h="113842">
                <a:moveTo>
                  <a:pt x="2781" y="67183"/>
                </a:moveTo>
                <a:lnTo>
                  <a:pt x="1485" y="66624"/>
                </a:lnTo>
                <a:lnTo>
                  <a:pt x="2781" y="67183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624449" y="511870"/>
            <a:ext cx="140792" cy="114642"/>
          </a:xfrm>
          <a:custGeom>
            <a:avLst/>
            <a:gdLst/>
            <a:ahLst/>
            <a:cxnLst/>
            <a:rect l="l" t="t" r="r" b="b"/>
            <a:pathLst>
              <a:path w="140792" h="114642">
                <a:moveTo>
                  <a:pt x="1155" y="31369"/>
                </a:moveTo>
                <a:lnTo>
                  <a:pt x="0" y="31635"/>
                </a:lnTo>
                <a:lnTo>
                  <a:pt x="1155" y="31369"/>
                </a:lnTo>
                <a:close/>
              </a:path>
              <a:path w="140792" h="114642">
                <a:moveTo>
                  <a:pt x="139623" y="241"/>
                </a:moveTo>
                <a:lnTo>
                  <a:pt x="140792" y="0"/>
                </a:lnTo>
                <a:lnTo>
                  <a:pt x="139623" y="241"/>
                </a:lnTo>
                <a:close/>
              </a:path>
              <a:path w="140792" h="114642">
                <a:moveTo>
                  <a:pt x="113893" y="114046"/>
                </a:moveTo>
                <a:lnTo>
                  <a:pt x="115087" y="114642"/>
                </a:lnTo>
                <a:lnTo>
                  <a:pt x="113893" y="114046"/>
                </a:lnTo>
                <a:close/>
              </a:path>
              <a:path w="140792" h="114642">
                <a:moveTo>
                  <a:pt x="2667" y="66890"/>
                </a:moveTo>
                <a:lnTo>
                  <a:pt x="1409" y="66306"/>
                </a:lnTo>
                <a:lnTo>
                  <a:pt x="2667" y="66890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623309" y="511610"/>
            <a:ext cx="143065" cy="115417"/>
          </a:xfrm>
          <a:custGeom>
            <a:avLst/>
            <a:gdLst/>
            <a:ahLst/>
            <a:cxnLst/>
            <a:rect l="l" t="t" r="r" b="b"/>
            <a:pathLst>
              <a:path w="143065" h="115417">
                <a:moveTo>
                  <a:pt x="1143" y="31889"/>
                </a:moveTo>
                <a:lnTo>
                  <a:pt x="0" y="32143"/>
                </a:lnTo>
                <a:lnTo>
                  <a:pt x="1143" y="31889"/>
                </a:lnTo>
                <a:close/>
              </a:path>
              <a:path w="143065" h="115417">
                <a:moveTo>
                  <a:pt x="141922" y="266"/>
                </a:moveTo>
                <a:lnTo>
                  <a:pt x="143065" y="12"/>
                </a:lnTo>
                <a:lnTo>
                  <a:pt x="141922" y="266"/>
                </a:lnTo>
                <a:close/>
              </a:path>
              <a:path w="143065" h="115417">
                <a:moveTo>
                  <a:pt x="116319" y="114833"/>
                </a:moveTo>
                <a:lnTo>
                  <a:pt x="117487" y="115417"/>
                </a:lnTo>
                <a:lnTo>
                  <a:pt x="116319" y="114833"/>
                </a:lnTo>
                <a:close/>
              </a:path>
              <a:path w="143065" h="115417">
                <a:moveTo>
                  <a:pt x="2540" y="66611"/>
                </a:moveTo>
                <a:lnTo>
                  <a:pt x="1282" y="66078"/>
                </a:lnTo>
                <a:lnTo>
                  <a:pt x="2540" y="66611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622199" y="511350"/>
            <a:ext cx="145313" cy="116217"/>
          </a:xfrm>
          <a:custGeom>
            <a:avLst/>
            <a:gdLst/>
            <a:ahLst/>
            <a:cxnLst/>
            <a:rect l="l" t="t" r="r" b="b"/>
            <a:pathLst>
              <a:path w="145313" h="116217">
                <a:moveTo>
                  <a:pt x="1104" y="32397"/>
                </a:moveTo>
                <a:lnTo>
                  <a:pt x="0" y="32664"/>
                </a:lnTo>
                <a:lnTo>
                  <a:pt x="1104" y="32397"/>
                </a:lnTo>
                <a:close/>
              </a:path>
              <a:path w="145313" h="116217">
                <a:moveTo>
                  <a:pt x="144183" y="254"/>
                </a:moveTo>
                <a:lnTo>
                  <a:pt x="145313" y="25"/>
                </a:lnTo>
                <a:lnTo>
                  <a:pt x="144183" y="254"/>
                </a:lnTo>
                <a:close/>
              </a:path>
              <a:path w="145313" h="116217">
                <a:moveTo>
                  <a:pt x="118694" y="115658"/>
                </a:moveTo>
                <a:lnTo>
                  <a:pt x="119849" y="116217"/>
                </a:lnTo>
                <a:lnTo>
                  <a:pt x="118694" y="115658"/>
                </a:lnTo>
                <a:close/>
              </a:path>
              <a:path w="145313" h="116217">
                <a:moveTo>
                  <a:pt x="2387" y="66344"/>
                </a:moveTo>
                <a:lnTo>
                  <a:pt x="1155" y="65773"/>
                </a:lnTo>
                <a:lnTo>
                  <a:pt x="2387" y="66344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621076" y="511102"/>
            <a:ext cx="147548" cy="116992"/>
          </a:xfrm>
          <a:custGeom>
            <a:avLst/>
            <a:gdLst/>
            <a:ahLst/>
            <a:cxnLst/>
            <a:rect l="l" t="t" r="r" b="b"/>
            <a:pathLst>
              <a:path w="147548" h="116992">
                <a:moveTo>
                  <a:pt x="1117" y="32905"/>
                </a:moveTo>
                <a:lnTo>
                  <a:pt x="0" y="33159"/>
                </a:lnTo>
                <a:lnTo>
                  <a:pt x="1117" y="32905"/>
                </a:lnTo>
                <a:close/>
              </a:path>
              <a:path w="147548" h="116992">
                <a:moveTo>
                  <a:pt x="146418" y="241"/>
                </a:moveTo>
                <a:lnTo>
                  <a:pt x="147548" y="0"/>
                </a:lnTo>
                <a:lnTo>
                  <a:pt x="146418" y="241"/>
                </a:lnTo>
                <a:close/>
              </a:path>
              <a:path w="147548" h="116992">
                <a:moveTo>
                  <a:pt x="121043" y="116420"/>
                </a:moveTo>
                <a:lnTo>
                  <a:pt x="122186" y="116992"/>
                </a:lnTo>
                <a:lnTo>
                  <a:pt x="121043" y="116420"/>
                </a:lnTo>
                <a:close/>
              </a:path>
              <a:path w="147548" h="116992">
                <a:moveTo>
                  <a:pt x="2285" y="66065"/>
                </a:moveTo>
                <a:lnTo>
                  <a:pt x="1054" y="65506"/>
                </a:lnTo>
                <a:lnTo>
                  <a:pt x="2285" y="66065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619915" y="510848"/>
            <a:ext cx="149860" cy="117741"/>
          </a:xfrm>
          <a:custGeom>
            <a:avLst/>
            <a:gdLst/>
            <a:ahLst/>
            <a:cxnLst/>
            <a:rect l="l" t="t" r="r" b="b"/>
            <a:pathLst>
              <a:path w="149859" h="117741">
                <a:moveTo>
                  <a:pt x="1155" y="33413"/>
                </a:moveTo>
                <a:lnTo>
                  <a:pt x="0" y="33680"/>
                </a:lnTo>
                <a:lnTo>
                  <a:pt x="1155" y="33413"/>
                </a:lnTo>
                <a:close/>
              </a:path>
              <a:path w="149859" h="117741">
                <a:moveTo>
                  <a:pt x="148717" y="253"/>
                </a:moveTo>
                <a:lnTo>
                  <a:pt x="149860" y="0"/>
                </a:lnTo>
                <a:lnTo>
                  <a:pt x="148717" y="253"/>
                </a:lnTo>
                <a:close/>
              </a:path>
              <a:path w="149859" h="117741">
                <a:moveTo>
                  <a:pt x="123418" y="117182"/>
                </a:moveTo>
                <a:lnTo>
                  <a:pt x="124574" y="117741"/>
                </a:lnTo>
                <a:lnTo>
                  <a:pt x="123418" y="117182"/>
                </a:lnTo>
                <a:close/>
              </a:path>
              <a:path w="149859" h="117741">
                <a:moveTo>
                  <a:pt x="2209" y="65798"/>
                </a:moveTo>
                <a:lnTo>
                  <a:pt x="977" y="65239"/>
                </a:lnTo>
                <a:lnTo>
                  <a:pt x="2209" y="65798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6618806" y="510592"/>
            <a:ext cx="152107" cy="118529"/>
          </a:xfrm>
          <a:custGeom>
            <a:avLst/>
            <a:gdLst/>
            <a:ahLst/>
            <a:cxnLst/>
            <a:rect l="l" t="t" r="r" b="b"/>
            <a:pathLst>
              <a:path w="152107" h="118529">
                <a:moveTo>
                  <a:pt x="1104" y="33934"/>
                </a:moveTo>
                <a:lnTo>
                  <a:pt x="0" y="34175"/>
                </a:lnTo>
                <a:lnTo>
                  <a:pt x="1104" y="33934"/>
                </a:lnTo>
                <a:close/>
              </a:path>
              <a:path w="152107" h="118529">
                <a:moveTo>
                  <a:pt x="150977" y="254"/>
                </a:moveTo>
                <a:lnTo>
                  <a:pt x="152107" y="0"/>
                </a:lnTo>
                <a:lnTo>
                  <a:pt x="150977" y="254"/>
                </a:lnTo>
                <a:close/>
              </a:path>
              <a:path w="152107" h="118529">
                <a:moveTo>
                  <a:pt x="125755" y="117970"/>
                </a:moveTo>
                <a:lnTo>
                  <a:pt x="126911" y="118529"/>
                </a:lnTo>
                <a:lnTo>
                  <a:pt x="125755" y="117970"/>
                </a:lnTo>
                <a:close/>
              </a:path>
              <a:path w="152107" h="118529">
                <a:moveTo>
                  <a:pt x="2082" y="65532"/>
                </a:moveTo>
                <a:lnTo>
                  <a:pt x="876" y="64998"/>
                </a:lnTo>
                <a:lnTo>
                  <a:pt x="2082" y="65532"/>
                </a:lnTo>
                <a:close/>
              </a:path>
            </a:pathLst>
          </a:custGeom>
          <a:solidFill>
            <a:srgbClr val="E3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617652" y="510341"/>
            <a:ext cx="154381" cy="119291"/>
          </a:xfrm>
          <a:custGeom>
            <a:avLst/>
            <a:gdLst/>
            <a:ahLst/>
            <a:cxnLst/>
            <a:rect l="l" t="t" r="r" b="b"/>
            <a:pathLst>
              <a:path w="154381" h="119291">
                <a:moveTo>
                  <a:pt x="1155" y="34429"/>
                </a:moveTo>
                <a:lnTo>
                  <a:pt x="0" y="34683"/>
                </a:lnTo>
                <a:lnTo>
                  <a:pt x="1155" y="34429"/>
                </a:lnTo>
                <a:close/>
              </a:path>
              <a:path w="154381" h="119291">
                <a:moveTo>
                  <a:pt x="153263" y="254"/>
                </a:moveTo>
                <a:lnTo>
                  <a:pt x="154381" y="12"/>
                </a:lnTo>
                <a:lnTo>
                  <a:pt x="153263" y="254"/>
                </a:lnTo>
                <a:close/>
              </a:path>
              <a:path w="154381" h="119291">
                <a:moveTo>
                  <a:pt x="128155" y="118719"/>
                </a:moveTo>
                <a:lnTo>
                  <a:pt x="129260" y="119291"/>
                </a:lnTo>
                <a:lnTo>
                  <a:pt x="128155" y="118719"/>
                </a:lnTo>
                <a:close/>
              </a:path>
              <a:path w="154381" h="119291">
                <a:moveTo>
                  <a:pt x="2032" y="65278"/>
                </a:moveTo>
                <a:lnTo>
                  <a:pt x="812" y="64731"/>
                </a:lnTo>
                <a:lnTo>
                  <a:pt x="2032" y="65278"/>
                </a:lnTo>
                <a:close/>
              </a:path>
            </a:pathLst>
          </a:custGeom>
          <a:solidFill>
            <a:srgbClr val="E2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6616550" y="510087"/>
            <a:ext cx="156629" cy="120053"/>
          </a:xfrm>
          <a:custGeom>
            <a:avLst/>
            <a:gdLst/>
            <a:ahLst/>
            <a:cxnLst/>
            <a:rect l="l" t="t" r="r" b="b"/>
            <a:pathLst>
              <a:path w="156629" h="120053">
                <a:moveTo>
                  <a:pt x="1104" y="34937"/>
                </a:moveTo>
                <a:lnTo>
                  <a:pt x="0" y="35178"/>
                </a:lnTo>
                <a:lnTo>
                  <a:pt x="1104" y="34937"/>
                </a:lnTo>
                <a:close/>
              </a:path>
              <a:path w="156629" h="120053">
                <a:moveTo>
                  <a:pt x="155486" y="253"/>
                </a:moveTo>
                <a:lnTo>
                  <a:pt x="156629" y="0"/>
                </a:lnTo>
                <a:lnTo>
                  <a:pt x="155486" y="253"/>
                </a:lnTo>
                <a:close/>
              </a:path>
              <a:path w="156629" h="120053">
                <a:moveTo>
                  <a:pt x="130441" y="119506"/>
                </a:moveTo>
                <a:lnTo>
                  <a:pt x="131559" y="120053"/>
                </a:lnTo>
                <a:lnTo>
                  <a:pt x="130441" y="119506"/>
                </a:lnTo>
                <a:close/>
              </a:path>
              <a:path w="156629" h="120053">
                <a:moveTo>
                  <a:pt x="1917" y="64998"/>
                </a:moveTo>
                <a:lnTo>
                  <a:pt x="711" y="64477"/>
                </a:lnTo>
                <a:lnTo>
                  <a:pt x="1917" y="64998"/>
                </a:lnTo>
                <a:close/>
              </a:path>
            </a:pathLst>
          </a:custGeom>
          <a:solidFill>
            <a:srgbClr val="E2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615433" y="509833"/>
            <a:ext cx="158838" cy="120815"/>
          </a:xfrm>
          <a:custGeom>
            <a:avLst/>
            <a:gdLst/>
            <a:ahLst/>
            <a:cxnLst/>
            <a:rect l="l" t="t" r="r" b="b"/>
            <a:pathLst>
              <a:path w="158838" h="120815">
                <a:moveTo>
                  <a:pt x="1117" y="35432"/>
                </a:moveTo>
                <a:lnTo>
                  <a:pt x="0" y="35699"/>
                </a:lnTo>
                <a:lnTo>
                  <a:pt x="1117" y="35432"/>
                </a:lnTo>
                <a:close/>
              </a:path>
              <a:path w="158838" h="120815">
                <a:moveTo>
                  <a:pt x="157733" y="253"/>
                </a:moveTo>
                <a:lnTo>
                  <a:pt x="158838" y="0"/>
                </a:lnTo>
                <a:lnTo>
                  <a:pt x="157733" y="253"/>
                </a:lnTo>
                <a:close/>
              </a:path>
              <a:path w="158838" h="120815">
                <a:moveTo>
                  <a:pt x="132753" y="120256"/>
                </a:moveTo>
                <a:lnTo>
                  <a:pt x="133857" y="120815"/>
                </a:lnTo>
                <a:lnTo>
                  <a:pt x="132753" y="120256"/>
                </a:lnTo>
                <a:close/>
              </a:path>
              <a:path w="158838" h="120815">
                <a:moveTo>
                  <a:pt x="1841" y="64731"/>
                </a:moveTo>
                <a:lnTo>
                  <a:pt x="660" y="64223"/>
                </a:lnTo>
                <a:lnTo>
                  <a:pt x="1841" y="64731"/>
                </a:lnTo>
                <a:close/>
              </a:path>
            </a:pathLst>
          </a:custGeom>
          <a:solidFill>
            <a:srgbClr val="E2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614311" y="509577"/>
            <a:ext cx="161086" cy="121589"/>
          </a:xfrm>
          <a:custGeom>
            <a:avLst/>
            <a:gdLst/>
            <a:ahLst/>
            <a:cxnLst/>
            <a:rect l="l" t="t" r="r" b="b"/>
            <a:pathLst>
              <a:path w="161086" h="121589">
                <a:moveTo>
                  <a:pt x="1117" y="35953"/>
                </a:moveTo>
                <a:lnTo>
                  <a:pt x="0" y="36207"/>
                </a:lnTo>
                <a:lnTo>
                  <a:pt x="1117" y="35953"/>
                </a:lnTo>
                <a:close/>
              </a:path>
              <a:path w="161086" h="121589">
                <a:moveTo>
                  <a:pt x="159956" y="266"/>
                </a:moveTo>
                <a:lnTo>
                  <a:pt x="161086" y="25"/>
                </a:lnTo>
                <a:lnTo>
                  <a:pt x="159956" y="266"/>
                </a:lnTo>
                <a:close/>
              </a:path>
              <a:path w="161086" h="121589">
                <a:moveTo>
                  <a:pt x="135077" y="121005"/>
                </a:moveTo>
                <a:lnTo>
                  <a:pt x="136182" y="121589"/>
                </a:lnTo>
                <a:lnTo>
                  <a:pt x="135077" y="121005"/>
                </a:lnTo>
                <a:close/>
              </a:path>
              <a:path w="161086" h="121589">
                <a:moveTo>
                  <a:pt x="1777" y="64477"/>
                </a:moveTo>
                <a:lnTo>
                  <a:pt x="584" y="63982"/>
                </a:lnTo>
                <a:lnTo>
                  <a:pt x="1777" y="64477"/>
                </a:lnTo>
                <a:close/>
              </a:path>
            </a:pathLst>
          </a:custGeom>
          <a:solidFill>
            <a:srgbClr val="E2F4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613188" y="509338"/>
            <a:ext cx="163334" cy="122326"/>
          </a:xfrm>
          <a:custGeom>
            <a:avLst/>
            <a:gdLst/>
            <a:ahLst/>
            <a:cxnLst/>
            <a:rect l="l" t="t" r="r" b="b"/>
            <a:pathLst>
              <a:path w="163334" h="122326">
                <a:moveTo>
                  <a:pt x="1117" y="36449"/>
                </a:moveTo>
                <a:lnTo>
                  <a:pt x="0" y="36703"/>
                </a:lnTo>
                <a:lnTo>
                  <a:pt x="1117" y="36449"/>
                </a:lnTo>
                <a:close/>
              </a:path>
              <a:path w="163334" h="122326">
                <a:moveTo>
                  <a:pt x="162217" y="241"/>
                </a:moveTo>
                <a:lnTo>
                  <a:pt x="163334" y="0"/>
                </a:lnTo>
                <a:lnTo>
                  <a:pt x="162217" y="241"/>
                </a:lnTo>
                <a:close/>
              </a:path>
              <a:path w="163334" h="122326">
                <a:moveTo>
                  <a:pt x="137375" y="121780"/>
                </a:moveTo>
                <a:lnTo>
                  <a:pt x="138480" y="122326"/>
                </a:lnTo>
                <a:lnTo>
                  <a:pt x="137375" y="121780"/>
                </a:lnTo>
                <a:close/>
              </a:path>
              <a:path w="163334" h="122326">
                <a:moveTo>
                  <a:pt x="1714" y="64236"/>
                </a:moveTo>
                <a:lnTo>
                  <a:pt x="533" y="63715"/>
                </a:lnTo>
                <a:lnTo>
                  <a:pt x="1714" y="64236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6612046" y="509079"/>
            <a:ext cx="165595" cy="123063"/>
          </a:xfrm>
          <a:custGeom>
            <a:avLst/>
            <a:gdLst/>
            <a:ahLst/>
            <a:cxnLst/>
            <a:rect l="l" t="t" r="r" b="b"/>
            <a:pathLst>
              <a:path w="165595" h="123062">
                <a:moveTo>
                  <a:pt x="1143" y="36956"/>
                </a:moveTo>
                <a:lnTo>
                  <a:pt x="0" y="37210"/>
                </a:lnTo>
                <a:lnTo>
                  <a:pt x="1143" y="36956"/>
                </a:lnTo>
                <a:close/>
              </a:path>
              <a:path w="165595" h="123062">
                <a:moveTo>
                  <a:pt x="164477" y="253"/>
                </a:moveTo>
                <a:lnTo>
                  <a:pt x="165595" y="0"/>
                </a:lnTo>
                <a:lnTo>
                  <a:pt x="164477" y="253"/>
                </a:lnTo>
                <a:close/>
              </a:path>
              <a:path w="165595" h="123062">
                <a:moveTo>
                  <a:pt x="139700" y="122529"/>
                </a:moveTo>
                <a:lnTo>
                  <a:pt x="140817" y="123062"/>
                </a:lnTo>
                <a:lnTo>
                  <a:pt x="139700" y="122529"/>
                </a:lnTo>
                <a:close/>
              </a:path>
              <a:path w="165595" h="123062">
                <a:moveTo>
                  <a:pt x="1676" y="63995"/>
                </a:moveTo>
                <a:lnTo>
                  <a:pt x="495" y="63487"/>
                </a:lnTo>
                <a:lnTo>
                  <a:pt x="1676" y="63995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6610957" y="508800"/>
            <a:ext cx="167817" cy="123850"/>
          </a:xfrm>
          <a:custGeom>
            <a:avLst/>
            <a:gdLst/>
            <a:ahLst/>
            <a:cxnLst/>
            <a:rect l="l" t="t" r="r" b="b"/>
            <a:pathLst>
              <a:path w="167817" h="123850">
                <a:moveTo>
                  <a:pt x="1092" y="37490"/>
                </a:moveTo>
                <a:lnTo>
                  <a:pt x="0" y="37731"/>
                </a:lnTo>
                <a:lnTo>
                  <a:pt x="1092" y="37490"/>
                </a:lnTo>
                <a:close/>
              </a:path>
              <a:path w="167817" h="123850">
                <a:moveTo>
                  <a:pt x="166674" y="279"/>
                </a:moveTo>
                <a:lnTo>
                  <a:pt x="167817" y="50"/>
                </a:lnTo>
                <a:lnTo>
                  <a:pt x="166674" y="279"/>
                </a:lnTo>
                <a:close/>
              </a:path>
              <a:path w="167817" h="123850">
                <a:moveTo>
                  <a:pt x="141973" y="123304"/>
                </a:moveTo>
                <a:lnTo>
                  <a:pt x="143065" y="123850"/>
                </a:lnTo>
                <a:lnTo>
                  <a:pt x="141973" y="123304"/>
                </a:lnTo>
                <a:close/>
              </a:path>
              <a:path w="167817" h="123850">
                <a:moveTo>
                  <a:pt x="1587" y="63766"/>
                </a:moveTo>
                <a:lnTo>
                  <a:pt x="419" y="63258"/>
                </a:lnTo>
                <a:lnTo>
                  <a:pt x="1587" y="63766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6609840" y="508584"/>
            <a:ext cx="170040" cy="124561"/>
          </a:xfrm>
          <a:custGeom>
            <a:avLst/>
            <a:gdLst/>
            <a:ahLst/>
            <a:cxnLst/>
            <a:rect l="l" t="t" r="r" b="b"/>
            <a:pathLst>
              <a:path w="170040" h="124561">
                <a:moveTo>
                  <a:pt x="1117" y="37947"/>
                </a:moveTo>
                <a:lnTo>
                  <a:pt x="0" y="38214"/>
                </a:lnTo>
                <a:lnTo>
                  <a:pt x="1117" y="37947"/>
                </a:lnTo>
                <a:close/>
              </a:path>
              <a:path w="170040" h="124561">
                <a:moveTo>
                  <a:pt x="168909" y="215"/>
                </a:moveTo>
                <a:lnTo>
                  <a:pt x="170040" y="0"/>
                </a:lnTo>
                <a:lnTo>
                  <a:pt x="168909" y="215"/>
                </a:lnTo>
                <a:close/>
              </a:path>
              <a:path w="170040" h="124561">
                <a:moveTo>
                  <a:pt x="144233" y="124015"/>
                </a:moveTo>
                <a:lnTo>
                  <a:pt x="145338" y="124561"/>
                </a:lnTo>
                <a:lnTo>
                  <a:pt x="144233" y="124015"/>
                </a:lnTo>
                <a:close/>
              </a:path>
              <a:path w="170040" h="124561">
                <a:moveTo>
                  <a:pt x="1536" y="63474"/>
                </a:moveTo>
                <a:lnTo>
                  <a:pt x="368" y="62992"/>
                </a:lnTo>
                <a:lnTo>
                  <a:pt x="1536" y="63474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608724" y="508325"/>
            <a:ext cx="172262" cy="125298"/>
          </a:xfrm>
          <a:custGeom>
            <a:avLst/>
            <a:gdLst/>
            <a:ahLst/>
            <a:cxnLst/>
            <a:rect l="l" t="t" r="r" b="b"/>
            <a:pathLst>
              <a:path w="172262" h="125298">
                <a:moveTo>
                  <a:pt x="1117" y="38468"/>
                </a:moveTo>
                <a:lnTo>
                  <a:pt x="0" y="38696"/>
                </a:lnTo>
                <a:lnTo>
                  <a:pt x="1117" y="38468"/>
                </a:lnTo>
                <a:close/>
              </a:path>
              <a:path w="172262" h="125298">
                <a:moveTo>
                  <a:pt x="171157" y="266"/>
                </a:moveTo>
                <a:lnTo>
                  <a:pt x="172262" y="25"/>
                </a:lnTo>
                <a:lnTo>
                  <a:pt x="171157" y="266"/>
                </a:lnTo>
                <a:close/>
              </a:path>
              <a:path w="172262" h="125298">
                <a:moveTo>
                  <a:pt x="146545" y="124764"/>
                </a:moveTo>
                <a:lnTo>
                  <a:pt x="147612" y="125298"/>
                </a:lnTo>
                <a:lnTo>
                  <a:pt x="146545" y="124764"/>
                </a:lnTo>
                <a:close/>
              </a:path>
              <a:path w="172262" h="125298">
                <a:moveTo>
                  <a:pt x="1485" y="63258"/>
                </a:moveTo>
                <a:lnTo>
                  <a:pt x="330" y="62763"/>
                </a:lnTo>
                <a:lnTo>
                  <a:pt x="1485" y="63258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6607633" y="508087"/>
            <a:ext cx="174459" cy="126034"/>
          </a:xfrm>
          <a:custGeom>
            <a:avLst/>
            <a:gdLst/>
            <a:ahLst/>
            <a:cxnLst/>
            <a:rect l="l" t="t" r="r" b="b"/>
            <a:pathLst>
              <a:path w="174459" h="126034">
                <a:moveTo>
                  <a:pt x="1092" y="38938"/>
                </a:moveTo>
                <a:lnTo>
                  <a:pt x="0" y="39192"/>
                </a:lnTo>
                <a:lnTo>
                  <a:pt x="1092" y="38938"/>
                </a:lnTo>
                <a:close/>
              </a:path>
              <a:path w="174459" h="126034">
                <a:moveTo>
                  <a:pt x="173342" y="241"/>
                </a:moveTo>
                <a:lnTo>
                  <a:pt x="174459" y="0"/>
                </a:lnTo>
                <a:lnTo>
                  <a:pt x="173342" y="241"/>
                </a:lnTo>
                <a:close/>
              </a:path>
              <a:path w="174459" h="126034">
                <a:moveTo>
                  <a:pt x="148780" y="125514"/>
                </a:moveTo>
                <a:lnTo>
                  <a:pt x="149860" y="126034"/>
                </a:lnTo>
                <a:lnTo>
                  <a:pt x="148780" y="125514"/>
                </a:lnTo>
                <a:close/>
              </a:path>
              <a:path w="174459" h="126034">
                <a:moveTo>
                  <a:pt x="1422" y="62992"/>
                </a:moveTo>
                <a:lnTo>
                  <a:pt x="254" y="62484"/>
                </a:lnTo>
                <a:lnTo>
                  <a:pt x="1422" y="62992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6606503" y="507823"/>
            <a:ext cx="176695" cy="126784"/>
          </a:xfrm>
          <a:custGeom>
            <a:avLst/>
            <a:gdLst/>
            <a:ahLst/>
            <a:cxnLst/>
            <a:rect l="l" t="t" r="r" b="b"/>
            <a:pathLst>
              <a:path w="176695" h="126784">
                <a:moveTo>
                  <a:pt x="1130" y="39458"/>
                </a:moveTo>
                <a:lnTo>
                  <a:pt x="0" y="39700"/>
                </a:lnTo>
                <a:lnTo>
                  <a:pt x="1130" y="39458"/>
                </a:lnTo>
                <a:close/>
              </a:path>
              <a:path w="176695" h="126784">
                <a:moveTo>
                  <a:pt x="175590" y="266"/>
                </a:moveTo>
                <a:lnTo>
                  <a:pt x="176695" y="25"/>
                </a:lnTo>
                <a:lnTo>
                  <a:pt x="175590" y="266"/>
                </a:lnTo>
                <a:close/>
              </a:path>
              <a:path w="176695" h="126784">
                <a:moveTo>
                  <a:pt x="151066" y="126250"/>
                </a:moveTo>
                <a:lnTo>
                  <a:pt x="152146" y="126784"/>
                </a:lnTo>
                <a:lnTo>
                  <a:pt x="151066" y="126250"/>
                </a:lnTo>
                <a:close/>
              </a:path>
              <a:path w="176695" h="126784">
                <a:moveTo>
                  <a:pt x="1397" y="62763"/>
                </a:moveTo>
                <a:lnTo>
                  <a:pt x="228" y="62255"/>
                </a:lnTo>
                <a:lnTo>
                  <a:pt x="1397" y="62763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6605388" y="507570"/>
            <a:ext cx="178930" cy="127533"/>
          </a:xfrm>
          <a:custGeom>
            <a:avLst/>
            <a:gdLst/>
            <a:ahLst/>
            <a:cxnLst/>
            <a:rect l="l" t="t" r="r" b="b"/>
            <a:pathLst>
              <a:path w="178930" h="127533">
                <a:moveTo>
                  <a:pt x="1117" y="39954"/>
                </a:moveTo>
                <a:lnTo>
                  <a:pt x="0" y="40208"/>
                </a:lnTo>
                <a:lnTo>
                  <a:pt x="1117" y="39954"/>
                </a:lnTo>
                <a:close/>
              </a:path>
              <a:path w="178930" h="127533">
                <a:moveTo>
                  <a:pt x="177812" y="253"/>
                </a:moveTo>
                <a:lnTo>
                  <a:pt x="178930" y="12"/>
                </a:lnTo>
                <a:lnTo>
                  <a:pt x="177812" y="253"/>
                </a:lnTo>
                <a:close/>
              </a:path>
              <a:path w="178930" h="127533">
                <a:moveTo>
                  <a:pt x="153327" y="126987"/>
                </a:moveTo>
                <a:lnTo>
                  <a:pt x="154406" y="127533"/>
                </a:lnTo>
                <a:lnTo>
                  <a:pt x="153327" y="126987"/>
                </a:lnTo>
                <a:close/>
              </a:path>
              <a:path w="178930" h="127533">
                <a:moveTo>
                  <a:pt x="1346" y="62547"/>
                </a:moveTo>
                <a:lnTo>
                  <a:pt x="215" y="62026"/>
                </a:lnTo>
                <a:lnTo>
                  <a:pt x="1346" y="62547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6604303" y="507316"/>
            <a:ext cx="181102" cy="128270"/>
          </a:xfrm>
          <a:custGeom>
            <a:avLst/>
            <a:gdLst/>
            <a:ahLst/>
            <a:cxnLst/>
            <a:rect l="l" t="t" r="r" b="b"/>
            <a:pathLst>
              <a:path w="181101" h="128270">
                <a:moveTo>
                  <a:pt x="1079" y="40462"/>
                </a:moveTo>
                <a:lnTo>
                  <a:pt x="0" y="40728"/>
                </a:lnTo>
                <a:lnTo>
                  <a:pt x="1079" y="40462"/>
                </a:lnTo>
                <a:close/>
              </a:path>
              <a:path w="181101" h="128270">
                <a:moveTo>
                  <a:pt x="180022" y="254"/>
                </a:moveTo>
                <a:lnTo>
                  <a:pt x="181102" y="25"/>
                </a:lnTo>
                <a:lnTo>
                  <a:pt x="180022" y="254"/>
                </a:lnTo>
                <a:close/>
              </a:path>
              <a:path w="181101" h="128270">
                <a:moveTo>
                  <a:pt x="155575" y="127736"/>
                </a:moveTo>
                <a:lnTo>
                  <a:pt x="156616" y="128270"/>
                </a:lnTo>
                <a:lnTo>
                  <a:pt x="155575" y="127736"/>
                </a:lnTo>
                <a:close/>
              </a:path>
              <a:path w="181101" h="128270">
                <a:moveTo>
                  <a:pt x="1308" y="62318"/>
                </a:moveTo>
                <a:lnTo>
                  <a:pt x="152" y="61823"/>
                </a:lnTo>
                <a:lnTo>
                  <a:pt x="1308" y="62318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6603192" y="507069"/>
            <a:ext cx="183324" cy="128993"/>
          </a:xfrm>
          <a:custGeom>
            <a:avLst/>
            <a:gdLst/>
            <a:ahLst/>
            <a:cxnLst/>
            <a:rect l="l" t="t" r="r" b="b"/>
            <a:pathLst>
              <a:path w="183324" h="128993">
                <a:moveTo>
                  <a:pt x="1104" y="40982"/>
                </a:moveTo>
                <a:lnTo>
                  <a:pt x="0" y="41198"/>
                </a:lnTo>
                <a:lnTo>
                  <a:pt x="1104" y="40982"/>
                </a:lnTo>
                <a:close/>
              </a:path>
              <a:path w="183324" h="128993">
                <a:moveTo>
                  <a:pt x="182219" y="253"/>
                </a:moveTo>
                <a:lnTo>
                  <a:pt x="183324" y="25"/>
                </a:lnTo>
                <a:lnTo>
                  <a:pt x="182219" y="253"/>
                </a:lnTo>
                <a:close/>
              </a:path>
              <a:path w="183324" h="128993">
                <a:moveTo>
                  <a:pt x="157797" y="128460"/>
                </a:moveTo>
                <a:lnTo>
                  <a:pt x="158864" y="128993"/>
                </a:lnTo>
                <a:lnTo>
                  <a:pt x="157797" y="128460"/>
                </a:lnTo>
                <a:close/>
              </a:path>
              <a:path w="183324" h="128993">
                <a:moveTo>
                  <a:pt x="1269" y="62064"/>
                </a:moveTo>
                <a:lnTo>
                  <a:pt x="126" y="61569"/>
                </a:lnTo>
                <a:lnTo>
                  <a:pt x="1269" y="62064"/>
                </a:lnTo>
                <a:close/>
              </a:path>
            </a:pathLst>
          </a:custGeom>
          <a:solidFill>
            <a:srgbClr val="E0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6602101" y="506831"/>
            <a:ext cx="185508" cy="129705"/>
          </a:xfrm>
          <a:custGeom>
            <a:avLst/>
            <a:gdLst/>
            <a:ahLst/>
            <a:cxnLst/>
            <a:rect l="l" t="t" r="r" b="b"/>
            <a:pathLst>
              <a:path w="185508" h="129705">
                <a:moveTo>
                  <a:pt x="1092" y="41440"/>
                </a:moveTo>
                <a:lnTo>
                  <a:pt x="0" y="41706"/>
                </a:lnTo>
                <a:lnTo>
                  <a:pt x="1092" y="41440"/>
                </a:lnTo>
                <a:close/>
              </a:path>
              <a:path w="185508" h="129705">
                <a:moveTo>
                  <a:pt x="184416" y="241"/>
                </a:moveTo>
                <a:lnTo>
                  <a:pt x="185508" y="12"/>
                </a:lnTo>
                <a:lnTo>
                  <a:pt x="184416" y="241"/>
                </a:lnTo>
                <a:close/>
              </a:path>
              <a:path w="185508" h="129705">
                <a:moveTo>
                  <a:pt x="160032" y="129184"/>
                </a:moveTo>
                <a:lnTo>
                  <a:pt x="161086" y="129705"/>
                </a:lnTo>
                <a:lnTo>
                  <a:pt x="160032" y="129184"/>
                </a:lnTo>
                <a:close/>
              </a:path>
              <a:path w="185508" h="129705">
                <a:moveTo>
                  <a:pt x="1219" y="61823"/>
                </a:moveTo>
                <a:lnTo>
                  <a:pt x="88" y="61328"/>
                </a:lnTo>
                <a:lnTo>
                  <a:pt x="1219" y="61823"/>
                </a:lnTo>
                <a:close/>
              </a:path>
            </a:pathLst>
          </a:custGeom>
          <a:solidFill>
            <a:srgbClr val="DF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6601004" y="506600"/>
            <a:ext cx="187731" cy="130429"/>
          </a:xfrm>
          <a:custGeom>
            <a:avLst/>
            <a:gdLst/>
            <a:ahLst/>
            <a:cxnLst/>
            <a:rect l="l" t="t" r="r" b="b"/>
            <a:pathLst>
              <a:path w="187731" h="130428">
                <a:moveTo>
                  <a:pt x="1092" y="41935"/>
                </a:moveTo>
                <a:lnTo>
                  <a:pt x="0" y="42176"/>
                </a:lnTo>
                <a:lnTo>
                  <a:pt x="1092" y="41935"/>
                </a:lnTo>
                <a:close/>
              </a:path>
              <a:path w="187731" h="130428">
                <a:moveTo>
                  <a:pt x="186601" y="228"/>
                </a:moveTo>
                <a:lnTo>
                  <a:pt x="187731" y="0"/>
                </a:lnTo>
                <a:lnTo>
                  <a:pt x="186601" y="228"/>
                </a:lnTo>
                <a:close/>
              </a:path>
              <a:path w="187731" h="130428">
                <a:moveTo>
                  <a:pt x="162293" y="129895"/>
                </a:moveTo>
                <a:lnTo>
                  <a:pt x="163334" y="130429"/>
                </a:lnTo>
                <a:lnTo>
                  <a:pt x="162293" y="129895"/>
                </a:lnTo>
                <a:close/>
              </a:path>
              <a:path w="187731" h="130428">
                <a:moveTo>
                  <a:pt x="1181" y="61556"/>
                </a:moveTo>
                <a:lnTo>
                  <a:pt x="76" y="61087"/>
                </a:lnTo>
                <a:lnTo>
                  <a:pt x="1181" y="61556"/>
                </a:lnTo>
                <a:close/>
              </a:path>
            </a:pathLst>
          </a:custGeom>
          <a:solidFill>
            <a:srgbClr val="DF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6599894" y="506340"/>
            <a:ext cx="189941" cy="131152"/>
          </a:xfrm>
          <a:custGeom>
            <a:avLst/>
            <a:gdLst/>
            <a:ahLst/>
            <a:cxnLst/>
            <a:rect l="l" t="t" r="r" b="b"/>
            <a:pathLst>
              <a:path w="189941" h="131152">
                <a:moveTo>
                  <a:pt x="1104" y="42430"/>
                </a:moveTo>
                <a:lnTo>
                  <a:pt x="0" y="42684"/>
                </a:lnTo>
                <a:lnTo>
                  <a:pt x="1104" y="42430"/>
                </a:lnTo>
                <a:close/>
              </a:path>
              <a:path w="189941" h="131152">
                <a:moveTo>
                  <a:pt x="188836" y="266"/>
                </a:moveTo>
                <a:lnTo>
                  <a:pt x="189941" y="0"/>
                </a:lnTo>
                <a:lnTo>
                  <a:pt x="188836" y="266"/>
                </a:lnTo>
                <a:close/>
              </a:path>
              <a:path w="189941" h="131152">
                <a:moveTo>
                  <a:pt x="164515" y="130632"/>
                </a:moveTo>
                <a:lnTo>
                  <a:pt x="165531" y="131152"/>
                </a:lnTo>
                <a:lnTo>
                  <a:pt x="164515" y="130632"/>
                </a:lnTo>
                <a:close/>
              </a:path>
              <a:path w="189941" h="131152">
                <a:moveTo>
                  <a:pt x="1181" y="61353"/>
                </a:moveTo>
                <a:lnTo>
                  <a:pt x="50" y="60871"/>
                </a:lnTo>
                <a:lnTo>
                  <a:pt x="1181" y="61353"/>
                </a:lnTo>
                <a:close/>
              </a:path>
            </a:pathLst>
          </a:custGeom>
          <a:solidFill>
            <a:srgbClr val="DF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6598790" y="506086"/>
            <a:ext cx="192151" cy="131889"/>
          </a:xfrm>
          <a:custGeom>
            <a:avLst/>
            <a:gdLst/>
            <a:ahLst/>
            <a:cxnLst/>
            <a:rect l="l" t="t" r="r" b="b"/>
            <a:pathLst>
              <a:path w="192150" h="131889">
                <a:moveTo>
                  <a:pt x="1104" y="42938"/>
                </a:moveTo>
                <a:lnTo>
                  <a:pt x="0" y="43179"/>
                </a:lnTo>
                <a:lnTo>
                  <a:pt x="1104" y="42938"/>
                </a:lnTo>
                <a:close/>
              </a:path>
              <a:path w="192150" h="131889">
                <a:moveTo>
                  <a:pt x="191046" y="253"/>
                </a:moveTo>
                <a:lnTo>
                  <a:pt x="192150" y="25"/>
                </a:lnTo>
                <a:lnTo>
                  <a:pt x="191046" y="253"/>
                </a:lnTo>
                <a:close/>
              </a:path>
              <a:path w="192150" h="131889">
                <a:moveTo>
                  <a:pt x="166712" y="131356"/>
                </a:moveTo>
                <a:lnTo>
                  <a:pt x="167779" y="131889"/>
                </a:lnTo>
                <a:lnTo>
                  <a:pt x="166712" y="131356"/>
                </a:lnTo>
                <a:close/>
              </a:path>
              <a:path w="192150" h="131889">
                <a:moveTo>
                  <a:pt x="1142" y="61137"/>
                </a:moveTo>
                <a:lnTo>
                  <a:pt x="38" y="60642"/>
                </a:lnTo>
                <a:lnTo>
                  <a:pt x="1142" y="61137"/>
                </a:lnTo>
                <a:close/>
              </a:path>
            </a:pathLst>
          </a:custGeom>
          <a:solidFill>
            <a:srgbClr val="DE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597685" y="505833"/>
            <a:ext cx="194348" cy="132626"/>
          </a:xfrm>
          <a:custGeom>
            <a:avLst/>
            <a:gdLst/>
            <a:ahLst/>
            <a:cxnLst/>
            <a:rect l="l" t="t" r="r" b="b"/>
            <a:pathLst>
              <a:path w="194348" h="132626">
                <a:moveTo>
                  <a:pt x="1104" y="43433"/>
                </a:moveTo>
                <a:lnTo>
                  <a:pt x="0" y="43687"/>
                </a:lnTo>
                <a:lnTo>
                  <a:pt x="1104" y="43433"/>
                </a:lnTo>
                <a:close/>
              </a:path>
              <a:path w="194348" h="132626">
                <a:moveTo>
                  <a:pt x="193243" y="253"/>
                </a:moveTo>
                <a:lnTo>
                  <a:pt x="194348" y="38"/>
                </a:lnTo>
                <a:lnTo>
                  <a:pt x="193243" y="253"/>
                </a:lnTo>
                <a:close/>
              </a:path>
              <a:path w="194348" h="132626">
                <a:moveTo>
                  <a:pt x="168948" y="132079"/>
                </a:moveTo>
                <a:lnTo>
                  <a:pt x="170014" y="132626"/>
                </a:lnTo>
                <a:lnTo>
                  <a:pt x="168948" y="132079"/>
                </a:lnTo>
                <a:close/>
              </a:path>
              <a:path w="194348" h="132626">
                <a:moveTo>
                  <a:pt x="1130" y="60921"/>
                </a:moveTo>
                <a:lnTo>
                  <a:pt x="12" y="60426"/>
                </a:lnTo>
                <a:lnTo>
                  <a:pt x="1130" y="60921"/>
                </a:lnTo>
                <a:close/>
              </a:path>
            </a:pathLst>
          </a:custGeom>
          <a:solidFill>
            <a:srgbClr val="DE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596588" y="505611"/>
            <a:ext cx="196532" cy="133311"/>
          </a:xfrm>
          <a:custGeom>
            <a:avLst/>
            <a:gdLst/>
            <a:ahLst/>
            <a:cxnLst/>
            <a:rect l="l" t="t" r="r" b="b"/>
            <a:pathLst>
              <a:path w="196532" h="133311">
                <a:moveTo>
                  <a:pt x="1092" y="43903"/>
                </a:moveTo>
                <a:lnTo>
                  <a:pt x="0" y="44157"/>
                </a:lnTo>
                <a:lnTo>
                  <a:pt x="1092" y="43903"/>
                </a:lnTo>
                <a:close/>
              </a:path>
              <a:path w="196532" h="133311">
                <a:moveTo>
                  <a:pt x="195414" y="215"/>
                </a:moveTo>
                <a:lnTo>
                  <a:pt x="196532" y="0"/>
                </a:lnTo>
                <a:lnTo>
                  <a:pt x="195414" y="215"/>
                </a:lnTo>
                <a:close/>
              </a:path>
              <a:path w="196532" h="133311">
                <a:moveTo>
                  <a:pt x="171170" y="132778"/>
                </a:moveTo>
                <a:lnTo>
                  <a:pt x="172199" y="133311"/>
                </a:lnTo>
                <a:lnTo>
                  <a:pt x="171170" y="132778"/>
                </a:lnTo>
                <a:close/>
              </a:path>
              <a:path w="196532" h="133311">
                <a:moveTo>
                  <a:pt x="1104" y="60655"/>
                </a:moveTo>
                <a:lnTo>
                  <a:pt x="0" y="60172"/>
                </a:lnTo>
                <a:lnTo>
                  <a:pt x="1104" y="60655"/>
                </a:lnTo>
                <a:close/>
              </a:path>
            </a:pathLst>
          </a:custGeom>
          <a:solidFill>
            <a:srgbClr val="DE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595484" y="505331"/>
            <a:ext cx="198742" cy="134073"/>
          </a:xfrm>
          <a:custGeom>
            <a:avLst/>
            <a:gdLst/>
            <a:ahLst/>
            <a:cxnLst/>
            <a:rect l="l" t="t" r="r" b="b"/>
            <a:pathLst>
              <a:path w="198742" h="134073">
                <a:moveTo>
                  <a:pt x="1104" y="44437"/>
                </a:moveTo>
                <a:lnTo>
                  <a:pt x="12" y="44678"/>
                </a:lnTo>
                <a:lnTo>
                  <a:pt x="1104" y="44437"/>
                </a:lnTo>
                <a:close/>
              </a:path>
              <a:path w="198742" h="134073">
                <a:moveTo>
                  <a:pt x="197637" y="279"/>
                </a:moveTo>
                <a:lnTo>
                  <a:pt x="198742" y="50"/>
                </a:lnTo>
                <a:lnTo>
                  <a:pt x="197637" y="279"/>
                </a:lnTo>
                <a:close/>
              </a:path>
              <a:path w="198742" h="134073">
                <a:moveTo>
                  <a:pt x="173380" y="133540"/>
                </a:moveTo>
                <a:lnTo>
                  <a:pt x="174421" y="134073"/>
                </a:lnTo>
                <a:lnTo>
                  <a:pt x="173380" y="133540"/>
                </a:lnTo>
                <a:close/>
              </a:path>
              <a:path w="198742" h="134073">
                <a:moveTo>
                  <a:pt x="1104" y="60464"/>
                </a:moveTo>
                <a:lnTo>
                  <a:pt x="0" y="59982"/>
                </a:lnTo>
                <a:lnTo>
                  <a:pt x="1104" y="60464"/>
                </a:lnTo>
                <a:close/>
              </a:path>
            </a:pathLst>
          </a:custGeom>
          <a:solidFill>
            <a:srgbClr val="DE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594368" y="505110"/>
            <a:ext cx="200952" cy="134772"/>
          </a:xfrm>
          <a:custGeom>
            <a:avLst/>
            <a:gdLst/>
            <a:ahLst/>
            <a:cxnLst/>
            <a:rect l="l" t="t" r="r" b="b"/>
            <a:pathLst>
              <a:path w="200952" h="134772">
                <a:moveTo>
                  <a:pt x="1130" y="44894"/>
                </a:moveTo>
                <a:lnTo>
                  <a:pt x="38" y="45148"/>
                </a:lnTo>
                <a:lnTo>
                  <a:pt x="1130" y="44894"/>
                </a:lnTo>
                <a:close/>
              </a:path>
              <a:path w="200952" h="134772">
                <a:moveTo>
                  <a:pt x="199847" y="228"/>
                </a:moveTo>
                <a:lnTo>
                  <a:pt x="200952" y="0"/>
                </a:lnTo>
                <a:lnTo>
                  <a:pt x="199847" y="228"/>
                </a:lnTo>
                <a:close/>
              </a:path>
              <a:path w="200952" h="134772">
                <a:moveTo>
                  <a:pt x="175602" y="134226"/>
                </a:moveTo>
                <a:lnTo>
                  <a:pt x="176644" y="134772"/>
                </a:lnTo>
                <a:lnTo>
                  <a:pt x="175602" y="134226"/>
                </a:lnTo>
                <a:close/>
              </a:path>
              <a:path w="200952" h="134772">
                <a:moveTo>
                  <a:pt x="1117" y="60223"/>
                </a:moveTo>
                <a:lnTo>
                  <a:pt x="0" y="59715"/>
                </a:lnTo>
                <a:lnTo>
                  <a:pt x="1117" y="60223"/>
                </a:lnTo>
                <a:close/>
              </a:path>
            </a:pathLst>
          </a:custGeom>
          <a:solidFill>
            <a:srgbClr val="DEF3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593276" y="504850"/>
            <a:ext cx="203123" cy="135496"/>
          </a:xfrm>
          <a:custGeom>
            <a:avLst/>
            <a:gdLst/>
            <a:ahLst/>
            <a:cxnLst/>
            <a:rect l="l" t="t" r="r" b="b"/>
            <a:pathLst>
              <a:path w="203123" h="135496">
                <a:moveTo>
                  <a:pt x="1130" y="45402"/>
                </a:moveTo>
                <a:lnTo>
                  <a:pt x="50" y="45631"/>
                </a:lnTo>
                <a:lnTo>
                  <a:pt x="1130" y="45402"/>
                </a:lnTo>
                <a:close/>
              </a:path>
              <a:path w="203123" h="135496">
                <a:moveTo>
                  <a:pt x="202031" y="254"/>
                </a:moveTo>
                <a:lnTo>
                  <a:pt x="203123" y="25"/>
                </a:lnTo>
                <a:lnTo>
                  <a:pt x="202031" y="254"/>
                </a:lnTo>
                <a:close/>
              </a:path>
              <a:path w="203123" h="135496">
                <a:moveTo>
                  <a:pt x="177812" y="134962"/>
                </a:moveTo>
                <a:lnTo>
                  <a:pt x="178866" y="135496"/>
                </a:lnTo>
                <a:lnTo>
                  <a:pt x="177812" y="134962"/>
                </a:lnTo>
                <a:close/>
              </a:path>
              <a:path w="203123" h="135496">
                <a:moveTo>
                  <a:pt x="1092" y="60007"/>
                </a:moveTo>
                <a:lnTo>
                  <a:pt x="0" y="59537"/>
                </a:lnTo>
                <a:lnTo>
                  <a:pt x="1092" y="60007"/>
                </a:lnTo>
                <a:close/>
              </a:path>
            </a:pathLst>
          </a:custGeom>
          <a:solidFill>
            <a:srgbClr val="DDF2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592140" y="504612"/>
            <a:ext cx="205371" cy="136194"/>
          </a:xfrm>
          <a:custGeom>
            <a:avLst/>
            <a:gdLst/>
            <a:ahLst/>
            <a:cxnLst/>
            <a:rect l="l" t="t" r="r" b="b"/>
            <a:pathLst>
              <a:path w="205371" h="136194">
                <a:moveTo>
                  <a:pt x="1181" y="45872"/>
                </a:moveTo>
                <a:lnTo>
                  <a:pt x="88" y="46126"/>
                </a:lnTo>
                <a:lnTo>
                  <a:pt x="1181" y="45872"/>
                </a:lnTo>
                <a:close/>
              </a:path>
              <a:path w="205371" h="136194">
                <a:moveTo>
                  <a:pt x="204266" y="228"/>
                </a:moveTo>
                <a:lnTo>
                  <a:pt x="205371" y="0"/>
                </a:lnTo>
                <a:lnTo>
                  <a:pt x="204266" y="228"/>
                </a:lnTo>
                <a:close/>
              </a:path>
              <a:path w="205371" h="136194">
                <a:moveTo>
                  <a:pt x="180060" y="135661"/>
                </a:moveTo>
                <a:lnTo>
                  <a:pt x="181114" y="136194"/>
                </a:lnTo>
                <a:lnTo>
                  <a:pt x="180060" y="135661"/>
                </a:lnTo>
                <a:close/>
              </a:path>
              <a:path w="205371" h="136194">
                <a:moveTo>
                  <a:pt x="1130" y="59766"/>
                </a:moveTo>
                <a:lnTo>
                  <a:pt x="0" y="59283"/>
                </a:lnTo>
                <a:lnTo>
                  <a:pt x="1130" y="59766"/>
                </a:lnTo>
                <a:close/>
              </a:path>
            </a:pathLst>
          </a:custGeom>
          <a:solidFill>
            <a:srgbClr val="DDF2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591061" y="504394"/>
            <a:ext cx="207543" cy="136867"/>
          </a:xfrm>
          <a:custGeom>
            <a:avLst/>
            <a:gdLst/>
            <a:ahLst/>
            <a:cxnLst/>
            <a:rect l="l" t="t" r="r" b="b"/>
            <a:pathLst>
              <a:path w="207543" h="136867">
                <a:moveTo>
                  <a:pt x="1168" y="46342"/>
                </a:moveTo>
                <a:lnTo>
                  <a:pt x="76" y="46596"/>
                </a:lnTo>
                <a:lnTo>
                  <a:pt x="1168" y="46342"/>
                </a:lnTo>
                <a:close/>
              </a:path>
              <a:path w="207543" h="136867">
                <a:moveTo>
                  <a:pt x="206425" y="215"/>
                </a:moveTo>
                <a:lnTo>
                  <a:pt x="207543" y="0"/>
                </a:lnTo>
                <a:lnTo>
                  <a:pt x="206425" y="215"/>
                </a:lnTo>
                <a:close/>
              </a:path>
              <a:path w="207543" h="136867">
                <a:moveTo>
                  <a:pt x="182270" y="136347"/>
                </a:moveTo>
                <a:lnTo>
                  <a:pt x="183260" y="136867"/>
                </a:lnTo>
                <a:lnTo>
                  <a:pt x="182270" y="136347"/>
                </a:lnTo>
                <a:close/>
              </a:path>
              <a:path w="207543" h="136867">
                <a:moveTo>
                  <a:pt x="1079" y="59524"/>
                </a:moveTo>
                <a:lnTo>
                  <a:pt x="0" y="59042"/>
                </a:lnTo>
                <a:lnTo>
                  <a:pt x="1079" y="59524"/>
                </a:lnTo>
                <a:close/>
              </a:path>
            </a:pathLst>
          </a:custGeom>
          <a:solidFill>
            <a:srgbClr val="DDF2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589970" y="504115"/>
            <a:ext cx="209727" cy="137629"/>
          </a:xfrm>
          <a:custGeom>
            <a:avLst/>
            <a:gdLst/>
            <a:ahLst/>
            <a:cxnLst/>
            <a:rect l="l" t="t" r="r" b="b"/>
            <a:pathLst>
              <a:path w="209727" h="137629">
                <a:moveTo>
                  <a:pt x="1168" y="46875"/>
                </a:moveTo>
                <a:lnTo>
                  <a:pt x="63" y="47117"/>
                </a:lnTo>
                <a:lnTo>
                  <a:pt x="1168" y="46875"/>
                </a:lnTo>
                <a:close/>
              </a:path>
              <a:path w="209727" h="137629">
                <a:moveTo>
                  <a:pt x="208610" y="279"/>
                </a:moveTo>
                <a:lnTo>
                  <a:pt x="209727" y="38"/>
                </a:lnTo>
                <a:lnTo>
                  <a:pt x="208610" y="279"/>
                </a:lnTo>
                <a:close/>
              </a:path>
              <a:path w="209727" h="137629">
                <a:moveTo>
                  <a:pt x="184429" y="137096"/>
                </a:moveTo>
                <a:lnTo>
                  <a:pt x="185458" y="137629"/>
                </a:lnTo>
                <a:lnTo>
                  <a:pt x="184429" y="137096"/>
                </a:lnTo>
                <a:close/>
              </a:path>
              <a:path w="209727" h="137629">
                <a:moveTo>
                  <a:pt x="1092" y="59334"/>
                </a:moveTo>
                <a:lnTo>
                  <a:pt x="0" y="58851"/>
                </a:lnTo>
                <a:lnTo>
                  <a:pt x="1092" y="59334"/>
                </a:lnTo>
                <a:close/>
              </a:path>
            </a:pathLst>
          </a:custGeom>
          <a:solidFill>
            <a:srgbClr val="DCF2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588866" y="503881"/>
            <a:ext cx="211924" cy="138341"/>
          </a:xfrm>
          <a:custGeom>
            <a:avLst/>
            <a:gdLst/>
            <a:ahLst/>
            <a:cxnLst/>
            <a:rect l="l" t="t" r="r" b="b"/>
            <a:pathLst>
              <a:path w="211924" h="138341">
                <a:moveTo>
                  <a:pt x="1168" y="47345"/>
                </a:moveTo>
                <a:lnTo>
                  <a:pt x="88" y="47599"/>
                </a:lnTo>
                <a:lnTo>
                  <a:pt x="1168" y="47345"/>
                </a:lnTo>
                <a:close/>
              </a:path>
              <a:path w="211924" h="138341">
                <a:moveTo>
                  <a:pt x="210832" y="241"/>
                </a:moveTo>
                <a:lnTo>
                  <a:pt x="211924" y="12"/>
                </a:lnTo>
                <a:lnTo>
                  <a:pt x="210832" y="241"/>
                </a:lnTo>
                <a:close/>
              </a:path>
              <a:path w="211924" h="138341">
                <a:moveTo>
                  <a:pt x="186639" y="137794"/>
                </a:moveTo>
                <a:lnTo>
                  <a:pt x="187655" y="138341"/>
                </a:lnTo>
                <a:lnTo>
                  <a:pt x="186639" y="137794"/>
                </a:lnTo>
                <a:close/>
              </a:path>
              <a:path w="211924" h="138341">
                <a:moveTo>
                  <a:pt x="1104" y="59093"/>
                </a:moveTo>
                <a:lnTo>
                  <a:pt x="0" y="58635"/>
                </a:lnTo>
                <a:lnTo>
                  <a:pt x="1104" y="59093"/>
                </a:lnTo>
                <a:close/>
              </a:path>
            </a:pathLst>
          </a:custGeom>
          <a:solidFill>
            <a:srgbClr val="DCF2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6597350" y="489517"/>
            <a:ext cx="13068" cy="22301"/>
          </a:xfrm>
          <a:custGeom>
            <a:avLst/>
            <a:gdLst/>
            <a:ahLst/>
            <a:cxnLst/>
            <a:rect l="l" t="t" r="r" b="b"/>
            <a:pathLst>
              <a:path w="13068" h="22301">
                <a:moveTo>
                  <a:pt x="183" y="21887"/>
                </a:moveTo>
                <a:lnTo>
                  <a:pt x="0" y="22301"/>
                </a:lnTo>
                <a:lnTo>
                  <a:pt x="13068" y="0"/>
                </a:lnTo>
                <a:lnTo>
                  <a:pt x="6033" y="10547"/>
                </a:lnTo>
                <a:lnTo>
                  <a:pt x="183" y="21887"/>
                </a:lnTo>
                <a:close/>
              </a:path>
            </a:pathLst>
          </a:custGeom>
          <a:solidFill>
            <a:srgbClr val="DCF2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593605" y="483161"/>
            <a:ext cx="20523" cy="35077"/>
          </a:xfrm>
          <a:custGeom>
            <a:avLst/>
            <a:gdLst/>
            <a:ahLst/>
            <a:cxnLst/>
            <a:rect l="l" t="t" r="r" b="b"/>
            <a:pathLst>
              <a:path w="20523" h="35077">
                <a:moveTo>
                  <a:pt x="16814" y="6350"/>
                </a:moveTo>
                <a:lnTo>
                  <a:pt x="20523" y="0"/>
                </a:lnTo>
                <a:lnTo>
                  <a:pt x="12828" y="10079"/>
                </a:lnTo>
                <a:lnTo>
                  <a:pt x="6261" y="20994"/>
                </a:lnTo>
                <a:lnTo>
                  <a:pt x="914" y="32661"/>
                </a:lnTo>
                <a:lnTo>
                  <a:pt x="0" y="35077"/>
                </a:lnTo>
                <a:lnTo>
                  <a:pt x="3746" y="28651"/>
                </a:lnTo>
                <a:lnTo>
                  <a:pt x="9552" y="17284"/>
                </a:lnTo>
                <a:lnTo>
                  <a:pt x="16547" y="6707"/>
                </a:lnTo>
                <a:lnTo>
                  <a:pt x="16814" y="6350"/>
                </a:lnTo>
                <a:close/>
              </a:path>
            </a:pathLst>
          </a:custGeom>
          <a:solidFill>
            <a:srgbClr val="DCF2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590894" y="478508"/>
            <a:ext cx="25984" cy="44348"/>
          </a:xfrm>
          <a:custGeom>
            <a:avLst/>
            <a:gdLst/>
            <a:ahLst/>
            <a:cxnLst/>
            <a:rect l="l" t="t" r="r" b="b"/>
            <a:pathLst>
              <a:path w="25984" h="44348">
                <a:moveTo>
                  <a:pt x="23240" y="4648"/>
                </a:moveTo>
                <a:lnTo>
                  <a:pt x="25984" y="0"/>
                </a:lnTo>
                <a:lnTo>
                  <a:pt x="17812" y="9725"/>
                </a:lnTo>
                <a:lnTo>
                  <a:pt x="10730" y="20318"/>
                </a:lnTo>
                <a:lnTo>
                  <a:pt x="4826" y="31693"/>
                </a:lnTo>
                <a:lnTo>
                  <a:pt x="186" y="43762"/>
                </a:lnTo>
                <a:lnTo>
                  <a:pt x="0" y="44348"/>
                </a:lnTo>
                <a:lnTo>
                  <a:pt x="2717" y="39725"/>
                </a:lnTo>
                <a:lnTo>
                  <a:pt x="7803" y="27921"/>
                </a:lnTo>
                <a:lnTo>
                  <a:pt x="14136" y="16852"/>
                </a:lnTo>
                <a:lnTo>
                  <a:pt x="21616" y="6595"/>
                </a:lnTo>
                <a:lnTo>
                  <a:pt x="23240" y="4648"/>
                </a:lnTo>
                <a:close/>
              </a:path>
            </a:pathLst>
          </a:custGeom>
          <a:solidFill>
            <a:srgbClr val="DCF2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588643" y="474609"/>
            <a:ext cx="30492" cy="52095"/>
          </a:xfrm>
          <a:custGeom>
            <a:avLst/>
            <a:gdLst/>
            <a:ahLst/>
            <a:cxnLst/>
            <a:rect l="l" t="t" r="r" b="b"/>
            <a:pathLst>
              <a:path w="30492" h="52095">
                <a:moveTo>
                  <a:pt x="0" y="52095"/>
                </a:moveTo>
                <a:lnTo>
                  <a:pt x="2247" y="48247"/>
                </a:lnTo>
                <a:lnTo>
                  <a:pt x="6828" y="36147"/>
                </a:lnTo>
                <a:lnTo>
                  <a:pt x="12677" y="24738"/>
                </a:lnTo>
                <a:lnTo>
                  <a:pt x="19705" y="14106"/>
                </a:lnTo>
                <a:lnTo>
                  <a:pt x="27823" y="4337"/>
                </a:lnTo>
                <a:lnTo>
                  <a:pt x="28232" y="3898"/>
                </a:lnTo>
                <a:lnTo>
                  <a:pt x="30492" y="0"/>
                </a:lnTo>
                <a:lnTo>
                  <a:pt x="21960" y="9430"/>
                </a:lnTo>
                <a:lnTo>
                  <a:pt x="14474" y="19755"/>
                </a:lnTo>
                <a:lnTo>
                  <a:pt x="8124" y="30888"/>
                </a:lnTo>
                <a:lnTo>
                  <a:pt x="2998" y="42744"/>
                </a:lnTo>
                <a:lnTo>
                  <a:pt x="0" y="52095"/>
                </a:lnTo>
                <a:close/>
              </a:path>
            </a:pathLst>
          </a:custGeom>
          <a:solidFill>
            <a:srgbClr val="DB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586660" y="471200"/>
            <a:ext cx="34467" cy="58864"/>
          </a:xfrm>
          <a:custGeom>
            <a:avLst/>
            <a:gdLst/>
            <a:ahLst/>
            <a:cxnLst/>
            <a:rect l="l" t="t" r="r" b="b"/>
            <a:pathLst>
              <a:path w="34467" h="58864">
                <a:moveTo>
                  <a:pt x="32473" y="3403"/>
                </a:moveTo>
                <a:lnTo>
                  <a:pt x="34467" y="0"/>
                </a:lnTo>
                <a:lnTo>
                  <a:pt x="25603" y="9184"/>
                </a:lnTo>
                <a:lnTo>
                  <a:pt x="17766" y="19276"/>
                </a:lnTo>
                <a:lnTo>
                  <a:pt x="11037" y="30189"/>
                </a:lnTo>
                <a:lnTo>
                  <a:pt x="5501" y="41841"/>
                </a:lnTo>
                <a:lnTo>
                  <a:pt x="1240" y="54147"/>
                </a:lnTo>
                <a:lnTo>
                  <a:pt x="0" y="58864"/>
                </a:lnTo>
                <a:lnTo>
                  <a:pt x="1981" y="55511"/>
                </a:lnTo>
                <a:lnTo>
                  <a:pt x="6126" y="43170"/>
                </a:lnTo>
                <a:lnTo>
                  <a:pt x="11561" y="31484"/>
                </a:lnTo>
                <a:lnTo>
                  <a:pt x="18198" y="20539"/>
                </a:lnTo>
                <a:lnTo>
                  <a:pt x="25949" y="10426"/>
                </a:lnTo>
                <a:lnTo>
                  <a:pt x="32473" y="3403"/>
                </a:lnTo>
                <a:close/>
              </a:path>
            </a:pathLst>
          </a:custGeom>
          <a:solidFill>
            <a:srgbClr val="DB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584876" y="468146"/>
            <a:ext cx="38049" cy="65011"/>
          </a:xfrm>
          <a:custGeom>
            <a:avLst/>
            <a:gdLst/>
            <a:ahLst/>
            <a:cxnLst/>
            <a:rect l="l" t="t" r="r" b="b"/>
            <a:pathLst>
              <a:path w="38049" h="65011">
                <a:moveTo>
                  <a:pt x="0" y="65011"/>
                </a:moveTo>
                <a:lnTo>
                  <a:pt x="1790" y="61925"/>
                </a:lnTo>
                <a:lnTo>
                  <a:pt x="5551" y="49390"/>
                </a:lnTo>
                <a:lnTo>
                  <a:pt x="10621" y="37482"/>
                </a:lnTo>
                <a:lnTo>
                  <a:pt x="16916" y="26283"/>
                </a:lnTo>
                <a:lnTo>
                  <a:pt x="24352" y="15878"/>
                </a:lnTo>
                <a:lnTo>
                  <a:pt x="32845" y="6351"/>
                </a:lnTo>
                <a:lnTo>
                  <a:pt x="36245" y="3060"/>
                </a:lnTo>
                <a:lnTo>
                  <a:pt x="38049" y="0"/>
                </a:lnTo>
                <a:lnTo>
                  <a:pt x="28904" y="8929"/>
                </a:lnTo>
                <a:lnTo>
                  <a:pt x="20759" y="18792"/>
                </a:lnTo>
                <a:lnTo>
                  <a:pt x="13695" y="29505"/>
                </a:lnTo>
                <a:lnTo>
                  <a:pt x="7794" y="40984"/>
                </a:lnTo>
                <a:lnTo>
                  <a:pt x="3140" y="53146"/>
                </a:lnTo>
                <a:lnTo>
                  <a:pt x="0" y="65011"/>
                </a:lnTo>
                <a:close/>
              </a:path>
            </a:pathLst>
          </a:custGeom>
          <a:solidFill>
            <a:srgbClr val="DB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583224" y="465293"/>
            <a:ext cx="41363" cy="70675"/>
          </a:xfrm>
          <a:custGeom>
            <a:avLst/>
            <a:gdLst/>
            <a:ahLst/>
            <a:cxnLst/>
            <a:rect l="l" t="t" r="r" b="b"/>
            <a:pathLst>
              <a:path w="41363" h="70675">
                <a:moveTo>
                  <a:pt x="1650" y="67868"/>
                </a:moveTo>
                <a:lnTo>
                  <a:pt x="5071" y="55148"/>
                </a:lnTo>
                <a:lnTo>
                  <a:pt x="9815" y="43033"/>
                </a:lnTo>
                <a:lnTo>
                  <a:pt x="15800" y="31606"/>
                </a:lnTo>
                <a:lnTo>
                  <a:pt x="22942" y="20949"/>
                </a:lnTo>
                <a:lnTo>
                  <a:pt x="31157" y="11146"/>
                </a:lnTo>
                <a:lnTo>
                  <a:pt x="39700" y="2857"/>
                </a:lnTo>
                <a:lnTo>
                  <a:pt x="41363" y="0"/>
                </a:lnTo>
                <a:lnTo>
                  <a:pt x="31967" y="8717"/>
                </a:lnTo>
                <a:lnTo>
                  <a:pt x="23543" y="18379"/>
                </a:lnTo>
                <a:lnTo>
                  <a:pt x="16174" y="28903"/>
                </a:lnTo>
                <a:lnTo>
                  <a:pt x="9942" y="40208"/>
                </a:lnTo>
                <a:lnTo>
                  <a:pt x="4929" y="52214"/>
                </a:lnTo>
                <a:lnTo>
                  <a:pt x="1218" y="64839"/>
                </a:lnTo>
                <a:lnTo>
                  <a:pt x="0" y="70675"/>
                </a:lnTo>
                <a:lnTo>
                  <a:pt x="1650" y="67868"/>
                </a:lnTo>
                <a:close/>
              </a:path>
            </a:pathLst>
          </a:custGeom>
          <a:solidFill>
            <a:srgbClr val="DB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6581664" y="464686"/>
            <a:ext cx="42926" cy="73901"/>
          </a:xfrm>
          <a:custGeom>
            <a:avLst/>
            <a:gdLst/>
            <a:ahLst/>
            <a:cxnLst/>
            <a:rect l="l" t="t" r="r" b="b"/>
            <a:pathLst>
              <a:path w="42925" h="73901">
                <a:moveTo>
                  <a:pt x="0" y="73901"/>
                </a:moveTo>
                <a:lnTo>
                  <a:pt x="1562" y="71285"/>
                </a:lnTo>
                <a:lnTo>
                  <a:pt x="4664" y="58408"/>
                </a:lnTo>
                <a:lnTo>
                  <a:pt x="9105" y="46115"/>
                </a:lnTo>
                <a:lnTo>
                  <a:pt x="14803" y="34486"/>
                </a:lnTo>
                <a:lnTo>
                  <a:pt x="21673" y="23602"/>
                </a:lnTo>
                <a:lnTo>
                  <a:pt x="29634" y="13544"/>
                </a:lnTo>
                <a:lnTo>
                  <a:pt x="38603" y="4393"/>
                </a:lnTo>
                <a:lnTo>
                  <a:pt x="42926" y="609"/>
                </a:lnTo>
                <a:lnTo>
                  <a:pt x="41986" y="0"/>
                </a:lnTo>
                <a:lnTo>
                  <a:pt x="32613" y="8732"/>
                </a:lnTo>
                <a:lnTo>
                  <a:pt x="24202" y="18402"/>
                </a:lnTo>
                <a:lnTo>
                  <a:pt x="16833" y="28929"/>
                </a:lnTo>
                <a:lnTo>
                  <a:pt x="10589" y="40232"/>
                </a:lnTo>
                <a:lnTo>
                  <a:pt x="5550" y="52231"/>
                </a:lnTo>
                <a:lnTo>
                  <a:pt x="1800" y="64846"/>
                </a:lnTo>
                <a:lnTo>
                  <a:pt x="0" y="73901"/>
                </a:lnTo>
                <a:close/>
              </a:path>
            </a:pathLst>
          </a:custGeom>
          <a:solidFill>
            <a:srgbClr val="DA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580221" y="444482"/>
            <a:ext cx="191439" cy="96583"/>
          </a:xfrm>
          <a:custGeom>
            <a:avLst/>
            <a:gdLst/>
            <a:ahLst/>
            <a:cxnLst/>
            <a:rect l="l" t="t" r="r" b="b"/>
            <a:pathLst>
              <a:path w="191439" h="96583">
                <a:moveTo>
                  <a:pt x="169221" y="486"/>
                </a:moveTo>
                <a:lnTo>
                  <a:pt x="168059" y="0"/>
                </a:lnTo>
                <a:lnTo>
                  <a:pt x="191439" y="12788"/>
                </a:lnTo>
                <a:lnTo>
                  <a:pt x="180683" y="6077"/>
                </a:lnTo>
                <a:lnTo>
                  <a:pt x="169221" y="486"/>
                </a:lnTo>
                <a:close/>
              </a:path>
              <a:path w="191439" h="96583">
                <a:moveTo>
                  <a:pt x="0" y="96583"/>
                </a:moveTo>
                <a:lnTo>
                  <a:pt x="1447" y="94106"/>
                </a:lnTo>
                <a:lnTo>
                  <a:pt x="4259" y="81112"/>
                </a:lnTo>
                <a:lnTo>
                  <a:pt x="8414" y="68676"/>
                </a:lnTo>
                <a:lnTo>
                  <a:pt x="13832" y="56881"/>
                </a:lnTo>
                <a:lnTo>
                  <a:pt x="20430" y="45807"/>
                </a:lnTo>
                <a:lnTo>
                  <a:pt x="28128" y="35535"/>
                </a:lnTo>
                <a:lnTo>
                  <a:pt x="36844" y="26147"/>
                </a:lnTo>
                <a:lnTo>
                  <a:pt x="43434" y="20205"/>
                </a:lnTo>
                <a:lnTo>
                  <a:pt x="42011" y="20002"/>
                </a:lnTo>
                <a:lnTo>
                  <a:pt x="32703" y="28801"/>
                </a:lnTo>
                <a:lnTo>
                  <a:pt x="24355" y="38527"/>
                </a:lnTo>
                <a:lnTo>
                  <a:pt x="17045" y="49097"/>
                </a:lnTo>
                <a:lnTo>
                  <a:pt x="10854" y="60432"/>
                </a:lnTo>
                <a:lnTo>
                  <a:pt x="5861" y="72450"/>
                </a:lnTo>
                <a:lnTo>
                  <a:pt x="2145" y="85072"/>
                </a:lnTo>
                <a:lnTo>
                  <a:pt x="0" y="96583"/>
                </a:lnTo>
                <a:close/>
              </a:path>
            </a:pathLst>
          </a:custGeom>
          <a:solidFill>
            <a:srgbClr val="DA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6578924" y="440761"/>
            <a:ext cx="199521" cy="101954"/>
          </a:xfrm>
          <a:custGeom>
            <a:avLst/>
            <a:gdLst/>
            <a:ahLst/>
            <a:cxnLst/>
            <a:rect l="l" t="t" r="r" b="b"/>
            <a:pathLst>
              <a:path w="199521" h="101954">
                <a:moveTo>
                  <a:pt x="192739" y="16510"/>
                </a:moveTo>
                <a:lnTo>
                  <a:pt x="199521" y="20218"/>
                </a:lnTo>
                <a:lnTo>
                  <a:pt x="189206" y="12849"/>
                </a:lnTo>
                <a:lnTo>
                  <a:pt x="178149" y="6543"/>
                </a:lnTo>
                <a:lnTo>
                  <a:pt x="166418" y="1376"/>
                </a:lnTo>
                <a:lnTo>
                  <a:pt x="162602" y="0"/>
                </a:lnTo>
                <a:lnTo>
                  <a:pt x="169345" y="3721"/>
                </a:lnTo>
                <a:lnTo>
                  <a:pt x="180878" y="9194"/>
                </a:lnTo>
                <a:lnTo>
                  <a:pt x="191706" y="15796"/>
                </a:lnTo>
                <a:lnTo>
                  <a:pt x="192739" y="16510"/>
                </a:lnTo>
                <a:close/>
              </a:path>
              <a:path w="199521" h="101954">
                <a:moveTo>
                  <a:pt x="0" y="101954"/>
                </a:moveTo>
                <a:lnTo>
                  <a:pt x="1299" y="100304"/>
                </a:lnTo>
                <a:lnTo>
                  <a:pt x="3827" y="87220"/>
                </a:lnTo>
                <a:lnTo>
                  <a:pt x="7701" y="74669"/>
                </a:lnTo>
                <a:lnTo>
                  <a:pt x="12843" y="62729"/>
                </a:lnTo>
                <a:lnTo>
                  <a:pt x="19174" y="51484"/>
                </a:lnTo>
                <a:lnTo>
                  <a:pt x="26615" y="41012"/>
                </a:lnTo>
                <a:lnTo>
                  <a:pt x="35087" y="31396"/>
                </a:lnTo>
                <a:lnTo>
                  <a:pt x="43311" y="23723"/>
                </a:lnTo>
                <a:lnTo>
                  <a:pt x="41863" y="23520"/>
                </a:lnTo>
                <a:lnTo>
                  <a:pt x="32620" y="32382"/>
                </a:lnTo>
                <a:lnTo>
                  <a:pt x="24335" y="42158"/>
                </a:lnTo>
                <a:lnTo>
                  <a:pt x="17086" y="52768"/>
                </a:lnTo>
                <a:lnTo>
                  <a:pt x="10951" y="64133"/>
                </a:lnTo>
                <a:lnTo>
                  <a:pt x="6006" y="76172"/>
                </a:lnTo>
                <a:lnTo>
                  <a:pt x="2330" y="88806"/>
                </a:lnTo>
                <a:lnTo>
                  <a:pt x="0" y="101954"/>
                </a:lnTo>
                <a:close/>
              </a:path>
            </a:pathLst>
          </a:custGeom>
          <a:solidFill>
            <a:srgbClr val="DA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577520" y="438119"/>
            <a:ext cx="205867" cy="107594"/>
          </a:xfrm>
          <a:custGeom>
            <a:avLst/>
            <a:gdLst/>
            <a:ahLst/>
            <a:cxnLst/>
            <a:rect l="l" t="t" r="r" b="b"/>
            <a:pathLst>
              <a:path w="205867" h="107594">
                <a:moveTo>
                  <a:pt x="200926" y="22860"/>
                </a:moveTo>
                <a:lnTo>
                  <a:pt x="205866" y="25552"/>
                </a:lnTo>
                <a:lnTo>
                  <a:pt x="195872" y="17722"/>
                </a:lnTo>
                <a:lnTo>
                  <a:pt x="185107" y="10927"/>
                </a:lnTo>
                <a:lnTo>
                  <a:pt x="173642" y="5238"/>
                </a:lnTo>
                <a:lnTo>
                  <a:pt x="161547" y="729"/>
                </a:lnTo>
                <a:lnTo>
                  <a:pt x="159143" y="0"/>
                </a:lnTo>
                <a:lnTo>
                  <a:pt x="164007" y="2641"/>
                </a:lnTo>
                <a:lnTo>
                  <a:pt x="175936" y="7433"/>
                </a:lnTo>
                <a:lnTo>
                  <a:pt x="187212" y="13390"/>
                </a:lnTo>
                <a:lnTo>
                  <a:pt x="197768" y="20433"/>
                </a:lnTo>
                <a:lnTo>
                  <a:pt x="200926" y="22860"/>
                </a:lnTo>
                <a:close/>
              </a:path>
              <a:path w="205867" h="107594">
                <a:moveTo>
                  <a:pt x="42754" y="26609"/>
                </a:moveTo>
                <a:lnTo>
                  <a:pt x="32692" y="34894"/>
                </a:lnTo>
                <a:lnTo>
                  <a:pt x="24468" y="44714"/>
                </a:lnTo>
                <a:lnTo>
                  <a:pt x="17275" y="55354"/>
                </a:lnTo>
                <a:lnTo>
                  <a:pt x="11188" y="66739"/>
                </a:lnTo>
                <a:lnTo>
                  <a:pt x="6284" y="78790"/>
                </a:lnTo>
                <a:lnTo>
                  <a:pt x="2638" y="91434"/>
                </a:lnTo>
                <a:lnTo>
                  <a:pt x="326" y="104592"/>
                </a:lnTo>
                <a:lnTo>
                  <a:pt x="0" y="107594"/>
                </a:lnTo>
                <a:lnTo>
                  <a:pt x="1320" y="105308"/>
                </a:lnTo>
                <a:lnTo>
                  <a:pt x="3577" y="92135"/>
                </a:lnTo>
                <a:lnTo>
                  <a:pt x="7184" y="79472"/>
                </a:lnTo>
                <a:lnTo>
                  <a:pt x="12063" y="67399"/>
                </a:lnTo>
                <a:lnTo>
                  <a:pt x="18137" y="55996"/>
                </a:lnTo>
                <a:lnTo>
                  <a:pt x="25328" y="45344"/>
                </a:lnTo>
                <a:lnTo>
                  <a:pt x="33560" y="35521"/>
                </a:lnTo>
                <a:lnTo>
                  <a:pt x="42754" y="26609"/>
                </a:lnTo>
                <a:close/>
              </a:path>
            </a:pathLst>
          </a:custGeom>
          <a:solidFill>
            <a:srgbClr val="DA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6576264" y="435900"/>
            <a:ext cx="211175" cy="111950"/>
          </a:xfrm>
          <a:custGeom>
            <a:avLst/>
            <a:gdLst/>
            <a:ahLst/>
            <a:cxnLst/>
            <a:rect l="l" t="t" r="r" b="b"/>
            <a:pathLst>
              <a:path w="211175" h="111950">
                <a:moveTo>
                  <a:pt x="1257" y="109804"/>
                </a:moveTo>
                <a:lnTo>
                  <a:pt x="3256" y="96544"/>
                </a:lnTo>
                <a:lnTo>
                  <a:pt x="6610" y="83781"/>
                </a:lnTo>
                <a:lnTo>
                  <a:pt x="11239" y="71590"/>
                </a:lnTo>
                <a:lnTo>
                  <a:pt x="17070" y="60049"/>
                </a:lnTo>
                <a:lnTo>
                  <a:pt x="24024" y="49235"/>
                </a:lnTo>
                <a:lnTo>
                  <a:pt x="32026" y="39223"/>
                </a:lnTo>
                <a:lnTo>
                  <a:pt x="41000" y="30092"/>
                </a:lnTo>
                <a:lnTo>
                  <a:pt x="41719" y="27990"/>
                </a:lnTo>
                <a:lnTo>
                  <a:pt x="32612" y="36978"/>
                </a:lnTo>
                <a:lnTo>
                  <a:pt x="24450" y="46848"/>
                </a:lnTo>
                <a:lnTo>
                  <a:pt x="17308" y="57525"/>
                </a:lnTo>
                <a:lnTo>
                  <a:pt x="11266" y="68934"/>
                </a:lnTo>
                <a:lnTo>
                  <a:pt x="6400" y="81001"/>
                </a:lnTo>
                <a:lnTo>
                  <a:pt x="2787" y="93649"/>
                </a:lnTo>
                <a:lnTo>
                  <a:pt x="504" y="106804"/>
                </a:lnTo>
                <a:lnTo>
                  <a:pt x="0" y="111950"/>
                </a:lnTo>
                <a:lnTo>
                  <a:pt x="1257" y="109804"/>
                </a:lnTo>
                <a:close/>
              </a:path>
              <a:path w="211175" h="111950">
                <a:moveTo>
                  <a:pt x="156311" y="0"/>
                </a:moveTo>
                <a:lnTo>
                  <a:pt x="160400" y="2222"/>
                </a:lnTo>
                <a:lnTo>
                  <a:pt x="172609" y="6495"/>
                </a:lnTo>
                <a:lnTo>
                  <a:pt x="184201" y="11962"/>
                </a:lnTo>
                <a:lnTo>
                  <a:pt x="195107" y="18549"/>
                </a:lnTo>
                <a:lnTo>
                  <a:pt x="205256" y="26184"/>
                </a:lnTo>
                <a:lnTo>
                  <a:pt x="207124" y="27774"/>
                </a:lnTo>
                <a:lnTo>
                  <a:pt x="211175" y="29984"/>
                </a:lnTo>
                <a:lnTo>
                  <a:pt x="201465" y="21791"/>
                </a:lnTo>
                <a:lnTo>
                  <a:pt x="190954" y="14597"/>
                </a:lnTo>
                <a:lnTo>
                  <a:pt x="179715" y="8477"/>
                </a:lnTo>
                <a:lnTo>
                  <a:pt x="167817" y="3505"/>
                </a:lnTo>
                <a:lnTo>
                  <a:pt x="156311" y="0"/>
                </a:lnTo>
                <a:close/>
              </a:path>
            </a:pathLst>
          </a:custGeom>
          <a:solidFill>
            <a:srgbClr val="DA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6575046" y="433956"/>
            <a:ext cx="215976" cy="115976"/>
          </a:xfrm>
          <a:custGeom>
            <a:avLst/>
            <a:gdLst/>
            <a:ahLst/>
            <a:cxnLst/>
            <a:rect l="l" t="t" r="r" b="b"/>
            <a:pathLst>
              <a:path w="215976" h="115976">
                <a:moveTo>
                  <a:pt x="1219" y="113893"/>
                </a:moveTo>
                <a:lnTo>
                  <a:pt x="2972" y="100564"/>
                </a:lnTo>
                <a:lnTo>
                  <a:pt x="6086" y="87713"/>
                </a:lnTo>
                <a:lnTo>
                  <a:pt x="10482" y="75416"/>
                </a:lnTo>
                <a:lnTo>
                  <a:pt x="16084" y="63746"/>
                </a:lnTo>
                <a:lnTo>
                  <a:pt x="22815" y="52780"/>
                </a:lnTo>
                <a:lnTo>
                  <a:pt x="30596" y="42593"/>
                </a:lnTo>
                <a:lnTo>
                  <a:pt x="39351" y="33259"/>
                </a:lnTo>
                <a:lnTo>
                  <a:pt x="42938" y="29933"/>
                </a:lnTo>
                <a:lnTo>
                  <a:pt x="41554" y="29730"/>
                </a:lnTo>
                <a:lnTo>
                  <a:pt x="32509" y="38776"/>
                </a:lnTo>
                <a:lnTo>
                  <a:pt x="24407" y="48692"/>
                </a:lnTo>
                <a:lnTo>
                  <a:pt x="17323" y="59402"/>
                </a:lnTo>
                <a:lnTo>
                  <a:pt x="11331" y="70833"/>
                </a:lnTo>
                <a:lnTo>
                  <a:pt x="6505" y="82912"/>
                </a:lnTo>
                <a:lnTo>
                  <a:pt x="2920" y="95565"/>
                </a:lnTo>
                <a:lnTo>
                  <a:pt x="651" y="108717"/>
                </a:lnTo>
                <a:lnTo>
                  <a:pt x="0" y="115976"/>
                </a:lnTo>
                <a:lnTo>
                  <a:pt x="1219" y="113893"/>
                </a:lnTo>
                <a:close/>
              </a:path>
              <a:path w="215976" h="115976">
                <a:moveTo>
                  <a:pt x="153987" y="0"/>
                </a:moveTo>
                <a:lnTo>
                  <a:pt x="157530" y="1943"/>
                </a:lnTo>
                <a:lnTo>
                  <a:pt x="169973" y="5789"/>
                </a:lnTo>
                <a:lnTo>
                  <a:pt x="181823" y="10854"/>
                </a:lnTo>
                <a:lnTo>
                  <a:pt x="193009" y="17062"/>
                </a:lnTo>
                <a:lnTo>
                  <a:pt x="203460" y="24335"/>
                </a:lnTo>
                <a:lnTo>
                  <a:pt x="212394" y="31927"/>
                </a:lnTo>
                <a:lnTo>
                  <a:pt x="215976" y="33896"/>
                </a:lnTo>
                <a:lnTo>
                  <a:pt x="206514" y="25386"/>
                </a:lnTo>
                <a:lnTo>
                  <a:pt x="196230" y="17847"/>
                </a:lnTo>
                <a:lnTo>
                  <a:pt x="185196" y="11355"/>
                </a:lnTo>
                <a:lnTo>
                  <a:pt x="173484" y="5982"/>
                </a:lnTo>
                <a:lnTo>
                  <a:pt x="161164" y="1801"/>
                </a:lnTo>
                <a:lnTo>
                  <a:pt x="153987" y="0"/>
                </a:lnTo>
                <a:close/>
              </a:path>
            </a:pathLst>
          </a:custGeom>
          <a:solidFill>
            <a:srgbClr val="D9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573832" y="432201"/>
            <a:ext cx="220433" cy="119748"/>
          </a:xfrm>
          <a:custGeom>
            <a:avLst/>
            <a:gdLst/>
            <a:ahLst/>
            <a:cxnLst/>
            <a:rect l="l" t="t" r="r" b="b"/>
            <a:pathLst>
              <a:path w="220433" h="119748">
                <a:moveTo>
                  <a:pt x="1206" y="117729"/>
                </a:moveTo>
                <a:lnTo>
                  <a:pt x="2738" y="104342"/>
                </a:lnTo>
                <a:lnTo>
                  <a:pt x="5626" y="91413"/>
                </a:lnTo>
                <a:lnTo>
                  <a:pt x="9794" y="79016"/>
                </a:lnTo>
                <a:lnTo>
                  <a:pt x="15169" y="67226"/>
                </a:lnTo>
                <a:lnTo>
                  <a:pt x="21676" y="56117"/>
                </a:lnTo>
                <a:lnTo>
                  <a:pt x="29238" y="45763"/>
                </a:lnTo>
                <a:lnTo>
                  <a:pt x="37782" y="36239"/>
                </a:lnTo>
                <a:lnTo>
                  <a:pt x="42760" y="31483"/>
                </a:lnTo>
                <a:lnTo>
                  <a:pt x="41389" y="31292"/>
                </a:lnTo>
                <a:lnTo>
                  <a:pt x="32401" y="40395"/>
                </a:lnTo>
                <a:lnTo>
                  <a:pt x="24355" y="50353"/>
                </a:lnTo>
                <a:lnTo>
                  <a:pt x="17321" y="61093"/>
                </a:lnTo>
                <a:lnTo>
                  <a:pt x="11373" y="72544"/>
                </a:lnTo>
                <a:lnTo>
                  <a:pt x="6582" y="84632"/>
                </a:lnTo>
                <a:lnTo>
                  <a:pt x="3021" y="97286"/>
                </a:lnTo>
                <a:lnTo>
                  <a:pt x="761" y="110431"/>
                </a:lnTo>
                <a:lnTo>
                  <a:pt x="0" y="119748"/>
                </a:lnTo>
                <a:lnTo>
                  <a:pt x="1206" y="117729"/>
                </a:lnTo>
                <a:close/>
              </a:path>
              <a:path w="220433" h="119748">
                <a:moveTo>
                  <a:pt x="217182" y="35661"/>
                </a:moveTo>
                <a:lnTo>
                  <a:pt x="220433" y="37426"/>
                </a:lnTo>
                <a:lnTo>
                  <a:pt x="211199" y="28640"/>
                </a:lnTo>
                <a:lnTo>
                  <a:pt x="201121" y="20799"/>
                </a:lnTo>
                <a:lnTo>
                  <a:pt x="190273" y="13978"/>
                </a:lnTo>
                <a:lnTo>
                  <a:pt x="178728" y="8250"/>
                </a:lnTo>
                <a:lnTo>
                  <a:pt x="166559" y="3689"/>
                </a:lnTo>
                <a:lnTo>
                  <a:pt x="153840" y="369"/>
                </a:lnTo>
                <a:lnTo>
                  <a:pt x="151980" y="0"/>
                </a:lnTo>
                <a:lnTo>
                  <a:pt x="155206" y="1752"/>
                </a:lnTo>
                <a:lnTo>
                  <a:pt x="167836" y="5229"/>
                </a:lnTo>
                <a:lnTo>
                  <a:pt x="179897" y="9941"/>
                </a:lnTo>
                <a:lnTo>
                  <a:pt x="191320" y="15814"/>
                </a:lnTo>
                <a:lnTo>
                  <a:pt x="202032" y="22776"/>
                </a:lnTo>
                <a:lnTo>
                  <a:pt x="211964" y="30754"/>
                </a:lnTo>
                <a:lnTo>
                  <a:pt x="217182" y="35661"/>
                </a:lnTo>
                <a:close/>
              </a:path>
            </a:pathLst>
          </a:custGeom>
          <a:solidFill>
            <a:srgbClr val="D9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572716" y="430580"/>
            <a:ext cx="224510" cy="123342"/>
          </a:xfrm>
          <a:custGeom>
            <a:avLst/>
            <a:gdLst/>
            <a:ahLst/>
            <a:cxnLst/>
            <a:rect l="l" t="t" r="r" b="b"/>
            <a:pathLst>
              <a:path w="224510" h="123342">
                <a:moveTo>
                  <a:pt x="1117" y="121373"/>
                </a:moveTo>
                <a:lnTo>
                  <a:pt x="2436" y="107927"/>
                </a:lnTo>
                <a:lnTo>
                  <a:pt x="5107" y="94924"/>
                </a:lnTo>
                <a:lnTo>
                  <a:pt x="9058" y="82438"/>
                </a:lnTo>
                <a:lnTo>
                  <a:pt x="14216" y="70541"/>
                </a:lnTo>
                <a:lnTo>
                  <a:pt x="20508" y="59304"/>
                </a:lnTo>
                <a:lnTo>
                  <a:pt x="27864" y="48800"/>
                </a:lnTo>
                <a:lnTo>
                  <a:pt x="36210" y="39101"/>
                </a:lnTo>
                <a:lnTo>
                  <a:pt x="42506" y="32918"/>
                </a:lnTo>
                <a:lnTo>
                  <a:pt x="41122" y="32727"/>
                </a:lnTo>
                <a:lnTo>
                  <a:pt x="32209" y="41879"/>
                </a:lnTo>
                <a:lnTo>
                  <a:pt x="24227" y="51876"/>
                </a:lnTo>
                <a:lnTo>
                  <a:pt x="17250" y="62648"/>
                </a:lnTo>
                <a:lnTo>
                  <a:pt x="11350" y="74122"/>
                </a:lnTo>
                <a:lnTo>
                  <a:pt x="6598" y="86227"/>
                </a:lnTo>
                <a:lnTo>
                  <a:pt x="3066" y="98889"/>
                </a:lnTo>
                <a:lnTo>
                  <a:pt x="827" y="112038"/>
                </a:lnTo>
                <a:lnTo>
                  <a:pt x="0" y="123342"/>
                </a:lnTo>
                <a:lnTo>
                  <a:pt x="1117" y="121373"/>
                </a:lnTo>
                <a:close/>
              </a:path>
              <a:path w="224510" h="123342">
                <a:moveTo>
                  <a:pt x="150152" y="0"/>
                </a:moveTo>
                <a:lnTo>
                  <a:pt x="153098" y="1625"/>
                </a:lnTo>
                <a:lnTo>
                  <a:pt x="165889" y="4761"/>
                </a:lnTo>
                <a:lnTo>
                  <a:pt x="178141" y="9148"/>
                </a:lnTo>
                <a:lnTo>
                  <a:pt x="189780" y="14711"/>
                </a:lnTo>
                <a:lnTo>
                  <a:pt x="200732" y="21379"/>
                </a:lnTo>
                <a:lnTo>
                  <a:pt x="210925" y="29080"/>
                </a:lnTo>
                <a:lnTo>
                  <a:pt x="220285" y="37739"/>
                </a:lnTo>
                <a:lnTo>
                  <a:pt x="221551" y="39052"/>
                </a:lnTo>
                <a:lnTo>
                  <a:pt x="224510" y="40678"/>
                </a:lnTo>
                <a:lnTo>
                  <a:pt x="215482" y="31636"/>
                </a:lnTo>
                <a:lnTo>
                  <a:pt x="205596" y="23522"/>
                </a:lnTo>
                <a:lnTo>
                  <a:pt x="194924" y="16407"/>
                </a:lnTo>
                <a:lnTo>
                  <a:pt x="183540" y="10362"/>
                </a:lnTo>
                <a:lnTo>
                  <a:pt x="171514" y="5459"/>
                </a:lnTo>
                <a:lnTo>
                  <a:pt x="158921" y="1768"/>
                </a:lnTo>
                <a:lnTo>
                  <a:pt x="150152" y="0"/>
                </a:lnTo>
                <a:close/>
              </a:path>
            </a:pathLst>
          </a:custGeom>
          <a:solidFill>
            <a:srgbClr val="D9F1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571635" y="429051"/>
            <a:ext cx="228231" cy="124866"/>
          </a:xfrm>
          <a:custGeom>
            <a:avLst/>
            <a:gdLst/>
            <a:ahLst/>
            <a:cxnLst/>
            <a:rect l="l" t="t" r="r" b="b"/>
            <a:pathLst>
              <a:path w="228231" h="124866">
                <a:moveTo>
                  <a:pt x="150531" y="312"/>
                </a:moveTo>
                <a:lnTo>
                  <a:pt x="148463" y="0"/>
                </a:lnTo>
                <a:lnTo>
                  <a:pt x="151231" y="1523"/>
                </a:lnTo>
                <a:lnTo>
                  <a:pt x="164166" y="4360"/>
                </a:lnTo>
                <a:lnTo>
                  <a:pt x="176582" y="8460"/>
                </a:lnTo>
                <a:lnTo>
                  <a:pt x="188406" y="13749"/>
                </a:lnTo>
                <a:lnTo>
                  <a:pt x="199566" y="20154"/>
                </a:lnTo>
                <a:lnTo>
                  <a:pt x="209990" y="27602"/>
                </a:lnTo>
                <a:lnTo>
                  <a:pt x="219604" y="36019"/>
                </a:lnTo>
                <a:lnTo>
                  <a:pt x="225590" y="42202"/>
                </a:lnTo>
                <a:lnTo>
                  <a:pt x="228142" y="43560"/>
                </a:lnTo>
                <a:lnTo>
                  <a:pt x="219377" y="34299"/>
                </a:lnTo>
                <a:lnTo>
                  <a:pt x="209656" y="25958"/>
                </a:lnTo>
                <a:lnTo>
                  <a:pt x="199138" y="18594"/>
                </a:lnTo>
                <a:lnTo>
                  <a:pt x="187896" y="12278"/>
                </a:lnTo>
                <a:lnTo>
                  <a:pt x="175999" y="7079"/>
                </a:lnTo>
                <a:lnTo>
                  <a:pt x="163521" y="3067"/>
                </a:lnTo>
                <a:lnTo>
                  <a:pt x="150531" y="312"/>
                </a:lnTo>
                <a:close/>
              </a:path>
              <a:path w="228231" h="124866">
                <a:moveTo>
                  <a:pt x="1079" y="124866"/>
                </a:moveTo>
                <a:lnTo>
                  <a:pt x="2183" y="111365"/>
                </a:lnTo>
                <a:lnTo>
                  <a:pt x="4641" y="98290"/>
                </a:lnTo>
                <a:lnTo>
                  <a:pt x="8379" y="85714"/>
                </a:lnTo>
                <a:lnTo>
                  <a:pt x="13326" y="73708"/>
                </a:lnTo>
                <a:lnTo>
                  <a:pt x="19410" y="62345"/>
                </a:lnTo>
                <a:lnTo>
                  <a:pt x="26559" y="51698"/>
                </a:lnTo>
                <a:lnTo>
                  <a:pt x="34700" y="41837"/>
                </a:lnTo>
                <a:lnTo>
                  <a:pt x="42202" y="34264"/>
                </a:lnTo>
                <a:lnTo>
                  <a:pt x="40843" y="34074"/>
                </a:lnTo>
                <a:lnTo>
                  <a:pt x="31982" y="43276"/>
                </a:lnTo>
                <a:lnTo>
                  <a:pt x="24053" y="53310"/>
                </a:lnTo>
                <a:lnTo>
                  <a:pt x="17125" y="64106"/>
                </a:lnTo>
                <a:lnTo>
                  <a:pt x="11268" y="75594"/>
                </a:lnTo>
                <a:lnTo>
                  <a:pt x="6552" y="87705"/>
                </a:lnTo>
                <a:lnTo>
                  <a:pt x="3047" y="100368"/>
                </a:lnTo>
                <a:lnTo>
                  <a:pt x="823" y="113513"/>
                </a:lnTo>
                <a:lnTo>
                  <a:pt x="0" y="124752"/>
                </a:lnTo>
                <a:lnTo>
                  <a:pt x="1079" y="124866"/>
                </a:lnTo>
                <a:close/>
              </a:path>
            </a:pathLst>
          </a:custGeom>
          <a:solidFill>
            <a:srgbClr val="D8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6570785" y="427631"/>
            <a:ext cx="230187" cy="126174"/>
          </a:xfrm>
          <a:custGeom>
            <a:avLst/>
            <a:gdLst/>
            <a:ahLst/>
            <a:cxnLst/>
            <a:rect l="l" t="t" r="r" b="b"/>
            <a:pathLst>
              <a:path w="230187" h="126174">
                <a:moveTo>
                  <a:pt x="850" y="126174"/>
                </a:moveTo>
                <a:lnTo>
                  <a:pt x="1957" y="112683"/>
                </a:lnTo>
                <a:lnTo>
                  <a:pt x="4402" y="99616"/>
                </a:lnTo>
                <a:lnTo>
                  <a:pt x="8116" y="87042"/>
                </a:lnTo>
                <a:lnTo>
                  <a:pt x="13029" y="75032"/>
                </a:lnTo>
                <a:lnTo>
                  <a:pt x="19071" y="63655"/>
                </a:lnTo>
                <a:lnTo>
                  <a:pt x="26171" y="52981"/>
                </a:lnTo>
                <a:lnTo>
                  <a:pt x="34261" y="43080"/>
                </a:lnTo>
                <a:lnTo>
                  <a:pt x="41694" y="35483"/>
                </a:lnTo>
                <a:lnTo>
                  <a:pt x="40322" y="35293"/>
                </a:lnTo>
                <a:lnTo>
                  <a:pt x="31526" y="44540"/>
                </a:lnTo>
                <a:lnTo>
                  <a:pt x="23656" y="54608"/>
                </a:lnTo>
                <a:lnTo>
                  <a:pt x="16780" y="65428"/>
                </a:lnTo>
                <a:lnTo>
                  <a:pt x="10968" y="76931"/>
                </a:lnTo>
                <a:lnTo>
                  <a:pt x="6288" y="89048"/>
                </a:lnTo>
                <a:lnTo>
                  <a:pt x="2808" y="101712"/>
                </a:lnTo>
                <a:lnTo>
                  <a:pt x="596" y="114853"/>
                </a:lnTo>
                <a:lnTo>
                  <a:pt x="0" y="121399"/>
                </a:lnTo>
                <a:lnTo>
                  <a:pt x="850" y="126174"/>
                </a:lnTo>
                <a:close/>
              </a:path>
              <a:path w="230187" h="126174">
                <a:moveTo>
                  <a:pt x="146697" y="0"/>
                </a:moveTo>
                <a:lnTo>
                  <a:pt x="149313" y="1422"/>
                </a:lnTo>
                <a:lnTo>
                  <a:pt x="162377" y="3971"/>
                </a:lnTo>
                <a:lnTo>
                  <a:pt x="174941" y="7790"/>
                </a:lnTo>
                <a:lnTo>
                  <a:pt x="186934" y="12808"/>
                </a:lnTo>
                <a:lnTo>
                  <a:pt x="198284" y="18956"/>
                </a:lnTo>
                <a:lnTo>
                  <a:pt x="208920" y="26161"/>
                </a:lnTo>
                <a:lnTo>
                  <a:pt x="218770" y="34353"/>
                </a:lnTo>
                <a:lnTo>
                  <a:pt x="227765" y="43463"/>
                </a:lnTo>
                <a:lnTo>
                  <a:pt x="230187" y="44564"/>
                </a:lnTo>
                <a:lnTo>
                  <a:pt x="221354" y="35281"/>
                </a:lnTo>
                <a:lnTo>
                  <a:pt x="211659" y="26895"/>
                </a:lnTo>
                <a:lnTo>
                  <a:pt x="201173" y="19477"/>
                </a:lnTo>
                <a:lnTo>
                  <a:pt x="189965" y="13096"/>
                </a:lnTo>
                <a:lnTo>
                  <a:pt x="178104" y="7820"/>
                </a:lnTo>
                <a:lnTo>
                  <a:pt x="165660" y="3720"/>
                </a:lnTo>
                <a:lnTo>
                  <a:pt x="152703" y="864"/>
                </a:lnTo>
                <a:lnTo>
                  <a:pt x="146697" y="0"/>
                </a:lnTo>
                <a:close/>
              </a:path>
            </a:pathLst>
          </a:custGeom>
          <a:solidFill>
            <a:srgbClr val="D8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570044" y="426266"/>
            <a:ext cx="231965" cy="122758"/>
          </a:xfrm>
          <a:custGeom>
            <a:avLst/>
            <a:gdLst/>
            <a:ahLst/>
            <a:cxnLst/>
            <a:rect l="l" t="t" r="r" b="b"/>
            <a:pathLst>
              <a:path w="231965" h="122758">
                <a:moveTo>
                  <a:pt x="736" y="122758"/>
                </a:moveTo>
                <a:lnTo>
                  <a:pt x="2310" y="109413"/>
                </a:lnTo>
                <a:lnTo>
                  <a:pt x="5184" y="96511"/>
                </a:lnTo>
                <a:lnTo>
                  <a:pt x="9291" y="84119"/>
                </a:lnTo>
                <a:lnTo>
                  <a:pt x="14561" y="72307"/>
                </a:lnTo>
                <a:lnTo>
                  <a:pt x="20927" y="61145"/>
                </a:lnTo>
                <a:lnTo>
                  <a:pt x="28319" y="50701"/>
                </a:lnTo>
                <a:lnTo>
                  <a:pt x="36669" y="41045"/>
                </a:lnTo>
                <a:lnTo>
                  <a:pt x="41059" y="36652"/>
                </a:lnTo>
                <a:lnTo>
                  <a:pt x="39712" y="36474"/>
                </a:lnTo>
                <a:lnTo>
                  <a:pt x="30980" y="45768"/>
                </a:lnTo>
                <a:lnTo>
                  <a:pt x="23166" y="55871"/>
                </a:lnTo>
                <a:lnTo>
                  <a:pt x="16338" y="66716"/>
                </a:lnTo>
                <a:lnTo>
                  <a:pt x="10565" y="78235"/>
                </a:lnTo>
                <a:lnTo>
                  <a:pt x="5915" y="90359"/>
                </a:lnTo>
                <a:lnTo>
                  <a:pt x="2456" y="103020"/>
                </a:lnTo>
                <a:lnTo>
                  <a:pt x="257" y="116150"/>
                </a:lnTo>
                <a:lnTo>
                  <a:pt x="0" y="118567"/>
                </a:lnTo>
                <a:lnTo>
                  <a:pt x="736" y="122758"/>
                </a:lnTo>
                <a:close/>
              </a:path>
              <a:path w="231965" h="122758">
                <a:moveTo>
                  <a:pt x="144932" y="0"/>
                </a:moveTo>
                <a:lnTo>
                  <a:pt x="147446" y="1371"/>
                </a:lnTo>
                <a:lnTo>
                  <a:pt x="160612" y="3639"/>
                </a:lnTo>
                <a:lnTo>
                  <a:pt x="173295" y="7185"/>
                </a:lnTo>
                <a:lnTo>
                  <a:pt x="185428" y="11939"/>
                </a:lnTo>
                <a:lnTo>
                  <a:pt x="196940" y="17831"/>
                </a:lnTo>
                <a:lnTo>
                  <a:pt x="207761" y="24791"/>
                </a:lnTo>
                <a:lnTo>
                  <a:pt x="217822" y="32749"/>
                </a:lnTo>
                <a:lnTo>
                  <a:pt x="227054" y="41635"/>
                </a:lnTo>
                <a:lnTo>
                  <a:pt x="230924" y="45923"/>
                </a:lnTo>
                <a:lnTo>
                  <a:pt x="231965" y="45516"/>
                </a:lnTo>
                <a:lnTo>
                  <a:pt x="223170" y="36202"/>
                </a:lnTo>
                <a:lnTo>
                  <a:pt x="213513" y="27776"/>
                </a:lnTo>
                <a:lnTo>
                  <a:pt x="203063" y="20306"/>
                </a:lnTo>
                <a:lnTo>
                  <a:pt x="191888" y="13860"/>
                </a:lnTo>
                <a:lnTo>
                  <a:pt x="180058" y="8507"/>
                </a:lnTo>
                <a:lnTo>
                  <a:pt x="167642" y="4314"/>
                </a:lnTo>
                <a:lnTo>
                  <a:pt x="154709" y="1352"/>
                </a:lnTo>
                <a:lnTo>
                  <a:pt x="144932" y="0"/>
                </a:lnTo>
                <a:close/>
              </a:path>
            </a:pathLst>
          </a:custGeom>
          <a:solidFill>
            <a:srgbClr val="D8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569395" y="424995"/>
            <a:ext cx="233718" cy="119838"/>
          </a:xfrm>
          <a:custGeom>
            <a:avLst/>
            <a:gdLst/>
            <a:ahLst/>
            <a:cxnLst/>
            <a:rect l="l" t="t" r="r" b="b"/>
            <a:pathLst>
              <a:path w="233718" h="119838">
                <a:moveTo>
                  <a:pt x="15863" y="70021"/>
                </a:moveTo>
                <a:lnTo>
                  <a:pt x="22505" y="59049"/>
                </a:lnTo>
                <a:lnTo>
                  <a:pt x="30146" y="48806"/>
                </a:lnTo>
                <a:lnTo>
                  <a:pt x="38718" y="39361"/>
                </a:lnTo>
                <a:lnTo>
                  <a:pt x="39014" y="37568"/>
                </a:lnTo>
                <a:lnTo>
                  <a:pt x="30341" y="46899"/>
                </a:lnTo>
                <a:lnTo>
                  <a:pt x="22583" y="57031"/>
                </a:lnTo>
                <a:lnTo>
                  <a:pt x="15805" y="67897"/>
                </a:lnTo>
                <a:lnTo>
                  <a:pt x="10076" y="79430"/>
                </a:lnTo>
                <a:lnTo>
                  <a:pt x="5461" y="91564"/>
                </a:lnTo>
                <a:lnTo>
                  <a:pt x="2028" y="104232"/>
                </a:lnTo>
                <a:lnTo>
                  <a:pt x="0" y="116066"/>
                </a:lnTo>
                <a:lnTo>
                  <a:pt x="647" y="119838"/>
                </a:lnTo>
                <a:lnTo>
                  <a:pt x="2611" y="106630"/>
                </a:lnTo>
                <a:lnTo>
                  <a:pt x="5847" y="93880"/>
                </a:lnTo>
                <a:lnTo>
                  <a:pt x="10287" y="81654"/>
                </a:lnTo>
                <a:lnTo>
                  <a:pt x="15863" y="70021"/>
                </a:lnTo>
                <a:close/>
              </a:path>
              <a:path w="233718" h="119838">
                <a:moveTo>
                  <a:pt x="143341" y="0"/>
                </a:moveTo>
                <a:lnTo>
                  <a:pt x="145580" y="1271"/>
                </a:lnTo>
                <a:lnTo>
                  <a:pt x="158844" y="3284"/>
                </a:lnTo>
                <a:lnTo>
                  <a:pt x="171642" y="6578"/>
                </a:lnTo>
                <a:lnTo>
                  <a:pt x="183906" y="11084"/>
                </a:lnTo>
                <a:lnTo>
                  <a:pt x="195567" y="16735"/>
                </a:lnTo>
                <a:lnTo>
                  <a:pt x="206556" y="23461"/>
                </a:lnTo>
                <a:lnTo>
                  <a:pt x="216805" y="31195"/>
                </a:lnTo>
                <a:lnTo>
                  <a:pt x="226245" y="39867"/>
                </a:lnTo>
                <a:lnTo>
                  <a:pt x="232638" y="46813"/>
                </a:lnTo>
                <a:lnTo>
                  <a:pt x="233718" y="46420"/>
                </a:lnTo>
                <a:lnTo>
                  <a:pt x="224948" y="37071"/>
                </a:lnTo>
                <a:lnTo>
                  <a:pt x="215321" y="28601"/>
                </a:lnTo>
                <a:lnTo>
                  <a:pt x="204905" y="21077"/>
                </a:lnTo>
                <a:lnTo>
                  <a:pt x="193767" y="14566"/>
                </a:lnTo>
                <a:lnTo>
                  <a:pt x="181974" y="9136"/>
                </a:lnTo>
                <a:lnTo>
                  <a:pt x="169594" y="4853"/>
                </a:lnTo>
                <a:lnTo>
                  <a:pt x="156694" y="1785"/>
                </a:lnTo>
                <a:lnTo>
                  <a:pt x="143341" y="0"/>
                </a:lnTo>
                <a:close/>
              </a:path>
            </a:pathLst>
          </a:custGeom>
          <a:solidFill>
            <a:srgbClr val="D8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568781" y="423743"/>
            <a:ext cx="235394" cy="117322"/>
          </a:xfrm>
          <a:custGeom>
            <a:avLst/>
            <a:gdLst/>
            <a:ahLst/>
            <a:cxnLst/>
            <a:rect l="l" t="t" r="r" b="b"/>
            <a:pathLst>
              <a:path w="235394" h="117322">
                <a:moveTo>
                  <a:pt x="141579" y="0"/>
                </a:moveTo>
                <a:lnTo>
                  <a:pt x="143814" y="1244"/>
                </a:lnTo>
                <a:lnTo>
                  <a:pt x="157172" y="3016"/>
                </a:lnTo>
                <a:lnTo>
                  <a:pt x="170077" y="6070"/>
                </a:lnTo>
                <a:lnTo>
                  <a:pt x="182462" y="10339"/>
                </a:lnTo>
                <a:lnTo>
                  <a:pt x="194261" y="15757"/>
                </a:lnTo>
                <a:lnTo>
                  <a:pt x="205406" y="22257"/>
                </a:lnTo>
                <a:lnTo>
                  <a:pt x="215830" y="29771"/>
                </a:lnTo>
                <a:lnTo>
                  <a:pt x="225465" y="38234"/>
                </a:lnTo>
                <a:lnTo>
                  <a:pt x="234327" y="47675"/>
                </a:lnTo>
                <a:lnTo>
                  <a:pt x="235394" y="47269"/>
                </a:lnTo>
                <a:lnTo>
                  <a:pt x="226642" y="37885"/>
                </a:lnTo>
                <a:lnTo>
                  <a:pt x="217040" y="29371"/>
                </a:lnTo>
                <a:lnTo>
                  <a:pt x="206653" y="21795"/>
                </a:lnTo>
                <a:lnTo>
                  <a:pt x="195548" y="15221"/>
                </a:lnTo>
                <a:lnTo>
                  <a:pt x="183790" y="9717"/>
                </a:lnTo>
                <a:lnTo>
                  <a:pt x="171447" y="5349"/>
                </a:lnTo>
                <a:lnTo>
                  <a:pt x="158584" y="2184"/>
                </a:lnTo>
                <a:lnTo>
                  <a:pt x="145267" y="287"/>
                </a:lnTo>
                <a:lnTo>
                  <a:pt x="141579" y="0"/>
                </a:lnTo>
                <a:close/>
              </a:path>
              <a:path w="235394" h="117322">
                <a:moveTo>
                  <a:pt x="0" y="113868"/>
                </a:moveTo>
                <a:lnTo>
                  <a:pt x="609" y="117322"/>
                </a:lnTo>
                <a:lnTo>
                  <a:pt x="2923" y="104229"/>
                </a:lnTo>
                <a:lnTo>
                  <a:pt x="6476" y="91609"/>
                </a:lnTo>
                <a:lnTo>
                  <a:pt x="11203" y="79530"/>
                </a:lnTo>
                <a:lnTo>
                  <a:pt x="17037" y="68058"/>
                </a:lnTo>
                <a:lnTo>
                  <a:pt x="23913" y="57261"/>
                </a:lnTo>
                <a:lnTo>
                  <a:pt x="31764" y="47207"/>
                </a:lnTo>
                <a:lnTo>
                  <a:pt x="39636" y="38823"/>
                </a:lnTo>
                <a:lnTo>
                  <a:pt x="38303" y="38620"/>
                </a:lnTo>
                <a:lnTo>
                  <a:pt x="29678" y="48003"/>
                </a:lnTo>
                <a:lnTo>
                  <a:pt x="21968" y="58171"/>
                </a:lnTo>
                <a:lnTo>
                  <a:pt x="15236" y="69060"/>
                </a:lnTo>
                <a:lnTo>
                  <a:pt x="9547" y="80605"/>
                </a:lnTo>
                <a:lnTo>
                  <a:pt x="4965" y="92741"/>
                </a:lnTo>
                <a:lnTo>
                  <a:pt x="1555" y="105405"/>
                </a:lnTo>
                <a:lnTo>
                  <a:pt x="0" y="113868"/>
                </a:lnTo>
                <a:close/>
              </a:path>
            </a:pathLst>
          </a:custGeom>
          <a:solidFill>
            <a:srgbClr val="D8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568212" y="422515"/>
            <a:ext cx="237020" cy="115100"/>
          </a:xfrm>
          <a:custGeom>
            <a:avLst/>
            <a:gdLst/>
            <a:ahLst/>
            <a:cxnLst/>
            <a:rect l="l" t="t" r="r" b="b"/>
            <a:pathLst>
              <a:path w="237020" h="115100">
                <a:moveTo>
                  <a:pt x="139941" y="0"/>
                </a:moveTo>
                <a:lnTo>
                  <a:pt x="142138" y="1231"/>
                </a:lnTo>
                <a:lnTo>
                  <a:pt x="155569" y="2771"/>
                </a:lnTo>
                <a:lnTo>
                  <a:pt x="168564" y="5597"/>
                </a:lnTo>
                <a:lnTo>
                  <a:pt x="181056" y="9643"/>
                </a:lnTo>
                <a:lnTo>
                  <a:pt x="192980" y="14842"/>
                </a:lnTo>
                <a:lnTo>
                  <a:pt x="204269" y="21129"/>
                </a:lnTo>
                <a:lnTo>
                  <a:pt x="214857" y="28439"/>
                </a:lnTo>
                <a:lnTo>
                  <a:pt x="224679" y="36704"/>
                </a:lnTo>
                <a:lnTo>
                  <a:pt x="233668" y="45859"/>
                </a:lnTo>
                <a:lnTo>
                  <a:pt x="235965" y="48501"/>
                </a:lnTo>
                <a:lnTo>
                  <a:pt x="237020" y="48107"/>
                </a:lnTo>
                <a:lnTo>
                  <a:pt x="228305" y="38686"/>
                </a:lnTo>
                <a:lnTo>
                  <a:pt x="218738" y="30127"/>
                </a:lnTo>
                <a:lnTo>
                  <a:pt x="208386" y="22494"/>
                </a:lnTo>
                <a:lnTo>
                  <a:pt x="197314" y="15854"/>
                </a:lnTo>
                <a:lnTo>
                  <a:pt x="185590" y="10273"/>
                </a:lnTo>
                <a:lnTo>
                  <a:pt x="173278" y="5816"/>
                </a:lnTo>
                <a:lnTo>
                  <a:pt x="160446" y="2548"/>
                </a:lnTo>
                <a:lnTo>
                  <a:pt x="147159" y="535"/>
                </a:lnTo>
                <a:lnTo>
                  <a:pt x="139941" y="0"/>
                </a:lnTo>
                <a:close/>
              </a:path>
              <a:path w="237020" h="115100">
                <a:moveTo>
                  <a:pt x="0" y="111899"/>
                </a:moveTo>
                <a:lnTo>
                  <a:pt x="571" y="115100"/>
                </a:lnTo>
                <a:lnTo>
                  <a:pt x="3188" y="102129"/>
                </a:lnTo>
                <a:lnTo>
                  <a:pt x="7017" y="89643"/>
                </a:lnTo>
                <a:lnTo>
                  <a:pt x="11996" y="77707"/>
                </a:lnTo>
                <a:lnTo>
                  <a:pt x="18059" y="66385"/>
                </a:lnTo>
                <a:lnTo>
                  <a:pt x="25142" y="55743"/>
                </a:lnTo>
                <a:lnTo>
                  <a:pt x="33181" y="45843"/>
                </a:lnTo>
                <a:lnTo>
                  <a:pt x="38874" y="39852"/>
                </a:lnTo>
                <a:lnTo>
                  <a:pt x="37528" y="39674"/>
                </a:lnTo>
                <a:lnTo>
                  <a:pt x="28962" y="49097"/>
                </a:lnTo>
                <a:lnTo>
                  <a:pt x="21306" y="59298"/>
                </a:lnTo>
                <a:lnTo>
                  <a:pt x="14623" y="70211"/>
                </a:lnTo>
                <a:lnTo>
                  <a:pt x="8975" y="81773"/>
                </a:lnTo>
                <a:lnTo>
                  <a:pt x="4426" y="93920"/>
                </a:lnTo>
                <a:lnTo>
                  <a:pt x="1037" y="106585"/>
                </a:lnTo>
                <a:lnTo>
                  <a:pt x="0" y="111899"/>
                </a:lnTo>
                <a:close/>
              </a:path>
            </a:pathLst>
          </a:custGeom>
          <a:solidFill>
            <a:srgbClr val="D7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567685" y="421382"/>
            <a:ext cx="238633" cy="113030"/>
          </a:xfrm>
          <a:custGeom>
            <a:avLst/>
            <a:gdLst/>
            <a:ahLst/>
            <a:cxnLst/>
            <a:rect l="l" t="t" r="r" b="b"/>
            <a:pathLst>
              <a:path w="238632" h="113029">
                <a:moveTo>
                  <a:pt x="520" y="113029"/>
                </a:moveTo>
                <a:lnTo>
                  <a:pt x="3421" y="100174"/>
                </a:lnTo>
                <a:lnTo>
                  <a:pt x="7505" y="87809"/>
                </a:lnTo>
                <a:lnTo>
                  <a:pt x="12711" y="76000"/>
                </a:lnTo>
                <a:lnTo>
                  <a:pt x="18976" y="64811"/>
                </a:lnTo>
                <a:lnTo>
                  <a:pt x="26240" y="54309"/>
                </a:lnTo>
                <a:lnTo>
                  <a:pt x="34440" y="44560"/>
                </a:lnTo>
                <a:lnTo>
                  <a:pt x="38049" y="40805"/>
                </a:lnTo>
                <a:lnTo>
                  <a:pt x="36703" y="40601"/>
                </a:lnTo>
                <a:lnTo>
                  <a:pt x="28208" y="50079"/>
                </a:lnTo>
                <a:lnTo>
                  <a:pt x="20612" y="60319"/>
                </a:lnTo>
                <a:lnTo>
                  <a:pt x="13978" y="71258"/>
                </a:lnTo>
                <a:lnTo>
                  <a:pt x="8371" y="82834"/>
                </a:lnTo>
                <a:lnTo>
                  <a:pt x="3852" y="94986"/>
                </a:lnTo>
                <a:lnTo>
                  <a:pt x="486" y="107651"/>
                </a:lnTo>
                <a:lnTo>
                  <a:pt x="0" y="110020"/>
                </a:lnTo>
                <a:lnTo>
                  <a:pt x="520" y="113029"/>
                </a:lnTo>
                <a:close/>
              </a:path>
              <a:path w="238632" h="113029">
                <a:moveTo>
                  <a:pt x="138366" y="0"/>
                </a:moveTo>
                <a:lnTo>
                  <a:pt x="140474" y="1142"/>
                </a:lnTo>
                <a:lnTo>
                  <a:pt x="153972" y="2462"/>
                </a:lnTo>
                <a:lnTo>
                  <a:pt x="167051" y="5071"/>
                </a:lnTo>
                <a:lnTo>
                  <a:pt x="179646" y="8905"/>
                </a:lnTo>
                <a:lnTo>
                  <a:pt x="191691" y="13897"/>
                </a:lnTo>
                <a:lnTo>
                  <a:pt x="203118" y="19982"/>
                </a:lnTo>
                <a:lnTo>
                  <a:pt x="213863" y="27094"/>
                </a:lnTo>
                <a:lnTo>
                  <a:pt x="223857" y="35168"/>
                </a:lnTo>
                <a:lnTo>
                  <a:pt x="233036" y="44137"/>
                </a:lnTo>
                <a:lnTo>
                  <a:pt x="237553" y="49237"/>
                </a:lnTo>
                <a:lnTo>
                  <a:pt x="238633" y="48831"/>
                </a:lnTo>
                <a:lnTo>
                  <a:pt x="229936" y="39383"/>
                </a:lnTo>
                <a:lnTo>
                  <a:pt x="220393" y="30786"/>
                </a:lnTo>
                <a:lnTo>
                  <a:pt x="210069" y="23108"/>
                </a:lnTo>
                <a:lnTo>
                  <a:pt x="199028" y="16412"/>
                </a:lnTo>
                <a:lnTo>
                  <a:pt x="187336" y="10762"/>
                </a:lnTo>
                <a:lnTo>
                  <a:pt x="175058" y="6226"/>
                </a:lnTo>
                <a:lnTo>
                  <a:pt x="162258" y="2866"/>
                </a:lnTo>
                <a:lnTo>
                  <a:pt x="149002" y="748"/>
                </a:lnTo>
                <a:lnTo>
                  <a:pt x="138366" y="0"/>
                </a:lnTo>
                <a:close/>
              </a:path>
            </a:pathLst>
          </a:custGeom>
          <a:solidFill>
            <a:srgbClr val="D7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567177" y="461808"/>
            <a:ext cx="35915" cy="69596"/>
          </a:xfrm>
          <a:custGeom>
            <a:avLst/>
            <a:gdLst/>
            <a:ahLst/>
            <a:cxnLst/>
            <a:rect l="l" t="t" r="r" b="b"/>
            <a:pathLst>
              <a:path w="35915" h="69596">
                <a:moveTo>
                  <a:pt x="13382" y="32901"/>
                </a:moveTo>
                <a:lnTo>
                  <a:pt x="19833" y="21843"/>
                </a:lnTo>
                <a:lnTo>
                  <a:pt x="27257" y="11473"/>
                </a:lnTo>
                <a:lnTo>
                  <a:pt x="35592" y="1852"/>
                </a:lnTo>
                <a:lnTo>
                  <a:pt x="35915" y="0"/>
                </a:lnTo>
                <a:lnTo>
                  <a:pt x="27462" y="9513"/>
                </a:lnTo>
                <a:lnTo>
                  <a:pt x="19906" y="19779"/>
                </a:lnTo>
                <a:lnTo>
                  <a:pt x="13310" y="30737"/>
                </a:lnTo>
                <a:lnTo>
                  <a:pt x="7737" y="42326"/>
                </a:lnTo>
                <a:lnTo>
                  <a:pt x="3250" y="54486"/>
                </a:lnTo>
                <a:lnTo>
                  <a:pt x="0" y="66738"/>
                </a:lnTo>
                <a:lnTo>
                  <a:pt x="507" y="69596"/>
                </a:lnTo>
                <a:lnTo>
                  <a:pt x="3656" y="56838"/>
                </a:lnTo>
                <a:lnTo>
                  <a:pt x="7968" y="44586"/>
                </a:lnTo>
                <a:lnTo>
                  <a:pt x="13382" y="32901"/>
                </a:lnTo>
                <a:close/>
              </a:path>
            </a:pathLst>
          </a:custGeom>
          <a:solidFill>
            <a:srgbClr val="D7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712948" y="691183"/>
            <a:ext cx="22440" cy="3733"/>
          </a:xfrm>
          <a:custGeom>
            <a:avLst/>
            <a:gdLst/>
            <a:ahLst/>
            <a:cxnLst/>
            <a:rect l="l" t="t" r="r" b="b"/>
            <a:pathLst>
              <a:path w="22440" h="3733">
                <a:moveTo>
                  <a:pt x="22440" y="0"/>
                </a:moveTo>
                <a:lnTo>
                  <a:pt x="0" y="3733"/>
                </a:lnTo>
                <a:lnTo>
                  <a:pt x="7683" y="3098"/>
                </a:lnTo>
                <a:lnTo>
                  <a:pt x="15176" y="1854"/>
                </a:lnTo>
                <a:lnTo>
                  <a:pt x="22440" y="0"/>
                </a:lnTo>
                <a:close/>
              </a:path>
            </a:pathLst>
          </a:custGeom>
          <a:solidFill>
            <a:srgbClr val="D7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704396" y="420262"/>
            <a:ext cx="103001" cy="49953"/>
          </a:xfrm>
          <a:custGeom>
            <a:avLst/>
            <a:gdLst/>
            <a:ahLst/>
            <a:cxnLst/>
            <a:rect l="l" t="t" r="r" b="b"/>
            <a:pathLst>
              <a:path w="103001" h="49953">
                <a:moveTo>
                  <a:pt x="0" y="0"/>
                </a:moveTo>
                <a:lnTo>
                  <a:pt x="1655" y="1122"/>
                </a:lnTo>
                <a:lnTo>
                  <a:pt x="15223" y="2224"/>
                </a:lnTo>
                <a:lnTo>
                  <a:pt x="28385" y="4618"/>
                </a:lnTo>
                <a:lnTo>
                  <a:pt x="41076" y="8241"/>
                </a:lnTo>
                <a:lnTo>
                  <a:pt x="53232" y="13026"/>
                </a:lnTo>
                <a:lnTo>
                  <a:pt x="64787" y="18910"/>
                </a:lnTo>
                <a:lnTo>
                  <a:pt x="75677" y="25826"/>
                </a:lnTo>
                <a:lnTo>
                  <a:pt x="85836" y="33711"/>
                </a:lnTo>
                <a:lnTo>
                  <a:pt x="95199" y="42499"/>
                </a:lnTo>
                <a:lnTo>
                  <a:pt x="101922" y="49953"/>
                </a:lnTo>
                <a:lnTo>
                  <a:pt x="103001" y="49560"/>
                </a:lnTo>
                <a:lnTo>
                  <a:pt x="94329" y="40081"/>
                </a:lnTo>
                <a:lnTo>
                  <a:pt x="84817" y="31447"/>
                </a:lnTo>
                <a:lnTo>
                  <a:pt x="74527" y="23721"/>
                </a:lnTo>
                <a:lnTo>
                  <a:pt x="63522" y="16967"/>
                </a:lnTo>
                <a:lnTo>
                  <a:pt x="51866" y="11249"/>
                </a:lnTo>
                <a:lnTo>
                  <a:pt x="39623" y="6629"/>
                </a:lnTo>
                <a:lnTo>
                  <a:pt x="26855" y="3172"/>
                </a:lnTo>
                <a:lnTo>
                  <a:pt x="13626" y="941"/>
                </a:lnTo>
                <a:lnTo>
                  <a:pt x="0" y="0"/>
                </a:lnTo>
                <a:close/>
              </a:path>
            </a:pathLst>
          </a:custGeom>
          <a:solidFill>
            <a:srgbClr val="D7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566682" y="461625"/>
            <a:ext cx="36410" cy="66916"/>
          </a:xfrm>
          <a:custGeom>
            <a:avLst/>
            <a:gdLst/>
            <a:ahLst/>
            <a:cxnLst/>
            <a:rect l="l" t="t" r="r" b="b"/>
            <a:pathLst>
              <a:path w="36410" h="66916">
                <a:moveTo>
                  <a:pt x="0" y="64147"/>
                </a:moveTo>
                <a:lnTo>
                  <a:pt x="495" y="66916"/>
                </a:lnTo>
                <a:lnTo>
                  <a:pt x="3877" y="54261"/>
                </a:lnTo>
                <a:lnTo>
                  <a:pt x="8402" y="42119"/>
                </a:lnTo>
                <a:lnTo>
                  <a:pt x="14008" y="30550"/>
                </a:lnTo>
                <a:lnTo>
                  <a:pt x="20634" y="19613"/>
                </a:lnTo>
                <a:lnTo>
                  <a:pt x="28218" y="9371"/>
                </a:lnTo>
                <a:lnTo>
                  <a:pt x="36410" y="177"/>
                </a:lnTo>
                <a:lnTo>
                  <a:pt x="35064" y="0"/>
                </a:lnTo>
                <a:lnTo>
                  <a:pt x="26672" y="9553"/>
                </a:lnTo>
                <a:lnTo>
                  <a:pt x="19170" y="19853"/>
                </a:lnTo>
                <a:lnTo>
                  <a:pt x="12620" y="30836"/>
                </a:lnTo>
                <a:lnTo>
                  <a:pt x="7083" y="42442"/>
                </a:lnTo>
                <a:lnTo>
                  <a:pt x="2622" y="54609"/>
                </a:lnTo>
                <a:lnTo>
                  <a:pt x="0" y="64147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703804" y="689692"/>
            <a:ext cx="40678" cy="6718"/>
          </a:xfrm>
          <a:custGeom>
            <a:avLst/>
            <a:gdLst/>
            <a:ahLst/>
            <a:cxnLst/>
            <a:rect l="l" t="t" r="r" b="b"/>
            <a:pathLst>
              <a:path w="40678" h="6718">
                <a:moveTo>
                  <a:pt x="12952" y="5931"/>
                </a:moveTo>
                <a:lnTo>
                  <a:pt x="25543" y="3981"/>
                </a:lnTo>
                <a:lnTo>
                  <a:pt x="37738" y="919"/>
                </a:lnTo>
                <a:lnTo>
                  <a:pt x="40678" y="0"/>
                </a:lnTo>
                <a:lnTo>
                  <a:pt x="31584" y="1498"/>
                </a:lnTo>
                <a:lnTo>
                  <a:pt x="24320" y="3352"/>
                </a:lnTo>
                <a:lnTo>
                  <a:pt x="16827" y="4597"/>
                </a:lnTo>
                <a:lnTo>
                  <a:pt x="9143" y="5232"/>
                </a:lnTo>
                <a:lnTo>
                  <a:pt x="0" y="6718"/>
                </a:lnTo>
                <a:lnTo>
                  <a:pt x="12952" y="5931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701975" y="419144"/>
            <a:ext cx="106502" cy="50363"/>
          </a:xfrm>
          <a:custGeom>
            <a:avLst/>
            <a:gdLst/>
            <a:ahLst/>
            <a:cxnLst/>
            <a:rect l="l" t="t" r="r" b="b"/>
            <a:pathLst>
              <a:path w="106502" h="50363">
                <a:moveTo>
                  <a:pt x="0" y="0"/>
                </a:moveTo>
                <a:lnTo>
                  <a:pt x="1993" y="1117"/>
                </a:lnTo>
                <a:lnTo>
                  <a:pt x="15629" y="2013"/>
                </a:lnTo>
                <a:lnTo>
                  <a:pt x="28869" y="4202"/>
                </a:lnTo>
                <a:lnTo>
                  <a:pt x="41651" y="7621"/>
                </a:lnTo>
                <a:lnTo>
                  <a:pt x="53912" y="12205"/>
                </a:lnTo>
                <a:lnTo>
                  <a:pt x="65588" y="17890"/>
                </a:lnTo>
                <a:lnTo>
                  <a:pt x="76615" y="24612"/>
                </a:lnTo>
                <a:lnTo>
                  <a:pt x="86931" y="32308"/>
                </a:lnTo>
                <a:lnTo>
                  <a:pt x="96472" y="40913"/>
                </a:lnTo>
                <a:lnTo>
                  <a:pt x="105176" y="50363"/>
                </a:lnTo>
                <a:lnTo>
                  <a:pt x="106502" y="50292"/>
                </a:lnTo>
                <a:lnTo>
                  <a:pt x="97850" y="40780"/>
                </a:lnTo>
                <a:lnTo>
                  <a:pt x="88363" y="32104"/>
                </a:lnTo>
                <a:lnTo>
                  <a:pt x="78102" y="24327"/>
                </a:lnTo>
                <a:lnTo>
                  <a:pt x="67130" y="17512"/>
                </a:lnTo>
                <a:lnTo>
                  <a:pt x="55509" y="11722"/>
                </a:lnTo>
                <a:lnTo>
                  <a:pt x="43302" y="7018"/>
                </a:lnTo>
                <a:lnTo>
                  <a:pt x="30571" y="3465"/>
                </a:lnTo>
                <a:lnTo>
                  <a:pt x="17377" y="1125"/>
                </a:lnTo>
                <a:lnTo>
                  <a:pt x="3785" y="60"/>
                </a:lnTo>
                <a:lnTo>
                  <a:pt x="0" y="0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701624" y="418062"/>
            <a:ext cx="107911" cy="51371"/>
          </a:xfrm>
          <a:custGeom>
            <a:avLst/>
            <a:gdLst/>
            <a:ahLst/>
            <a:cxnLst/>
            <a:rect l="l" t="t" r="r" b="b"/>
            <a:pathLst>
              <a:path w="107911" h="51371">
                <a:moveTo>
                  <a:pt x="0" y="0"/>
                </a:moveTo>
                <a:lnTo>
                  <a:pt x="355" y="1079"/>
                </a:lnTo>
                <a:lnTo>
                  <a:pt x="14044" y="1783"/>
                </a:lnTo>
                <a:lnTo>
                  <a:pt x="27352" y="3781"/>
                </a:lnTo>
                <a:lnTo>
                  <a:pt x="40217" y="7009"/>
                </a:lnTo>
                <a:lnTo>
                  <a:pt x="52575" y="11404"/>
                </a:lnTo>
                <a:lnTo>
                  <a:pt x="64363" y="16904"/>
                </a:lnTo>
                <a:lnTo>
                  <a:pt x="75520" y="23445"/>
                </a:lnTo>
                <a:lnTo>
                  <a:pt x="85982" y="30966"/>
                </a:lnTo>
                <a:lnTo>
                  <a:pt x="95686" y="39403"/>
                </a:lnTo>
                <a:lnTo>
                  <a:pt x="104570" y="48694"/>
                </a:lnTo>
                <a:lnTo>
                  <a:pt x="106845" y="51371"/>
                </a:lnTo>
                <a:lnTo>
                  <a:pt x="107911" y="50965"/>
                </a:lnTo>
                <a:lnTo>
                  <a:pt x="99291" y="41424"/>
                </a:lnTo>
                <a:lnTo>
                  <a:pt x="89834" y="32711"/>
                </a:lnTo>
                <a:lnTo>
                  <a:pt x="79604" y="24888"/>
                </a:lnTo>
                <a:lnTo>
                  <a:pt x="68663" y="18016"/>
                </a:lnTo>
                <a:lnTo>
                  <a:pt x="57074" y="12158"/>
                </a:lnTo>
                <a:lnTo>
                  <a:pt x="44898" y="7376"/>
                </a:lnTo>
                <a:lnTo>
                  <a:pt x="32199" y="3732"/>
                </a:lnTo>
                <a:lnTo>
                  <a:pt x="19038" y="1287"/>
                </a:lnTo>
                <a:lnTo>
                  <a:pt x="5479" y="105"/>
                </a:lnTo>
                <a:lnTo>
                  <a:pt x="0" y="0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697522" y="689702"/>
            <a:ext cx="47764" cy="7835"/>
          </a:xfrm>
          <a:custGeom>
            <a:avLst/>
            <a:gdLst/>
            <a:ahLst/>
            <a:cxnLst/>
            <a:rect l="l" t="t" r="r" b="b"/>
            <a:pathLst>
              <a:path w="47764" h="7835">
                <a:moveTo>
                  <a:pt x="47764" y="850"/>
                </a:moveTo>
                <a:lnTo>
                  <a:pt x="46964" y="0"/>
                </a:lnTo>
                <a:lnTo>
                  <a:pt x="34862" y="3320"/>
                </a:lnTo>
                <a:lnTo>
                  <a:pt x="22361" y="5548"/>
                </a:lnTo>
                <a:lnTo>
                  <a:pt x="9504" y="6632"/>
                </a:lnTo>
                <a:lnTo>
                  <a:pt x="6286" y="6718"/>
                </a:lnTo>
                <a:lnTo>
                  <a:pt x="0" y="7772"/>
                </a:lnTo>
                <a:lnTo>
                  <a:pt x="4102" y="7835"/>
                </a:lnTo>
                <a:lnTo>
                  <a:pt x="17098" y="7235"/>
                </a:lnTo>
                <a:lnTo>
                  <a:pt x="29759" y="5473"/>
                </a:lnTo>
                <a:lnTo>
                  <a:pt x="42020" y="2608"/>
                </a:lnTo>
                <a:lnTo>
                  <a:pt x="47764" y="850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566217" y="461445"/>
            <a:ext cx="35521" cy="64325"/>
          </a:xfrm>
          <a:custGeom>
            <a:avLst/>
            <a:gdLst/>
            <a:ahLst/>
            <a:cxnLst/>
            <a:rect l="l" t="t" r="r" b="b"/>
            <a:pathLst>
              <a:path w="35521" h="64325">
                <a:moveTo>
                  <a:pt x="0" y="61709"/>
                </a:moveTo>
                <a:lnTo>
                  <a:pt x="469" y="64325"/>
                </a:lnTo>
                <a:lnTo>
                  <a:pt x="4075" y="51773"/>
                </a:lnTo>
                <a:lnTo>
                  <a:pt x="8802" y="39736"/>
                </a:lnTo>
                <a:lnTo>
                  <a:pt x="14589" y="28275"/>
                </a:lnTo>
                <a:lnTo>
                  <a:pt x="21375" y="17452"/>
                </a:lnTo>
                <a:lnTo>
                  <a:pt x="29098" y="7328"/>
                </a:lnTo>
                <a:lnTo>
                  <a:pt x="35521" y="177"/>
                </a:lnTo>
                <a:lnTo>
                  <a:pt x="34213" y="0"/>
                </a:lnTo>
                <a:lnTo>
                  <a:pt x="25868" y="9596"/>
                </a:lnTo>
                <a:lnTo>
                  <a:pt x="18414" y="19925"/>
                </a:lnTo>
                <a:lnTo>
                  <a:pt x="11908" y="30929"/>
                </a:lnTo>
                <a:lnTo>
                  <a:pt x="6411" y="42548"/>
                </a:lnTo>
                <a:lnTo>
                  <a:pt x="1980" y="54723"/>
                </a:lnTo>
                <a:lnTo>
                  <a:pt x="0" y="61709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692485" y="690552"/>
            <a:ext cx="52806" cy="8039"/>
          </a:xfrm>
          <a:custGeom>
            <a:avLst/>
            <a:gdLst/>
            <a:ahLst/>
            <a:cxnLst/>
            <a:rect l="l" t="t" r="r" b="b"/>
            <a:pathLst>
              <a:path w="52806" h="8039">
                <a:moveTo>
                  <a:pt x="52044" y="1384"/>
                </a:moveTo>
                <a:lnTo>
                  <a:pt x="52806" y="0"/>
                </a:lnTo>
                <a:lnTo>
                  <a:pt x="40759" y="3376"/>
                </a:lnTo>
                <a:lnTo>
                  <a:pt x="28279" y="5677"/>
                </a:lnTo>
                <a:lnTo>
                  <a:pt x="15438" y="6844"/>
                </a:lnTo>
                <a:lnTo>
                  <a:pt x="9143" y="6984"/>
                </a:lnTo>
                <a:lnTo>
                  <a:pt x="5029" y="6921"/>
                </a:lnTo>
                <a:lnTo>
                  <a:pt x="0" y="7746"/>
                </a:lnTo>
                <a:lnTo>
                  <a:pt x="3022" y="7937"/>
                </a:lnTo>
                <a:lnTo>
                  <a:pt x="9143" y="8039"/>
                </a:lnTo>
                <a:lnTo>
                  <a:pt x="22119" y="7450"/>
                </a:lnTo>
                <a:lnTo>
                  <a:pt x="34769" y="5716"/>
                </a:lnTo>
                <a:lnTo>
                  <a:pt x="47038" y="2883"/>
                </a:lnTo>
                <a:lnTo>
                  <a:pt x="52044" y="1384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565778" y="461241"/>
            <a:ext cx="34645" cy="61912"/>
          </a:xfrm>
          <a:custGeom>
            <a:avLst/>
            <a:gdLst/>
            <a:ahLst/>
            <a:cxnLst/>
            <a:rect l="l" t="t" r="r" b="b"/>
            <a:pathLst>
              <a:path w="34645" h="61912">
                <a:moveTo>
                  <a:pt x="0" y="59410"/>
                </a:moveTo>
                <a:lnTo>
                  <a:pt x="444" y="61912"/>
                </a:lnTo>
                <a:lnTo>
                  <a:pt x="4252" y="49453"/>
                </a:lnTo>
                <a:lnTo>
                  <a:pt x="9163" y="37516"/>
                </a:lnTo>
                <a:lnTo>
                  <a:pt x="15116" y="26162"/>
                </a:lnTo>
                <a:lnTo>
                  <a:pt x="22051" y="15450"/>
                </a:lnTo>
                <a:lnTo>
                  <a:pt x="29907" y="5439"/>
                </a:lnTo>
                <a:lnTo>
                  <a:pt x="34645" y="203"/>
                </a:lnTo>
                <a:lnTo>
                  <a:pt x="33350" y="0"/>
                </a:lnTo>
                <a:lnTo>
                  <a:pt x="25058" y="9630"/>
                </a:lnTo>
                <a:lnTo>
                  <a:pt x="17652" y="19988"/>
                </a:lnTo>
                <a:lnTo>
                  <a:pt x="11189" y="31014"/>
                </a:lnTo>
                <a:lnTo>
                  <a:pt x="5728" y="42651"/>
                </a:lnTo>
                <a:lnTo>
                  <a:pt x="1328" y="54840"/>
                </a:lnTo>
                <a:lnTo>
                  <a:pt x="0" y="59410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698112" y="416981"/>
            <a:ext cx="112496" cy="52044"/>
          </a:xfrm>
          <a:custGeom>
            <a:avLst/>
            <a:gdLst/>
            <a:ahLst/>
            <a:cxnLst/>
            <a:rect l="l" t="t" r="r" b="b"/>
            <a:pathLst>
              <a:path w="112496" h="52044">
                <a:moveTo>
                  <a:pt x="111417" y="52044"/>
                </a:moveTo>
                <a:lnTo>
                  <a:pt x="103900" y="42104"/>
                </a:lnTo>
                <a:lnTo>
                  <a:pt x="94475" y="33350"/>
                </a:lnTo>
                <a:lnTo>
                  <a:pt x="84279" y="25478"/>
                </a:lnTo>
                <a:lnTo>
                  <a:pt x="73376" y="18547"/>
                </a:lnTo>
                <a:lnTo>
                  <a:pt x="61825" y="12619"/>
                </a:lnTo>
                <a:lnTo>
                  <a:pt x="49688" y="7755"/>
                </a:lnTo>
                <a:lnTo>
                  <a:pt x="37026" y="4017"/>
                </a:lnTo>
                <a:lnTo>
                  <a:pt x="23900" y="1466"/>
                </a:lnTo>
                <a:lnTo>
                  <a:pt x="10371" y="164"/>
                </a:lnTo>
                <a:lnTo>
                  <a:pt x="3517" y="0"/>
                </a:lnTo>
                <a:lnTo>
                  <a:pt x="0" y="63"/>
                </a:lnTo>
                <a:lnTo>
                  <a:pt x="1917" y="1117"/>
                </a:lnTo>
                <a:lnTo>
                  <a:pt x="3517" y="1079"/>
                </a:lnTo>
                <a:lnTo>
                  <a:pt x="17219" y="1743"/>
                </a:lnTo>
                <a:lnTo>
                  <a:pt x="30546" y="3694"/>
                </a:lnTo>
                <a:lnTo>
                  <a:pt x="43437" y="6870"/>
                </a:lnTo>
                <a:lnTo>
                  <a:pt x="55828" y="11209"/>
                </a:lnTo>
                <a:lnTo>
                  <a:pt x="67658" y="16648"/>
                </a:lnTo>
                <a:lnTo>
                  <a:pt x="78863" y="23126"/>
                </a:lnTo>
                <a:lnTo>
                  <a:pt x="89382" y="30580"/>
                </a:lnTo>
                <a:lnTo>
                  <a:pt x="99150" y="38949"/>
                </a:lnTo>
                <a:lnTo>
                  <a:pt x="108107" y="48170"/>
                </a:lnTo>
                <a:lnTo>
                  <a:pt x="111417" y="52044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688089" y="691946"/>
            <a:ext cx="56438" cy="7747"/>
          </a:xfrm>
          <a:custGeom>
            <a:avLst/>
            <a:gdLst/>
            <a:ahLst/>
            <a:cxnLst/>
            <a:rect l="l" t="t" r="r" b="b"/>
            <a:pathLst>
              <a:path w="56438" h="7746">
                <a:moveTo>
                  <a:pt x="55727" y="1358"/>
                </a:moveTo>
                <a:lnTo>
                  <a:pt x="56438" y="0"/>
                </a:lnTo>
                <a:lnTo>
                  <a:pt x="44346" y="3277"/>
                </a:lnTo>
                <a:lnTo>
                  <a:pt x="31849" y="5477"/>
                </a:lnTo>
                <a:lnTo>
                  <a:pt x="19002" y="6550"/>
                </a:lnTo>
                <a:lnTo>
                  <a:pt x="7416" y="6540"/>
                </a:lnTo>
                <a:lnTo>
                  <a:pt x="4406" y="6349"/>
                </a:lnTo>
                <a:lnTo>
                  <a:pt x="0" y="7086"/>
                </a:lnTo>
                <a:lnTo>
                  <a:pt x="4432" y="7518"/>
                </a:lnTo>
                <a:lnTo>
                  <a:pt x="8953" y="7746"/>
                </a:lnTo>
                <a:lnTo>
                  <a:pt x="13538" y="7746"/>
                </a:lnTo>
                <a:lnTo>
                  <a:pt x="26508" y="7156"/>
                </a:lnTo>
                <a:lnTo>
                  <a:pt x="39149" y="5426"/>
                </a:lnTo>
                <a:lnTo>
                  <a:pt x="51414" y="2620"/>
                </a:lnTo>
                <a:lnTo>
                  <a:pt x="55727" y="1358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565775" y="461073"/>
            <a:ext cx="33350" cy="59575"/>
          </a:xfrm>
          <a:custGeom>
            <a:avLst/>
            <a:gdLst/>
            <a:ahLst/>
            <a:cxnLst/>
            <a:rect l="l" t="t" r="r" b="b"/>
            <a:pathLst>
              <a:path w="33350" h="59575">
                <a:moveTo>
                  <a:pt x="33350" y="177"/>
                </a:moveTo>
                <a:lnTo>
                  <a:pt x="23817" y="9673"/>
                </a:lnTo>
                <a:lnTo>
                  <a:pt x="16457" y="20059"/>
                </a:lnTo>
                <a:lnTo>
                  <a:pt x="10033" y="31103"/>
                </a:lnTo>
                <a:lnTo>
                  <a:pt x="4599" y="42748"/>
                </a:lnTo>
                <a:lnTo>
                  <a:pt x="211" y="54939"/>
                </a:lnTo>
                <a:lnTo>
                  <a:pt x="0" y="59575"/>
                </a:lnTo>
                <a:lnTo>
                  <a:pt x="3998" y="47200"/>
                </a:lnTo>
                <a:lnTo>
                  <a:pt x="9080" y="35356"/>
                </a:lnTo>
                <a:lnTo>
                  <a:pt x="15186" y="24101"/>
                </a:lnTo>
                <a:lnTo>
                  <a:pt x="22257" y="13495"/>
                </a:lnTo>
                <a:lnTo>
                  <a:pt x="30234" y="3593"/>
                </a:lnTo>
                <a:lnTo>
                  <a:pt x="33350" y="177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698058" y="415963"/>
            <a:ext cx="113588" cy="52692"/>
          </a:xfrm>
          <a:custGeom>
            <a:avLst/>
            <a:gdLst/>
            <a:ahLst/>
            <a:cxnLst/>
            <a:rect l="l" t="t" r="r" b="b"/>
            <a:pathLst>
              <a:path w="113588" h="52692">
                <a:moveTo>
                  <a:pt x="112547" y="52692"/>
                </a:moveTo>
                <a:lnTo>
                  <a:pt x="105081" y="42754"/>
                </a:lnTo>
                <a:lnTo>
                  <a:pt x="95756" y="34012"/>
                </a:lnTo>
                <a:lnTo>
                  <a:pt x="85673" y="26132"/>
                </a:lnTo>
                <a:lnTo>
                  <a:pt x="74890" y="19172"/>
                </a:lnTo>
                <a:lnTo>
                  <a:pt x="63467" y="13191"/>
                </a:lnTo>
                <a:lnTo>
                  <a:pt x="55498" y="9766"/>
                </a:lnTo>
                <a:lnTo>
                  <a:pt x="34556" y="3365"/>
                </a:lnTo>
                <a:lnTo>
                  <a:pt x="22183" y="1171"/>
                </a:lnTo>
                <a:lnTo>
                  <a:pt x="9458" y="81"/>
                </a:lnTo>
                <a:lnTo>
                  <a:pt x="0" y="0"/>
                </a:lnTo>
                <a:lnTo>
                  <a:pt x="50" y="1079"/>
                </a:lnTo>
                <a:lnTo>
                  <a:pt x="3568" y="1028"/>
                </a:lnTo>
                <a:lnTo>
                  <a:pt x="17276" y="1688"/>
                </a:lnTo>
                <a:lnTo>
                  <a:pt x="30610" y="3625"/>
                </a:lnTo>
                <a:lnTo>
                  <a:pt x="43511" y="6780"/>
                </a:lnTo>
                <a:lnTo>
                  <a:pt x="55917" y="11090"/>
                </a:lnTo>
                <a:lnTo>
                  <a:pt x="67767" y="16495"/>
                </a:lnTo>
                <a:lnTo>
                  <a:pt x="79000" y="22934"/>
                </a:lnTo>
                <a:lnTo>
                  <a:pt x="89555" y="30346"/>
                </a:lnTo>
                <a:lnTo>
                  <a:pt x="99371" y="38668"/>
                </a:lnTo>
                <a:lnTo>
                  <a:pt x="108387" y="47841"/>
                </a:lnTo>
                <a:lnTo>
                  <a:pt x="112547" y="52692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696273" y="414865"/>
            <a:ext cx="36334" cy="4457"/>
          </a:xfrm>
          <a:custGeom>
            <a:avLst/>
            <a:gdLst/>
            <a:ahLst/>
            <a:cxnLst/>
            <a:rect l="l" t="t" r="r" b="b"/>
            <a:pathLst>
              <a:path w="36334" h="4457">
                <a:moveTo>
                  <a:pt x="3530" y="1066"/>
                </a:moveTo>
                <a:lnTo>
                  <a:pt x="5359" y="1066"/>
                </a:lnTo>
                <a:lnTo>
                  <a:pt x="18224" y="1635"/>
                </a:lnTo>
                <a:lnTo>
                  <a:pt x="30763" y="3332"/>
                </a:lnTo>
                <a:lnTo>
                  <a:pt x="36334" y="4457"/>
                </a:lnTo>
                <a:lnTo>
                  <a:pt x="27051" y="1625"/>
                </a:lnTo>
                <a:lnTo>
                  <a:pt x="19939" y="546"/>
                </a:lnTo>
                <a:lnTo>
                  <a:pt x="12725" y="0"/>
                </a:lnTo>
                <a:lnTo>
                  <a:pt x="520" y="38"/>
                </a:lnTo>
                <a:lnTo>
                  <a:pt x="0" y="1168"/>
                </a:lnTo>
                <a:lnTo>
                  <a:pt x="3530" y="1066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564955" y="460903"/>
            <a:ext cx="31597" cy="57289"/>
          </a:xfrm>
          <a:custGeom>
            <a:avLst/>
            <a:gdLst/>
            <a:ahLst/>
            <a:cxnLst/>
            <a:rect l="l" t="t" r="r" b="b"/>
            <a:pathLst>
              <a:path w="31597" h="57289">
                <a:moveTo>
                  <a:pt x="23403" y="9703"/>
                </a:moveTo>
                <a:lnTo>
                  <a:pt x="16085" y="20118"/>
                </a:lnTo>
                <a:lnTo>
                  <a:pt x="9700" y="31187"/>
                </a:lnTo>
                <a:lnTo>
                  <a:pt x="4307" y="42853"/>
                </a:lnTo>
                <a:lnTo>
                  <a:pt x="0" y="54940"/>
                </a:lnTo>
                <a:lnTo>
                  <a:pt x="380" y="57289"/>
                </a:lnTo>
                <a:lnTo>
                  <a:pt x="4580" y="45011"/>
                </a:lnTo>
                <a:lnTo>
                  <a:pt x="9836" y="33266"/>
                </a:lnTo>
                <a:lnTo>
                  <a:pt x="16093" y="22112"/>
                </a:lnTo>
                <a:lnTo>
                  <a:pt x="23295" y="11606"/>
                </a:lnTo>
                <a:lnTo>
                  <a:pt x="31385" y="1807"/>
                </a:lnTo>
                <a:lnTo>
                  <a:pt x="31597" y="0"/>
                </a:lnTo>
                <a:lnTo>
                  <a:pt x="23403" y="9703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753562" y="425749"/>
            <a:ext cx="59156" cy="42506"/>
          </a:xfrm>
          <a:custGeom>
            <a:avLst/>
            <a:gdLst/>
            <a:ahLst/>
            <a:cxnLst/>
            <a:rect l="l" t="t" r="r" b="b"/>
            <a:pathLst>
              <a:path w="59156" h="42506">
                <a:moveTo>
                  <a:pt x="58089" y="42506"/>
                </a:moveTo>
                <a:lnTo>
                  <a:pt x="50682" y="32561"/>
                </a:lnTo>
                <a:lnTo>
                  <a:pt x="41403" y="23799"/>
                </a:lnTo>
                <a:lnTo>
                  <a:pt x="31371" y="15885"/>
                </a:lnTo>
                <a:lnTo>
                  <a:pt x="20637" y="8881"/>
                </a:lnTo>
                <a:lnTo>
                  <a:pt x="9143" y="2793"/>
                </a:lnTo>
                <a:lnTo>
                  <a:pt x="0" y="0"/>
                </a:lnTo>
                <a:lnTo>
                  <a:pt x="11828" y="5289"/>
                </a:lnTo>
                <a:lnTo>
                  <a:pt x="23050" y="11597"/>
                </a:lnTo>
                <a:lnTo>
                  <a:pt x="33607" y="18867"/>
                </a:lnTo>
                <a:lnTo>
                  <a:pt x="43443" y="27037"/>
                </a:lnTo>
                <a:lnTo>
                  <a:pt x="52502" y="36049"/>
                </a:lnTo>
                <a:lnTo>
                  <a:pt x="58089" y="42506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685478" y="693313"/>
            <a:ext cx="58331" cy="7454"/>
          </a:xfrm>
          <a:custGeom>
            <a:avLst/>
            <a:gdLst/>
            <a:ahLst/>
            <a:cxnLst/>
            <a:rect l="l" t="t" r="r" b="b"/>
            <a:pathLst>
              <a:path w="58331" h="7454">
                <a:moveTo>
                  <a:pt x="57683" y="1308"/>
                </a:moveTo>
                <a:lnTo>
                  <a:pt x="58331" y="0"/>
                </a:lnTo>
                <a:lnTo>
                  <a:pt x="46209" y="3179"/>
                </a:lnTo>
                <a:lnTo>
                  <a:pt x="33696" y="5304"/>
                </a:lnTo>
                <a:lnTo>
                  <a:pt x="20841" y="6311"/>
                </a:lnTo>
                <a:lnTo>
                  <a:pt x="11569" y="6388"/>
                </a:lnTo>
                <a:lnTo>
                  <a:pt x="7048" y="6146"/>
                </a:lnTo>
                <a:lnTo>
                  <a:pt x="2616" y="5715"/>
                </a:lnTo>
                <a:lnTo>
                  <a:pt x="0" y="6146"/>
                </a:lnTo>
                <a:lnTo>
                  <a:pt x="380" y="6553"/>
                </a:lnTo>
                <a:lnTo>
                  <a:pt x="5549" y="7150"/>
                </a:lnTo>
                <a:lnTo>
                  <a:pt x="10794" y="7454"/>
                </a:lnTo>
                <a:lnTo>
                  <a:pt x="16154" y="7454"/>
                </a:lnTo>
                <a:lnTo>
                  <a:pt x="29119" y="6868"/>
                </a:lnTo>
                <a:lnTo>
                  <a:pt x="41763" y="5151"/>
                </a:lnTo>
                <a:lnTo>
                  <a:pt x="54023" y="2364"/>
                </a:lnTo>
                <a:lnTo>
                  <a:pt x="57683" y="1308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685855" y="694620"/>
            <a:ext cx="57315" cy="7213"/>
          </a:xfrm>
          <a:custGeom>
            <a:avLst/>
            <a:gdLst/>
            <a:ahLst/>
            <a:cxnLst/>
            <a:rect l="l" t="t" r="r" b="b"/>
            <a:pathLst>
              <a:path w="57315" h="7213">
                <a:moveTo>
                  <a:pt x="56743" y="1282"/>
                </a:moveTo>
                <a:lnTo>
                  <a:pt x="57315" y="0"/>
                </a:lnTo>
                <a:lnTo>
                  <a:pt x="45181" y="3101"/>
                </a:lnTo>
                <a:lnTo>
                  <a:pt x="32648" y="5152"/>
                </a:lnTo>
                <a:lnTo>
                  <a:pt x="19777" y="6091"/>
                </a:lnTo>
                <a:lnTo>
                  <a:pt x="10414" y="6146"/>
                </a:lnTo>
                <a:lnTo>
                  <a:pt x="5181" y="5842"/>
                </a:lnTo>
                <a:lnTo>
                  <a:pt x="0" y="5245"/>
                </a:lnTo>
                <a:lnTo>
                  <a:pt x="965" y="6438"/>
                </a:lnTo>
                <a:lnTo>
                  <a:pt x="5829" y="6959"/>
                </a:lnTo>
                <a:lnTo>
                  <a:pt x="10769" y="7213"/>
                </a:lnTo>
                <a:lnTo>
                  <a:pt x="15773" y="7213"/>
                </a:lnTo>
                <a:lnTo>
                  <a:pt x="28723" y="6637"/>
                </a:lnTo>
                <a:lnTo>
                  <a:pt x="41357" y="4940"/>
                </a:lnTo>
                <a:lnTo>
                  <a:pt x="53624" y="2171"/>
                </a:lnTo>
                <a:lnTo>
                  <a:pt x="56743" y="1282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564532" y="460711"/>
            <a:ext cx="32016" cy="55130"/>
          </a:xfrm>
          <a:custGeom>
            <a:avLst/>
            <a:gdLst/>
            <a:ahLst/>
            <a:cxnLst/>
            <a:rect l="l" t="t" r="r" b="b"/>
            <a:pathLst>
              <a:path w="32016" h="55130">
                <a:moveTo>
                  <a:pt x="0" y="52819"/>
                </a:moveTo>
                <a:lnTo>
                  <a:pt x="419" y="55130"/>
                </a:lnTo>
                <a:lnTo>
                  <a:pt x="4777" y="42920"/>
                </a:lnTo>
                <a:lnTo>
                  <a:pt x="10181" y="31258"/>
                </a:lnTo>
                <a:lnTo>
                  <a:pt x="16573" y="20199"/>
                </a:lnTo>
                <a:lnTo>
                  <a:pt x="23898" y="9795"/>
                </a:lnTo>
                <a:lnTo>
                  <a:pt x="32016" y="190"/>
                </a:lnTo>
                <a:lnTo>
                  <a:pt x="30708" y="0"/>
                </a:lnTo>
                <a:lnTo>
                  <a:pt x="22559" y="9746"/>
                </a:lnTo>
                <a:lnTo>
                  <a:pt x="15287" y="20192"/>
                </a:lnTo>
                <a:lnTo>
                  <a:pt x="8945" y="31282"/>
                </a:lnTo>
                <a:lnTo>
                  <a:pt x="3586" y="42959"/>
                </a:lnTo>
                <a:lnTo>
                  <a:pt x="0" y="52819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692662" y="413772"/>
            <a:ext cx="30670" cy="2717"/>
          </a:xfrm>
          <a:custGeom>
            <a:avLst/>
            <a:gdLst/>
            <a:ahLst/>
            <a:cxnLst/>
            <a:rect l="l" t="t" r="r" b="b"/>
            <a:pathLst>
              <a:path w="30670" h="2717">
                <a:moveTo>
                  <a:pt x="2959" y="114"/>
                </a:moveTo>
                <a:lnTo>
                  <a:pt x="0" y="292"/>
                </a:lnTo>
                <a:lnTo>
                  <a:pt x="1765" y="1270"/>
                </a:lnTo>
                <a:lnTo>
                  <a:pt x="6540" y="1092"/>
                </a:lnTo>
                <a:lnTo>
                  <a:pt x="16332" y="1092"/>
                </a:lnTo>
                <a:lnTo>
                  <a:pt x="23558" y="1651"/>
                </a:lnTo>
                <a:lnTo>
                  <a:pt x="30670" y="2717"/>
                </a:lnTo>
                <a:lnTo>
                  <a:pt x="24523" y="850"/>
                </a:lnTo>
                <a:lnTo>
                  <a:pt x="19392" y="292"/>
                </a:lnTo>
                <a:lnTo>
                  <a:pt x="14223" y="0"/>
                </a:lnTo>
                <a:lnTo>
                  <a:pt x="2959" y="114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762703" y="428542"/>
            <a:ext cx="51092" cy="39319"/>
          </a:xfrm>
          <a:custGeom>
            <a:avLst/>
            <a:gdLst/>
            <a:ahLst/>
            <a:cxnLst/>
            <a:rect l="l" t="t" r="r" b="b"/>
            <a:pathLst>
              <a:path w="51092" h="39319">
                <a:moveTo>
                  <a:pt x="6172" y="1866"/>
                </a:moveTo>
                <a:lnTo>
                  <a:pt x="0" y="0"/>
                </a:lnTo>
                <a:lnTo>
                  <a:pt x="11391" y="6026"/>
                </a:lnTo>
                <a:lnTo>
                  <a:pt x="22134" y="13022"/>
                </a:lnTo>
                <a:lnTo>
                  <a:pt x="32174" y="20927"/>
                </a:lnTo>
                <a:lnTo>
                  <a:pt x="41460" y="29682"/>
                </a:lnTo>
                <a:lnTo>
                  <a:pt x="50012" y="39319"/>
                </a:lnTo>
                <a:lnTo>
                  <a:pt x="51092" y="38925"/>
                </a:lnTo>
                <a:lnTo>
                  <a:pt x="42646" y="29359"/>
                </a:lnTo>
                <a:lnTo>
                  <a:pt x="33400" y="20573"/>
                </a:lnTo>
                <a:lnTo>
                  <a:pt x="23408" y="12623"/>
                </a:lnTo>
                <a:lnTo>
                  <a:pt x="12724" y="5563"/>
                </a:lnTo>
                <a:lnTo>
                  <a:pt x="6172" y="1866"/>
                </a:lnTo>
                <a:close/>
              </a:path>
            </a:pathLst>
          </a:custGeom>
          <a:solidFill>
            <a:srgbClr val="D6F0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686824" y="695895"/>
            <a:ext cx="55778" cy="7023"/>
          </a:xfrm>
          <a:custGeom>
            <a:avLst/>
            <a:gdLst/>
            <a:ahLst/>
            <a:cxnLst/>
            <a:rect l="l" t="t" r="r" b="b"/>
            <a:pathLst>
              <a:path w="55778" h="7023">
                <a:moveTo>
                  <a:pt x="55232" y="1308"/>
                </a:moveTo>
                <a:lnTo>
                  <a:pt x="55778" y="0"/>
                </a:lnTo>
                <a:lnTo>
                  <a:pt x="43614" y="3047"/>
                </a:lnTo>
                <a:lnTo>
                  <a:pt x="31071" y="5031"/>
                </a:lnTo>
                <a:lnTo>
                  <a:pt x="18199" y="5904"/>
                </a:lnTo>
                <a:lnTo>
                  <a:pt x="9791" y="5943"/>
                </a:lnTo>
                <a:lnTo>
                  <a:pt x="4864" y="5702"/>
                </a:lnTo>
                <a:lnTo>
                  <a:pt x="0" y="5168"/>
                </a:lnTo>
                <a:lnTo>
                  <a:pt x="927" y="6349"/>
                </a:lnTo>
                <a:lnTo>
                  <a:pt x="5473" y="6781"/>
                </a:lnTo>
                <a:lnTo>
                  <a:pt x="10109" y="7023"/>
                </a:lnTo>
                <a:lnTo>
                  <a:pt x="14808" y="7023"/>
                </a:lnTo>
                <a:lnTo>
                  <a:pt x="27757" y="6452"/>
                </a:lnTo>
                <a:lnTo>
                  <a:pt x="40385" y="4771"/>
                </a:lnTo>
                <a:lnTo>
                  <a:pt x="52650" y="2030"/>
                </a:lnTo>
                <a:lnTo>
                  <a:pt x="55232" y="1308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564142" y="460538"/>
            <a:ext cx="31089" cy="52997"/>
          </a:xfrm>
          <a:custGeom>
            <a:avLst/>
            <a:gdLst/>
            <a:ahLst/>
            <a:cxnLst/>
            <a:rect l="l" t="t" r="r" b="b"/>
            <a:pathLst>
              <a:path w="31089" h="52997">
                <a:moveTo>
                  <a:pt x="0" y="50761"/>
                </a:moveTo>
                <a:lnTo>
                  <a:pt x="393" y="52997"/>
                </a:lnTo>
                <a:lnTo>
                  <a:pt x="4911" y="40884"/>
                </a:lnTo>
                <a:lnTo>
                  <a:pt x="10460" y="29313"/>
                </a:lnTo>
                <a:lnTo>
                  <a:pt x="16983" y="18339"/>
                </a:lnTo>
                <a:lnTo>
                  <a:pt x="24424" y="8020"/>
                </a:lnTo>
                <a:lnTo>
                  <a:pt x="31089" y="177"/>
                </a:lnTo>
                <a:lnTo>
                  <a:pt x="29806" y="0"/>
                </a:lnTo>
                <a:lnTo>
                  <a:pt x="21713" y="9776"/>
                </a:lnTo>
                <a:lnTo>
                  <a:pt x="14484" y="20247"/>
                </a:lnTo>
                <a:lnTo>
                  <a:pt x="8178" y="31358"/>
                </a:lnTo>
                <a:lnTo>
                  <a:pt x="2850" y="43054"/>
                </a:lnTo>
                <a:lnTo>
                  <a:pt x="0" y="50761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690901" y="412824"/>
            <a:ext cx="26289" cy="1790"/>
          </a:xfrm>
          <a:custGeom>
            <a:avLst/>
            <a:gdLst/>
            <a:ahLst/>
            <a:cxnLst/>
            <a:rect l="l" t="t" r="r" b="b"/>
            <a:pathLst>
              <a:path w="26289" h="1790">
                <a:moveTo>
                  <a:pt x="26288" y="1790"/>
                </a:moveTo>
                <a:lnTo>
                  <a:pt x="21285" y="253"/>
                </a:lnTo>
                <a:lnTo>
                  <a:pt x="17818" y="0"/>
                </a:lnTo>
                <a:lnTo>
                  <a:pt x="3530" y="0"/>
                </a:lnTo>
                <a:lnTo>
                  <a:pt x="0" y="266"/>
                </a:lnTo>
                <a:lnTo>
                  <a:pt x="1765" y="1244"/>
                </a:lnTo>
                <a:lnTo>
                  <a:pt x="4724" y="1054"/>
                </a:lnTo>
                <a:lnTo>
                  <a:pt x="15976" y="939"/>
                </a:lnTo>
                <a:lnTo>
                  <a:pt x="21158" y="1244"/>
                </a:lnTo>
                <a:lnTo>
                  <a:pt x="26288" y="1790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768866" y="430414"/>
            <a:ext cx="45974" cy="37058"/>
          </a:xfrm>
          <a:custGeom>
            <a:avLst/>
            <a:gdLst/>
            <a:ahLst/>
            <a:cxnLst/>
            <a:rect l="l" t="t" r="r" b="b"/>
            <a:pathLst>
              <a:path w="45974" h="37058">
                <a:moveTo>
                  <a:pt x="44932" y="37058"/>
                </a:moveTo>
                <a:lnTo>
                  <a:pt x="37574" y="27056"/>
                </a:lnTo>
                <a:lnTo>
                  <a:pt x="28366" y="18240"/>
                </a:lnTo>
                <a:lnTo>
                  <a:pt x="18407" y="10256"/>
                </a:lnTo>
                <a:lnTo>
                  <a:pt x="7756" y="3158"/>
                </a:lnTo>
                <a:lnTo>
                  <a:pt x="5029" y="1549"/>
                </a:lnTo>
                <a:lnTo>
                  <a:pt x="0" y="0"/>
                </a:lnTo>
                <a:lnTo>
                  <a:pt x="11068" y="6504"/>
                </a:lnTo>
                <a:lnTo>
                  <a:pt x="21474" y="13936"/>
                </a:lnTo>
                <a:lnTo>
                  <a:pt x="31164" y="22238"/>
                </a:lnTo>
                <a:lnTo>
                  <a:pt x="40084" y="31357"/>
                </a:lnTo>
                <a:lnTo>
                  <a:pt x="44932" y="37058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687747" y="697205"/>
            <a:ext cx="54305" cy="6769"/>
          </a:xfrm>
          <a:custGeom>
            <a:avLst/>
            <a:gdLst/>
            <a:ahLst/>
            <a:cxnLst/>
            <a:rect l="l" t="t" r="r" b="b"/>
            <a:pathLst>
              <a:path w="54305" h="6769">
                <a:moveTo>
                  <a:pt x="0" y="5041"/>
                </a:moveTo>
                <a:lnTo>
                  <a:pt x="914" y="6210"/>
                </a:lnTo>
                <a:lnTo>
                  <a:pt x="5194" y="6578"/>
                </a:lnTo>
                <a:lnTo>
                  <a:pt x="9499" y="6769"/>
                </a:lnTo>
                <a:lnTo>
                  <a:pt x="13881" y="6769"/>
                </a:lnTo>
                <a:lnTo>
                  <a:pt x="26826" y="6208"/>
                </a:lnTo>
                <a:lnTo>
                  <a:pt x="39454" y="4552"/>
                </a:lnTo>
                <a:lnTo>
                  <a:pt x="51719" y="1841"/>
                </a:lnTo>
                <a:lnTo>
                  <a:pt x="54305" y="0"/>
                </a:lnTo>
                <a:lnTo>
                  <a:pt x="42122" y="2960"/>
                </a:lnTo>
                <a:lnTo>
                  <a:pt x="29568" y="4866"/>
                </a:lnTo>
                <a:lnTo>
                  <a:pt x="16684" y="5675"/>
                </a:lnTo>
                <a:lnTo>
                  <a:pt x="9182" y="5702"/>
                </a:lnTo>
                <a:lnTo>
                  <a:pt x="4546" y="5473"/>
                </a:lnTo>
                <a:lnTo>
                  <a:pt x="0" y="5041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563744" y="460363"/>
            <a:ext cx="30213" cy="50939"/>
          </a:xfrm>
          <a:custGeom>
            <a:avLst/>
            <a:gdLst/>
            <a:ahLst/>
            <a:cxnLst/>
            <a:rect l="l" t="t" r="r" b="b"/>
            <a:pathLst>
              <a:path w="30213" h="50939">
                <a:moveTo>
                  <a:pt x="0" y="48767"/>
                </a:moveTo>
                <a:lnTo>
                  <a:pt x="393" y="50939"/>
                </a:lnTo>
                <a:lnTo>
                  <a:pt x="5070" y="38900"/>
                </a:lnTo>
                <a:lnTo>
                  <a:pt x="10762" y="27409"/>
                </a:lnTo>
                <a:lnTo>
                  <a:pt x="17413" y="16525"/>
                </a:lnTo>
                <a:lnTo>
                  <a:pt x="24967" y="6304"/>
                </a:lnTo>
                <a:lnTo>
                  <a:pt x="30213" y="177"/>
                </a:lnTo>
                <a:lnTo>
                  <a:pt x="28930" y="0"/>
                </a:lnTo>
                <a:lnTo>
                  <a:pt x="20874" y="9814"/>
                </a:lnTo>
                <a:lnTo>
                  <a:pt x="13686" y="20313"/>
                </a:lnTo>
                <a:lnTo>
                  <a:pt x="7418" y="31441"/>
                </a:lnTo>
                <a:lnTo>
                  <a:pt x="2119" y="43146"/>
                </a:lnTo>
                <a:lnTo>
                  <a:pt x="0" y="48767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689157" y="411620"/>
            <a:ext cx="23037" cy="1473"/>
          </a:xfrm>
          <a:custGeom>
            <a:avLst/>
            <a:gdLst/>
            <a:ahLst/>
            <a:cxnLst/>
            <a:rect l="l" t="t" r="r" b="b"/>
            <a:pathLst>
              <a:path w="23037" h="1473">
                <a:moveTo>
                  <a:pt x="0" y="546"/>
                </a:moveTo>
                <a:lnTo>
                  <a:pt x="1739" y="1473"/>
                </a:lnTo>
                <a:lnTo>
                  <a:pt x="5270" y="1206"/>
                </a:lnTo>
                <a:lnTo>
                  <a:pt x="8851" y="1079"/>
                </a:lnTo>
                <a:lnTo>
                  <a:pt x="16014" y="1079"/>
                </a:lnTo>
                <a:lnTo>
                  <a:pt x="19557" y="1206"/>
                </a:lnTo>
                <a:lnTo>
                  <a:pt x="23037" y="1460"/>
                </a:lnTo>
                <a:lnTo>
                  <a:pt x="18732" y="152"/>
                </a:lnTo>
                <a:lnTo>
                  <a:pt x="14566" y="0"/>
                </a:lnTo>
                <a:lnTo>
                  <a:pt x="8280" y="0"/>
                </a:lnTo>
                <a:lnTo>
                  <a:pt x="4127" y="190"/>
                </a:lnTo>
                <a:lnTo>
                  <a:pt x="0" y="546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773891" y="431953"/>
            <a:ext cx="42024" cy="34721"/>
          </a:xfrm>
          <a:custGeom>
            <a:avLst/>
            <a:gdLst/>
            <a:ahLst/>
            <a:cxnLst/>
            <a:rect l="l" t="t" r="r" b="b"/>
            <a:pathLst>
              <a:path w="42024" h="34721">
                <a:moveTo>
                  <a:pt x="4292" y="1308"/>
                </a:moveTo>
                <a:lnTo>
                  <a:pt x="0" y="0"/>
                </a:lnTo>
                <a:lnTo>
                  <a:pt x="10810" y="6877"/>
                </a:lnTo>
                <a:lnTo>
                  <a:pt x="20943" y="14648"/>
                </a:lnTo>
                <a:lnTo>
                  <a:pt x="30342" y="23261"/>
                </a:lnTo>
                <a:lnTo>
                  <a:pt x="38951" y="32666"/>
                </a:lnTo>
                <a:lnTo>
                  <a:pt x="42024" y="34721"/>
                </a:lnTo>
                <a:lnTo>
                  <a:pt x="33652" y="25115"/>
                </a:lnTo>
                <a:lnTo>
                  <a:pt x="24474" y="16276"/>
                </a:lnTo>
                <a:lnTo>
                  <a:pt x="14553" y="8254"/>
                </a:lnTo>
                <a:lnTo>
                  <a:pt x="4292" y="1308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688653" y="698477"/>
            <a:ext cx="52895" cy="6591"/>
          </a:xfrm>
          <a:custGeom>
            <a:avLst/>
            <a:gdLst/>
            <a:ahLst/>
            <a:cxnLst/>
            <a:rect l="l" t="t" r="r" b="b"/>
            <a:pathLst>
              <a:path w="52895" h="6591">
                <a:moveTo>
                  <a:pt x="0" y="4940"/>
                </a:moveTo>
                <a:lnTo>
                  <a:pt x="927" y="6096"/>
                </a:lnTo>
                <a:lnTo>
                  <a:pt x="4914" y="6400"/>
                </a:lnTo>
                <a:lnTo>
                  <a:pt x="8889" y="6591"/>
                </a:lnTo>
                <a:lnTo>
                  <a:pt x="12979" y="6591"/>
                </a:lnTo>
                <a:lnTo>
                  <a:pt x="25910" y="6025"/>
                </a:lnTo>
                <a:lnTo>
                  <a:pt x="38532" y="4363"/>
                </a:lnTo>
                <a:lnTo>
                  <a:pt x="50801" y="1657"/>
                </a:lnTo>
                <a:lnTo>
                  <a:pt x="52895" y="0"/>
                </a:lnTo>
                <a:lnTo>
                  <a:pt x="40695" y="2888"/>
                </a:lnTo>
                <a:lnTo>
                  <a:pt x="28124" y="4729"/>
                </a:lnTo>
                <a:lnTo>
                  <a:pt x="15233" y="5482"/>
                </a:lnTo>
                <a:lnTo>
                  <a:pt x="8597" y="5499"/>
                </a:lnTo>
                <a:lnTo>
                  <a:pt x="4279" y="5308"/>
                </a:lnTo>
                <a:lnTo>
                  <a:pt x="0" y="4940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687484" y="410555"/>
            <a:ext cx="20408" cy="1612"/>
          </a:xfrm>
          <a:custGeom>
            <a:avLst/>
            <a:gdLst/>
            <a:ahLst/>
            <a:cxnLst/>
            <a:rect l="l" t="t" r="r" b="b"/>
            <a:pathLst>
              <a:path w="20408" h="1612">
                <a:moveTo>
                  <a:pt x="9944" y="1066"/>
                </a:moveTo>
                <a:lnTo>
                  <a:pt x="20408" y="1219"/>
                </a:lnTo>
                <a:lnTo>
                  <a:pt x="16522" y="38"/>
                </a:lnTo>
                <a:lnTo>
                  <a:pt x="9359" y="0"/>
                </a:lnTo>
                <a:lnTo>
                  <a:pt x="4648" y="241"/>
                </a:lnTo>
                <a:lnTo>
                  <a:pt x="0" y="673"/>
                </a:lnTo>
                <a:lnTo>
                  <a:pt x="1676" y="1612"/>
                </a:lnTo>
                <a:lnTo>
                  <a:pt x="5803" y="1244"/>
                </a:lnTo>
                <a:lnTo>
                  <a:pt x="9944" y="1066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563367" y="460187"/>
            <a:ext cx="29311" cy="48945"/>
          </a:xfrm>
          <a:custGeom>
            <a:avLst/>
            <a:gdLst/>
            <a:ahLst/>
            <a:cxnLst/>
            <a:rect l="l" t="t" r="r" b="b"/>
            <a:pathLst>
              <a:path w="29311" h="48945">
                <a:moveTo>
                  <a:pt x="0" y="46812"/>
                </a:moveTo>
                <a:lnTo>
                  <a:pt x="380" y="48945"/>
                </a:lnTo>
                <a:lnTo>
                  <a:pt x="5212" y="36992"/>
                </a:lnTo>
                <a:lnTo>
                  <a:pt x="11036" y="25589"/>
                </a:lnTo>
                <a:lnTo>
                  <a:pt x="17803" y="14791"/>
                </a:lnTo>
                <a:lnTo>
                  <a:pt x="25461" y="4651"/>
                </a:lnTo>
                <a:lnTo>
                  <a:pt x="29311" y="177"/>
                </a:lnTo>
                <a:lnTo>
                  <a:pt x="28016" y="0"/>
                </a:lnTo>
                <a:lnTo>
                  <a:pt x="20022" y="9850"/>
                </a:lnTo>
                <a:lnTo>
                  <a:pt x="12878" y="20372"/>
                </a:lnTo>
                <a:lnTo>
                  <a:pt x="6641" y="31518"/>
                </a:lnTo>
                <a:lnTo>
                  <a:pt x="1366" y="43241"/>
                </a:lnTo>
                <a:lnTo>
                  <a:pt x="0" y="46812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778175" y="433263"/>
            <a:ext cx="38798" cy="33413"/>
          </a:xfrm>
          <a:custGeom>
            <a:avLst/>
            <a:gdLst/>
            <a:ahLst/>
            <a:cxnLst/>
            <a:rect l="l" t="t" r="r" b="b"/>
            <a:pathLst>
              <a:path w="38798" h="33413">
                <a:moveTo>
                  <a:pt x="3873" y="1181"/>
                </a:moveTo>
                <a:lnTo>
                  <a:pt x="0" y="0"/>
                </a:lnTo>
                <a:lnTo>
                  <a:pt x="10589" y="7175"/>
                </a:lnTo>
                <a:lnTo>
                  <a:pt x="20487" y="15225"/>
                </a:lnTo>
                <a:lnTo>
                  <a:pt x="29637" y="24094"/>
                </a:lnTo>
                <a:lnTo>
                  <a:pt x="37731" y="33413"/>
                </a:lnTo>
                <a:lnTo>
                  <a:pt x="38798" y="33020"/>
                </a:lnTo>
                <a:lnTo>
                  <a:pt x="30456" y="23397"/>
                </a:lnTo>
                <a:lnTo>
                  <a:pt x="21316" y="14530"/>
                </a:lnTo>
                <a:lnTo>
                  <a:pt x="11432" y="6468"/>
                </a:lnTo>
                <a:lnTo>
                  <a:pt x="3873" y="1181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782051" y="434445"/>
            <a:ext cx="35991" cy="31838"/>
          </a:xfrm>
          <a:custGeom>
            <a:avLst/>
            <a:gdLst/>
            <a:ahLst/>
            <a:cxnLst/>
            <a:rect l="l" t="t" r="r" b="b"/>
            <a:pathLst>
              <a:path w="35991" h="31838">
                <a:moveTo>
                  <a:pt x="34924" y="31838"/>
                </a:moveTo>
                <a:lnTo>
                  <a:pt x="27674" y="21819"/>
                </a:lnTo>
                <a:lnTo>
                  <a:pt x="18565" y="12921"/>
                </a:lnTo>
                <a:lnTo>
                  <a:pt x="8725" y="4821"/>
                </a:lnTo>
                <a:lnTo>
                  <a:pt x="3543" y="1079"/>
                </a:lnTo>
                <a:lnTo>
                  <a:pt x="0" y="0"/>
                </a:lnTo>
                <a:lnTo>
                  <a:pt x="10383" y="7450"/>
                </a:lnTo>
                <a:lnTo>
                  <a:pt x="20062" y="15742"/>
                </a:lnTo>
                <a:lnTo>
                  <a:pt x="28986" y="24825"/>
                </a:lnTo>
                <a:lnTo>
                  <a:pt x="34924" y="31838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689582" y="699697"/>
            <a:ext cx="51485" cy="6438"/>
          </a:xfrm>
          <a:custGeom>
            <a:avLst/>
            <a:gdLst/>
            <a:ahLst/>
            <a:cxnLst/>
            <a:rect l="l" t="t" r="r" b="b"/>
            <a:pathLst>
              <a:path w="51485" h="6438">
                <a:moveTo>
                  <a:pt x="0" y="4876"/>
                </a:moveTo>
                <a:lnTo>
                  <a:pt x="927" y="6032"/>
                </a:lnTo>
                <a:lnTo>
                  <a:pt x="4597" y="6286"/>
                </a:lnTo>
                <a:lnTo>
                  <a:pt x="8280" y="6438"/>
                </a:lnTo>
                <a:lnTo>
                  <a:pt x="12052" y="6438"/>
                </a:lnTo>
                <a:lnTo>
                  <a:pt x="24986" y="5879"/>
                </a:lnTo>
                <a:lnTo>
                  <a:pt x="37607" y="4235"/>
                </a:lnTo>
                <a:lnTo>
                  <a:pt x="49870" y="1557"/>
                </a:lnTo>
                <a:lnTo>
                  <a:pt x="51485" y="0"/>
                </a:lnTo>
                <a:lnTo>
                  <a:pt x="39264" y="2842"/>
                </a:lnTo>
                <a:lnTo>
                  <a:pt x="26683" y="4646"/>
                </a:lnTo>
                <a:lnTo>
                  <a:pt x="13795" y="5361"/>
                </a:lnTo>
                <a:lnTo>
                  <a:pt x="7962" y="5372"/>
                </a:lnTo>
                <a:lnTo>
                  <a:pt x="3987" y="5181"/>
                </a:lnTo>
                <a:lnTo>
                  <a:pt x="0" y="4876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685823" y="409489"/>
            <a:ext cx="18186" cy="1727"/>
          </a:xfrm>
          <a:custGeom>
            <a:avLst/>
            <a:gdLst/>
            <a:ahLst/>
            <a:cxnLst/>
            <a:rect l="l" t="t" r="r" b="b"/>
            <a:pathLst>
              <a:path w="18186" h="1727">
                <a:moveTo>
                  <a:pt x="0" y="838"/>
                </a:moveTo>
                <a:lnTo>
                  <a:pt x="1663" y="1727"/>
                </a:lnTo>
                <a:lnTo>
                  <a:pt x="6311" y="1308"/>
                </a:lnTo>
                <a:lnTo>
                  <a:pt x="11023" y="1066"/>
                </a:lnTo>
                <a:lnTo>
                  <a:pt x="18186" y="1104"/>
                </a:lnTo>
                <a:lnTo>
                  <a:pt x="14617" y="0"/>
                </a:lnTo>
                <a:lnTo>
                  <a:pt x="9677" y="50"/>
                </a:lnTo>
                <a:lnTo>
                  <a:pt x="4813" y="304"/>
                </a:lnTo>
                <a:lnTo>
                  <a:pt x="0" y="838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563370" y="459997"/>
            <a:ext cx="28016" cy="47002"/>
          </a:xfrm>
          <a:custGeom>
            <a:avLst/>
            <a:gdLst/>
            <a:ahLst/>
            <a:cxnLst/>
            <a:rect l="l" t="t" r="r" b="b"/>
            <a:pathLst>
              <a:path w="28016" h="47002">
                <a:moveTo>
                  <a:pt x="28016" y="177"/>
                </a:moveTo>
                <a:lnTo>
                  <a:pt x="18788" y="9886"/>
                </a:lnTo>
                <a:lnTo>
                  <a:pt x="11685" y="20441"/>
                </a:lnTo>
                <a:lnTo>
                  <a:pt x="5487" y="31614"/>
                </a:lnTo>
                <a:lnTo>
                  <a:pt x="256" y="43352"/>
                </a:lnTo>
                <a:lnTo>
                  <a:pt x="0" y="47002"/>
                </a:lnTo>
                <a:lnTo>
                  <a:pt x="4977" y="35119"/>
                </a:lnTo>
                <a:lnTo>
                  <a:pt x="10935" y="23798"/>
                </a:lnTo>
                <a:lnTo>
                  <a:pt x="17814" y="13086"/>
                </a:lnTo>
                <a:lnTo>
                  <a:pt x="25560" y="3028"/>
                </a:lnTo>
                <a:lnTo>
                  <a:pt x="28016" y="177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785583" y="435523"/>
            <a:ext cx="33528" cy="30391"/>
          </a:xfrm>
          <a:custGeom>
            <a:avLst/>
            <a:gdLst/>
            <a:ahLst/>
            <a:cxnLst/>
            <a:rect l="l" t="t" r="r" b="b"/>
            <a:pathLst>
              <a:path w="33527" h="30391">
                <a:moveTo>
                  <a:pt x="32461" y="30391"/>
                </a:moveTo>
                <a:lnTo>
                  <a:pt x="33528" y="29984"/>
                </a:lnTo>
                <a:lnTo>
                  <a:pt x="25228" y="20317"/>
                </a:lnTo>
                <a:lnTo>
                  <a:pt x="16146" y="11395"/>
                </a:lnTo>
                <a:lnTo>
                  <a:pt x="6346" y="3260"/>
                </a:lnTo>
                <a:lnTo>
                  <a:pt x="3327" y="1016"/>
                </a:lnTo>
                <a:lnTo>
                  <a:pt x="0" y="0"/>
                </a:lnTo>
                <a:lnTo>
                  <a:pt x="10187" y="7682"/>
                </a:lnTo>
                <a:lnTo>
                  <a:pt x="19668" y="16184"/>
                </a:lnTo>
                <a:lnTo>
                  <a:pt x="28390" y="25461"/>
                </a:lnTo>
                <a:lnTo>
                  <a:pt x="32461" y="30391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690511" y="700940"/>
            <a:ext cx="50114" cy="6261"/>
          </a:xfrm>
          <a:custGeom>
            <a:avLst/>
            <a:gdLst/>
            <a:ahLst/>
            <a:cxnLst/>
            <a:rect l="l" t="t" r="r" b="b"/>
            <a:pathLst>
              <a:path w="50114" h="6261">
                <a:moveTo>
                  <a:pt x="0" y="4787"/>
                </a:moveTo>
                <a:lnTo>
                  <a:pt x="901" y="5905"/>
                </a:lnTo>
                <a:lnTo>
                  <a:pt x="4279" y="6146"/>
                </a:lnTo>
                <a:lnTo>
                  <a:pt x="11125" y="6261"/>
                </a:lnTo>
                <a:lnTo>
                  <a:pt x="24038" y="5706"/>
                </a:lnTo>
                <a:lnTo>
                  <a:pt x="36661" y="4076"/>
                </a:lnTo>
                <a:lnTo>
                  <a:pt x="48938" y="1425"/>
                </a:lnTo>
                <a:lnTo>
                  <a:pt x="50114" y="0"/>
                </a:lnTo>
                <a:lnTo>
                  <a:pt x="37887" y="2775"/>
                </a:lnTo>
                <a:lnTo>
                  <a:pt x="25299" y="4521"/>
                </a:lnTo>
                <a:lnTo>
                  <a:pt x="12393" y="5188"/>
                </a:lnTo>
                <a:lnTo>
                  <a:pt x="7353" y="5194"/>
                </a:lnTo>
                <a:lnTo>
                  <a:pt x="3670" y="5041"/>
                </a:lnTo>
                <a:lnTo>
                  <a:pt x="0" y="4787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684148" y="408472"/>
            <a:ext cx="16294" cy="1854"/>
          </a:xfrm>
          <a:custGeom>
            <a:avLst/>
            <a:gdLst/>
            <a:ahLst/>
            <a:cxnLst/>
            <a:rect l="l" t="t" r="r" b="b"/>
            <a:pathLst>
              <a:path w="16294" h="1854">
                <a:moveTo>
                  <a:pt x="0" y="952"/>
                </a:moveTo>
                <a:lnTo>
                  <a:pt x="1663" y="1854"/>
                </a:lnTo>
                <a:lnTo>
                  <a:pt x="6476" y="1320"/>
                </a:lnTo>
                <a:lnTo>
                  <a:pt x="11353" y="1066"/>
                </a:lnTo>
                <a:lnTo>
                  <a:pt x="16294" y="1016"/>
                </a:lnTo>
                <a:lnTo>
                  <a:pt x="12979" y="0"/>
                </a:lnTo>
                <a:lnTo>
                  <a:pt x="8597" y="127"/>
                </a:lnTo>
                <a:lnTo>
                  <a:pt x="4292" y="457"/>
                </a:lnTo>
                <a:lnTo>
                  <a:pt x="0" y="952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562647" y="459818"/>
            <a:ext cx="26368" cy="45110"/>
          </a:xfrm>
          <a:custGeom>
            <a:avLst/>
            <a:gdLst/>
            <a:ahLst/>
            <a:cxnLst/>
            <a:rect l="l" t="t" r="r" b="b"/>
            <a:pathLst>
              <a:path w="26368" h="45110">
                <a:moveTo>
                  <a:pt x="0" y="43053"/>
                </a:moveTo>
                <a:lnTo>
                  <a:pt x="368" y="45110"/>
                </a:lnTo>
                <a:lnTo>
                  <a:pt x="5468" y="33301"/>
                </a:lnTo>
                <a:lnTo>
                  <a:pt x="11543" y="22051"/>
                </a:lnTo>
                <a:lnTo>
                  <a:pt x="18530" y="11412"/>
                </a:lnTo>
                <a:lnTo>
                  <a:pt x="26368" y="1435"/>
                </a:lnTo>
                <a:lnTo>
                  <a:pt x="26174" y="0"/>
                </a:lnTo>
                <a:lnTo>
                  <a:pt x="18273" y="9921"/>
                </a:lnTo>
                <a:lnTo>
                  <a:pt x="11217" y="20504"/>
                </a:lnTo>
                <a:lnTo>
                  <a:pt x="5057" y="31695"/>
                </a:lnTo>
                <a:lnTo>
                  <a:pt x="0" y="43053"/>
                </a:lnTo>
                <a:close/>
              </a:path>
            </a:pathLst>
          </a:custGeom>
          <a:solidFill>
            <a:srgbClr val="D5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788908" y="436538"/>
            <a:ext cx="31254" cy="28968"/>
          </a:xfrm>
          <a:custGeom>
            <a:avLst/>
            <a:gdLst/>
            <a:ahLst/>
            <a:cxnLst/>
            <a:rect l="l" t="t" r="r" b="b"/>
            <a:pathLst>
              <a:path w="31254" h="28968">
                <a:moveTo>
                  <a:pt x="30200" y="28968"/>
                </a:moveTo>
                <a:lnTo>
                  <a:pt x="31254" y="28562"/>
                </a:lnTo>
                <a:lnTo>
                  <a:pt x="22994" y="18885"/>
                </a:lnTo>
                <a:lnTo>
                  <a:pt x="13950" y="9936"/>
                </a:lnTo>
                <a:lnTo>
                  <a:pt x="4167" y="1764"/>
                </a:lnTo>
                <a:lnTo>
                  <a:pt x="3098" y="952"/>
                </a:lnTo>
                <a:lnTo>
                  <a:pt x="0" y="0"/>
                </a:lnTo>
                <a:lnTo>
                  <a:pt x="9998" y="7894"/>
                </a:lnTo>
                <a:lnTo>
                  <a:pt x="19299" y="16589"/>
                </a:lnTo>
                <a:lnTo>
                  <a:pt x="27836" y="26040"/>
                </a:lnTo>
                <a:lnTo>
                  <a:pt x="30200" y="2896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6691422" y="702158"/>
            <a:ext cx="48806" cy="6121"/>
          </a:xfrm>
          <a:custGeom>
            <a:avLst/>
            <a:gdLst/>
            <a:ahLst/>
            <a:cxnLst/>
            <a:rect l="l" t="t" r="r" b="b"/>
            <a:pathLst>
              <a:path w="48806" h="6121">
                <a:moveTo>
                  <a:pt x="0" y="4698"/>
                </a:moveTo>
                <a:lnTo>
                  <a:pt x="889" y="5829"/>
                </a:lnTo>
                <a:lnTo>
                  <a:pt x="3987" y="6032"/>
                </a:lnTo>
                <a:lnTo>
                  <a:pt x="10210" y="6121"/>
                </a:lnTo>
                <a:lnTo>
                  <a:pt x="23127" y="5572"/>
                </a:lnTo>
                <a:lnTo>
                  <a:pt x="35745" y="3956"/>
                </a:lnTo>
                <a:lnTo>
                  <a:pt x="48016" y="1315"/>
                </a:lnTo>
                <a:lnTo>
                  <a:pt x="48806" y="0"/>
                </a:lnTo>
                <a:lnTo>
                  <a:pt x="36557" y="2718"/>
                </a:lnTo>
                <a:lnTo>
                  <a:pt x="23958" y="4422"/>
                </a:lnTo>
                <a:lnTo>
                  <a:pt x="11058" y="5052"/>
                </a:lnTo>
                <a:lnTo>
                  <a:pt x="6769" y="5054"/>
                </a:lnTo>
                <a:lnTo>
                  <a:pt x="3378" y="4927"/>
                </a:lnTo>
                <a:lnTo>
                  <a:pt x="0" y="469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682545" y="407493"/>
            <a:ext cx="14579" cy="1930"/>
          </a:xfrm>
          <a:custGeom>
            <a:avLst/>
            <a:gdLst/>
            <a:ahLst/>
            <a:cxnLst/>
            <a:rect l="l" t="t" r="r" b="b"/>
            <a:pathLst>
              <a:path w="14579" h="1930">
                <a:moveTo>
                  <a:pt x="0" y="1028"/>
                </a:moveTo>
                <a:lnTo>
                  <a:pt x="1600" y="1930"/>
                </a:lnTo>
                <a:lnTo>
                  <a:pt x="5892" y="1435"/>
                </a:lnTo>
                <a:lnTo>
                  <a:pt x="10210" y="1104"/>
                </a:lnTo>
                <a:lnTo>
                  <a:pt x="14579" y="977"/>
                </a:lnTo>
                <a:lnTo>
                  <a:pt x="11442" y="0"/>
                </a:lnTo>
                <a:lnTo>
                  <a:pt x="7581" y="215"/>
                </a:lnTo>
                <a:lnTo>
                  <a:pt x="3784" y="558"/>
                </a:lnTo>
                <a:lnTo>
                  <a:pt x="0" y="102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562289" y="459652"/>
            <a:ext cx="26543" cy="43218"/>
          </a:xfrm>
          <a:custGeom>
            <a:avLst/>
            <a:gdLst/>
            <a:ahLst/>
            <a:cxnLst/>
            <a:rect l="l" t="t" r="r" b="b"/>
            <a:pathLst>
              <a:path w="26543" h="43218">
                <a:moveTo>
                  <a:pt x="0" y="41224"/>
                </a:moveTo>
                <a:lnTo>
                  <a:pt x="355" y="43218"/>
                </a:lnTo>
                <a:lnTo>
                  <a:pt x="5598" y="31487"/>
                </a:lnTo>
                <a:lnTo>
                  <a:pt x="11789" y="20316"/>
                </a:lnTo>
                <a:lnTo>
                  <a:pt x="18876" y="9756"/>
                </a:lnTo>
                <a:lnTo>
                  <a:pt x="26543" y="165"/>
                </a:lnTo>
                <a:lnTo>
                  <a:pt x="25273" y="0"/>
                </a:lnTo>
                <a:lnTo>
                  <a:pt x="17403" y="9952"/>
                </a:lnTo>
                <a:lnTo>
                  <a:pt x="10379" y="20560"/>
                </a:lnTo>
                <a:lnTo>
                  <a:pt x="4254" y="31770"/>
                </a:lnTo>
                <a:lnTo>
                  <a:pt x="0" y="41224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792008" y="437493"/>
            <a:ext cx="29235" cy="27241"/>
          </a:xfrm>
          <a:custGeom>
            <a:avLst/>
            <a:gdLst/>
            <a:ahLst/>
            <a:cxnLst/>
            <a:rect l="l" t="t" r="r" b="b"/>
            <a:pathLst>
              <a:path w="29235" h="27241">
                <a:moveTo>
                  <a:pt x="2933" y="914"/>
                </a:moveTo>
                <a:lnTo>
                  <a:pt x="0" y="0"/>
                </a:lnTo>
                <a:lnTo>
                  <a:pt x="9851" y="8088"/>
                </a:lnTo>
                <a:lnTo>
                  <a:pt x="18978" y="16957"/>
                </a:lnTo>
                <a:lnTo>
                  <a:pt x="27326" y="26560"/>
                </a:lnTo>
                <a:lnTo>
                  <a:pt x="29235" y="27241"/>
                </a:lnTo>
                <a:lnTo>
                  <a:pt x="20988" y="17537"/>
                </a:lnTo>
                <a:lnTo>
                  <a:pt x="11966" y="8561"/>
                </a:lnTo>
                <a:lnTo>
                  <a:pt x="2933" y="914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692313" y="703380"/>
            <a:ext cx="47498" cy="5994"/>
          </a:xfrm>
          <a:custGeom>
            <a:avLst/>
            <a:gdLst/>
            <a:ahLst/>
            <a:cxnLst/>
            <a:rect l="l" t="t" r="r" b="b"/>
            <a:pathLst>
              <a:path w="47498" h="5994">
                <a:moveTo>
                  <a:pt x="0" y="4610"/>
                </a:moveTo>
                <a:lnTo>
                  <a:pt x="901" y="5740"/>
                </a:lnTo>
                <a:lnTo>
                  <a:pt x="3708" y="5880"/>
                </a:lnTo>
                <a:lnTo>
                  <a:pt x="9321" y="5994"/>
                </a:lnTo>
                <a:lnTo>
                  <a:pt x="22233" y="5446"/>
                </a:lnTo>
                <a:lnTo>
                  <a:pt x="34846" y="3840"/>
                </a:lnTo>
                <a:lnTo>
                  <a:pt x="47142" y="1231"/>
                </a:lnTo>
                <a:lnTo>
                  <a:pt x="47497" y="0"/>
                </a:lnTo>
                <a:lnTo>
                  <a:pt x="35238" y="2668"/>
                </a:lnTo>
                <a:lnTo>
                  <a:pt x="22629" y="4310"/>
                </a:lnTo>
                <a:lnTo>
                  <a:pt x="9720" y="4888"/>
                </a:lnTo>
                <a:lnTo>
                  <a:pt x="3098" y="4800"/>
                </a:lnTo>
                <a:lnTo>
                  <a:pt x="0" y="4610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680946" y="406619"/>
            <a:ext cx="13042" cy="1904"/>
          </a:xfrm>
          <a:custGeom>
            <a:avLst/>
            <a:gdLst/>
            <a:ahLst/>
            <a:cxnLst/>
            <a:rect l="l" t="t" r="r" b="b"/>
            <a:pathLst>
              <a:path w="13042" h="1904">
                <a:moveTo>
                  <a:pt x="0" y="1028"/>
                </a:moveTo>
                <a:lnTo>
                  <a:pt x="1600" y="1905"/>
                </a:lnTo>
                <a:lnTo>
                  <a:pt x="5384" y="1435"/>
                </a:lnTo>
                <a:lnTo>
                  <a:pt x="9182" y="1092"/>
                </a:lnTo>
                <a:lnTo>
                  <a:pt x="13042" y="876"/>
                </a:lnTo>
                <a:lnTo>
                  <a:pt x="10134" y="0"/>
                </a:lnTo>
                <a:lnTo>
                  <a:pt x="6692" y="241"/>
                </a:lnTo>
                <a:lnTo>
                  <a:pt x="3340" y="584"/>
                </a:lnTo>
                <a:lnTo>
                  <a:pt x="0" y="102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561935" y="459464"/>
            <a:ext cx="25628" cy="41414"/>
          </a:xfrm>
          <a:custGeom>
            <a:avLst/>
            <a:gdLst/>
            <a:ahLst/>
            <a:cxnLst/>
            <a:rect l="l" t="t" r="r" b="b"/>
            <a:pathLst>
              <a:path w="25628" h="41414">
                <a:moveTo>
                  <a:pt x="0" y="39433"/>
                </a:moveTo>
                <a:lnTo>
                  <a:pt x="355" y="41414"/>
                </a:lnTo>
                <a:lnTo>
                  <a:pt x="5716" y="29757"/>
                </a:lnTo>
                <a:lnTo>
                  <a:pt x="12019" y="18659"/>
                </a:lnTo>
                <a:lnTo>
                  <a:pt x="19209" y="8173"/>
                </a:lnTo>
                <a:lnTo>
                  <a:pt x="25628" y="190"/>
                </a:lnTo>
                <a:lnTo>
                  <a:pt x="24384" y="0"/>
                </a:lnTo>
                <a:lnTo>
                  <a:pt x="16549" y="9981"/>
                </a:lnTo>
                <a:lnTo>
                  <a:pt x="9563" y="20607"/>
                </a:lnTo>
                <a:lnTo>
                  <a:pt x="3467" y="31831"/>
                </a:lnTo>
                <a:lnTo>
                  <a:pt x="0" y="39433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794950" y="438405"/>
            <a:ext cx="27317" cy="26339"/>
          </a:xfrm>
          <a:custGeom>
            <a:avLst/>
            <a:gdLst/>
            <a:ahLst/>
            <a:cxnLst/>
            <a:rect l="l" t="t" r="r" b="b"/>
            <a:pathLst>
              <a:path w="27317" h="26339">
                <a:moveTo>
                  <a:pt x="2768" y="838"/>
                </a:moveTo>
                <a:lnTo>
                  <a:pt x="0" y="0"/>
                </a:lnTo>
                <a:lnTo>
                  <a:pt x="9684" y="8250"/>
                </a:lnTo>
                <a:lnTo>
                  <a:pt x="18645" y="17285"/>
                </a:lnTo>
                <a:lnTo>
                  <a:pt x="26276" y="26339"/>
                </a:lnTo>
                <a:lnTo>
                  <a:pt x="27317" y="25920"/>
                </a:lnTo>
                <a:lnTo>
                  <a:pt x="19103" y="16204"/>
                </a:lnTo>
                <a:lnTo>
                  <a:pt x="10120" y="7198"/>
                </a:lnTo>
                <a:lnTo>
                  <a:pt x="2768" y="83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693211" y="704609"/>
            <a:ext cx="46253" cy="5816"/>
          </a:xfrm>
          <a:custGeom>
            <a:avLst/>
            <a:gdLst/>
            <a:ahLst/>
            <a:cxnLst/>
            <a:rect l="l" t="t" r="r" b="b"/>
            <a:pathLst>
              <a:path w="46253" h="5816">
                <a:moveTo>
                  <a:pt x="2806" y="4648"/>
                </a:moveTo>
                <a:lnTo>
                  <a:pt x="0" y="4521"/>
                </a:lnTo>
                <a:lnTo>
                  <a:pt x="3403" y="5765"/>
                </a:lnTo>
                <a:lnTo>
                  <a:pt x="8420" y="5816"/>
                </a:lnTo>
                <a:lnTo>
                  <a:pt x="21328" y="5277"/>
                </a:lnTo>
                <a:lnTo>
                  <a:pt x="33940" y="3689"/>
                </a:lnTo>
                <a:lnTo>
                  <a:pt x="45897" y="1181"/>
                </a:lnTo>
                <a:lnTo>
                  <a:pt x="46253" y="0"/>
                </a:lnTo>
                <a:lnTo>
                  <a:pt x="33971" y="2604"/>
                </a:lnTo>
                <a:lnTo>
                  <a:pt x="21360" y="4211"/>
                </a:lnTo>
                <a:lnTo>
                  <a:pt x="8420" y="4762"/>
                </a:lnTo>
                <a:lnTo>
                  <a:pt x="2806" y="4648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679380" y="405766"/>
            <a:ext cx="11696" cy="1879"/>
          </a:xfrm>
          <a:custGeom>
            <a:avLst/>
            <a:gdLst/>
            <a:ahLst/>
            <a:cxnLst/>
            <a:rect l="l" t="t" r="r" b="b"/>
            <a:pathLst>
              <a:path w="11696" h="1879">
                <a:moveTo>
                  <a:pt x="0" y="1041"/>
                </a:moveTo>
                <a:lnTo>
                  <a:pt x="1574" y="1879"/>
                </a:lnTo>
                <a:lnTo>
                  <a:pt x="4914" y="1435"/>
                </a:lnTo>
                <a:lnTo>
                  <a:pt x="8254" y="1092"/>
                </a:lnTo>
                <a:lnTo>
                  <a:pt x="11696" y="850"/>
                </a:lnTo>
                <a:lnTo>
                  <a:pt x="8877" y="0"/>
                </a:lnTo>
                <a:lnTo>
                  <a:pt x="5892" y="253"/>
                </a:lnTo>
                <a:lnTo>
                  <a:pt x="2933" y="584"/>
                </a:lnTo>
                <a:lnTo>
                  <a:pt x="0" y="1041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561601" y="459296"/>
            <a:ext cx="24714" cy="39598"/>
          </a:xfrm>
          <a:custGeom>
            <a:avLst/>
            <a:gdLst/>
            <a:ahLst/>
            <a:cxnLst/>
            <a:rect l="l" t="t" r="r" b="b"/>
            <a:pathLst>
              <a:path w="24714" h="39598">
                <a:moveTo>
                  <a:pt x="0" y="37693"/>
                </a:moveTo>
                <a:lnTo>
                  <a:pt x="330" y="39598"/>
                </a:lnTo>
                <a:lnTo>
                  <a:pt x="5823" y="28012"/>
                </a:lnTo>
                <a:lnTo>
                  <a:pt x="12234" y="16995"/>
                </a:lnTo>
                <a:lnTo>
                  <a:pt x="19522" y="6588"/>
                </a:lnTo>
                <a:lnTo>
                  <a:pt x="24714" y="165"/>
                </a:lnTo>
                <a:lnTo>
                  <a:pt x="23431" y="0"/>
                </a:lnTo>
                <a:lnTo>
                  <a:pt x="15650" y="10016"/>
                </a:lnTo>
                <a:lnTo>
                  <a:pt x="8710" y="20672"/>
                </a:lnTo>
                <a:lnTo>
                  <a:pt x="2655" y="31922"/>
                </a:lnTo>
                <a:lnTo>
                  <a:pt x="0" y="37693"/>
                </a:lnTo>
                <a:close/>
              </a:path>
            </a:pathLst>
          </a:custGeom>
          <a:solidFill>
            <a:srgbClr val="D4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797720" y="439240"/>
            <a:ext cx="25590" cy="25082"/>
          </a:xfrm>
          <a:custGeom>
            <a:avLst/>
            <a:gdLst/>
            <a:ahLst/>
            <a:cxnLst/>
            <a:rect l="l" t="t" r="r" b="b"/>
            <a:pathLst>
              <a:path w="25590" h="25082">
                <a:moveTo>
                  <a:pt x="24549" y="25082"/>
                </a:moveTo>
                <a:lnTo>
                  <a:pt x="25590" y="24714"/>
                </a:lnTo>
                <a:lnTo>
                  <a:pt x="17415" y="14961"/>
                </a:lnTo>
                <a:lnTo>
                  <a:pt x="8466" y="5931"/>
                </a:lnTo>
                <a:lnTo>
                  <a:pt x="2679" y="825"/>
                </a:lnTo>
                <a:lnTo>
                  <a:pt x="0" y="0"/>
                </a:lnTo>
                <a:lnTo>
                  <a:pt x="9543" y="8422"/>
                </a:lnTo>
                <a:lnTo>
                  <a:pt x="18347" y="17602"/>
                </a:lnTo>
                <a:lnTo>
                  <a:pt x="24549" y="25082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696616" y="705788"/>
            <a:ext cx="42494" cy="5714"/>
          </a:xfrm>
          <a:custGeom>
            <a:avLst/>
            <a:gdLst/>
            <a:ahLst/>
            <a:cxnLst/>
            <a:rect l="l" t="t" r="r" b="b"/>
            <a:pathLst>
              <a:path w="42494" h="5715">
                <a:moveTo>
                  <a:pt x="42176" y="1181"/>
                </a:moveTo>
                <a:lnTo>
                  <a:pt x="42494" y="0"/>
                </a:lnTo>
                <a:lnTo>
                  <a:pt x="30203" y="2563"/>
                </a:lnTo>
                <a:lnTo>
                  <a:pt x="17580" y="4124"/>
                </a:lnTo>
                <a:lnTo>
                  <a:pt x="5016" y="4635"/>
                </a:lnTo>
                <a:lnTo>
                  <a:pt x="0" y="4584"/>
                </a:lnTo>
                <a:lnTo>
                  <a:pt x="2794" y="5714"/>
                </a:lnTo>
                <a:lnTo>
                  <a:pt x="5016" y="5714"/>
                </a:lnTo>
                <a:lnTo>
                  <a:pt x="17918" y="5178"/>
                </a:lnTo>
                <a:lnTo>
                  <a:pt x="30532" y="3599"/>
                </a:lnTo>
                <a:lnTo>
                  <a:pt x="42176" y="1181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677807" y="404925"/>
            <a:ext cx="10439" cy="1879"/>
          </a:xfrm>
          <a:custGeom>
            <a:avLst/>
            <a:gdLst/>
            <a:ahLst/>
            <a:cxnLst/>
            <a:rect l="l" t="t" r="r" b="b"/>
            <a:pathLst>
              <a:path w="10439" h="1879">
                <a:moveTo>
                  <a:pt x="0" y="1028"/>
                </a:moveTo>
                <a:lnTo>
                  <a:pt x="1574" y="1879"/>
                </a:lnTo>
                <a:lnTo>
                  <a:pt x="4508" y="1422"/>
                </a:lnTo>
                <a:lnTo>
                  <a:pt x="7467" y="1092"/>
                </a:lnTo>
                <a:lnTo>
                  <a:pt x="10439" y="838"/>
                </a:lnTo>
                <a:lnTo>
                  <a:pt x="7721" y="0"/>
                </a:lnTo>
                <a:lnTo>
                  <a:pt x="5130" y="279"/>
                </a:lnTo>
                <a:lnTo>
                  <a:pt x="2565" y="622"/>
                </a:lnTo>
                <a:lnTo>
                  <a:pt x="0" y="1028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561272" y="459129"/>
            <a:ext cx="23761" cy="37858"/>
          </a:xfrm>
          <a:custGeom>
            <a:avLst/>
            <a:gdLst/>
            <a:ahLst/>
            <a:cxnLst/>
            <a:rect l="l" t="t" r="r" b="b"/>
            <a:pathLst>
              <a:path w="23761" h="37858">
                <a:moveTo>
                  <a:pt x="0" y="35940"/>
                </a:moveTo>
                <a:lnTo>
                  <a:pt x="330" y="37858"/>
                </a:lnTo>
                <a:lnTo>
                  <a:pt x="5932" y="26332"/>
                </a:lnTo>
                <a:lnTo>
                  <a:pt x="12439" y="15376"/>
                </a:lnTo>
                <a:lnTo>
                  <a:pt x="19809" y="5037"/>
                </a:lnTo>
                <a:lnTo>
                  <a:pt x="23761" y="165"/>
                </a:lnTo>
                <a:lnTo>
                  <a:pt x="22517" y="0"/>
                </a:lnTo>
                <a:lnTo>
                  <a:pt x="14785" y="10045"/>
                </a:lnTo>
                <a:lnTo>
                  <a:pt x="7875" y="20727"/>
                </a:lnTo>
                <a:lnTo>
                  <a:pt x="1840" y="31992"/>
                </a:lnTo>
                <a:lnTo>
                  <a:pt x="0" y="3594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6697214" y="706981"/>
            <a:ext cx="41579" cy="5588"/>
          </a:xfrm>
          <a:custGeom>
            <a:avLst/>
            <a:gdLst/>
            <a:ahLst/>
            <a:cxnLst/>
            <a:rect l="l" t="t" r="r" b="b"/>
            <a:pathLst>
              <a:path w="41579" h="5587">
                <a:moveTo>
                  <a:pt x="41249" y="1168"/>
                </a:moveTo>
                <a:lnTo>
                  <a:pt x="41579" y="0"/>
                </a:lnTo>
                <a:lnTo>
                  <a:pt x="29283" y="2517"/>
                </a:lnTo>
                <a:lnTo>
                  <a:pt x="16652" y="4039"/>
                </a:lnTo>
                <a:lnTo>
                  <a:pt x="4419" y="4521"/>
                </a:lnTo>
                <a:lnTo>
                  <a:pt x="0" y="4457"/>
                </a:lnTo>
                <a:lnTo>
                  <a:pt x="4419" y="5587"/>
                </a:lnTo>
                <a:lnTo>
                  <a:pt x="17319" y="5055"/>
                </a:lnTo>
                <a:lnTo>
                  <a:pt x="29929" y="3487"/>
                </a:lnTo>
                <a:lnTo>
                  <a:pt x="41249" y="1168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6844648" y="501444"/>
            <a:ext cx="3695" cy="7035"/>
          </a:xfrm>
          <a:custGeom>
            <a:avLst/>
            <a:gdLst/>
            <a:ahLst/>
            <a:cxnLst/>
            <a:rect l="l" t="t" r="r" b="b"/>
            <a:pathLst>
              <a:path w="3695" h="7035">
                <a:moveTo>
                  <a:pt x="3695" y="6997"/>
                </a:moveTo>
                <a:lnTo>
                  <a:pt x="0" y="0"/>
                </a:lnTo>
                <a:lnTo>
                  <a:pt x="3695" y="7035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561273" y="458950"/>
            <a:ext cx="22504" cy="36118"/>
          </a:xfrm>
          <a:custGeom>
            <a:avLst/>
            <a:gdLst/>
            <a:ahLst/>
            <a:cxnLst/>
            <a:rect l="l" t="t" r="r" b="b"/>
            <a:pathLst>
              <a:path w="22504" h="36118">
                <a:moveTo>
                  <a:pt x="22504" y="177"/>
                </a:moveTo>
                <a:lnTo>
                  <a:pt x="21247" y="0"/>
                </a:lnTo>
                <a:lnTo>
                  <a:pt x="13552" y="10080"/>
                </a:lnTo>
                <a:lnTo>
                  <a:pt x="6683" y="20788"/>
                </a:lnTo>
                <a:lnTo>
                  <a:pt x="695" y="32076"/>
                </a:lnTo>
                <a:lnTo>
                  <a:pt x="0" y="36118"/>
                </a:lnTo>
                <a:lnTo>
                  <a:pt x="5720" y="24665"/>
                </a:lnTo>
                <a:lnTo>
                  <a:pt x="12340" y="13777"/>
                </a:lnTo>
                <a:lnTo>
                  <a:pt x="19797" y="3508"/>
                </a:lnTo>
                <a:lnTo>
                  <a:pt x="22504" y="177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677808" y="404149"/>
            <a:ext cx="7721" cy="1803"/>
          </a:xfrm>
          <a:custGeom>
            <a:avLst/>
            <a:gdLst/>
            <a:ahLst/>
            <a:cxnLst/>
            <a:rect l="l" t="t" r="r" b="b"/>
            <a:pathLst>
              <a:path w="7721" h="1803">
                <a:moveTo>
                  <a:pt x="5156" y="0"/>
                </a:moveTo>
                <a:lnTo>
                  <a:pt x="685" y="596"/>
                </a:lnTo>
                <a:lnTo>
                  <a:pt x="0" y="1803"/>
                </a:lnTo>
                <a:lnTo>
                  <a:pt x="2552" y="1396"/>
                </a:lnTo>
                <a:lnTo>
                  <a:pt x="5130" y="1054"/>
                </a:lnTo>
                <a:lnTo>
                  <a:pt x="7721" y="774"/>
                </a:lnTo>
                <a:lnTo>
                  <a:pt x="5156" y="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6800401" y="440065"/>
            <a:ext cx="23990" cy="23888"/>
          </a:xfrm>
          <a:custGeom>
            <a:avLst/>
            <a:gdLst/>
            <a:ahLst/>
            <a:cxnLst/>
            <a:rect l="l" t="t" r="r" b="b"/>
            <a:pathLst>
              <a:path w="23990" h="23888">
                <a:moveTo>
                  <a:pt x="22910" y="23888"/>
                </a:moveTo>
                <a:lnTo>
                  <a:pt x="23990" y="23507"/>
                </a:lnTo>
                <a:lnTo>
                  <a:pt x="15841" y="13740"/>
                </a:lnTo>
                <a:lnTo>
                  <a:pt x="6920" y="4683"/>
                </a:lnTo>
                <a:lnTo>
                  <a:pt x="2590" y="787"/>
                </a:lnTo>
                <a:lnTo>
                  <a:pt x="0" y="0"/>
                </a:lnTo>
                <a:lnTo>
                  <a:pt x="9400" y="8572"/>
                </a:lnTo>
                <a:lnTo>
                  <a:pt x="18048" y="17891"/>
                </a:lnTo>
                <a:lnTo>
                  <a:pt x="22910" y="23888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6697794" y="708149"/>
            <a:ext cx="40678" cy="5524"/>
          </a:xfrm>
          <a:custGeom>
            <a:avLst/>
            <a:gdLst/>
            <a:ahLst/>
            <a:cxnLst/>
            <a:rect l="l" t="t" r="r" b="b"/>
            <a:pathLst>
              <a:path w="40678" h="5524">
                <a:moveTo>
                  <a:pt x="40373" y="1193"/>
                </a:moveTo>
                <a:lnTo>
                  <a:pt x="40678" y="0"/>
                </a:lnTo>
                <a:lnTo>
                  <a:pt x="28365" y="2479"/>
                </a:lnTo>
                <a:lnTo>
                  <a:pt x="15732" y="3966"/>
                </a:lnTo>
                <a:lnTo>
                  <a:pt x="3835" y="4419"/>
                </a:lnTo>
                <a:lnTo>
                  <a:pt x="0" y="4368"/>
                </a:lnTo>
                <a:lnTo>
                  <a:pt x="3835" y="5524"/>
                </a:lnTo>
                <a:lnTo>
                  <a:pt x="16731" y="4989"/>
                </a:lnTo>
                <a:lnTo>
                  <a:pt x="29336" y="3425"/>
                </a:lnTo>
                <a:lnTo>
                  <a:pt x="40373" y="1193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676280" y="403946"/>
            <a:ext cx="4457" cy="1168"/>
          </a:xfrm>
          <a:custGeom>
            <a:avLst/>
            <a:gdLst/>
            <a:ahLst/>
            <a:cxnLst/>
            <a:rect l="l" t="t" r="r" b="b"/>
            <a:pathLst>
              <a:path w="4457" h="1168">
                <a:moveTo>
                  <a:pt x="4457" y="482"/>
                </a:moveTo>
                <a:lnTo>
                  <a:pt x="381" y="0"/>
                </a:lnTo>
                <a:lnTo>
                  <a:pt x="0" y="1168"/>
                </a:lnTo>
                <a:lnTo>
                  <a:pt x="4457" y="482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6560831" y="458772"/>
            <a:ext cx="20453" cy="34442"/>
          </a:xfrm>
          <a:custGeom>
            <a:avLst/>
            <a:gdLst/>
            <a:ahLst/>
            <a:cxnLst/>
            <a:rect l="l" t="t" r="r" b="b"/>
            <a:pathLst>
              <a:path w="20453" h="34442">
                <a:moveTo>
                  <a:pt x="107" y="34442"/>
                </a:moveTo>
                <a:lnTo>
                  <a:pt x="5923" y="23051"/>
                </a:lnTo>
                <a:lnTo>
                  <a:pt x="12632" y="12232"/>
                </a:lnTo>
                <a:lnTo>
                  <a:pt x="20181" y="2031"/>
                </a:lnTo>
                <a:lnTo>
                  <a:pt x="20453" y="0"/>
                </a:lnTo>
                <a:lnTo>
                  <a:pt x="12787" y="10101"/>
                </a:lnTo>
                <a:lnTo>
                  <a:pt x="5951" y="20834"/>
                </a:lnTo>
                <a:lnTo>
                  <a:pt x="0" y="32143"/>
                </a:lnTo>
                <a:lnTo>
                  <a:pt x="107" y="34442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803001" y="440852"/>
            <a:ext cx="22466" cy="22720"/>
          </a:xfrm>
          <a:custGeom>
            <a:avLst/>
            <a:gdLst/>
            <a:ahLst/>
            <a:cxnLst/>
            <a:rect l="l" t="t" r="r" b="b"/>
            <a:pathLst>
              <a:path w="22466" h="22720">
                <a:moveTo>
                  <a:pt x="21399" y="22720"/>
                </a:moveTo>
                <a:lnTo>
                  <a:pt x="22466" y="22313"/>
                </a:lnTo>
                <a:lnTo>
                  <a:pt x="14307" y="12550"/>
                </a:lnTo>
                <a:lnTo>
                  <a:pt x="5419" y="3470"/>
                </a:lnTo>
                <a:lnTo>
                  <a:pt x="2476" y="762"/>
                </a:lnTo>
                <a:lnTo>
                  <a:pt x="0" y="0"/>
                </a:lnTo>
                <a:lnTo>
                  <a:pt x="9256" y="8722"/>
                </a:lnTo>
                <a:lnTo>
                  <a:pt x="17767" y="18170"/>
                </a:lnTo>
                <a:lnTo>
                  <a:pt x="21399" y="2272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6848340" y="508441"/>
            <a:ext cx="2806" cy="5308"/>
          </a:xfrm>
          <a:custGeom>
            <a:avLst/>
            <a:gdLst/>
            <a:ahLst/>
            <a:cxnLst/>
            <a:rect l="l" t="t" r="r" b="b"/>
            <a:pathLst>
              <a:path w="2806" h="5308">
                <a:moveTo>
                  <a:pt x="0" y="0"/>
                </a:moveTo>
                <a:lnTo>
                  <a:pt x="2806" y="5308"/>
                </a:lnTo>
                <a:lnTo>
                  <a:pt x="0" y="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805479" y="441617"/>
            <a:ext cx="21031" cy="21551"/>
          </a:xfrm>
          <a:custGeom>
            <a:avLst/>
            <a:gdLst/>
            <a:ahLst/>
            <a:cxnLst/>
            <a:rect l="l" t="t" r="r" b="b"/>
            <a:pathLst>
              <a:path w="21031" h="21551">
                <a:moveTo>
                  <a:pt x="19989" y="21551"/>
                </a:moveTo>
                <a:lnTo>
                  <a:pt x="21031" y="21158"/>
                </a:lnTo>
                <a:lnTo>
                  <a:pt x="12910" y="11372"/>
                </a:lnTo>
                <a:lnTo>
                  <a:pt x="4047" y="2264"/>
                </a:lnTo>
                <a:lnTo>
                  <a:pt x="0" y="0"/>
                </a:lnTo>
                <a:lnTo>
                  <a:pt x="9112" y="8851"/>
                </a:lnTo>
                <a:lnTo>
                  <a:pt x="17503" y="18408"/>
                </a:lnTo>
                <a:lnTo>
                  <a:pt x="19989" y="21551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6851135" y="513714"/>
            <a:ext cx="2374" cy="4521"/>
          </a:xfrm>
          <a:custGeom>
            <a:avLst/>
            <a:gdLst/>
            <a:ahLst/>
            <a:cxnLst/>
            <a:rect l="l" t="t" r="r" b="b"/>
            <a:pathLst>
              <a:path w="2374" h="4521">
                <a:moveTo>
                  <a:pt x="2374" y="4483"/>
                </a:moveTo>
                <a:lnTo>
                  <a:pt x="0" y="0"/>
                </a:lnTo>
                <a:lnTo>
                  <a:pt x="2374" y="4521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6698367" y="709345"/>
            <a:ext cx="39789" cy="5372"/>
          </a:xfrm>
          <a:custGeom>
            <a:avLst/>
            <a:gdLst/>
            <a:ahLst/>
            <a:cxnLst/>
            <a:rect l="l" t="t" r="r" b="b"/>
            <a:pathLst>
              <a:path w="39789" h="5372">
                <a:moveTo>
                  <a:pt x="39535" y="1155"/>
                </a:moveTo>
                <a:lnTo>
                  <a:pt x="39789" y="0"/>
                </a:lnTo>
                <a:lnTo>
                  <a:pt x="27474" y="2438"/>
                </a:lnTo>
                <a:lnTo>
                  <a:pt x="14837" y="3900"/>
                </a:lnTo>
                <a:lnTo>
                  <a:pt x="3263" y="4330"/>
                </a:lnTo>
                <a:lnTo>
                  <a:pt x="0" y="4279"/>
                </a:lnTo>
                <a:lnTo>
                  <a:pt x="3263" y="5372"/>
                </a:lnTo>
                <a:lnTo>
                  <a:pt x="16150" y="4849"/>
                </a:lnTo>
                <a:lnTo>
                  <a:pt x="28758" y="3307"/>
                </a:lnTo>
                <a:lnTo>
                  <a:pt x="39535" y="1155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6674745" y="403161"/>
            <a:ext cx="3822" cy="1117"/>
          </a:xfrm>
          <a:custGeom>
            <a:avLst/>
            <a:gdLst/>
            <a:ahLst/>
            <a:cxnLst/>
            <a:rect l="l" t="t" r="r" b="b"/>
            <a:pathLst>
              <a:path w="3822" h="1117">
                <a:moveTo>
                  <a:pt x="3822" y="469"/>
                </a:moveTo>
                <a:lnTo>
                  <a:pt x="101" y="0"/>
                </a:lnTo>
                <a:lnTo>
                  <a:pt x="0" y="1117"/>
                </a:lnTo>
                <a:lnTo>
                  <a:pt x="3822" y="469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560292" y="458596"/>
            <a:ext cx="20684" cy="32766"/>
          </a:xfrm>
          <a:custGeom>
            <a:avLst/>
            <a:gdLst/>
            <a:ahLst/>
            <a:cxnLst/>
            <a:rect l="l" t="t" r="r" b="b"/>
            <a:pathLst>
              <a:path w="20684" h="32765">
                <a:moveTo>
                  <a:pt x="0" y="30911"/>
                </a:moveTo>
                <a:lnTo>
                  <a:pt x="330" y="32766"/>
                </a:lnTo>
                <a:lnTo>
                  <a:pt x="6246" y="21435"/>
                </a:lnTo>
                <a:lnTo>
                  <a:pt x="13049" y="10679"/>
                </a:lnTo>
                <a:lnTo>
                  <a:pt x="20684" y="552"/>
                </a:lnTo>
                <a:lnTo>
                  <a:pt x="19748" y="0"/>
                </a:lnTo>
                <a:lnTo>
                  <a:pt x="12114" y="10138"/>
                </a:lnTo>
                <a:lnTo>
                  <a:pt x="5303" y="20890"/>
                </a:lnTo>
                <a:lnTo>
                  <a:pt x="0" y="30911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853511" y="518189"/>
            <a:ext cx="2070" cy="3975"/>
          </a:xfrm>
          <a:custGeom>
            <a:avLst/>
            <a:gdLst/>
            <a:ahLst/>
            <a:cxnLst/>
            <a:rect l="l" t="t" r="r" b="b"/>
            <a:pathLst>
              <a:path w="2070" h="3975">
                <a:moveTo>
                  <a:pt x="0" y="0"/>
                </a:moveTo>
                <a:lnTo>
                  <a:pt x="2070" y="3975"/>
                </a:lnTo>
                <a:lnTo>
                  <a:pt x="0" y="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6698965" y="710492"/>
            <a:ext cx="38938" cy="5308"/>
          </a:xfrm>
          <a:custGeom>
            <a:avLst/>
            <a:gdLst/>
            <a:ahLst/>
            <a:cxnLst/>
            <a:rect l="l" t="t" r="r" b="b"/>
            <a:pathLst>
              <a:path w="38938" h="5308">
                <a:moveTo>
                  <a:pt x="38646" y="1206"/>
                </a:moveTo>
                <a:lnTo>
                  <a:pt x="38938" y="0"/>
                </a:lnTo>
                <a:lnTo>
                  <a:pt x="26599" y="2407"/>
                </a:lnTo>
                <a:lnTo>
                  <a:pt x="13958" y="3827"/>
                </a:lnTo>
                <a:lnTo>
                  <a:pt x="2667" y="4229"/>
                </a:lnTo>
                <a:lnTo>
                  <a:pt x="0" y="4229"/>
                </a:lnTo>
                <a:lnTo>
                  <a:pt x="2667" y="5308"/>
                </a:lnTo>
                <a:lnTo>
                  <a:pt x="15565" y="4787"/>
                </a:lnTo>
                <a:lnTo>
                  <a:pt x="28174" y="3260"/>
                </a:lnTo>
                <a:lnTo>
                  <a:pt x="38646" y="1206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6673082" y="402377"/>
            <a:ext cx="3352" cy="1066"/>
          </a:xfrm>
          <a:custGeom>
            <a:avLst/>
            <a:gdLst/>
            <a:ahLst/>
            <a:cxnLst/>
            <a:rect l="l" t="t" r="r" b="b"/>
            <a:pathLst>
              <a:path w="3352" h="1066">
                <a:moveTo>
                  <a:pt x="3352" y="520"/>
                </a:moveTo>
                <a:lnTo>
                  <a:pt x="0" y="0"/>
                </a:lnTo>
                <a:lnTo>
                  <a:pt x="152" y="1066"/>
                </a:lnTo>
                <a:lnTo>
                  <a:pt x="3352" y="520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6559976" y="458423"/>
            <a:ext cx="20066" cy="31089"/>
          </a:xfrm>
          <a:custGeom>
            <a:avLst/>
            <a:gdLst/>
            <a:ahLst/>
            <a:cxnLst/>
            <a:rect l="l" t="t" r="r" b="b"/>
            <a:pathLst>
              <a:path w="20066" h="31089">
                <a:moveTo>
                  <a:pt x="0" y="29311"/>
                </a:moveTo>
                <a:lnTo>
                  <a:pt x="317" y="31089"/>
                </a:lnTo>
                <a:lnTo>
                  <a:pt x="6338" y="19838"/>
                </a:lnTo>
                <a:lnTo>
                  <a:pt x="13245" y="9152"/>
                </a:lnTo>
                <a:lnTo>
                  <a:pt x="20065" y="177"/>
                </a:lnTo>
                <a:lnTo>
                  <a:pt x="18821" y="0"/>
                </a:lnTo>
                <a:lnTo>
                  <a:pt x="11240" y="10169"/>
                </a:lnTo>
                <a:lnTo>
                  <a:pt x="4473" y="20944"/>
                </a:lnTo>
                <a:lnTo>
                  <a:pt x="0" y="29311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807893" y="442357"/>
            <a:ext cx="19659" cy="20040"/>
          </a:xfrm>
          <a:custGeom>
            <a:avLst/>
            <a:gdLst/>
            <a:ahLst/>
            <a:cxnLst/>
            <a:rect l="l" t="t" r="r" b="b"/>
            <a:pathLst>
              <a:path w="19659" h="20040">
                <a:moveTo>
                  <a:pt x="11590" y="10229"/>
                </a:moveTo>
                <a:lnTo>
                  <a:pt x="2753" y="1083"/>
                </a:lnTo>
                <a:lnTo>
                  <a:pt x="0" y="0"/>
                </a:lnTo>
                <a:lnTo>
                  <a:pt x="8991" y="8977"/>
                </a:lnTo>
                <a:lnTo>
                  <a:pt x="17244" y="18650"/>
                </a:lnTo>
                <a:lnTo>
                  <a:pt x="19659" y="20040"/>
                </a:lnTo>
                <a:lnTo>
                  <a:pt x="11590" y="10229"/>
                </a:lnTo>
                <a:close/>
              </a:path>
            </a:pathLst>
          </a:custGeom>
          <a:solidFill>
            <a:srgbClr val="D3EF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855576" y="522130"/>
            <a:ext cx="1879" cy="3568"/>
          </a:xfrm>
          <a:custGeom>
            <a:avLst/>
            <a:gdLst/>
            <a:ahLst/>
            <a:cxnLst/>
            <a:rect l="l" t="t" r="r" b="b"/>
            <a:pathLst>
              <a:path w="1879" h="3568">
                <a:moveTo>
                  <a:pt x="0" y="0"/>
                </a:moveTo>
                <a:lnTo>
                  <a:pt x="1879" y="3568"/>
                </a:lnTo>
                <a:lnTo>
                  <a:pt x="0" y="0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6698515" y="711690"/>
            <a:ext cx="39103" cy="5181"/>
          </a:xfrm>
          <a:custGeom>
            <a:avLst/>
            <a:gdLst/>
            <a:ahLst/>
            <a:cxnLst/>
            <a:rect l="l" t="t" r="r" b="b"/>
            <a:pathLst>
              <a:path w="39103" h="5181">
                <a:moveTo>
                  <a:pt x="38862" y="1142"/>
                </a:moveTo>
                <a:lnTo>
                  <a:pt x="39103" y="0"/>
                </a:lnTo>
                <a:lnTo>
                  <a:pt x="26781" y="2351"/>
                </a:lnTo>
                <a:lnTo>
                  <a:pt x="14128" y="3735"/>
                </a:lnTo>
                <a:lnTo>
                  <a:pt x="3111" y="4114"/>
                </a:lnTo>
                <a:lnTo>
                  <a:pt x="0" y="4076"/>
                </a:lnTo>
                <a:lnTo>
                  <a:pt x="3111" y="5181"/>
                </a:lnTo>
                <a:lnTo>
                  <a:pt x="15997" y="4666"/>
                </a:lnTo>
                <a:lnTo>
                  <a:pt x="28600" y="3146"/>
                </a:lnTo>
                <a:lnTo>
                  <a:pt x="38862" y="1142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6671325" y="401632"/>
            <a:ext cx="3060" cy="1016"/>
          </a:xfrm>
          <a:custGeom>
            <a:avLst/>
            <a:gdLst/>
            <a:ahLst/>
            <a:cxnLst/>
            <a:rect l="l" t="t" r="r" b="b"/>
            <a:pathLst>
              <a:path w="3060" h="1015">
                <a:moveTo>
                  <a:pt x="3060" y="507"/>
                </a:moveTo>
                <a:lnTo>
                  <a:pt x="0" y="0"/>
                </a:lnTo>
                <a:lnTo>
                  <a:pt x="431" y="1015"/>
                </a:lnTo>
                <a:lnTo>
                  <a:pt x="3060" y="507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6559679" y="458249"/>
            <a:ext cx="19113" cy="29489"/>
          </a:xfrm>
          <a:custGeom>
            <a:avLst/>
            <a:gdLst/>
            <a:ahLst/>
            <a:cxnLst/>
            <a:rect l="l" t="t" r="r" b="b"/>
            <a:pathLst>
              <a:path w="19113" h="29489">
                <a:moveTo>
                  <a:pt x="0" y="27686"/>
                </a:moveTo>
                <a:lnTo>
                  <a:pt x="292" y="29489"/>
                </a:lnTo>
                <a:lnTo>
                  <a:pt x="6425" y="18290"/>
                </a:lnTo>
                <a:lnTo>
                  <a:pt x="13406" y="7669"/>
                </a:lnTo>
                <a:lnTo>
                  <a:pt x="19113" y="177"/>
                </a:lnTo>
                <a:lnTo>
                  <a:pt x="17856" y="0"/>
                </a:lnTo>
                <a:lnTo>
                  <a:pt x="10315" y="10206"/>
                </a:lnTo>
                <a:lnTo>
                  <a:pt x="3583" y="21012"/>
                </a:lnTo>
                <a:lnTo>
                  <a:pt x="0" y="27686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6810250" y="443059"/>
            <a:ext cx="18364" cy="18961"/>
          </a:xfrm>
          <a:custGeom>
            <a:avLst/>
            <a:gdLst/>
            <a:ahLst/>
            <a:cxnLst/>
            <a:rect l="l" t="t" r="r" b="b"/>
            <a:pathLst>
              <a:path w="18364" h="18961">
                <a:moveTo>
                  <a:pt x="13487" y="12446"/>
                </a:moveTo>
                <a:lnTo>
                  <a:pt x="8077" y="6375"/>
                </a:lnTo>
                <a:lnTo>
                  <a:pt x="2260" y="723"/>
                </a:lnTo>
                <a:lnTo>
                  <a:pt x="0" y="0"/>
                </a:lnTo>
                <a:lnTo>
                  <a:pt x="8872" y="9108"/>
                </a:lnTo>
                <a:lnTo>
                  <a:pt x="16978" y="18893"/>
                </a:lnTo>
                <a:lnTo>
                  <a:pt x="18364" y="18961"/>
                </a:lnTo>
                <a:lnTo>
                  <a:pt x="13487" y="12446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6857451" y="525678"/>
            <a:ext cx="1739" cy="3314"/>
          </a:xfrm>
          <a:custGeom>
            <a:avLst/>
            <a:gdLst/>
            <a:ahLst/>
            <a:cxnLst/>
            <a:rect l="l" t="t" r="r" b="b"/>
            <a:pathLst>
              <a:path w="1739" h="3314">
                <a:moveTo>
                  <a:pt x="0" y="0"/>
                </a:moveTo>
                <a:lnTo>
                  <a:pt x="1739" y="3314"/>
                </a:lnTo>
                <a:lnTo>
                  <a:pt x="0" y="0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701635" y="712838"/>
            <a:ext cx="35737" cy="5130"/>
          </a:xfrm>
          <a:custGeom>
            <a:avLst/>
            <a:gdLst/>
            <a:ahLst/>
            <a:cxnLst/>
            <a:rect l="l" t="t" r="r" b="b"/>
            <a:pathLst>
              <a:path w="35737" h="5130">
                <a:moveTo>
                  <a:pt x="35509" y="1155"/>
                </a:moveTo>
                <a:lnTo>
                  <a:pt x="35737" y="0"/>
                </a:lnTo>
                <a:lnTo>
                  <a:pt x="23396" y="2326"/>
                </a:lnTo>
                <a:lnTo>
                  <a:pt x="10742" y="3680"/>
                </a:lnTo>
                <a:lnTo>
                  <a:pt x="0" y="4038"/>
                </a:lnTo>
                <a:lnTo>
                  <a:pt x="0" y="5130"/>
                </a:lnTo>
                <a:lnTo>
                  <a:pt x="12877" y="4617"/>
                </a:lnTo>
                <a:lnTo>
                  <a:pt x="25483" y="3101"/>
                </a:lnTo>
                <a:lnTo>
                  <a:pt x="35509" y="1155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6670278" y="400710"/>
            <a:ext cx="3149" cy="1104"/>
          </a:xfrm>
          <a:custGeom>
            <a:avLst/>
            <a:gdLst/>
            <a:ahLst/>
            <a:cxnLst/>
            <a:rect l="l" t="t" r="r" b="b"/>
            <a:pathLst>
              <a:path w="3149" h="1104">
                <a:moveTo>
                  <a:pt x="3149" y="520"/>
                </a:moveTo>
                <a:lnTo>
                  <a:pt x="127" y="0"/>
                </a:lnTo>
                <a:lnTo>
                  <a:pt x="0" y="1104"/>
                </a:lnTo>
                <a:lnTo>
                  <a:pt x="3149" y="520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6559356" y="458063"/>
            <a:ext cx="18173" cy="27876"/>
          </a:xfrm>
          <a:custGeom>
            <a:avLst/>
            <a:gdLst/>
            <a:ahLst/>
            <a:cxnLst/>
            <a:rect l="l" t="t" r="r" b="b"/>
            <a:pathLst>
              <a:path w="18173" h="27876">
                <a:moveTo>
                  <a:pt x="0" y="26149"/>
                </a:moveTo>
                <a:lnTo>
                  <a:pt x="317" y="27876"/>
                </a:lnTo>
                <a:lnTo>
                  <a:pt x="6536" y="16743"/>
                </a:lnTo>
                <a:lnTo>
                  <a:pt x="13603" y="6176"/>
                </a:lnTo>
                <a:lnTo>
                  <a:pt x="18173" y="190"/>
                </a:lnTo>
                <a:lnTo>
                  <a:pt x="16979" y="0"/>
                </a:lnTo>
                <a:lnTo>
                  <a:pt x="9453" y="10227"/>
                </a:lnTo>
                <a:lnTo>
                  <a:pt x="2760" y="21039"/>
                </a:lnTo>
                <a:lnTo>
                  <a:pt x="0" y="26149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6812506" y="443776"/>
            <a:ext cx="17157" cy="18237"/>
          </a:xfrm>
          <a:custGeom>
            <a:avLst/>
            <a:gdLst/>
            <a:ahLst/>
            <a:cxnLst/>
            <a:rect l="l" t="t" r="r" b="b"/>
            <a:pathLst>
              <a:path w="17157" h="18237">
                <a:moveTo>
                  <a:pt x="2235" y="685"/>
                </a:moveTo>
                <a:lnTo>
                  <a:pt x="0" y="0"/>
                </a:lnTo>
                <a:lnTo>
                  <a:pt x="5829" y="5651"/>
                </a:lnTo>
                <a:lnTo>
                  <a:pt x="11226" y="11734"/>
                </a:lnTo>
                <a:lnTo>
                  <a:pt x="16090" y="18237"/>
                </a:lnTo>
                <a:lnTo>
                  <a:pt x="17157" y="17830"/>
                </a:lnTo>
                <a:lnTo>
                  <a:pt x="12598" y="11760"/>
                </a:lnTo>
                <a:lnTo>
                  <a:pt x="7607" y="6019"/>
                </a:lnTo>
                <a:lnTo>
                  <a:pt x="2235" y="685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859186" y="528939"/>
            <a:ext cx="1600" cy="3098"/>
          </a:xfrm>
          <a:custGeom>
            <a:avLst/>
            <a:gdLst/>
            <a:ahLst/>
            <a:cxnLst/>
            <a:rect l="l" t="t" r="r" b="b"/>
            <a:pathLst>
              <a:path w="1600" h="3098">
                <a:moveTo>
                  <a:pt x="0" y="0"/>
                </a:moveTo>
                <a:lnTo>
                  <a:pt x="1600" y="3098"/>
                </a:lnTo>
                <a:lnTo>
                  <a:pt x="0" y="0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6701629" y="713991"/>
            <a:ext cx="35509" cy="5016"/>
          </a:xfrm>
          <a:custGeom>
            <a:avLst/>
            <a:gdLst/>
            <a:ahLst/>
            <a:cxnLst/>
            <a:rect l="l" t="t" r="r" b="b"/>
            <a:pathLst>
              <a:path w="35509" h="5016">
                <a:moveTo>
                  <a:pt x="35280" y="1155"/>
                </a:moveTo>
                <a:lnTo>
                  <a:pt x="35509" y="0"/>
                </a:lnTo>
                <a:lnTo>
                  <a:pt x="23169" y="2302"/>
                </a:lnTo>
                <a:lnTo>
                  <a:pt x="10505" y="3634"/>
                </a:lnTo>
                <a:lnTo>
                  <a:pt x="0" y="3975"/>
                </a:lnTo>
                <a:lnTo>
                  <a:pt x="0" y="5016"/>
                </a:lnTo>
                <a:lnTo>
                  <a:pt x="12887" y="4513"/>
                </a:lnTo>
                <a:lnTo>
                  <a:pt x="25490" y="3024"/>
                </a:lnTo>
                <a:lnTo>
                  <a:pt x="35280" y="1155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6559059" y="457908"/>
            <a:ext cx="17272" cy="26301"/>
          </a:xfrm>
          <a:custGeom>
            <a:avLst/>
            <a:gdLst/>
            <a:ahLst/>
            <a:cxnLst/>
            <a:rect l="l" t="t" r="r" b="b"/>
            <a:pathLst>
              <a:path w="17272" h="26301">
                <a:moveTo>
                  <a:pt x="0" y="24561"/>
                </a:moveTo>
                <a:lnTo>
                  <a:pt x="292" y="26301"/>
                </a:lnTo>
                <a:lnTo>
                  <a:pt x="6594" y="15233"/>
                </a:lnTo>
                <a:lnTo>
                  <a:pt x="13746" y="4734"/>
                </a:lnTo>
                <a:lnTo>
                  <a:pt x="17272" y="152"/>
                </a:lnTo>
                <a:lnTo>
                  <a:pt x="16027" y="0"/>
                </a:lnTo>
                <a:lnTo>
                  <a:pt x="8550" y="10250"/>
                </a:lnTo>
                <a:lnTo>
                  <a:pt x="1888" y="21095"/>
                </a:lnTo>
                <a:lnTo>
                  <a:pt x="0" y="24561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6814736" y="444459"/>
            <a:ext cx="15989" cy="17157"/>
          </a:xfrm>
          <a:custGeom>
            <a:avLst/>
            <a:gdLst/>
            <a:ahLst/>
            <a:cxnLst/>
            <a:rect l="l" t="t" r="r" b="b"/>
            <a:pathLst>
              <a:path w="15989" h="17157">
                <a:moveTo>
                  <a:pt x="2158" y="634"/>
                </a:moveTo>
                <a:lnTo>
                  <a:pt x="0" y="0"/>
                </a:lnTo>
                <a:lnTo>
                  <a:pt x="5384" y="5346"/>
                </a:lnTo>
                <a:lnTo>
                  <a:pt x="10375" y="11074"/>
                </a:lnTo>
                <a:lnTo>
                  <a:pt x="14922" y="17157"/>
                </a:lnTo>
                <a:lnTo>
                  <a:pt x="15989" y="16776"/>
                </a:lnTo>
                <a:lnTo>
                  <a:pt x="11734" y="11074"/>
                </a:lnTo>
                <a:lnTo>
                  <a:pt x="7124" y="5727"/>
                </a:lnTo>
                <a:lnTo>
                  <a:pt x="2158" y="634"/>
                </a:lnTo>
                <a:close/>
              </a:path>
            </a:pathLst>
          </a:custGeom>
          <a:solidFill>
            <a:srgbClr val="D2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6816895" y="445098"/>
            <a:ext cx="14871" cy="16141"/>
          </a:xfrm>
          <a:custGeom>
            <a:avLst/>
            <a:gdLst/>
            <a:ahLst/>
            <a:cxnLst/>
            <a:rect l="l" t="t" r="r" b="b"/>
            <a:pathLst>
              <a:path w="14871" h="16141">
                <a:moveTo>
                  <a:pt x="2146" y="673"/>
                </a:moveTo>
                <a:lnTo>
                  <a:pt x="0" y="0"/>
                </a:lnTo>
                <a:lnTo>
                  <a:pt x="4965" y="5092"/>
                </a:lnTo>
                <a:lnTo>
                  <a:pt x="9575" y="10439"/>
                </a:lnTo>
                <a:lnTo>
                  <a:pt x="13830" y="16141"/>
                </a:lnTo>
                <a:lnTo>
                  <a:pt x="14871" y="15722"/>
                </a:lnTo>
                <a:lnTo>
                  <a:pt x="10934" y="10464"/>
                </a:lnTo>
                <a:lnTo>
                  <a:pt x="6692" y="5422"/>
                </a:lnTo>
                <a:lnTo>
                  <a:pt x="2146" y="673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860786" y="531978"/>
            <a:ext cx="1511" cy="2921"/>
          </a:xfrm>
          <a:custGeom>
            <a:avLst/>
            <a:gdLst/>
            <a:ahLst/>
            <a:cxnLst/>
            <a:rect l="l" t="t" r="r" b="b"/>
            <a:pathLst>
              <a:path w="1511" h="2920">
                <a:moveTo>
                  <a:pt x="0" y="0"/>
                </a:moveTo>
                <a:lnTo>
                  <a:pt x="1511" y="2920"/>
                </a:lnTo>
                <a:lnTo>
                  <a:pt x="0" y="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701629" y="715150"/>
            <a:ext cx="35280" cy="4940"/>
          </a:xfrm>
          <a:custGeom>
            <a:avLst/>
            <a:gdLst/>
            <a:ahLst/>
            <a:cxnLst/>
            <a:rect l="l" t="t" r="r" b="b"/>
            <a:pathLst>
              <a:path w="35280" h="4940">
                <a:moveTo>
                  <a:pt x="0" y="3860"/>
                </a:moveTo>
                <a:lnTo>
                  <a:pt x="355" y="4940"/>
                </a:lnTo>
                <a:lnTo>
                  <a:pt x="13233" y="4414"/>
                </a:lnTo>
                <a:lnTo>
                  <a:pt x="25826" y="2894"/>
                </a:lnTo>
                <a:lnTo>
                  <a:pt x="35064" y="1130"/>
                </a:lnTo>
                <a:lnTo>
                  <a:pt x="35280" y="0"/>
                </a:lnTo>
                <a:lnTo>
                  <a:pt x="22926" y="2253"/>
                </a:lnTo>
                <a:lnTo>
                  <a:pt x="10262" y="3542"/>
                </a:lnTo>
                <a:lnTo>
                  <a:pt x="0" y="386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559059" y="457734"/>
            <a:ext cx="16027" cy="24739"/>
          </a:xfrm>
          <a:custGeom>
            <a:avLst/>
            <a:gdLst/>
            <a:ahLst/>
            <a:cxnLst/>
            <a:rect l="l" t="t" r="r" b="b"/>
            <a:pathLst>
              <a:path w="16027" h="24739">
                <a:moveTo>
                  <a:pt x="16027" y="165"/>
                </a:moveTo>
                <a:lnTo>
                  <a:pt x="14782" y="0"/>
                </a:lnTo>
                <a:lnTo>
                  <a:pt x="7343" y="10283"/>
                </a:lnTo>
                <a:lnTo>
                  <a:pt x="702" y="21137"/>
                </a:lnTo>
                <a:lnTo>
                  <a:pt x="0" y="24739"/>
                </a:lnTo>
                <a:lnTo>
                  <a:pt x="6398" y="13721"/>
                </a:lnTo>
                <a:lnTo>
                  <a:pt x="13624" y="3276"/>
                </a:lnTo>
                <a:lnTo>
                  <a:pt x="16027" y="165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6819042" y="445764"/>
            <a:ext cx="13792" cy="15062"/>
          </a:xfrm>
          <a:custGeom>
            <a:avLst/>
            <a:gdLst/>
            <a:ahLst/>
            <a:cxnLst/>
            <a:rect l="l" t="t" r="r" b="b"/>
            <a:pathLst>
              <a:path w="13792" h="15062">
                <a:moveTo>
                  <a:pt x="2070" y="622"/>
                </a:moveTo>
                <a:lnTo>
                  <a:pt x="0" y="0"/>
                </a:lnTo>
                <a:lnTo>
                  <a:pt x="4546" y="4749"/>
                </a:lnTo>
                <a:lnTo>
                  <a:pt x="8775" y="9791"/>
                </a:lnTo>
                <a:lnTo>
                  <a:pt x="12725" y="15062"/>
                </a:lnTo>
                <a:lnTo>
                  <a:pt x="13792" y="14693"/>
                </a:lnTo>
                <a:lnTo>
                  <a:pt x="10147" y="9766"/>
                </a:lnTo>
                <a:lnTo>
                  <a:pt x="6210" y="5092"/>
                </a:lnTo>
                <a:lnTo>
                  <a:pt x="2070" y="622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862298" y="534868"/>
            <a:ext cx="1473" cy="2793"/>
          </a:xfrm>
          <a:custGeom>
            <a:avLst/>
            <a:gdLst/>
            <a:ahLst/>
            <a:cxnLst/>
            <a:rect l="l" t="t" r="r" b="b"/>
            <a:pathLst>
              <a:path w="1473" h="2793">
                <a:moveTo>
                  <a:pt x="0" y="0"/>
                </a:moveTo>
                <a:lnTo>
                  <a:pt x="1473" y="2794"/>
                </a:lnTo>
                <a:lnTo>
                  <a:pt x="0" y="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6701986" y="716287"/>
            <a:ext cx="34709" cy="4864"/>
          </a:xfrm>
          <a:custGeom>
            <a:avLst/>
            <a:gdLst/>
            <a:ahLst/>
            <a:cxnLst/>
            <a:rect l="l" t="t" r="r" b="b"/>
            <a:pathLst>
              <a:path w="34709" h="4864">
                <a:moveTo>
                  <a:pt x="0" y="3809"/>
                </a:moveTo>
                <a:lnTo>
                  <a:pt x="863" y="4864"/>
                </a:lnTo>
                <a:lnTo>
                  <a:pt x="13723" y="4278"/>
                </a:lnTo>
                <a:lnTo>
                  <a:pt x="26307" y="2711"/>
                </a:lnTo>
                <a:lnTo>
                  <a:pt x="34531" y="1130"/>
                </a:lnTo>
                <a:lnTo>
                  <a:pt x="34709" y="0"/>
                </a:lnTo>
                <a:lnTo>
                  <a:pt x="22343" y="2233"/>
                </a:lnTo>
                <a:lnTo>
                  <a:pt x="9676" y="3505"/>
                </a:lnTo>
                <a:lnTo>
                  <a:pt x="0" y="3809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558626" y="457563"/>
            <a:ext cx="14011" cy="23177"/>
          </a:xfrm>
          <a:custGeom>
            <a:avLst/>
            <a:gdLst/>
            <a:ahLst/>
            <a:cxnLst/>
            <a:rect l="l" t="t" r="r" b="b"/>
            <a:pathLst>
              <a:path w="14011" h="23177">
                <a:moveTo>
                  <a:pt x="0" y="21184"/>
                </a:moveTo>
                <a:lnTo>
                  <a:pt x="104" y="23177"/>
                </a:lnTo>
                <a:lnTo>
                  <a:pt x="6607" y="12238"/>
                </a:lnTo>
                <a:lnTo>
                  <a:pt x="13909" y="1846"/>
                </a:lnTo>
                <a:lnTo>
                  <a:pt x="14011" y="0"/>
                </a:lnTo>
                <a:lnTo>
                  <a:pt x="6593" y="10300"/>
                </a:lnTo>
                <a:lnTo>
                  <a:pt x="0" y="21184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6821114" y="446387"/>
            <a:ext cx="12763" cy="14071"/>
          </a:xfrm>
          <a:custGeom>
            <a:avLst/>
            <a:gdLst/>
            <a:ahLst/>
            <a:cxnLst/>
            <a:rect l="l" t="t" r="r" b="b"/>
            <a:pathLst>
              <a:path w="12763" h="14071">
                <a:moveTo>
                  <a:pt x="2044" y="635"/>
                </a:moveTo>
                <a:lnTo>
                  <a:pt x="0" y="0"/>
                </a:lnTo>
                <a:lnTo>
                  <a:pt x="4140" y="4470"/>
                </a:lnTo>
                <a:lnTo>
                  <a:pt x="8077" y="9144"/>
                </a:lnTo>
                <a:lnTo>
                  <a:pt x="11709" y="14071"/>
                </a:lnTo>
                <a:lnTo>
                  <a:pt x="12763" y="13677"/>
                </a:lnTo>
                <a:lnTo>
                  <a:pt x="9423" y="9144"/>
                </a:lnTo>
                <a:lnTo>
                  <a:pt x="5841" y="4787"/>
                </a:lnTo>
                <a:lnTo>
                  <a:pt x="2044" y="635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6863773" y="537624"/>
            <a:ext cx="1371" cy="2667"/>
          </a:xfrm>
          <a:custGeom>
            <a:avLst/>
            <a:gdLst/>
            <a:ahLst/>
            <a:cxnLst/>
            <a:rect l="l" t="t" r="r" b="b"/>
            <a:pathLst>
              <a:path w="1371" h="2667">
                <a:moveTo>
                  <a:pt x="0" y="0"/>
                </a:moveTo>
                <a:lnTo>
                  <a:pt x="1371" y="2666"/>
                </a:lnTo>
                <a:lnTo>
                  <a:pt x="0" y="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6702851" y="717430"/>
            <a:ext cx="33667" cy="4787"/>
          </a:xfrm>
          <a:custGeom>
            <a:avLst/>
            <a:gdLst/>
            <a:ahLst/>
            <a:cxnLst/>
            <a:rect l="l" t="t" r="r" b="b"/>
            <a:pathLst>
              <a:path w="33667" h="4787">
                <a:moveTo>
                  <a:pt x="0" y="3721"/>
                </a:moveTo>
                <a:lnTo>
                  <a:pt x="850" y="4787"/>
                </a:lnTo>
                <a:lnTo>
                  <a:pt x="13705" y="4146"/>
                </a:lnTo>
                <a:lnTo>
                  <a:pt x="26271" y="2527"/>
                </a:lnTo>
                <a:lnTo>
                  <a:pt x="33464" y="1155"/>
                </a:lnTo>
                <a:lnTo>
                  <a:pt x="33667" y="0"/>
                </a:lnTo>
                <a:lnTo>
                  <a:pt x="21289" y="2200"/>
                </a:lnTo>
                <a:lnTo>
                  <a:pt x="8608" y="3441"/>
                </a:lnTo>
                <a:lnTo>
                  <a:pt x="0" y="3721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6663824" y="395130"/>
            <a:ext cx="13525" cy="3162"/>
          </a:xfrm>
          <a:custGeom>
            <a:avLst/>
            <a:gdLst/>
            <a:ahLst/>
            <a:cxnLst/>
            <a:rect l="l" t="t" r="r" b="b"/>
            <a:pathLst>
              <a:path w="13525" h="3162">
                <a:moveTo>
                  <a:pt x="13525" y="0"/>
                </a:moveTo>
                <a:lnTo>
                  <a:pt x="9067" y="660"/>
                </a:lnTo>
                <a:lnTo>
                  <a:pt x="4686" y="1498"/>
                </a:lnTo>
                <a:lnTo>
                  <a:pt x="355" y="2501"/>
                </a:lnTo>
                <a:lnTo>
                  <a:pt x="0" y="3162"/>
                </a:lnTo>
                <a:lnTo>
                  <a:pt x="13525" y="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6558160" y="457385"/>
            <a:ext cx="14269" cy="21653"/>
          </a:xfrm>
          <a:custGeom>
            <a:avLst/>
            <a:gdLst/>
            <a:ahLst/>
            <a:cxnLst/>
            <a:rect l="l" t="t" r="r" b="b"/>
            <a:pathLst>
              <a:path w="14269" h="21653">
                <a:moveTo>
                  <a:pt x="0" y="20002"/>
                </a:moveTo>
                <a:lnTo>
                  <a:pt x="292" y="21653"/>
                </a:lnTo>
                <a:lnTo>
                  <a:pt x="6868" y="10766"/>
                </a:lnTo>
                <a:lnTo>
                  <a:pt x="14269" y="444"/>
                </a:lnTo>
                <a:lnTo>
                  <a:pt x="13233" y="0"/>
                </a:lnTo>
                <a:lnTo>
                  <a:pt x="8356" y="6337"/>
                </a:lnTo>
                <a:lnTo>
                  <a:pt x="3924" y="13004"/>
                </a:lnTo>
                <a:lnTo>
                  <a:pt x="0" y="20002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6823158" y="447017"/>
            <a:ext cx="11760" cy="13042"/>
          </a:xfrm>
          <a:custGeom>
            <a:avLst/>
            <a:gdLst/>
            <a:ahLst/>
            <a:cxnLst/>
            <a:rect l="l" t="t" r="r" b="b"/>
            <a:pathLst>
              <a:path w="11760" h="13042">
                <a:moveTo>
                  <a:pt x="1968" y="622"/>
                </a:moveTo>
                <a:lnTo>
                  <a:pt x="0" y="0"/>
                </a:lnTo>
                <a:lnTo>
                  <a:pt x="3797" y="4152"/>
                </a:lnTo>
                <a:lnTo>
                  <a:pt x="7378" y="8521"/>
                </a:lnTo>
                <a:lnTo>
                  <a:pt x="10706" y="13042"/>
                </a:lnTo>
                <a:lnTo>
                  <a:pt x="11760" y="12661"/>
                </a:lnTo>
                <a:lnTo>
                  <a:pt x="8686" y="8483"/>
                </a:lnTo>
                <a:lnTo>
                  <a:pt x="5422" y="4457"/>
                </a:lnTo>
                <a:lnTo>
                  <a:pt x="1968" y="622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703702" y="718581"/>
            <a:ext cx="32613" cy="4711"/>
          </a:xfrm>
          <a:custGeom>
            <a:avLst/>
            <a:gdLst/>
            <a:ahLst/>
            <a:cxnLst/>
            <a:rect l="l" t="t" r="r" b="b"/>
            <a:pathLst>
              <a:path w="32613" h="4711">
                <a:moveTo>
                  <a:pt x="0" y="3632"/>
                </a:moveTo>
                <a:lnTo>
                  <a:pt x="850" y="4711"/>
                </a:lnTo>
                <a:lnTo>
                  <a:pt x="13673" y="4002"/>
                </a:lnTo>
                <a:lnTo>
                  <a:pt x="26231" y="2328"/>
                </a:lnTo>
                <a:lnTo>
                  <a:pt x="32461" y="1130"/>
                </a:lnTo>
                <a:lnTo>
                  <a:pt x="32613" y="0"/>
                </a:lnTo>
                <a:lnTo>
                  <a:pt x="20228" y="2160"/>
                </a:lnTo>
                <a:lnTo>
                  <a:pt x="7539" y="3379"/>
                </a:lnTo>
                <a:lnTo>
                  <a:pt x="0" y="3632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6557855" y="457215"/>
            <a:ext cx="13538" cy="20167"/>
          </a:xfrm>
          <a:custGeom>
            <a:avLst/>
            <a:gdLst/>
            <a:ahLst/>
            <a:cxnLst/>
            <a:rect l="l" t="t" r="r" b="b"/>
            <a:pathLst>
              <a:path w="13538" h="20167">
                <a:moveTo>
                  <a:pt x="0" y="18503"/>
                </a:moveTo>
                <a:lnTo>
                  <a:pt x="304" y="20167"/>
                </a:lnTo>
                <a:lnTo>
                  <a:pt x="4229" y="13169"/>
                </a:lnTo>
                <a:lnTo>
                  <a:pt x="8661" y="6502"/>
                </a:lnTo>
                <a:lnTo>
                  <a:pt x="13538" y="165"/>
                </a:lnTo>
                <a:lnTo>
                  <a:pt x="12319" y="0"/>
                </a:lnTo>
                <a:lnTo>
                  <a:pt x="7835" y="5867"/>
                </a:lnTo>
                <a:lnTo>
                  <a:pt x="3695" y="12052"/>
                </a:lnTo>
                <a:lnTo>
                  <a:pt x="0" y="18503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664180" y="392953"/>
            <a:ext cx="22555" cy="4686"/>
          </a:xfrm>
          <a:custGeom>
            <a:avLst/>
            <a:gdLst/>
            <a:ahLst/>
            <a:cxnLst/>
            <a:rect l="l" t="t" r="r" b="b"/>
            <a:pathLst>
              <a:path w="22555" h="4686">
                <a:moveTo>
                  <a:pt x="711" y="3429"/>
                </a:moveTo>
                <a:lnTo>
                  <a:pt x="0" y="4686"/>
                </a:lnTo>
                <a:lnTo>
                  <a:pt x="4318" y="3683"/>
                </a:lnTo>
                <a:lnTo>
                  <a:pt x="8712" y="2844"/>
                </a:lnTo>
                <a:lnTo>
                  <a:pt x="13169" y="2171"/>
                </a:lnTo>
                <a:lnTo>
                  <a:pt x="22555" y="0"/>
                </a:lnTo>
                <a:lnTo>
                  <a:pt x="15125" y="660"/>
                </a:lnTo>
                <a:lnTo>
                  <a:pt x="7810" y="1816"/>
                </a:lnTo>
                <a:lnTo>
                  <a:pt x="711" y="3429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6825128" y="447638"/>
            <a:ext cx="10858" cy="12039"/>
          </a:xfrm>
          <a:custGeom>
            <a:avLst/>
            <a:gdLst/>
            <a:ahLst/>
            <a:cxnLst/>
            <a:rect l="l" t="t" r="r" b="b"/>
            <a:pathLst>
              <a:path w="10858" h="12039">
                <a:moveTo>
                  <a:pt x="1968" y="584"/>
                </a:moveTo>
                <a:lnTo>
                  <a:pt x="0" y="0"/>
                </a:lnTo>
                <a:lnTo>
                  <a:pt x="3454" y="3835"/>
                </a:lnTo>
                <a:lnTo>
                  <a:pt x="6718" y="7861"/>
                </a:lnTo>
                <a:lnTo>
                  <a:pt x="9791" y="12039"/>
                </a:lnTo>
                <a:lnTo>
                  <a:pt x="10858" y="11658"/>
                </a:lnTo>
                <a:lnTo>
                  <a:pt x="8051" y="7835"/>
                </a:lnTo>
                <a:lnTo>
                  <a:pt x="5067" y="4140"/>
                </a:lnTo>
                <a:lnTo>
                  <a:pt x="1968" y="584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704554" y="719710"/>
            <a:ext cx="31610" cy="4660"/>
          </a:xfrm>
          <a:custGeom>
            <a:avLst/>
            <a:gdLst/>
            <a:ahLst/>
            <a:cxnLst/>
            <a:rect l="l" t="t" r="r" b="b"/>
            <a:pathLst>
              <a:path w="31610" h="4660">
                <a:moveTo>
                  <a:pt x="0" y="3581"/>
                </a:moveTo>
                <a:lnTo>
                  <a:pt x="838" y="4660"/>
                </a:lnTo>
                <a:lnTo>
                  <a:pt x="13654" y="3876"/>
                </a:lnTo>
                <a:lnTo>
                  <a:pt x="26199" y="2144"/>
                </a:lnTo>
                <a:lnTo>
                  <a:pt x="31432" y="1130"/>
                </a:lnTo>
                <a:lnTo>
                  <a:pt x="31610" y="0"/>
                </a:lnTo>
                <a:lnTo>
                  <a:pt x="19198" y="2144"/>
                </a:lnTo>
                <a:lnTo>
                  <a:pt x="6505" y="3346"/>
                </a:lnTo>
                <a:lnTo>
                  <a:pt x="0" y="3581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6557577" y="457048"/>
            <a:ext cx="12598" cy="18669"/>
          </a:xfrm>
          <a:custGeom>
            <a:avLst/>
            <a:gdLst/>
            <a:ahLst/>
            <a:cxnLst/>
            <a:rect l="l" t="t" r="r" b="b"/>
            <a:pathLst>
              <a:path w="12598" h="18668">
                <a:moveTo>
                  <a:pt x="0" y="17030"/>
                </a:moveTo>
                <a:lnTo>
                  <a:pt x="279" y="18669"/>
                </a:lnTo>
                <a:lnTo>
                  <a:pt x="3975" y="12217"/>
                </a:lnTo>
                <a:lnTo>
                  <a:pt x="8115" y="6032"/>
                </a:lnTo>
                <a:lnTo>
                  <a:pt x="12598" y="165"/>
                </a:lnTo>
                <a:lnTo>
                  <a:pt x="11379" y="0"/>
                </a:lnTo>
                <a:lnTo>
                  <a:pt x="7226" y="5422"/>
                </a:lnTo>
                <a:lnTo>
                  <a:pt x="3441" y="11112"/>
                </a:lnTo>
                <a:lnTo>
                  <a:pt x="0" y="1703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664892" y="391415"/>
            <a:ext cx="28460" cy="4965"/>
          </a:xfrm>
          <a:custGeom>
            <a:avLst/>
            <a:gdLst/>
            <a:ahLst/>
            <a:cxnLst/>
            <a:rect l="l" t="t" r="r" b="b"/>
            <a:pathLst>
              <a:path w="28460" h="4965">
                <a:moveTo>
                  <a:pt x="15698" y="1110"/>
                </a:moveTo>
                <a:lnTo>
                  <a:pt x="3223" y="3172"/>
                </a:lnTo>
                <a:lnTo>
                  <a:pt x="0" y="4965"/>
                </a:lnTo>
                <a:lnTo>
                  <a:pt x="7099" y="3352"/>
                </a:lnTo>
                <a:lnTo>
                  <a:pt x="14414" y="2197"/>
                </a:lnTo>
                <a:lnTo>
                  <a:pt x="21844" y="1536"/>
                </a:lnTo>
                <a:lnTo>
                  <a:pt x="28460" y="0"/>
                </a:lnTo>
                <a:lnTo>
                  <a:pt x="15698" y="1110"/>
                </a:lnTo>
                <a:close/>
              </a:path>
            </a:pathLst>
          </a:custGeom>
          <a:solidFill>
            <a:srgbClr val="D1EE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6827097" y="448221"/>
            <a:ext cx="9918" cy="11074"/>
          </a:xfrm>
          <a:custGeom>
            <a:avLst/>
            <a:gdLst/>
            <a:ahLst/>
            <a:cxnLst/>
            <a:rect l="l" t="t" r="r" b="b"/>
            <a:pathLst>
              <a:path w="9918" h="11074">
                <a:moveTo>
                  <a:pt x="1930" y="596"/>
                </a:moveTo>
                <a:lnTo>
                  <a:pt x="0" y="0"/>
                </a:lnTo>
                <a:lnTo>
                  <a:pt x="3098" y="3568"/>
                </a:lnTo>
                <a:lnTo>
                  <a:pt x="6083" y="7251"/>
                </a:lnTo>
                <a:lnTo>
                  <a:pt x="8890" y="11074"/>
                </a:lnTo>
                <a:lnTo>
                  <a:pt x="9918" y="10693"/>
                </a:lnTo>
                <a:lnTo>
                  <a:pt x="7378" y="7226"/>
                </a:lnTo>
                <a:lnTo>
                  <a:pt x="4737" y="3835"/>
                </a:lnTo>
                <a:lnTo>
                  <a:pt x="1930" y="596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6705392" y="720839"/>
            <a:ext cx="30594" cy="4584"/>
          </a:xfrm>
          <a:custGeom>
            <a:avLst/>
            <a:gdLst/>
            <a:ahLst/>
            <a:cxnLst/>
            <a:rect l="l" t="t" r="r" b="b"/>
            <a:pathLst>
              <a:path w="30594" h="4584">
                <a:moveTo>
                  <a:pt x="0" y="3530"/>
                </a:moveTo>
                <a:lnTo>
                  <a:pt x="838" y="4584"/>
                </a:lnTo>
                <a:lnTo>
                  <a:pt x="13644" y="3748"/>
                </a:lnTo>
                <a:lnTo>
                  <a:pt x="26164" y="1972"/>
                </a:lnTo>
                <a:lnTo>
                  <a:pt x="30441" y="1143"/>
                </a:lnTo>
                <a:lnTo>
                  <a:pt x="30594" y="0"/>
                </a:lnTo>
                <a:lnTo>
                  <a:pt x="18184" y="2123"/>
                </a:lnTo>
                <a:lnTo>
                  <a:pt x="5475" y="3315"/>
                </a:lnTo>
                <a:lnTo>
                  <a:pt x="0" y="3530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6557285" y="456895"/>
            <a:ext cx="11671" cy="17183"/>
          </a:xfrm>
          <a:custGeom>
            <a:avLst/>
            <a:gdLst/>
            <a:ahLst/>
            <a:cxnLst/>
            <a:rect l="l" t="t" r="r" b="b"/>
            <a:pathLst>
              <a:path w="11671" h="17183">
                <a:moveTo>
                  <a:pt x="0" y="15544"/>
                </a:moveTo>
                <a:lnTo>
                  <a:pt x="292" y="17183"/>
                </a:lnTo>
                <a:lnTo>
                  <a:pt x="3733" y="11264"/>
                </a:lnTo>
                <a:lnTo>
                  <a:pt x="7518" y="5575"/>
                </a:lnTo>
                <a:lnTo>
                  <a:pt x="11671" y="152"/>
                </a:lnTo>
                <a:lnTo>
                  <a:pt x="10439" y="0"/>
                </a:lnTo>
                <a:lnTo>
                  <a:pt x="6680" y="4965"/>
                </a:lnTo>
                <a:lnTo>
                  <a:pt x="3187" y="10159"/>
                </a:lnTo>
                <a:lnTo>
                  <a:pt x="0" y="15544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665603" y="390169"/>
            <a:ext cx="33096" cy="4953"/>
          </a:xfrm>
          <a:custGeom>
            <a:avLst/>
            <a:gdLst/>
            <a:ahLst/>
            <a:cxnLst/>
            <a:rect l="l" t="t" r="r" b="b"/>
            <a:pathLst>
              <a:path w="33096" h="4953">
                <a:moveTo>
                  <a:pt x="27749" y="1244"/>
                </a:moveTo>
                <a:lnTo>
                  <a:pt x="33096" y="0"/>
                </a:lnTo>
                <a:lnTo>
                  <a:pt x="20264" y="701"/>
                </a:lnTo>
                <a:lnTo>
                  <a:pt x="7697" y="2358"/>
                </a:lnTo>
                <a:lnTo>
                  <a:pt x="685" y="3708"/>
                </a:lnTo>
                <a:lnTo>
                  <a:pt x="0" y="4952"/>
                </a:lnTo>
                <a:lnTo>
                  <a:pt x="12412" y="2700"/>
                </a:lnTo>
                <a:lnTo>
                  <a:pt x="25119" y="1392"/>
                </a:lnTo>
                <a:lnTo>
                  <a:pt x="27749" y="1244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6829022" y="448819"/>
            <a:ext cx="9042" cy="10096"/>
          </a:xfrm>
          <a:custGeom>
            <a:avLst/>
            <a:gdLst/>
            <a:ahLst/>
            <a:cxnLst/>
            <a:rect l="l" t="t" r="r" b="b"/>
            <a:pathLst>
              <a:path w="9042" h="10096">
                <a:moveTo>
                  <a:pt x="1892" y="584"/>
                </a:moveTo>
                <a:lnTo>
                  <a:pt x="0" y="0"/>
                </a:lnTo>
                <a:lnTo>
                  <a:pt x="2819" y="3263"/>
                </a:lnTo>
                <a:lnTo>
                  <a:pt x="5460" y="6629"/>
                </a:lnTo>
                <a:lnTo>
                  <a:pt x="7988" y="10096"/>
                </a:lnTo>
                <a:lnTo>
                  <a:pt x="9042" y="9690"/>
                </a:lnTo>
                <a:lnTo>
                  <a:pt x="6781" y="6591"/>
                </a:lnTo>
                <a:lnTo>
                  <a:pt x="4419" y="3530"/>
                </a:lnTo>
                <a:lnTo>
                  <a:pt x="1892" y="584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6706238" y="721983"/>
            <a:ext cx="29591" cy="4470"/>
          </a:xfrm>
          <a:custGeom>
            <a:avLst/>
            <a:gdLst/>
            <a:ahLst/>
            <a:cxnLst/>
            <a:rect l="l" t="t" r="r" b="b"/>
            <a:pathLst>
              <a:path w="29591" h="4470">
                <a:moveTo>
                  <a:pt x="0" y="3428"/>
                </a:moveTo>
                <a:lnTo>
                  <a:pt x="838" y="4470"/>
                </a:lnTo>
                <a:lnTo>
                  <a:pt x="13629" y="3584"/>
                </a:lnTo>
                <a:lnTo>
                  <a:pt x="26145" y="1766"/>
                </a:lnTo>
                <a:lnTo>
                  <a:pt x="29425" y="1130"/>
                </a:lnTo>
                <a:lnTo>
                  <a:pt x="29590" y="0"/>
                </a:lnTo>
                <a:lnTo>
                  <a:pt x="17166" y="2094"/>
                </a:lnTo>
                <a:lnTo>
                  <a:pt x="4457" y="3252"/>
                </a:lnTo>
                <a:lnTo>
                  <a:pt x="0" y="3428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6557001" y="456718"/>
            <a:ext cx="10718" cy="15722"/>
          </a:xfrm>
          <a:custGeom>
            <a:avLst/>
            <a:gdLst/>
            <a:ahLst/>
            <a:cxnLst/>
            <a:rect l="l" t="t" r="r" b="b"/>
            <a:pathLst>
              <a:path w="10718" h="15722">
                <a:moveTo>
                  <a:pt x="0" y="14109"/>
                </a:moveTo>
                <a:lnTo>
                  <a:pt x="279" y="15722"/>
                </a:lnTo>
                <a:lnTo>
                  <a:pt x="3467" y="10325"/>
                </a:lnTo>
                <a:lnTo>
                  <a:pt x="6959" y="5143"/>
                </a:lnTo>
                <a:lnTo>
                  <a:pt x="10718" y="177"/>
                </a:lnTo>
                <a:lnTo>
                  <a:pt x="9486" y="0"/>
                </a:lnTo>
                <a:lnTo>
                  <a:pt x="6096" y="4533"/>
                </a:lnTo>
                <a:lnTo>
                  <a:pt x="2921" y="9232"/>
                </a:lnTo>
                <a:lnTo>
                  <a:pt x="0" y="14109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6666284" y="389053"/>
            <a:ext cx="37096" cy="4813"/>
          </a:xfrm>
          <a:custGeom>
            <a:avLst/>
            <a:gdLst/>
            <a:ahLst/>
            <a:cxnLst/>
            <a:rect l="l" t="t" r="r" b="b"/>
            <a:pathLst>
              <a:path w="37096" h="4813">
                <a:moveTo>
                  <a:pt x="9858" y="1923"/>
                </a:moveTo>
                <a:lnTo>
                  <a:pt x="711" y="3568"/>
                </a:lnTo>
                <a:lnTo>
                  <a:pt x="0" y="4813"/>
                </a:lnTo>
                <a:lnTo>
                  <a:pt x="12396" y="2644"/>
                </a:lnTo>
                <a:lnTo>
                  <a:pt x="25085" y="1391"/>
                </a:lnTo>
                <a:lnTo>
                  <a:pt x="32423" y="1104"/>
                </a:lnTo>
                <a:lnTo>
                  <a:pt x="37096" y="25"/>
                </a:lnTo>
                <a:lnTo>
                  <a:pt x="35344" y="0"/>
                </a:lnTo>
                <a:lnTo>
                  <a:pt x="22462" y="488"/>
                </a:lnTo>
                <a:lnTo>
                  <a:pt x="9858" y="1923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830921" y="449403"/>
            <a:ext cx="8204" cy="9105"/>
          </a:xfrm>
          <a:custGeom>
            <a:avLst/>
            <a:gdLst/>
            <a:ahLst/>
            <a:cxnLst/>
            <a:rect l="l" t="t" r="r" b="b"/>
            <a:pathLst>
              <a:path w="8204" h="9105">
                <a:moveTo>
                  <a:pt x="1905" y="571"/>
                </a:moveTo>
                <a:lnTo>
                  <a:pt x="0" y="0"/>
                </a:lnTo>
                <a:lnTo>
                  <a:pt x="2514" y="2946"/>
                </a:lnTo>
                <a:lnTo>
                  <a:pt x="4876" y="6007"/>
                </a:lnTo>
                <a:lnTo>
                  <a:pt x="7150" y="9105"/>
                </a:lnTo>
                <a:lnTo>
                  <a:pt x="8204" y="8724"/>
                </a:lnTo>
                <a:lnTo>
                  <a:pt x="6159" y="5943"/>
                </a:lnTo>
                <a:lnTo>
                  <a:pt x="4076" y="3238"/>
                </a:lnTo>
                <a:lnTo>
                  <a:pt x="1905" y="571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707070" y="723113"/>
            <a:ext cx="28600" cy="4381"/>
          </a:xfrm>
          <a:custGeom>
            <a:avLst/>
            <a:gdLst/>
            <a:ahLst/>
            <a:cxnLst/>
            <a:rect l="l" t="t" r="r" b="b"/>
            <a:pathLst>
              <a:path w="28600" h="4381">
                <a:moveTo>
                  <a:pt x="0" y="3340"/>
                </a:moveTo>
                <a:lnTo>
                  <a:pt x="825" y="4381"/>
                </a:lnTo>
                <a:lnTo>
                  <a:pt x="13613" y="3451"/>
                </a:lnTo>
                <a:lnTo>
                  <a:pt x="26108" y="1591"/>
                </a:lnTo>
                <a:lnTo>
                  <a:pt x="28600" y="0"/>
                </a:lnTo>
                <a:lnTo>
                  <a:pt x="16161" y="2058"/>
                </a:lnTo>
                <a:lnTo>
                  <a:pt x="3441" y="3197"/>
                </a:lnTo>
                <a:lnTo>
                  <a:pt x="0" y="3340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556702" y="456540"/>
            <a:ext cx="9779" cy="14287"/>
          </a:xfrm>
          <a:custGeom>
            <a:avLst/>
            <a:gdLst/>
            <a:ahLst/>
            <a:cxnLst/>
            <a:rect l="l" t="t" r="r" b="b"/>
            <a:pathLst>
              <a:path w="9778" h="14287">
                <a:moveTo>
                  <a:pt x="0" y="12687"/>
                </a:moveTo>
                <a:lnTo>
                  <a:pt x="292" y="14287"/>
                </a:lnTo>
                <a:lnTo>
                  <a:pt x="3225" y="9410"/>
                </a:lnTo>
                <a:lnTo>
                  <a:pt x="6400" y="4711"/>
                </a:lnTo>
                <a:lnTo>
                  <a:pt x="9779" y="177"/>
                </a:lnTo>
                <a:lnTo>
                  <a:pt x="8572" y="0"/>
                </a:lnTo>
                <a:lnTo>
                  <a:pt x="5549" y="4076"/>
                </a:lnTo>
                <a:lnTo>
                  <a:pt x="2667" y="8318"/>
                </a:lnTo>
                <a:lnTo>
                  <a:pt x="0" y="12687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666989" y="387973"/>
            <a:ext cx="40601" cy="4648"/>
          </a:xfrm>
          <a:custGeom>
            <a:avLst/>
            <a:gdLst/>
            <a:ahLst/>
            <a:cxnLst/>
            <a:rect l="l" t="t" r="r" b="b"/>
            <a:pathLst>
              <a:path w="40601" h="4648">
                <a:moveTo>
                  <a:pt x="685" y="3403"/>
                </a:moveTo>
                <a:lnTo>
                  <a:pt x="0" y="4648"/>
                </a:lnTo>
                <a:lnTo>
                  <a:pt x="12377" y="2544"/>
                </a:lnTo>
                <a:lnTo>
                  <a:pt x="25058" y="1349"/>
                </a:lnTo>
                <a:lnTo>
                  <a:pt x="34645" y="1079"/>
                </a:lnTo>
                <a:lnTo>
                  <a:pt x="36385" y="1104"/>
                </a:lnTo>
                <a:lnTo>
                  <a:pt x="40601" y="114"/>
                </a:lnTo>
                <a:lnTo>
                  <a:pt x="34645" y="0"/>
                </a:lnTo>
                <a:lnTo>
                  <a:pt x="21774" y="483"/>
                </a:lnTo>
                <a:lnTo>
                  <a:pt x="9177" y="1904"/>
                </a:lnTo>
                <a:lnTo>
                  <a:pt x="685" y="3403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708735" y="724241"/>
            <a:ext cx="26809" cy="4318"/>
          </a:xfrm>
          <a:custGeom>
            <a:avLst/>
            <a:gdLst/>
            <a:ahLst/>
            <a:cxnLst/>
            <a:rect l="l" t="t" r="r" b="b"/>
            <a:pathLst>
              <a:path w="26809" h="4318">
                <a:moveTo>
                  <a:pt x="14372" y="2036"/>
                </a:moveTo>
                <a:lnTo>
                  <a:pt x="1640" y="3156"/>
                </a:lnTo>
                <a:lnTo>
                  <a:pt x="0" y="4317"/>
                </a:lnTo>
                <a:lnTo>
                  <a:pt x="12761" y="3304"/>
                </a:lnTo>
                <a:lnTo>
                  <a:pt x="25251" y="1395"/>
                </a:lnTo>
                <a:lnTo>
                  <a:pt x="26809" y="0"/>
                </a:lnTo>
                <a:lnTo>
                  <a:pt x="14372" y="2036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556437" y="456373"/>
            <a:ext cx="8839" cy="12852"/>
          </a:xfrm>
          <a:custGeom>
            <a:avLst/>
            <a:gdLst/>
            <a:ahLst/>
            <a:cxnLst/>
            <a:rect l="l" t="t" r="r" b="b"/>
            <a:pathLst>
              <a:path w="8839" h="12852">
                <a:moveTo>
                  <a:pt x="0" y="11252"/>
                </a:moveTo>
                <a:lnTo>
                  <a:pt x="266" y="12852"/>
                </a:lnTo>
                <a:lnTo>
                  <a:pt x="2933" y="8483"/>
                </a:lnTo>
                <a:lnTo>
                  <a:pt x="5816" y="4254"/>
                </a:lnTo>
                <a:lnTo>
                  <a:pt x="8839" y="165"/>
                </a:lnTo>
                <a:lnTo>
                  <a:pt x="7645" y="0"/>
                </a:lnTo>
                <a:lnTo>
                  <a:pt x="4952" y="3644"/>
                </a:lnTo>
                <a:lnTo>
                  <a:pt x="2387" y="7391"/>
                </a:lnTo>
                <a:lnTo>
                  <a:pt x="0" y="11252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667676" y="386904"/>
            <a:ext cx="43789" cy="4470"/>
          </a:xfrm>
          <a:custGeom>
            <a:avLst/>
            <a:gdLst/>
            <a:ahLst/>
            <a:cxnLst/>
            <a:rect l="l" t="t" r="r" b="b"/>
            <a:pathLst>
              <a:path w="43789" h="4470">
                <a:moveTo>
                  <a:pt x="12398" y="2429"/>
                </a:moveTo>
                <a:lnTo>
                  <a:pt x="25084" y="1296"/>
                </a:lnTo>
                <a:lnTo>
                  <a:pt x="33959" y="1066"/>
                </a:lnTo>
                <a:lnTo>
                  <a:pt x="39916" y="1193"/>
                </a:lnTo>
                <a:lnTo>
                  <a:pt x="43789" y="279"/>
                </a:lnTo>
                <a:lnTo>
                  <a:pt x="40525" y="101"/>
                </a:lnTo>
                <a:lnTo>
                  <a:pt x="33959" y="0"/>
                </a:lnTo>
                <a:lnTo>
                  <a:pt x="21106" y="476"/>
                </a:lnTo>
                <a:lnTo>
                  <a:pt x="8506" y="1879"/>
                </a:lnTo>
                <a:lnTo>
                  <a:pt x="685" y="3225"/>
                </a:lnTo>
                <a:lnTo>
                  <a:pt x="0" y="4470"/>
                </a:lnTo>
                <a:lnTo>
                  <a:pt x="12398" y="2429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832827" y="449985"/>
            <a:ext cx="6299" cy="8140"/>
          </a:xfrm>
          <a:custGeom>
            <a:avLst/>
            <a:gdLst/>
            <a:ahLst/>
            <a:cxnLst/>
            <a:rect l="l" t="t" r="r" b="b"/>
            <a:pathLst>
              <a:path w="6299" h="8140">
                <a:moveTo>
                  <a:pt x="5549" y="5308"/>
                </a:moveTo>
                <a:lnTo>
                  <a:pt x="1828" y="546"/>
                </a:lnTo>
                <a:lnTo>
                  <a:pt x="0" y="0"/>
                </a:lnTo>
                <a:lnTo>
                  <a:pt x="2171" y="2654"/>
                </a:lnTo>
                <a:lnTo>
                  <a:pt x="4254" y="5359"/>
                </a:lnTo>
                <a:lnTo>
                  <a:pt x="6299" y="8140"/>
                </a:lnTo>
                <a:lnTo>
                  <a:pt x="5549" y="5308"/>
                </a:lnTo>
                <a:close/>
              </a:path>
            </a:pathLst>
          </a:custGeom>
          <a:solidFill>
            <a:srgbClr val="D0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6834656" y="450531"/>
            <a:ext cx="6553" cy="6832"/>
          </a:xfrm>
          <a:custGeom>
            <a:avLst/>
            <a:gdLst/>
            <a:ahLst/>
            <a:cxnLst/>
            <a:rect l="l" t="t" r="r" b="b"/>
            <a:pathLst>
              <a:path w="6553" h="6832">
                <a:moveTo>
                  <a:pt x="3454" y="2616"/>
                </a:moveTo>
                <a:lnTo>
                  <a:pt x="0" y="0"/>
                </a:lnTo>
                <a:lnTo>
                  <a:pt x="3721" y="4762"/>
                </a:lnTo>
                <a:lnTo>
                  <a:pt x="6553" y="6832"/>
                </a:lnTo>
                <a:lnTo>
                  <a:pt x="3454" y="2616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6709573" y="725359"/>
            <a:ext cx="25844" cy="4216"/>
          </a:xfrm>
          <a:custGeom>
            <a:avLst/>
            <a:gdLst/>
            <a:ahLst/>
            <a:cxnLst/>
            <a:rect l="l" t="t" r="r" b="b"/>
            <a:pathLst>
              <a:path w="25844" h="4216">
                <a:moveTo>
                  <a:pt x="13386" y="2010"/>
                </a:moveTo>
                <a:lnTo>
                  <a:pt x="656" y="3129"/>
                </a:lnTo>
                <a:lnTo>
                  <a:pt x="0" y="4216"/>
                </a:lnTo>
                <a:lnTo>
                  <a:pt x="12750" y="3172"/>
                </a:lnTo>
                <a:lnTo>
                  <a:pt x="25227" y="1204"/>
                </a:lnTo>
                <a:lnTo>
                  <a:pt x="25844" y="0"/>
                </a:lnTo>
                <a:lnTo>
                  <a:pt x="13386" y="201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6556170" y="456195"/>
            <a:ext cx="7912" cy="11430"/>
          </a:xfrm>
          <a:custGeom>
            <a:avLst/>
            <a:gdLst/>
            <a:ahLst/>
            <a:cxnLst/>
            <a:rect l="l" t="t" r="r" b="b"/>
            <a:pathLst>
              <a:path w="7912" h="11429">
                <a:moveTo>
                  <a:pt x="0" y="9855"/>
                </a:moveTo>
                <a:lnTo>
                  <a:pt x="266" y="11429"/>
                </a:lnTo>
                <a:lnTo>
                  <a:pt x="2654" y="7569"/>
                </a:lnTo>
                <a:lnTo>
                  <a:pt x="5219" y="3822"/>
                </a:lnTo>
                <a:lnTo>
                  <a:pt x="7912" y="177"/>
                </a:lnTo>
                <a:lnTo>
                  <a:pt x="6705" y="0"/>
                </a:lnTo>
                <a:lnTo>
                  <a:pt x="4356" y="3200"/>
                </a:lnTo>
                <a:lnTo>
                  <a:pt x="2120" y="6476"/>
                </a:lnTo>
                <a:lnTo>
                  <a:pt x="0" y="9855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6668362" y="385824"/>
            <a:ext cx="46710" cy="4305"/>
          </a:xfrm>
          <a:custGeom>
            <a:avLst/>
            <a:gdLst/>
            <a:ahLst/>
            <a:cxnLst/>
            <a:rect l="l" t="t" r="r" b="b"/>
            <a:pathLst>
              <a:path w="46710" h="4305">
                <a:moveTo>
                  <a:pt x="685" y="3098"/>
                </a:moveTo>
                <a:lnTo>
                  <a:pt x="0" y="4305"/>
                </a:lnTo>
                <a:lnTo>
                  <a:pt x="12422" y="2338"/>
                </a:lnTo>
                <a:lnTo>
                  <a:pt x="25119" y="1271"/>
                </a:lnTo>
                <a:lnTo>
                  <a:pt x="33274" y="1079"/>
                </a:lnTo>
                <a:lnTo>
                  <a:pt x="39839" y="1181"/>
                </a:lnTo>
                <a:lnTo>
                  <a:pt x="43103" y="1358"/>
                </a:lnTo>
                <a:lnTo>
                  <a:pt x="46710" y="508"/>
                </a:lnTo>
                <a:lnTo>
                  <a:pt x="42291" y="177"/>
                </a:lnTo>
                <a:lnTo>
                  <a:pt x="37795" y="0"/>
                </a:lnTo>
                <a:lnTo>
                  <a:pt x="33274" y="0"/>
                </a:lnTo>
                <a:lnTo>
                  <a:pt x="20414" y="475"/>
                </a:lnTo>
                <a:lnTo>
                  <a:pt x="7827" y="1879"/>
                </a:lnTo>
                <a:lnTo>
                  <a:pt x="685" y="3098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6836503" y="451102"/>
            <a:ext cx="5740" cy="5867"/>
          </a:xfrm>
          <a:custGeom>
            <a:avLst/>
            <a:gdLst/>
            <a:ahLst/>
            <a:cxnLst/>
            <a:rect l="l" t="t" r="r" b="b"/>
            <a:pathLst>
              <a:path w="5740" h="5867">
                <a:moveTo>
                  <a:pt x="3124" y="2298"/>
                </a:moveTo>
                <a:lnTo>
                  <a:pt x="0" y="0"/>
                </a:lnTo>
                <a:lnTo>
                  <a:pt x="3175" y="4127"/>
                </a:lnTo>
                <a:lnTo>
                  <a:pt x="5740" y="5867"/>
                </a:lnTo>
                <a:lnTo>
                  <a:pt x="3124" y="2298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6710104" y="726464"/>
            <a:ext cx="25206" cy="4165"/>
          </a:xfrm>
          <a:custGeom>
            <a:avLst/>
            <a:gdLst/>
            <a:ahLst/>
            <a:cxnLst/>
            <a:rect l="l" t="t" r="r" b="b"/>
            <a:pathLst>
              <a:path w="25206" h="4165">
                <a:moveTo>
                  <a:pt x="301" y="4165"/>
                </a:moveTo>
                <a:lnTo>
                  <a:pt x="8734" y="3733"/>
                </a:lnTo>
                <a:lnTo>
                  <a:pt x="17001" y="2717"/>
                </a:lnTo>
                <a:lnTo>
                  <a:pt x="25104" y="1117"/>
                </a:lnTo>
                <a:lnTo>
                  <a:pt x="25206" y="0"/>
                </a:lnTo>
                <a:lnTo>
                  <a:pt x="12731" y="2005"/>
                </a:lnTo>
                <a:lnTo>
                  <a:pt x="0" y="3087"/>
                </a:lnTo>
                <a:lnTo>
                  <a:pt x="301" y="4165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6555872" y="456030"/>
            <a:ext cx="7010" cy="10020"/>
          </a:xfrm>
          <a:custGeom>
            <a:avLst/>
            <a:gdLst/>
            <a:ahLst/>
            <a:cxnLst/>
            <a:rect l="l" t="t" r="r" b="b"/>
            <a:pathLst>
              <a:path w="7010" h="10020">
                <a:moveTo>
                  <a:pt x="0" y="8432"/>
                </a:moveTo>
                <a:lnTo>
                  <a:pt x="292" y="10020"/>
                </a:lnTo>
                <a:lnTo>
                  <a:pt x="2425" y="6642"/>
                </a:lnTo>
                <a:lnTo>
                  <a:pt x="4648" y="3365"/>
                </a:lnTo>
                <a:lnTo>
                  <a:pt x="7010" y="165"/>
                </a:lnTo>
                <a:lnTo>
                  <a:pt x="5778" y="0"/>
                </a:lnTo>
                <a:lnTo>
                  <a:pt x="3797" y="2755"/>
                </a:lnTo>
                <a:lnTo>
                  <a:pt x="1841" y="5575"/>
                </a:lnTo>
                <a:lnTo>
                  <a:pt x="0" y="8432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6669054" y="384757"/>
            <a:ext cx="49352" cy="4152"/>
          </a:xfrm>
          <a:custGeom>
            <a:avLst/>
            <a:gdLst/>
            <a:ahLst/>
            <a:cxnLst/>
            <a:rect l="l" t="t" r="r" b="b"/>
            <a:pathLst>
              <a:path w="49352" h="4152">
                <a:moveTo>
                  <a:pt x="673" y="2946"/>
                </a:moveTo>
                <a:lnTo>
                  <a:pt x="0" y="4152"/>
                </a:lnTo>
                <a:lnTo>
                  <a:pt x="12420" y="2238"/>
                </a:lnTo>
                <a:lnTo>
                  <a:pt x="25126" y="1225"/>
                </a:lnTo>
                <a:lnTo>
                  <a:pt x="32575" y="1066"/>
                </a:lnTo>
                <a:lnTo>
                  <a:pt x="37096" y="1066"/>
                </a:lnTo>
                <a:lnTo>
                  <a:pt x="41592" y="1257"/>
                </a:lnTo>
                <a:lnTo>
                  <a:pt x="46012" y="1574"/>
                </a:lnTo>
                <a:lnTo>
                  <a:pt x="49352" y="812"/>
                </a:lnTo>
                <a:lnTo>
                  <a:pt x="43814" y="279"/>
                </a:lnTo>
                <a:lnTo>
                  <a:pt x="38226" y="0"/>
                </a:lnTo>
                <a:lnTo>
                  <a:pt x="32575" y="0"/>
                </a:lnTo>
                <a:lnTo>
                  <a:pt x="19722" y="472"/>
                </a:lnTo>
                <a:lnTo>
                  <a:pt x="7134" y="1865"/>
                </a:lnTo>
                <a:lnTo>
                  <a:pt x="673" y="2946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6669727" y="383674"/>
            <a:ext cx="51892" cy="4038"/>
          </a:xfrm>
          <a:custGeom>
            <a:avLst/>
            <a:gdLst/>
            <a:ahLst/>
            <a:cxnLst/>
            <a:rect l="l" t="t" r="r" b="b"/>
            <a:pathLst>
              <a:path w="51892" h="4038">
                <a:moveTo>
                  <a:pt x="673" y="2793"/>
                </a:moveTo>
                <a:lnTo>
                  <a:pt x="0" y="4038"/>
                </a:lnTo>
                <a:lnTo>
                  <a:pt x="12433" y="2170"/>
                </a:lnTo>
                <a:lnTo>
                  <a:pt x="25152" y="1209"/>
                </a:lnTo>
                <a:lnTo>
                  <a:pt x="31902" y="1079"/>
                </a:lnTo>
                <a:lnTo>
                  <a:pt x="37553" y="1079"/>
                </a:lnTo>
                <a:lnTo>
                  <a:pt x="43141" y="1371"/>
                </a:lnTo>
                <a:lnTo>
                  <a:pt x="48679" y="1904"/>
                </a:lnTo>
                <a:lnTo>
                  <a:pt x="51892" y="1142"/>
                </a:lnTo>
                <a:lnTo>
                  <a:pt x="45338" y="393"/>
                </a:lnTo>
                <a:lnTo>
                  <a:pt x="38658" y="0"/>
                </a:lnTo>
                <a:lnTo>
                  <a:pt x="31902" y="0"/>
                </a:lnTo>
                <a:lnTo>
                  <a:pt x="19066" y="464"/>
                </a:lnTo>
                <a:lnTo>
                  <a:pt x="6479" y="1841"/>
                </a:lnTo>
                <a:lnTo>
                  <a:pt x="673" y="2793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6710405" y="727577"/>
            <a:ext cx="24803" cy="4089"/>
          </a:xfrm>
          <a:custGeom>
            <a:avLst/>
            <a:gdLst/>
            <a:ahLst/>
            <a:cxnLst/>
            <a:rect l="l" t="t" r="r" b="b"/>
            <a:pathLst>
              <a:path w="24803" h="4089">
                <a:moveTo>
                  <a:pt x="0" y="3048"/>
                </a:moveTo>
                <a:lnTo>
                  <a:pt x="800" y="4089"/>
                </a:lnTo>
                <a:lnTo>
                  <a:pt x="8953" y="3632"/>
                </a:lnTo>
                <a:lnTo>
                  <a:pt x="16903" y="2641"/>
                </a:lnTo>
                <a:lnTo>
                  <a:pt x="24676" y="1104"/>
                </a:lnTo>
                <a:lnTo>
                  <a:pt x="24803" y="0"/>
                </a:lnTo>
                <a:lnTo>
                  <a:pt x="16700" y="1600"/>
                </a:lnTo>
                <a:lnTo>
                  <a:pt x="8432" y="2616"/>
                </a:lnTo>
                <a:lnTo>
                  <a:pt x="0" y="3048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6838281" y="451645"/>
            <a:ext cx="2692" cy="3530"/>
          </a:xfrm>
          <a:custGeom>
            <a:avLst/>
            <a:gdLst/>
            <a:ahLst/>
            <a:cxnLst/>
            <a:rect l="l" t="t" r="r" b="b"/>
            <a:pathLst>
              <a:path w="2692" h="3530">
                <a:moveTo>
                  <a:pt x="2692" y="3530"/>
                </a:moveTo>
                <a:lnTo>
                  <a:pt x="1752" y="533"/>
                </a:lnTo>
                <a:lnTo>
                  <a:pt x="0" y="0"/>
                </a:lnTo>
                <a:lnTo>
                  <a:pt x="2692" y="353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6555592" y="456026"/>
            <a:ext cx="6057" cy="8432"/>
          </a:xfrm>
          <a:custGeom>
            <a:avLst/>
            <a:gdLst/>
            <a:ahLst/>
            <a:cxnLst/>
            <a:rect l="l" t="t" r="r" b="b"/>
            <a:pathLst>
              <a:path w="6057" h="8432">
                <a:moveTo>
                  <a:pt x="3187" y="2158"/>
                </a:moveTo>
                <a:lnTo>
                  <a:pt x="0" y="6896"/>
                </a:lnTo>
                <a:lnTo>
                  <a:pt x="279" y="8432"/>
                </a:lnTo>
                <a:lnTo>
                  <a:pt x="2120" y="5575"/>
                </a:lnTo>
                <a:lnTo>
                  <a:pt x="4076" y="2755"/>
                </a:lnTo>
                <a:lnTo>
                  <a:pt x="6057" y="0"/>
                </a:lnTo>
                <a:lnTo>
                  <a:pt x="3187" y="2158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6711213" y="728694"/>
            <a:ext cx="23876" cy="3987"/>
          </a:xfrm>
          <a:custGeom>
            <a:avLst/>
            <a:gdLst/>
            <a:ahLst/>
            <a:cxnLst/>
            <a:rect l="l" t="t" r="r" b="b"/>
            <a:pathLst>
              <a:path w="23875" h="3987">
                <a:moveTo>
                  <a:pt x="0" y="2971"/>
                </a:moveTo>
                <a:lnTo>
                  <a:pt x="838" y="3987"/>
                </a:lnTo>
                <a:lnTo>
                  <a:pt x="8635" y="3517"/>
                </a:lnTo>
                <a:lnTo>
                  <a:pt x="16319" y="2578"/>
                </a:lnTo>
                <a:lnTo>
                  <a:pt x="23787" y="1117"/>
                </a:lnTo>
                <a:lnTo>
                  <a:pt x="23875" y="0"/>
                </a:lnTo>
                <a:lnTo>
                  <a:pt x="16090" y="1523"/>
                </a:lnTo>
                <a:lnTo>
                  <a:pt x="8140" y="2514"/>
                </a:lnTo>
                <a:lnTo>
                  <a:pt x="0" y="2971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6555320" y="458184"/>
            <a:ext cx="3454" cy="4737"/>
          </a:xfrm>
          <a:custGeom>
            <a:avLst/>
            <a:gdLst/>
            <a:ahLst/>
            <a:cxnLst/>
            <a:rect l="l" t="t" r="r" b="b"/>
            <a:pathLst>
              <a:path w="3454" h="4737">
                <a:moveTo>
                  <a:pt x="3454" y="0"/>
                </a:moveTo>
                <a:lnTo>
                  <a:pt x="0" y="3200"/>
                </a:lnTo>
                <a:lnTo>
                  <a:pt x="266" y="4737"/>
                </a:lnTo>
                <a:lnTo>
                  <a:pt x="3454" y="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6670408" y="382619"/>
            <a:ext cx="54267" cy="3848"/>
          </a:xfrm>
          <a:custGeom>
            <a:avLst/>
            <a:gdLst/>
            <a:ahLst/>
            <a:cxnLst/>
            <a:rect l="l" t="t" r="r" b="b"/>
            <a:pathLst>
              <a:path w="54267" h="3848">
                <a:moveTo>
                  <a:pt x="685" y="2641"/>
                </a:moveTo>
                <a:lnTo>
                  <a:pt x="0" y="3848"/>
                </a:lnTo>
                <a:lnTo>
                  <a:pt x="12450" y="2052"/>
                </a:lnTo>
                <a:lnTo>
                  <a:pt x="25177" y="1156"/>
                </a:lnTo>
                <a:lnTo>
                  <a:pt x="37972" y="1054"/>
                </a:lnTo>
                <a:lnTo>
                  <a:pt x="44653" y="1460"/>
                </a:lnTo>
                <a:lnTo>
                  <a:pt x="51219" y="2209"/>
                </a:lnTo>
                <a:lnTo>
                  <a:pt x="54267" y="1485"/>
                </a:lnTo>
                <a:lnTo>
                  <a:pt x="46710" y="507"/>
                </a:lnTo>
                <a:lnTo>
                  <a:pt x="39039" y="0"/>
                </a:lnTo>
                <a:lnTo>
                  <a:pt x="31229" y="0"/>
                </a:lnTo>
                <a:lnTo>
                  <a:pt x="18383" y="459"/>
                </a:lnTo>
                <a:lnTo>
                  <a:pt x="5807" y="1820"/>
                </a:lnTo>
                <a:lnTo>
                  <a:pt x="685" y="2641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712051" y="729811"/>
            <a:ext cx="22948" cy="3898"/>
          </a:xfrm>
          <a:custGeom>
            <a:avLst/>
            <a:gdLst/>
            <a:ahLst/>
            <a:cxnLst/>
            <a:rect l="l" t="t" r="r" b="b"/>
            <a:pathLst>
              <a:path w="22948" h="3898">
                <a:moveTo>
                  <a:pt x="0" y="2870"/>
                </a:moveTo>
                <a:lnTo>
                  <a:pt x="812" y="3898"/>
                </a:lnTo>
                <a:lnTo>
                  <a:pt x="8305" y="3429"/>
                </a:lnTo>
                <a:lnTo>
                  <a:pt x="15659" y="2489"/>
                </a:lnTo>
                <a:lnTo>
                  <a:pt x="22885" y="1104"/>
                </a:lnTo>
                <a:lnTo>
                  <a:pt x="22948" y="0"/>
                </a:lnTo>
                <a:lnTo>
                  <a:pt x="15481" y="1460"/>
                </a:lnTo>
                <a:lnTo>
                  <a:pt x="7797" y="2400"/>
                </a:lnTo>
                <a:lnTo>
                  <a:pt x="0" y="287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6841820" y="452735"/>
            <a:ext cx="2552" cy="3467"/>
          </a:xfrm>
          <a:custGeom>
            <a:avLst/>
            <a:gdLst/>
            <a:ahLst/>
            <a:cxnLst/>
            <a:rect l="l" t="t" r="r" b="b"/>
            <a:pathLst>
              <a:path w="2552" h="3467">
                <a:moveTo>
                  <a:pt x="2552" y="3467"/>
                </a:moveTo>
                <a:lnTo>
                  <a:pt x="1739" y="520"/>
                </a:lnTo>
                <a:lnTo>
                  <a:pt x="0" y="0"/>
                </a:lnTo>
                <a:lnTo>
                  <a:pt x="2552" y="3467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6555054" y="457561"/>
            <a:ext cx="2870" cy="3822"/>
          </a:xfrm>
          <a:custGeom>
            <a:avLst/>
            <a:gdLst/>
            <a:ahLst/>
            <a:cxnLst/>
            <a:rect l="l" t="t" r="r" b="b"/>
            <a:pathLst>
              <a:path w="2870" h="3822">
                <a:moveTo>
                  <a:pt x="2870" y="0"/>
                </a:moveTo>
                <a:lnTo>
                  <a:pt x="0" y="2273"/>
                </a:lnTo>
                <a:lnTo>
                  <a:pt x="266" y="3822"/>
                </a:lnTo>
                <a:lnTo>
                  <a:pt x="2870" y="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6671094" y="381527"/>
            <a:ext cx="56489" cy="3721"/>
          </a:xfrm>
          <a:custGeom>
            <a:avLst/>
            <a:gdLst/>
            <a:ahLst/>
            <a:cxnLst/>
            <a:rect l="l" t="t" r="r" b="b"/>
            <a:pathLst>
              <a:path w="56489" h="3721">
                <a:moveTo>
                  <a:pt x="673" y="2540"/>
                </a:moveTo>
                <a:lnTo>
                  <a:pt x="0" y="3721"/>
                </a:lnTo>
                <a:lnTo>
                  <a:pt x="12458" y="2004"/>
                </a:lnTo>
                <a:lnTo>
                  <a:pt x="25195" y="1171"/>
                </a:lnTo>
                <a:lnTo>
                  <a:pt x="38354" y="1092"/>
                </a:lnTo>
                <a:lnTo>
                  <a:pt x="46024" y="1600"/>
                </a:lnTo>
                <a:lnTo>
                  <a:pt x="53581" y="2590"/>
                </a:lnTo>
                <a:lnTo>
                  <a:pt x="56489" y="1892"/>
                </a:lnTo>
                <a:lnTo>
                  <a:pt x="43947" y="502"/>
                </a:lnTo>
                <a:lnTo>
                  <a:pt x="31166" y="1"/>
                </a:lnTo>
                <a:lnTo>
                  <a:pt x="30543" y="0"/>
                </a:lnTo>
                <a:lnTo>
                  <a:pt x="17703" y="461"/>
                </a:lnTo>
                <a:lnTo>
                  <a:pt x="5136" y="1829"/>
                </a:lnTo>
                <a:lnTo>
                  <a:pt x="673" y="2540"/>
                </a:lnTo>
                <a:close/>
              </a:path>
            </a:pathLst>
          </a:custGeom>
          <a:solidFill>
            <a:srgbClr val="CFED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6712870" y="730915"/>
            <a:ext cx="22072" cy="3822"/>
          </a:xfrm>
          <a:custGeom>
            <a:avLst/>
            <a:gdLst/>
            <a:ahLst/>
            <a:cxnLst/>
            <a:rect l="l" t="t" r="r" b="b"/>
            <a:pathLst>
              <a:path w="22072" h="3822">
                <a:moveTo>
                  <a:pt x="0" y="2793"/>
                </a:moveTo>
                <a:lnTo>
                  <a:pt x="825" y="3822"/>
                </a:lnTo>
                <a:lnTo>
                  <a:pt x="8000" y="3340"/>
                </a:lnTo>
                <a:lnTo>
                  <a:pt x="15087" y="2425"/>
                </a:lnTo>
                <a:lnTo>
                  <a:pt x="22009" y="1117"/>
                </a:lnTo>
                <a:lnTo>
                  <a:pt x="22072" y="0"/>
                </a:lnTo>
                <a:lnTo>
                  <a:pt x="14846" y="1384"/>
                </a:lnTo>
                <a:lnTo>
                  <a:pt x="7492" y="2324"/>
                </a:lnTo>
                <a:lnTo>
                  <a:pt x="0" y="2793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6671773" y="380458"/>
            <a:ext cx="58610" cy="3606"/>
          </a:xfrm>
          <a:custGeom>
            <a:avLst/>
            <a:gdLst/>
            <a:ahLst/>
            <a:cxnLst/>
            <a:rect l="l" t="t" r="r" b="b"/>
            <a:pathLst>
              <a:path w="58610" h="3606">
                <a:moveTo>
                  <a:pt x="673" y="2413"/>
                </a:moveTo>
                <a:lnTo>
                  <a:pt x="0" y="3606"/>
                </a:lnTo>
                <a:lnTo>
                  <a:pt x="12472" y="1917"/>
                </a:lnTo>
                <a:lnTo>
                  <a:pt x="25213" y="1126"/>
                </a:lnTo>
                <a:lnTo>
                  <a:pt x="29857" y="1066"/>
                </a:lnTo>
                <a:lnTo>
                  <a:pt x="42651" y="1526"/>
                </a:lnTo>
                <a:lnTo>
                  <a:pt x="55201" y="2895"/>
                </a:lnTo>
                <a:lnTo>
                  <a:pt x="55803" y="2984"/>
                </a:lnTo>
                <a:lnTo>
                  <a:pt x="58610" y="2336"/>
                </a:lnTo>
                <a:lnTo>
                  <a:pt x="46107" y="740"/>
                </a:lnTo>
                <a:lnTo>
                  <a:pt x="33359" y="34"/>
                </a:lnTo>
                <a:lnTo>
                  <a:pt x="29857" y="0"/>
                </a:lnTo>
                <a:lnTo>
                  <a:pt x="17033" y="456"/>
                </a:lnTo>
                <a:lnTo>
                  <a:pt x="4461" y="1817"/>
                </a:lnTo>
                <a:lnTo>
                  <a:pt x="673" y="2413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713696" y="732030"/>
            <a:ext cx="21183" cy="3721"/>
          </a:xfrm>
          <a:custGeom>
            <a:avLst/>
            <a:gdLst/>
            <a:ahLst/>
            <a:cxnLst/>
            <a:rect l="l" t="t" r="r" b="b"/>
            <a:pathLst>
              <a:path w="21183" h="3721">
                <a:moveTo>
                  <a:pt x="0" y="2705"/>
                </a:moveTo>
                <a:lnTo>
                  <a:pt x="787" y="3721"/>
                </a:lnTo>
                <a:lnTo>
                  <a:pt x="7683" y="3251"/>
                </a:lnTo>
                <a:lnTo>
                  <a:pt x="14477" y="2349"/>
                </a:lnTo>
                <a:lnTo>
                  <a:pt x="21120" y="1104"/>
                </a:lnTo>
                <a:lnTo>
                  <a:pt x="21183" y="0"/>
                </a:lnTo>
                <a:lnTo>
                  <a:pt x="14262" y="1308"/>
                </a:lnTo>
                <a:lnTo>
                  <a:pt x="7175" y="2222"/>
                </a:lnTo>
                <a:lnTo>
                  <a:pt x="0" y="2705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6672446" y="379364"/>
            <a:ext cx="60655" cy="3517"/>
          </a:xfrm>
          <a:custGeom>
            <a:avLst/>
            <a:gdLst/>
            <a:ahLst/>
            <a:cxnLst/>
            <a:rect l="l" t="t" r="r" b="b"/>
            <a:pathLst>
              <a:path w="60655" h="3517">
                <a:moveTo>
                  <a:pt x="660" y="2298"/>
                </a:moveTo>
                <a:lnTo>
                  <a:pt x="0" y="3517"/>
                </a:lnTo>
                <a:lnTo>
                  <a:pt x="12486" y="1877"/>
                </a:lnTo>
                <a:lnTo>
                  <a:pt x="25237" y="1135"/>
                </a:lnTo>
                <a:lnTo>
                  <a:pt x="29184" y="1092"/>
                </a:lnTo>
                <a:lnTo>
                  <a:pt x="41997" y="1551"/>
                </a:lnTo>
                <a:lnTo>
                  <a:pt x="54567" y="2909"/>
                </a:lnTo>
                <a:lnTo>
                  <a:pt x="57937" y="3428"/>
                </a:lnTo>
                <a:lnTo>
                  <a:pt x="60655" y="2781"/>
                </a:lnTo>
                <a:lnTo>
                  <a:pt x="48194" y="1016"/>
                </a:lnTo>
                <a:lnTo>
                  <a:pt x="35471" y="111"/>
                </a:lnTo>
                <a:lnTo>
                  <a:pt x="29184" y="0"/>
                </a:lnTo>
                <a:lnTo>
                  <a:pt x="16361" y="463"/>
                </a:lnTo>
                <a:lnTo>
                  <a:pt x="3799" y="1819"/>
                </a:lnTo>
                <a:lnTo>
                  <a:pt x="660" y="2298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673107" y="378305"/>
            <a:ext cx="62585" cy="3848"/>
          </a:xfrm>
          <a:custGeom>
            <a:avLst/>
            <a:gdLst/>
            <a:ahLst/>
            <a:cxnLst/>
            <a:rect l="l" t="t" r="r" b="b"/>
            <a:pathLst>
              <a:path w="62585" h="3848">
                <a:moveTo>
                  <a:pt x="12494" y="1786"/>
                </a:moveTo>
                <a:lnTo>
                  <a:pt x="25251" y="1096"/>
                </a:lnTo>
                <a:lnTo>
                  <a:pt x="28524" y="1066"/>
                </a:lnTo>
                <a:lnTo>
                  <a:pt x="41359" y="1527"/>
                </a:lnTo>
                <a:lnTo>
                  <a:pt x="53954" y="2879"/>
                </a:lnTo>
                <a:lnTo>
                  <a:pt x="59994" y="3848"/>
                </a:lnTo>
                <a:lnTo>
                  <a:pt x="62585" y="3251"/>
                </a:lnTo>
                <a:lnTo>
                  <a:pt x="50159" y="1306"/>
                </a:lnTo>
                <a:lnTo>
                  <a:pt x="37480" y="222"/>
                </a:lnTo>
                <a:lnTo>
                  <a:pt x="28524" y="0"/>
                </a:lnTo>
                <a:lnTo>
                  <a:pt x="15697" y="452"/>
                </a:lnTo>
                <a:lnTo>
                  <a:pt x="3142" y="1790"/>
                </a:lnTo>
                <a:lnTo>
                  <a:pt x="0" y="3365"/>
                </a:lnTo>
                <a:lnTo>
                  <a:pt x="12494" y="1786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6714483" y="733143"/>
            <a:ext cx="20332" cy="3644"/>
          </a:xfrm>
          <a:custGeom>
            <a:avLst/>
            <a:gdLst/>
            <a:ahLst/>
            <a:cxnLst/>
            <a:rect l="l" t="t" r="r" b="b"/>
            <a:pathLst>
              <a:path w="20332" h="3644">
                <a:moveTo>
                  <a:pt x="0" y="2616"/>
                </a:moveTo>
                <a:lnTo>
                  <a:pt x="838" y="3644"/>
                </a:lnTo>
                <a:lnTo>
                  <a:pt x="7454" y="3149"/>
                </a:lnTo>
                <a:lnTo>
                  <a:pt x="13931" y="2285"/>
                </a:lnTo>
                <a:lnTo>
                  <a:pt x="20332" y="1092"/>
                </a:lnTo>
                <a:lnTo>
                  <a:pt x="20332" y="0"/>
                </a:lnTo>
                <a:lnTo>
                  <a:pt x="13690" y="1231"/>
                </a:lnTo>
                <a:lnTo>
                  <a:pt x="6896" y="2133"/>
                </a:lnTo>
                <a:lnTo>
                  <a:pt x="0" y="2616"/>
                </a:lnTo>
                <a:close/>
              </a:path>
            </a:pathLst>
          </a:custGeom>
          <a:solidFill>
            <a:srgbClr val="CEED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554146" y="449038"/>
            <a:ext cx="3327" cy="5753"/>
          </a:xfrm>
          <a:custGeom>
            <a:avLst/>
            <a:gdLst/>
            <a:ahLst/>
            <a:cxnLst/>
            <a:rect l="l" t="t" r="r" b="b"/>
            <a:pathLst>
              <a:path w="3327" h="5753">
                <a:moveTo>
                  <a:pt x="3175" y="215"/>
                </a:moveTo>
                <a:lnTo>
                  <a:pt x="0" y="5689"/>
                </a:lnTo>
                <a:lnTo>
                  <a:pt x="3327" y="0"/>
                </a:lnTo>
                <a:lnTo>
                  <a:pt x="3175" y="215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6673792" y="377258"/>
            <a:ext cx="64477" cy="4292"/>
          </a:xfrm>
          <a:custGeom>
            <a:avLst/>
            <a:gdLst/>
            <a:ahLst/>
            <a:cxnLst/>
            <a:rect l="l" t="t" r="r" b="b"/>
            <a:pathLst>
              <a:path w="64477" h="4292">
                <a:moveTo>
                  <a:pt x="12501" y="1695"/>
                </a:moveTo>
                <a:lnTo>
                  <a:pt x="25273" y="1071"/>
                </a:lnTo>
                <a:lnTo>
                  <a:pt x="27838" y="1054"/>
                </a:lnTo>
                <a:lnTo>
                  <a:pt x="40703" y="1510"/>
                </a:lnTo>
                <a:lnTo>
                  <a:pt x="53306" y="2855"/>
                </a:lnTo>
                <a:lnTo>
                  <a:pt x="61899" y="4292"/>
                </a:lnTo>
                <a:lnTo>
                  <a:pt x="64477" y="3695"/>
                </a:lnTo>
                <a:lnTo>
                  <a:pt x="52078" y="1597"/>
                </a:lnTo>
                <a:lnTo>
                  <a:pt x="39421" y="360"/>
                </a:lnTo>
                <a:lnTo>
                  <a:pt x="27838" y="0"/>
                </a:lnTo>
                <a:lnTo>
                  <a:pt x="15031" y="438"/>
                </a:lnTo>
                <a:lnTo>
                  <a:pt x="2471" y="1754"/>
                </a:lnTo>
                <a:lnTo>
                  <a:pt x="0" y="3200"/>
                </a:lnTo>
                <a:lnTo>
                  <a:pt x="12501" y="1695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715321" y="734230"/>
            <a:ext cx="19557" cy="3556"/>
          </a:xfrm>
          <a:custGeom>
            <a:avLst/>
            <a:gdLst/>
            <a:ahLst/>
            <a:cxnLst/>
            <a:rect l="l" t="t" r="r" b="b"/>
            <a:pathLst>
              <a:path w="19557" h="3556">
                <a:moveTo>
                  <a:pt x="0" y="2565"/>
                </a:moveTo>
                <a:lnTo>
                  <a:pt x="800" y="3556"/>
                </a:lnTo>
                <a:lnTo>
                  <a:pt x="7150" y="3073"/>
                </a:lnTo>
                <a:lnTo>
                  <a:pt x="13398" y="2235"/>
                </a:lnTo>
                <a:lnTo>
                  <a:pt x="19557" y="1066"/>
                </a:lnTo>
                <a:lnTo>
                  <a:pt x="19494" y="0"/>
                </a:lnTo>
                <a:lnTo>
                  <a:pt x="13093" y="1193"/>
                </a:lnTo>
                <a:lnTo>
                  <a:pt x="6616" y="2057"/>
                </a:lnTo>
                <a:lnTo>
                  <a:pt x="0" y="2565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6674449" y="376166"/>
            <a:ext cx="66243" cy="4787"/>
          </a:xfrm>
          <a:custGeom>
            <a:avLst/>
            <a:gdLst/>
            <a:ahLst/>
            <a:cxnLst/>
            <a:rect l="l" t="t" r="r" b="b"/>
            <a:pathLst>
              <a:path w="66243" h="4787">
                <a:moveTo>
                  <a:pt x="12522" y="1668"/>
                </a:moveTo>
                <a:lnTo>
                  <a:pt x="25294" y="1101"/>
                </a:lnTo>
                <a:lnTo>
                  <a:pt x="27178" y="1092"/>
                </a:lnTo>
                <a:lnTo>
                  <a:pt x="40043" y="1537"/>
                </a:lnTo>
                <a:lnTo>
                  <a:pt x="52673" y="2860"/>
                </a:lnTo>
                <a:lnTo>
                  <a:pt x="63830" y="4787"/>
                </a:lnTo>
                <a:lnTo>
                  <a:pt x="66243" y="4216"/>
                </a:lnTo>
                <a:lnTo>
                  <a:pt x="53895" y="1950"/>
                </a:lnTo>
                <a:lnTo>
                  <a:pt x="41273" y="537"/>
                </a:lnTo>
                <a:lnTo>
                  <a:pt x="28398" y="3"/>
                </a:lnTo>
                <a:lnTo>
                  <a:pt x="27178" y="0"/>
                </a:lnTo>
                <a:lnTo>
                  <a:pt x="14369" y="441"/>
                </a:lnTo>
                <a:lnTo>
                  <a:pt x="1819" y="1760"/>
                </a:lnTo>
                <a:lnTo>
                  <a:pt x="0" y="3111"/>
                </a:lnTo>
                <a:lnTo>
                  <a:pt x="12522" y="1668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6716118" y="735296"/>
            <a:ext cx="18834" cy="3505"/>
          </a:xfrm>
          <a:custGeom>
            <a:avLst/>
            <a:gdLst/>
            <a:ahLst/>
            <a:cxnLst/>
            <a:rect l="l" t="t" r="r" b="b"/>
            <a:pathLst>
              <a:path w="18834" h="3505">
                <a:moveTo>
                  <a:pt x="0" y="2489"/>
                </a:moveTo>
                <a:lnTo>
                  <a:pt x="812" y="3505"/>
                </a:lnTo>
                <a:lnTo>
                  <a:pt x="6908" y="3009"/>
                </a:lnTo>
                <a:lnTo>
                  <a:pt x="12928" y="2184"/>
                </a:lnTo>
                <a:lnTo>
                  <a:pt x="18834" y="1092"/>
                </a:lnTo>
                <a:lnTo>
                  <a:pt x="18757" y="0"/>
                </a:lnTo>
                <a:lnTo>
                  <a:pt x="12598" y="1168"/>
                </a:lnTo>
                <a:lnTo>
                  <a:pt x="6349" y="2006"/>
                </a:lnTo>
                <a:lnTo>
                  <a:pt x="0" y="2489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6557317" y="442561"/>
            <a:ext cx="3924" cy="6692"/>
          </a:xfrm>
          <a:custGeom>
            <a:avLst/>
            <a:gdLst/>
            <a:ahLst/>
            <a:cxnLst/>
            <a:rect l="l" t="t" r="r" b="b"/>
            <a:pathLst>
              <a:path w="3924" h="6692">
                <a:moveTo>
                  <a:pt x="3771" y="152"/>
                </a:moveTo>
                <a:lnTo>
                  <a:pt x="0" y="6692"/>
                </a:lnTo>
                <a:lnTo>
                  <a:pt x="152" y="6477"/>
                </a:lnTo>
                <a:lnTo>
                  <a:pt x="3924" y="0"/>
                </a:lnTo>
                <a:lnTo>
                  <a:pt x="3771" y="152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675095" y="375071"/>
            <a:ext cx="68021" cy="5061"/>
          </a:xfrm>
          <a:custGeom>
            <a:avLst/>
            <a:gdLst/>
            <a:ahLst/>
            <a:cxnLst/>
            <a:rect l="l" t="t" r="r" b="b"/>
            <a:pathLst>
              <a:path w="68021" h="5061">
                <a:moveTo>
                  <a:pt x="12523" y="1620"/>
                </a:moveTo>
                <a:lnTo>
                  <a:pt x="25308" y="1096"/>
                </a:lnTo>
                <a:lnTo>
                  <a:pt x="26530" y="1092"/>
                </a:lnTo>
                <a:lnTo>
                  <a:pt x="39433" y="1544"/>
                </a:lnTo>
                <a:lnTo>
                  <a:pt x="52077" y="2878"/>
                </a:lnTo>
                <a:lnTo>
                  <a:pt x="64448" y="5061"/>
                </a:lnTo>
                <a:lnTo>
                  <a:pt x="68021" y="4749"/>
                </a:lnTo>
                <a:lnTo>
                  <a:pt x="55703" y="2330"/>
                </a:lnTo>
                <a:lnTo>
                  <a:pt x="43106" y="748"/>
                </a:lnTo>
                <a:lnTo>
                  <a:pt x="30270" y="37"/>
                </a:lnTo>
                <a:lnTo>
                  <a:pt x="26530" y="0"/>
                </a:lnTo>
                <a:lnTo>
                  <a:pt x="13738" y="449"/>
                </a:lnTo>
                <a:lnTo>
                  <a:pt x="1183" y="1767"/>
                </a:lnTo>
                <a:lnTo>
                  <a:pt x="0" y="3022"/>
                </a:lnTo>
                <a:lnTo>
                  <a:pt x="12523" y="1620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6716929" y="736386"/>
            <a:ext cx="18160" cy="3428"/>
          </a:xfrm>
          <a:custGeom>
            <a:avLst/>
            <a:gdLst/>
            <a:ahLst/>
            <a:cxnLst/>
            <a:rect l="l" t="t" r="r" b="b"/>
            <a:pathLst>
              <a:path w="18160" h="3428">
                <a:moveTo>
                  <a:pt x="0" y="2412"/>
                </a:moveTo>
                <a:lnTo>
                  <a:pt x="812" y="3428"/>
                </a:lnTo>
                <a:lnTo>
                  <a:pt x="6680" y="2908"/>
                </a:lnTo>
                <a:lnTo>
                  <a:pt x="12484" y="2133"/>
                </a:lnTo>
                <a:lnTo>
                  <a:pt x="18161" y="1066"/>
                </a:lnTo>
                <a:lnTo>
                  <a:pt x="18021" y="0"/>
                </a:lnTo>
                <a:lnTo>
                  <a:pt x="12128" y="1092"/>
                </a:lnTo>
                <a:lnTo>
                  <a:pt x="6096" y="1917"/>
                </a:lnTo>
                <a:lnTo>
                  <a:pt x="0" y="2412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6561087" y="437403"/>
            <a:ext cx="3098" cy="5308"/>
          </a:xfrm>
          <a:custGeom>
            <a:avLst/>
            <a:gdLst/>
            <a:ahLst/>
            <a:cxnLst/>
            <a:rect l="l" t="t" r="r" b="b"/>
            <a:pathLst>
              <a:path w="3098" h="5308">
                <a:moveTo>
                  <a:pt x="3009" y="114"/>
                </a:moveTo>
                <a:lnTo>
                  <a:pt x="0" y="5308"/>
                </a:lnTo>
                <a:lnTo>
                  <a:pt x="152" y="5156"/>
                </a:lnTo>
                <a:lnTo>
                  <a:pt x="3098" y="0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675753" y="374012"/>
            <a:ext cx="69697" cy="5803"/>
          </a:xfrm>
          <a:custGeom>
            <a:avLst/>
            <a:gdLst/>
            <a:ahLst/>
            <a:cxnLst/>
            <a:rect l="l" t="t" r="r" b="b"/>
            <a:pathLst>
              <a:path w="69697" h="5803">
                <a:moveTo>
                  <a:pt x="647" y="1714"/>
                </a:moveTo>
                <a:lnTo>
                  <a:pt x="0" y="2908"/>
                </a:lnTo>
                <a:lnTo>
                  <a:pt x="12543" y="1548"/>
                </a:lnTo>
                <a:lnTo>
                  <a:pt x="25325" y="1054"/>
                </a:lnTo>
                <a:lnTo>
                  <a:pt x="38782" y="1506"/>
                </a:lnTo>
                <a:lnTo>
                  <a:pt x="51449" y="2841"/>
                </a:lnTo>
                <a:lnTo>
                  <a:pt x="63851" y="5024"/>
                </a:lnTo>
                <a:lnTo>
                  <a:pt x="67360" y="5803"/>
                </a:lnTo>
                <a:lnTo>
                  <a:pt x="69697" y="5257"/>
                </a:lnTo>
                <a:lnTo>
                  <a:pt x="57414" y="2700"/>
                </a:lnTo>
                <a:lnTo>
                  <a:pt x="44857" y="970"/>
                </a:lnTo>
                <a:lnTo>
                  <a:pt x="32046" y="101"/>
                </a:lnTo>
                <a:lnTo>
                  <a:pt x="17310" y="0"/>
                </a:lnTo>
                <a:lnTo>
                  <a:pt x="8902" y="584"/>
                </a:lnTo>
                <a:lnTo>
                  <a:pt x="647" y="1714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6717739" y="737448"/>
            <a:ext cx="17513" cy="3365"/>
          </a:xfrm>
          <a:custGeom>
            <a:avLst/>
            <a:gdLst/>
            <a:ahLst/>
            <a:cxnLst/>
            <a:rect l="l" t="t" r="r" b="b"/>
            <a:pathLst>
              <a:path w="17513" h="3365">
                <a:moveTo>
                  <a:pt x="0" y="2362"/>
                </a:moveTo>
                <a:lnTo>
                  <a:pt x="800" y="3365"/>
                </a:lnTo>
                <a:lnTo>
                  <a:pt x="6451" y="2857"/>
                </a:lnTo>
                <a:lnTo>
                  <a:pt x="12014" y="2082"/>
                </a:lnTo>
                <a:lnTo>
                  <a:pt x="17513" y="1066"/>
                </a:lnTo>
                <a:lnTo>
                  <a:pt x="17348" y="0"/>
                </a:lnTo>
                <a:lnTo>
                  <a:pt x="11671" y="1066"/>
                </a:lnTo>
                <a:lnTo>
                  <a:pt x="5867" y="1854"/>
                </a:lnTo>
                <a:lnTo>
                  <a:pt x="0" y="2362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6834440" y="430756"/>
            <a:ext cx="1498" cy="2616"/>
          </a:xfrm>
          <a:custGeom>
            <a:avLst/>
            <a:gdLst/>
            <a:ahLst/>
            <a:cxnLst/>
            <a:rect l="l" t="t" r="r" b="b"/>
            <a:pathLst>
              <a:path w="1498" h="2616">
                <a:moveTo>
                  <a:pt x="1498" y="2616"/>
                </a:moveTo>
                <a:lnTo>
                  <a:pt x="12" y="12"/>
                </a:lnTo>
                <a:lnTo>
                  <a:pt x="1498" y="2616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6564095" y="432953"/>
            <a:ext cx="2654" cy="4559"/>
          </a:xfrm>
          <a:custGeom>
            <a:avLst/>
            <a:gdLst/>
            <a:ahLst/>
            <a:cxnLst/>
            <a:rect l="l" t="t" r="r" b="b"/>
            <a:pathLst>
              <a:path w="2654" h="4559">
                <a:moveTo>
                  <a:pt x="2565" y="88"/>
                </a:moveTo>
                <a:lnTo>
                  <a:pt x="0" y="4559"/>
                </a:lnTo>
                <a:lnTo>
                  <a:pt x="2654" y="0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676410" y="372948"/>
            <a:ext cx="71361" cy="6324"/>
          </a:xfrm>
          <a:custGeom>
            <a:avLst/>
            <a:gdLst/>
            <a:ahLst/>
            <a:cxnLst/>
            <a:rect l="l" t="t" r="r" b="b"/>
            <a:pathLst>
              <a:path w="71361" h="6324">
                <a:moveTo>
                  <a:pt x="69037" y="6324"/>
                </a:moveTo>
                <a:lnTo>
                  <a:pt x="71361" y="5791"/>
                </a:lnTo>
                <a:lnTo>
                  <a:pt x="59121" y="3092"/>
                </a:lnTo>
                <a:lnTo>
                  <a:pt x="46589" y="1218"/>
                </a:lnTo>
                <a:lnTo>
                  <a:pt x="33802" y="195"/>
                </a:lnTo>
                <a:lnTo>
                  <a:pt x="25222" y="0"/>
                </a:lnTo>
                <a:lnTo>
                  <a:pt x="16890" y="0"/>
                </a:lnTo>
                <a:lnTo>
                  <a:pt x="8686" y="533"/>
                </a:lnTo>
                <a:lnTo>
                  <a:pt x="660" y="1600"/>
                </a:lnTo>
                <a:lnTo>
                  <a:pt x="0" y="2781"/>
                </a:lnTo>
                <a:lnTo>
                  <a:pt x="8242" y="1650"/>
                </a:lnTo>
                <a:lnTo>
                  <a:pt x="16649" y="1066"/>
                </a:lnTo>
                <a:lnTo>
                  <a:pt x="25222" y="1066"/>
                </a:lnTo>
                <a:lnTo>
                  <a:pt x="38145" y="1515"/>
                </a:lnTo>
                <a:lnTo>
                  <a:pt x="50825" y="2840"/>
                </a:lnTo>
                <a:lnTo>
                  <a:pt x="63241" y="5009"/>
                </a:lnTo>
                <a:lnTo>
                  <a:pt x="69037" y="6324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718536" y="738517"/>
            <a:ext cx="16916" cy="3314"/>
          </a:xfrm>
          <a:custGeom>
            <a:avLst/>
            <a:gdLst/>
            <a:ahLst/>
            <a:cxnLst/>
            <a:rect l="l" t="t" r="r" b="b"/>
            <a:pathLst>
              <a:path w="16916" h="3314">
                <a:moveTo>
                  <a:pt x="0" y="2286"/>
                </a:moveTo>
                <a:lnTo>
                  <a:pt x="800" y="3314"/>
                </a:lnTo>
                <a:lnTo>
                  <a:pt x="6248" y="2781"/>
                </a:lnTo>
                <a:lnTo>
                  <a:pt x="11633" y="2032"/>
                </a:lnTo>
                <a:lnTo>
                  <a:pt x="16916" y="1054"/>
                </a:lnTo>
                <a:lnTo>
                  <a:pt x="16713" y="0"/>
                </a:lnTo>
                <a:lnTo>
                  <a:pt x="11226" y="1016"/>
                </a:lnTo>
                <a:lnTo>
                  <a:pt x="5651" y="1790"/>
                </a:lnTo>
                <a:lnTo>
                  <a:pt x="0" y="2286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6832226" y="426961"/>
            <a:ext cx="2061" cy="3530"/>
          </a:xfrm>
          <a:custGeom>
            <a:avLst/>
            <a:gdLst/>
            <a:ahLst/>
            <a:cxnLst/>
            <a:rect l="l" t="t" r="r" b="b"/>
            <a:pathLst>
              <a:path w="2061" h="3530">
                <a:moveTo>
                  <a:pt x="2061" y="3530"/>
                </a:moveTo>
                <a:lnTo>
                  <a:pt x="63" y="63"/>
                </a:lnTo>
                <a:lnTo>
                  <a:pt x="2061" y="3530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6834288" y="430491"/>
            <a:ext cx="161" cy="279"/>
          </a:xfrm>
          <a:custGeom>
            <a:avLst/>
            <a:gdLst/>
            <a:ahLst/>
            <a:cxnLst/>
            <a:rect l="l" t="t" r="r" b="b"/>
            <a:pathLst>
              <a:path w="161" h="279">
                <a:moveTo>
                  <a:pt x="161" y="279"/>
                </a:moveTo>
                <a:lnTo>
                  <a:pt x="0" y="0"/>
                </a:lnTo>
                <a:lnTo>
                  <a:pt x="161" y="279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566656" y="428967"/>
            <a:ext cx="2374" cy="4076"/>
          </a:xfrm>
          <a:custGeom>
            <a:avLst/>
            <a:gdLst/>
            <a:ahLst/>
            <a:cxnLst/>
            <a:rect l="l" t="t" r="r" b="b"/>
            <a:pathLst>
              <a:path w="2374" h="4076">
                <a:moveTo>
                  <a:pt x="2311" y="88"/>
                </a:moveTo>
                <a:lnTo>
                  <a:pt x="0" y="4076"/>
                </a:lnTo>
                <a:lnTo>
                  <a:pt x="2374" y="0"/>
                </a:lnTo>
                <a:close/>
              </a:path>
            </a:pathLst>
          </a:custGeom>
          <a:solidFill>
            <a:srgbClr val="CD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6677071" y="371863"/>
            <a:ext cx="72910" cy="6870"/>
          </a:xfrm>
          <a:custGeom>
            <a:avLst/>
            <a:gdLst/>
            <a:ahLst/>
            <a:cxnLst/>
            <a:rect l="l" t="t" r="r" b="b"/>
            <a:pathLst>
              <a:path w="72910" h="6870">
                <a:moveTo>
                  <a:pt x="70700" y="6870"/>
                </a:moveTo>
                <a:lnTo>
                  <a:pt x="60711" y="3518"/>
                </a:lnTo>
                <a:lnTo>
                  <a:pt x="48210" y="1492"/>
                </a:lnTo>
                <a:lnTo>
                  <a:pt x="35450" y="314"/>
                </a:lnTo>
                <a:lnTo>
                  <a:pt x="24561" y="0"/>
                </a:lnTo>
                <a:lnTo>
                  <a:pt x="16446" y="0"/>
                </a:lnTo>
                <a:lnTo>
                  <a:pt x="8483" y="508"/>
                </a:lnTo>
                <a:lnTo>
                  <a:pt x="660" y="1498"/>
                </a:lnTo>
                <a:lnTo>
                  <a:pt x="0" y="2679"/>
                </a:lnTo>
                <a:lnTo>
                  <a:pt x="8026" y="1625"/>
                </a:lnTo>
                <a:lnTo>
                  <a:pt x="16230" y="1079"/>
                </a:lnTo>
                <a:lnTo>
                  <a:pt x="24561" y="1079"/>
                </a:lnTo>
                <a:lnTo>
                  <a:pt x="37497" y="1523"/>
                </a:lnTo>
                <a:lnTo>
                  <a:pt x="50201" y="2838"/>
                </a:lnTo>
                <a:lnTo>
                  <a:pt x="62639" y="4994"/>
                </a:lnTo>
                <a:lnTo>
                  <a:pt x="70700" y="687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6830195" y="423501"/>
            <a:ext cx="2095" cy="3517"/>
          </a:xfrm>
          <a:custGeom>
            <a:avLst/>
            <a:gdLst/>
            <a:ahLst/>
            <a:cxnLst/>
            <a:rect l="l" t="t" r="r" b="b"/>
            <a:pathLst>
              <a:path w="2095" h="3517">
                <a:moveTo>
                  <a:pt x="114" y="76"/>
                </a:moveTo>
                <a:lnTo>
                  <a:pt x="2032" y="3454"/>
                </a:lnTo>
                <a:lnTo>
                  <a:pt x="114" y="76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719337" y="739566"/>
            <a:ext cx="16319" cy="3276"/>
          </a:xfrm>
          <a:custGeom>
            <a:avLst/>
            <a:gdLst/>
            <a:ahLst/>
            <a:cxnLst/>
            <a:rect l="l" t="t" r="r" b="b"/>
            <a:pathLst>
              <a:path w="16319" h="3276">
                <a:moveTo>
                  <a:pt x="0" y="2260"/>
                </a:moveTo>
                <a:lnTo>
                  <a:pt x="800" y="3276"/>
                </a:lnTo>
                <a:lnTo>
                  <a:pt x="6070" y="2755"/>
                </a:lnTo>
                <a:lnTo>
                  <a:pt x="11252" y="2006"/>
                </a:lnTo>
                <a:lnTo>
                  <a:pt x="16319" y="1054"/>
                </a:lnTo>
                <a:lnTo>
                  <a:pt x="16103" y="0"/>
                </a:lnTo>
                <a:lnTo>
                  <a:pt x="10820" y="977"/>
                </a:lnTo>
                <a:lnTo>
                  <a:pt x="5448" y="1727"/>
                </a:lnTo>
                <a:lnTo>
                  <a:pt x="0" y="226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6568969" y="425343"/>
            <a:ext cx="2171" cy="3708"/>
          </a:xfrm>
          <a:custGeom>
            <a:avLst/>
            <a:gdLst/>
            <a:ahLst/>
            <a:cxnLst/>
            <a:rect l="l" t="t" r="r" b="b"/>
            <a:pathLst>
              <a:path w="2171" h="3708">
                <a:moveTo>
                  <a:pt x="2108" y="63"/>
                </a:moveTo>
                <a:lnTo>
                  <a:pt x="0" y="3708"/>
                </a:lnTo>
                <a:lnTo>
                  <a:pt x="2171" y="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6828309" y="420267"/>
            <a:ext cx="1993" cy="3302"/>
          </a:xfrm>
          <a:custGeom>
            <a:avLst/>
            <a:gdLst/>
            <a:ahLst/>
            <a:cxnLst/>
            <a:rect l="l" t="t" r="r" b="b"/>
            <a:pathLst>
              <a:path w="1993" h="3301">
                <a:moveTo>
                  <a:pt x="127" y="88"/>
                </a:moveTo>
                <a:lnTo>
                  <a:pt x="0" y="0"/>
                </a:lnTo>
                <a:lnTo>
                  <a:pt x="1892" y="3225"/>
                </a:lnTo>
                <a:lnTo>
                  <a:pt x="127" y="88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6720131" y="740624"/>
            <a:ext cx="15773" cy="3200"/>
          </a:xfrm>
          <a:custGeom>
            <a:avLst/>
            <a:gdLst/>
            <a:ahLst/>
            <a:cxnLst/>
            <a:rect l="l" t="t" r="r" b="b"/>
            <a:pathLst>
              <a:path w="15773" h="3200">
                <a:moveTo>
                  <a:pt x="0" y="2209"/>
                </a:moveTo>
                <a:lnTo>
                  <a:pt x="812" y="3200"/>
                </a:lnTo>
                <a:lnTo>
                  <a:pt x="5880" y="2679"/>
                </a:lnTo>
                <a:lnTo>
                  <a:pt x="10871" y="1955"/>
                </a:lnTo>
                <a:lnTo>
                  <a:pt x="15773" y="1066"/>
                </a:lnTo>
                <a:lnTo>
                  <a:pt x="15532" y="0"/>
                </a:lnTo>
                <a:lnTo>
                  <a:pt x="10452" y="952"/>
                </a:lnTo>
                <a:lnTo>
                  <a:pt x="5270" y="1701"/>
                </a:lnTo>
                <a:lnTo>
                  <a:pt x="0" y="2209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6677726" y="370787"/>
            <a:ext cx="74472" cy="7442"/>
          </a:xfrm>
          <a:custGeom>
            <a:avLst/>
            <a:gdLst/>
            <a:ahLst/>
            <a:cxnLst/>
            <a:rect l="l" t="t" r="r" b="b"/>
            <a:pathLst>
              <a:path w="74472" h="7442">
                <a:moveTo>
                  <a:pt x="7823" y="1587"/>
                </a:moveTo>
                <a:lnTo>
                  <a:pt x="15798" y="1066"/>
                </a:lnTo>
                <a:lnTo>
                  <a:pt x="23901" y="1066"/>
                </a:lnTo>
                <a:lnTo>
                  <a:pt x="36845" y="1513"/>
                </a:lnTo>
                <a:lnTo>
                  <a:pt x="49565" y="2833"/>
                </a:lnTo>
                <a:lnTo>
                  <a:pt x="62021" y="4995"/>
                </a:lnTo>
                <a:lnTo>
                  <a:pt x="72262" y="7442"/>
                </a:lnTo>
                <a:lnTo>
                  <a:pt x="74472" y="6921"/>
                </a:lnTo>
                <a:lnTo>
                  <a:pt x="62300" y="3950"/>
                </a:lnTo>
                <a:lnTo>
                  <a:pt x="49840" y="1786"/>
                </a:lnTo>
                <a:lnTo>
                  <a:pt x="37116" y="460"/>
                </a:lnTo>
                <a:lnTo>
                  <a:pt x="24151" y="0"/>
                </a:lnTo>
                <a:lnTo>
                  <a:pt x="16014" y="0"/>
                </a:lnTo>
                <a:lnTo>
                  <a:pt x="8254" y="482"/>
                </a:lnTo>
                <a:lnTo>
                  <a:pt x="660" y="1422"/>
                </a:lnTo>
                <a:lnTo>
                  <a:pt x="0" y="2578"/>
                </a:lnTo>
                <a:lnTo>
                  <a:pt x="7823" y="1587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571071" y="421956"/>
            <a:ext cx="2019" cy="3454"/>
          </a:xfrm>
          <a:custGeom>
            <a:avLst/>
            <a:gdLst/>
            <a:ahLst/>
            <a:cxnLst/>
            <a:rect l="l" t="t" r="r" b="b"/>
            <a:pathLst>
              <a:path w="2019" h="3454">
                <a:moveTo>
                  <a:pt x="1955" y="50"/>
                </a:moveTo>
                <a:lnTo>
                  <a:pt x="0" y="3454"/>
                </a:lnTo>
                <a:lnTo>
                  <a:pt x="2019" y="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6826561" y="417212"/>
            <a:ext cx="1866" cy="3149"/>
          </a:xfrm>
          <a:custGeom>
            <a:avLst/>
            <a:gdLst/>
            <a:ahLst/>
            <a:cxnLst/>
            <a:rect l="l" t="t" r="r" b="b"/>
            <a:pathLst>
              <a:path w="1866" h="3149">
                <a:moveTo>
                  <a:pt x="139" y="101"/>
                </a:moveTo>
                <a:lnTo>
                  <a:pt x="0" y="0"/>
                </a:lnTo>
                <a:lnTo>
                  <a:pt x="1752" y="3048"/>
                </a:lnTo>
                <a:lnTo>
                  <a:pt x="139" y="101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6720947" y="741685"/>
            <a:ext cx="15227" cy="3149"/>
          </a:xfrm>
          <a:custGeom>
            <a:avLst/>
            <a:gdLst/>
            <a:ahLst/>
            <a:cxnLst/>
            <a:rect l="l" t="t" r="r" b="b"/>
            <a:pathLst>
              <a:path w="15227" h="3149">
                <a:moveTo>
                  <a:pt x="0" y="2146"/>
                </a:moveTo>
                <a:lnTo>
                  <a:pt x="787" y="3149"/>
                </a:lnTo>
                <a:lnTo>
                  <a:pt x="5651" y="2616"/>
                </a:lnTo>
                <a:lnTo>
                  <a:pt x="10502" y="1930"/>
                </a:lnTo>
                <a:lnTo>
                  <a:pt x="15227" y="1028"/>
                </a:lnTo>
                <a:lnTo>
                  <a:pt x="14960" y="0"/>
                </a:lnTo>
                <a:lnTo>
                  <a:pt x="10058" y="888"/>
                </a:lnTo>
                <a:lnTo>
                  <a:pt x="5067" y="1625"/>
                </a:lnTo>
                <a:lnTo>
                  <a:pt x="0" y="2146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678390" y="369702"/>
            <a:ext cx="75946" cy="7949"/>
          </a:xfrm>
          <a:custGeom>
            <a:avLst/>
            <a:gdLst/>
            <a:ahLst/>
            <a:cxnLst/>
            <a:rect l="l" t="t" r="r" b="b"/>
            <a:pathLst>
              <a:path w="75946" h="7949">
                <a:moveTo>
                  <a:pt x="7594" y="1562"/>
                </a:moveTo>
                <a:lnTo>
                  <a:pt x="15341" y="1092"/>
                </a:lnTo>
                <a:lnTo>
                  <a:pt x="23240" y="1092"/>
                </a:lnTo>
                <a:lnTo>
                  <a:pt x="36210" y="1533"/>
                </a:lnTo>
                <a:lnTo>
                  <a:pt x="48939" y="2840"/>
                </a:lnTo>
                <a:lnTo>
                  <a:pt x="61404" y="4988"/>
                </a:lnTo>
                <a:lnTo>
                  <a:pt x="73582" y="7949"/>
                </a:lnTo>
                <a:lnTo>
                  <a:pt x="75945" y="7505"/>
                </a:lnTo>
                <a:lnTo>
                  <a:pt x="63815" y="4399"/>
                </a:lnTo>
                <a:lnTo>
                  <a:pt x="51386" y="2096"/>
                </a:lnTo>
                <a:lnTo>
                  <a:pt x="38687" y="626"/>
                </a:lnTo>
                <a:lnTo>
                  <a:pt x="25748" y="16"/>
                </a:lnTo>
                <a:lnTo>
                  <a:pt x="15582" y="0"/>
                </a:lnTo>
                <a:lnTo>
                  <a:pt x="8039" y="469"/>
                </a:lnTo>
                <a:lnTo>
                  <a:pt x="634" y="1358"/>
                </a:lnTo>
                <a:lnTo>
                  <a:pt x="0" y="2501"/>
                </a:lnTo>
                <a:lnTo>
                  <a:pt x="7594" y="1562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6573031" y="418774"/>
            <a:ext cx="1892" cy="3238"/>
          </a:xfrm>
          <a:custGeom>
            <a:avLst/>
            <a:gdLst/>
            <a:ahLst/>
            <a:cxnLst/>
            <a:rect l="l" t="t" r="r" b="b"/>
            <a:pathLst>
              <a:path w="1892" h="3238">
                <a:moveTo>
                  <a:pt x="1841" y="50"/>
                </a:moveTo>
                <a:lnTo>
                  <a:pt x="0" y="3238"/>
                </a:lnTo>
                <a:lnTo>
                  <a:pt x="1892" y="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824872" y="414294"/>
            <a:ext cx="1828" cy="3022"/>
          </a:xfrm>
          <a:custGeom>
            <a:avLst/>
            <a:gdLst/>
            <a:ahLst/>
            <a:cxnLst/>
            <a:rect l="l" t="t" r="r" b="b"/>
            <a:pathLst>
              <a:path w="1828" h="3022">
                <a:moveTo>
                  <a:pt x="114" y="114"/>
                </a:moveTo>
                <a:lnTo>
                  <a:pt x="1689" y="2920"/>
                </a:lnTo>
                <a:lnTo>
                  <a:pt x="1828" y="3022"/>
                </a:lnTo>
                <a:lnTo>
                  <a:pt x="114" y="114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6721735" y="742716"/>
            <a:ext cx="14719" cy="3098"/>
          </a:xfrm>
          <a:custGeom>
            <a:avLst/>
            <a:gdLst/>
            <a:ahLst/>
            <a:cxnLst/>
            <a:rect l="l" t="t" r="r" b="b"/>
            <a:pathLst>
              <a:path w="14719" h="3098">
                <a:moveTo>
                  <a:pt x="0" y="2108"/>
                </a:moveTo>
                <a:lnTo>
                  <a:pt x="800" y="3098"/>
                </a:lnTo>
                <a:lnTo>
                  <a:pt x="5499" y="2590"/>
                </a:lnTo>
                <a:lnTo>
                  <a:pt x="10109" y="1892"/>
                </a:lnTo>
                <a:lnTo>
                  <a:pt x="14719" y="1041"/>
                </a:lnTo>
                <a:lnTo>
                  <a:pt x="14439" y="0"/>
                </a:lnTo>
                <a:lnTo>
                  <a:pt x="9715" y="888"/>
                </a:lnTo>
                <a:lnTo>
                  <a:pt x="4864" y="1587"/>
                </a:lnTo>
                <a:lnTo>
                  <a:pt x="0" y="2108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6679025" y="368625"/>
            <a:ext cx="77444" cy="8077"/>
          </a:xfrm>
          <a:custGeom>
            <a:avLst/>
            <a:gdLst/>
            <a:ahLst/>
            <a:cxnLst/>
            <a:rect l="l" t="t" r="r" b="b"/>
            <a:pathLst>
              <a:path w="77444" h="8077">
                <a:moveTo>
                  <a:pt x="7404" y="1549"/>
                </a:moveTo>
                <a:lnTo>
                  <a:pt x="14947" y="1079"/>
                </a:lnTo>
                <a:lnTo>
                  <a:pt x="22605" y="1079"/>
                </a:lnTo>
                <a:lnTo>
                  <a:pt x="35587" y="1521"/>
                </a:lnTo>
                <a:lnTo>
                  <a:pt x="48334" y="2828"/>
                </a:lnTo>
                <a:lnTo>
                  <a:pt x="60818" y="4973"/>
                </a:lnTo>
                <a:lnTo>
                  <a:pt x="73008" y="7928"/>
                </a:lnTo>
                <a:lnTo>
                  <a:pt x="77444" y="8077"/>
                </a:lnTo>
                <a:lnTo>
                  <a:pt x="65350" y="4857"/>
                </a:lnTo>
                <a:lnTo>
                  <a:pt x="52953" y="2427"/>
                </a:lnTo>
                <a:lnTo>
                  <a:pt x="40283" y="817"/>
                </a:lnTo>
                <a:lnTo>
                  <a:pt x="27369" y="59"/>
                </a:lnTo>
                <a:lnTo>
                  <a:pt x="15176" y="0"/>
                </a:lnTo>
                <a:lnTo>
                  <a:pt x="7873" y="457"/>
                </a:lnTo>
                <a:lnTo>
                  <a:pt x="660" y="1295"/>
                </a:lnTo>
                <a:lnTo>
                  <a:pt x="0" y="2438"/>
                </a:lnTo>
                <a:lnTo>
                  <a:pt x="7404" y="1549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6574872" y="415805"/>
            <a:ext cx="1765" cy="3022"/>
          </a:xfrm>
          <a:custGeom>
            <a:avLst/>
            <a:gdLst/>
            <a:ahLst/>
            <a:cxnLst/>
            <a:rect l="l" t="t" r="r" b="b"/>
            <a:pathLst>
              <a:path w="1765" h="3022">
                <a:moveTo>
                  <a:pt x="1701" y="63"/>
                </a:moveTo>
                <a:lnTo>
                  <a:pt x="0" y="3022"/>
                </a:lnTo>
                <a:lnTo>
                  <a:pt x="1765" y="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6679689" y="367563"/>
            <a:ext cx="78867" cy="9144"/>
          </a:xfrm>
          <a:custGeom>
            <a:avLst/>
            <a:gdLst/>
            <a:ahLst/>
            <a:cxnLst/>
            <a:rect l="l" t="t" r="r" b="b"/>
            <a:pathLst>
              <a:path w="78867" h="9143">
                <a:moveTo>
                  <a:pt x="76784" y="9143"/>
                </a:moveTo>
                <a:lnTo>
                  <a:pt x="66805" y="5321"/>
                </a:lnTo>
                <a:lnTo>
                  <a:pt x="54438" y="2766"/>
                </a:lnTo>
                <a:lnTo>
                  <a:pt x="41798" y="1024"/>
                </a:lnTo>
                <a:lnTo>
                  <a:pt x="28911" y="125"/>
                </a:lnTo>
                <a:lnTo>
                  <a:pt x="14731" y="0"/>
                </a:lnTo>
                <a:lnTo>
                  <a:pt x="7632" y="406"/>
                </a:lnTo>
                <a:lnTo>
                  <a:pt x="609" y="1193"/>
                </a:lnTo>
                <a:lnTo>
                  <a:pt x="0" y="2349"/>
                </a:lnTo>
                <a:lnTo>
                  <a:pt x="7213" y="1511"/>
                </a:lnTo>
                <a:lnTo>
                  <a:pt x="14516" y="1066"/>
                </a:lnTo>
                <a:lnTo>
                  <a:pt x="21945" y="1066"/>
                </a:lnTo>
                <a:lnTo>
                  <a:pt x="34939" y="1507"/>
                </a:lnTo>
                <a:lnTo>
                  <a:pt x="47699" y="2810"/>
                </a:lnTo>
                <a:lnTo>
                  <a:pt x="60198" y="4944"/>
                </a:lnTo>
                <a:lnTo>
                  <a:pt x="72409" y="7880"/>
                </a:lnTo>
                <a:lnTo>
                  <a:pt x="76784" y="9143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6823275" y="411530"/>
            <a:ext cx="1714" cy="2870"/>
          </a:xfrm>
          <a:custGeom>
            <a:avLst/>
            <a:gdLst/>
            <a:ahLst/>
            <a:cxnLst/>
            <a:rect l="l" t="t" r="r" b="b"/>
            <a:pathLst>
              <a:path w="1714" h="2870">
                <a:moveTo>
                  <a:pt x="114" y="114"/>
                </a:moveTo>
                <a:lnTo>
                  <a:pt x="1600" y="2755"/>
                </a:lnTo>
                <a:lnTo>
                  <a:pt x="114" y="114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6722539" y="743762"/>
            <a:ext cx="14211" cy="3047"/>
          </a:xfrm>
          <a:custGeom>
            <a:avLst/>
            <a:gdLst/>
            <a:ahLst/>
            <a:cxnLst/>
            <a:rect l="l" t="t" r="r" b="b"/>
            <a:pathLst>
              <a:path w="14211" h="3047">
                <a:moveTo>
                  <a:pt x="0" y="2057"/>
                </a:moveTo>
                <a:lnTo>
                  <a:pt x="787" y="3048"/>
                </a:lnTo>
                <a:lnTo>
                  <a:pt x="5308" y="2527"/>
                </a:lnTo>
                <a:lnTo>
                  <a:pt x="9817" y="1854"/>
                </a:lnTo>
                <a:lnTo>
                  <a:pt x="14211" y="1041"/>
                </a:lnTo>
                <a:lnTo>
                  <a:pt x="13906" y="0"/>
                </a:lnTo>
                <a:lnTo>
                  <a:pt x="9309" y="850"/>
                </a:lnTo>
                <a:lnTo>
                  <a:pt x="4698" y="1536"/>
                </a:lnTo>
                <a:lnTo>
                  <a:pt x="0" y="2057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6576578" y="412965"/>
            <a:ext cx="1689" cy="2908"/>
          </a:xfrm>
          <a:custGeom>
            <a:avLst/>
            <a:gdLst/>
            <a:ahLst/>
            <a:cxnLst/>
            <a:rect l="l" t="t" r="r" b="b"/>
            <a:pathLst>
              <a:path w="1689" h="2908">
                <a:moveTo>
                  <a:pt x="1651" y="38"/>
                </a:moveTo>
                <a:lnTo>
                  <a:pt x="0" y="2908"/>
                </a:lnTo>
                <a:lnTo>
                  <a:pt x="1689" y="0"/>
                </a:lnTo>
                <a:close/>
              </a:path>
            </a:pathLst>
          </a:custGeom>
          <a:solidFill>
            <a:srgbClr val="CC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680304" y="366501"/>
            <a:ext cx="80251" cy="9728"/>
          </a:xfrm>
          <a:custGeom>
            <a:avLst/>
            <a:gdLst/>
            <a:ahLst/>
            <a:cxnLst/>
            <a:rect l="l" t="t" r="r" b="b"/>
            <a:pathLst>
              <a:path w="80251" h="9728">
                <a:moveTo>
                  <a:pt x="78244" y="9728"/>
                </a:moveTo>
                <a:lnTo>
                  <a:pt x="68237" y="5789"/>
                </a:lnTo>
                <a:lnTo>
                  <a:pt x="55904" y="3114"/>
                </a:lnTo>
                <a:lnTo>
                  <a:pt x="43287" y="1245"/>
                </a:lnTo>
                <a:lnTo>
                  <a:pt x="30419" y="212"/>
                </a:lnTo>
                <a:lnTo>
                  <a:pt x="21323" y="0"/>
                </a:lnTo>
                <a:lnTo>
                  <a:pt x="14350" y="0"/>
                </a:lnTo>
                <a:lnTo>
                  <a:pt x="7454" y="368"/>
                </a:lnTo>
                <a:lnTo>
                  <a:pt x="647" y="1104"/>
                </a:lnTo>
                <a:lnTo>
                  <a:pt x="0" y="2260"/>
                </a:lnTo>
                <a:lnTo>
                  <a:pt x="7010" y="1473"/>
                </a:lnTo>
                <a:lnTo>
                  <a:pt x="14122" y="1054"/>
                </a:lnTo>
                <a:lnTo>
                  <a:pt x="21323" y="1054"/>
                </a:lnTo>
                <a:lnTo>
                  <a:pt x="34334" y="1492"/>
                </a:lnTo>
                <a:lnTo>
                  <a:pt x="47112" y="2789"/>
                </a:lnTo>
                <a:lnTo>
                  <a:pt x="59627" y="4916"/>
                </a:lnTo>
                <a:lnTo>
                  <a:pt x="71850" y="7845"/>
                </a:lnTo>
                <a:lnTo>
                  <a:pt x="78244" y="9728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6821744" y="408894"/>
            <a:ext cx="1650" cy="2755"/>
          </a:xfrm>
          <a:custGeom>
            <a:avLst/>
            <a:gdLst/>
            <a:ahLst/>
            <a:cxnLst/>
            <a:rect l="l" t="t" r="r" b="b"/>
            <a:pathLst>
              <a:path w="1650" h="2755">
                <a:moveTo>
                  <a:pt x="139" y="126"/>
                </a:moveTo>
                <a:lnTo>
                  <a:pt x="0" y="0"/>
                </a:lnTo>
                <a:lnTo>
                  <a:pt x="1536" y="2641"/>
                </a:lnTo>
                <a:lnTo>
                  <a:pt x="139" y="126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723331" y="744809"/>
            <a:ext cx="13716" cy="2984"/>
          </a:xfrm>
          <a:custGeom>
            <a:avLst/>
            <a:gdLst/>
            <a:ahLst/>
            <a:cxnLst/>
            <a:rect l="l" t="t" r="r" b="b"/>
            <a:pathLst>
              <a:path w="13716" h="2984">
                <a:moveTo>
                  <a:pt x="0" y="2006"/>
                </a:moveTo>
                <a:lnTo>
                  <a:pt x="787" y="2984"/>
                </a:lnTo>
                <a:lnTo>
                  <a:pt x="5168" y="2476"/>
                </a:lnTo>
                <a:lnTo>
                  <a:pt x="9448" y="1803"/>
                </a:lnTo>
                <a:lnTo>
                  <a:pt x="13716" y="1028"/>
                </a:lnTo>
                <a:lnTo>
                  <a:pt x="13423" y="0"/>
                </a:lnTo>
                <a:lnTo>
                  <a:pt x="9017" y="812"/>
                </a:lnTo>
                <a:lnTo>
                  <a:pt x="4508" y="1485"/>
                </a:lnTo>
                <a:lnTo>
                  <a:pt x="0" y="2006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6578234" y="410227"/>
            <a:ext cx="1612" cy="2781"/>
          </a:xfrm>
          <a:custGeom>
            <a:avLst/>
            <a:gdLst/>
            <a:ahLst/>
            <a:cxnLst/>
            <a:rect l="l" t="t" r="r" b="b"/>
            <a:pathLst>
              <a:path w="1612" h="2781">
                <a:moveTo>
                  <a:pt x="1574" y="38"/>
                </a:moveTo>
                <a:lnTo>
                  <a:pt x="0" y="2781"/>
                </a:lnTo>
                <a:lnTo>
                  <a:pt x="1612" y="0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680958" y="365405"/>
            <a:ext cx="81635" cy="10350"/>
          </a:xfrm>
          <a:custGeom>
            <a:avLst/>
            <a:gdLst/>
            <a:ahLst/>
            <a:cxnLst/>
            <a:rect l="l" t="t" r="r" b="b"/>
            <a:pathLst>
              <a:path w="81635" h="10350">
                <a:moveTo>
                  <a:pt x="79603" y="10350"/>
                </a:moveTo>
                <a:lnTo>
                  <a:pt x="69653" y="6302"/>
                </a:lnTo>
                <a:lnTo>
                  <a:pt x="57358" y="3498"/>
                </a:lnTo>
                <a:lnTo>
                  <a:pt x="44777" y="1496"/>
                </a:lnTo>
                <a:lnTo>
                  <a:pt x="31937" y="324"/>
                </a:lnTo>
                <a:lnTo>
                  <a:pt x="20675" y="0"/>
                </a:lnTo>
                <a:lnTo>
                  <a:pt x="13893" y="0"/>
                </a:lnTo>
                <a:lnTo>
                  <a:pt x="7213" y="355"/>
                </a:lnTo>
                <a:lnTo>
                  <a:pt x="660" y="1028"/>
                </a:lnTo>
                <a:lnTo>
                  <a:pt x="0" y="2197"/>
                </a:lnTo>
                <a:lnTo>
                  <a:pt x="6794" y="1460"/>
                </a:lnTo>
                <a:lnTo>
                  <a:pt x="13690" y="1092"/>
                </a:lnTo>
                <a:lnTo>
                  <a:pt x="20675" y="1092"/>
                </a:lnTo>
                <a:lnTo>
                  <a:pt x="33692" y="1529"/>
                </a:lnTo>
                <a:lnTo>
                  <a:pt x="46487" y="2822"/>
                </a:lnTo>
                <a:lnTo>
                  <a:pt x="59023" y="4942"/>
                </a:lnTo>
                <a:lnTo>
                  <a:pt x="71265" y="7860"/>
                </a:lnTo>
                <a:lnTo>
                  <a:pt x="79603" y="10350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6820239" y="406312"/>
            <a:ext cx="1651" cy="2705"/>
          </a:xfrm>
          <a:custGeom>
            <a:avLst/>
            <a:gdLst/>
            <a:ahLst/>
            <a:cxnLst/>
            <a:rect l="l" t="t" r="r" b="b"/>
            <a:pathLst>
              <a:path w="1650" h="2705">
                <a:moveTo>
                  <a:pt x="165" y="127"/>
                </a:moveTo>
                <a:lnTo>
                  <a:pt x="0" y="0"/>
                </a:lnTo>
                <a:lnTo>
                  <a:pt x="1498" y="2578"/>
                </a:lnTo>
                <a:lnTo>
                  <a:pt x="1650" y="2705"/>
                </a:lnTo>
                <a:lnTo>
                  <a:pt x="165" y="127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724112" y="745846"/>
            <a:ext cx="13258" cy="2933"/>
          </a:xfrm>
          <a:custGeom>
            <a:avLst/>
            <a:gdLst/>
            <a:ahLst/>
            <a:cxnLst/>
            <a:rect l="l" t="t" r="r" b="b"/>
            <a:pathLst>
              <a:path w="13258" h="2933">
                <a:moveTo>
                  <a:pt x="0" y="1943"/>
                </a:moveTo>
                <a:lnTo>
                  <a:pt x="800" y="2933"/>
                </a:lnTo>
                <a:lnTo>
                  <a:pt x="5003" y="2451"/>
                </a:lnTo>
                <a:lnTo>
                  <a:pt x="9156" y="1778"/>
                </a:lnTo>
                <a:lnTo>
                  <a:pt x="13258" y="1016"/>
                </a:lnTo>
                <a:lnTo>
                  <a:pt x="12941" y="0"/>
                </a:lnTo>
                <a:lnTo>
                  <a:pt x="8661" y="762"/>
                </a:lnTo>
                <a:lnTo>
                  <a:pt x="4381" y="1435"/>
                </a:lnTo>
                <a:lnTo>
                  <a:pt x="0" y="1943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6579802" y="407645"/>
            <a:ext cx="1536" cy="2616"/>
          </a:xfrm>
          <a:custGeom>
            <a:avLst/>
            <a:gdLst/>
            <a:ahLst/>
            <a:cxnLst/>
            <a:rect l="l" t="t" r="r" b="b"/>
            <a:pathLst>
              <a:path w="1536" h="2616">
                <a:moveTo>
                  <a:pt x="1511" y="38"/>
                </a:moveTo>
                <a:lnTo>
                  <a:pt x="0" y="2616"/>
                </a:lnTo>
                <a:lnTo>
                  <a:pt x="1536" y="0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681614" y="364340"/>
            <a:ext cx="82969" cy="10934"/>
          </a:xfrm>
          <a:custGeom>
            <a:avLst/>
            <a:gdLst/>
            <a:ahLst/>
            <a:cxnLst/>
            <a:rect l="l" t="t" r="r" b="b"/>
            <a:pathLst>
              <a:path w="82969" h="10934">
                <a:moveTo>
                  <a:pt x="6565" y="1422"/>
                </a:moveTo>
                <a:lnTo>
                  <a:pt x="13233" y="1066"/>
                </a:lnTo>
                <a:lnTo>
                  <a:pt x="20015" y="1066"/>
                </a:lnTo>
                <a:lnTo>
                  <a:pt x="33055" y="1502"/>
                </a:lnTo>
                <a:lnTo>
                  <a:pt x="45861" y="2789"/>
                </a:lnTo>
                <a:lnTo>
                  <a:pt x="58405" y="4900"/>
                </a:lnTo>
                <a:lnTo>
                  <a:pt x="70660" y="7808"/>
                </a:lnTo>
                <a:lnTo>
                  <a:pt x="80975" y="10934"/>
                </a:lnTo>
                <a:lnTo>
                  <a:pt x="82969" y="10490"/>
                </a:lnTo>
                <a:lnTo>
                  <a:pt x="71010" y="6802"/>
                </a:lnTo>
                <a:lnTo>
                  <a:pt x="58744" y="3882"/>
                </a:lnTo>
                <a:lnTo>
                  <a:pt x="46195" y="1758"/>
                </a:lnTo>
                <a:lnTo>
                  <a:pt x="33388" y="455"/>
                </a:lnTo>
                <a:lnTo>
                  <a:pt x="20348" y="0"/>
                </a:lnTo>
                <a:lnTo>
                  <a:pt x="13474" y="0"/>
                </a:lnTo>
                <a:lnTo>
                  <a:pt x="6997" y="330"/>
                </a:lnTo>
                <a:lnTo>
                  <a:pt x="634" y="965"/>
                </a:lnTo>
                <a:lnTo>
                  <a:pt x="0" y="2095"/>
                </a:lnTo>
                <a:lnTo>
                  <a:pt x="6565" y="1422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6581310" y="405119"/>
            <a:ext cx="1485" cy="2565"/>
          </a:xfrm>
          <a:custGeom>
            <a:avLst/>
            <a:gdLst/>
            <a:ahLst/>
            <a:cxnLst/>
            <a:rect l="l" t="t" r="r" b="b"/>
            <a:pathLst>
              <a:path w="1485" h="2565">
                <a:moveTo>
                  <a:pt x="1485" y="0"/>
                </a:moveTo>
                <a:lnTo>
                  <a:pt x="0" y="2565"/>
                </a:lnTo>
                <a:lnTo>
                  <a:pt x="1485" y="0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6724909" y="746864"/>
            <a:ext cx="12839" cy="2921"/>
          </a:xfrm>
          <a:custGeom>
            <a:avLst/>
            <a:gdLst/>
            <a:ahLst/>
            <a:cxnLst/>
            <a:rect l="l" t="t" r="r" b="b"/>
            <a:pathLst>
              <a:path w="12839" h="2921">
                <a:moveTo>
                  <a:pt x="0" y="1917"/>
                </a:moveTo>
                <a:lnTo>
                  <a:pt x="787" y="2921"/>
                </a:lnTo>
                <a:lnTo>
                  <a:pt x="4838" y="2425"/>
                </a:lnTo>
                <a:lnTo>
                  <a:pt x="8851" y="1778"/>
                </a:lnTo>
                <a:lnTo>
                  <a:pt x="12839" y="1028"/>
                </a:lnTo>
                <a:lnTo>
                  <a:pt x="12471" y="0"/>
                </a:lnTo>
                <a:lnTo>
                  <a:pt x="8369" y="762"/>
                </a:lnTo>
                <a:lnTo>
                  <a:pt x="4203" y="1435"/>
                </a:lnTo>
                <a:lnTo>
                  <a:pt x="0" y="1917"/>
                </a:lnTo>
                <a:close/>
              </a:path>
            </a:pathLst>
          </a:custGeom>
          <a:solidFill>
            <a:srgbClr val="CB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6682252" y="363247"/>
            <a:ext cx="84264" cy="11483"/>
          </a:xfrm>
          <a:custGeom>
            <a:avLst/>
            <a:gdLst/>
            <a:ahLst/>
            <a:cxnLst/>
            <a:rect l="l" t="t" r="r" b="b"/>
            <a:pathLst>
              <a:path w="84264" h="11483">
                <a:moveTo>
                  <a:pt x="6362" y="1409"/>
                </a:moveTo>
                <a:lnTo>
                  <a:pt x="12839" y="1092"/>
                </a:lnTo>
                <a:lnTo>
                  <a:pt x="19380" y="1092"/>
                </a:lnTo>
                <a:lnTo>
                  <a:pt x="32428" y="1525"/>
                </a:lnTo>
                <a:lnTo>
                  <a:pt x="45243" y="2807"/>
                </a:lnTo>
                <a:lnTo>
                  <a:pt x="57799" y="4912"/>
                </a:lnTo>
                <a:lnTo>
                  <a:pt x="70071" y="7813"/>
                </a:lnTo>
                <a:lnTo>
                  <a:pt x="82034" y="11483"/>
                </a:lnTo>
                <a:lnTo>
                  <a:pt x="84264" y="11112"/>
                </a:lnTo>
                <a:lnTo>
                  <a:pt x="72349" y="7321"/>
                </a:lnTo>
                <a:lnTo>
                  <a:pt x="60114" y="4287"/>
                </a:lnTo>
                <a:lnTo>
                  <a:pt x="47589" y="2039"/>
                </a:lnTo>
                <a:lnTo>
                  <a:pt x="34805" y="605"/>
                </a:lnTo>
                <a:lnTo>
                  <a:pt x="21789" y="14"/>
                </a:lnTo>
                <a:lnTo>
                  <a:pt x="13042" y="0"/>
                </a:lnTo>
                <a:lnTo>
                  <a:pt x="6794" y="317"/>
                </a:lnTo>
                <a:lnTo>
                  <a:pt x="609" y="901"/>
                </a:lnTo>
                <a:lnTo>
                  <a:pt x="0" y="2057"/>
                </a:lnTo>
                <a:lnTo>
                  <a:pt x="6362" y="1409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725699" y="747892"/>
            <a:ext cx="12420" cy="2895"/>
          </a:xfrm>
          <a:custGeom>
            <a:avLst/>
            <a:gdLst/>
            <a:ahLst/>
            <a:cxnLst/>
            <a:rect l="l" t="t" r="r" b="b"/>
            <a:pathLst>
              <a:path w="12420" h="2895">
                <a:moveTo>
                  <a:pt x="0" y="1892"/>
                </a:moveTo>
                <a:lnTo>
                  <a:pt x="800" y="2895"/>
                </a:lnTo>
                <a:lnTo>
                  <a:pt x="4699" y="2387"/>
                </a:lnTo>
                <a:lnTo>
                  <a:pt x="8572" y="1739"/>
                </a:lnTo>
                <a:lnTo>
                  <a:pt x="12420" y="1016"/>
                </a:lnTo>
                <a:lnTo>
                  <a:pt x="12052" y="0"/>
                </a:lnTo>
                <a:lnTo>
                  <a:pt x="8064" y="749"/>
                </a:lnTo>
                <a:lnTo>
                  <a:pt x="4051" y="1397"/>
                </a:lnTo>
                <a:lnTo>
                  <a:pt x="0" y="1892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6682867" y="362182"/>
            <a:ext cx="85598" cy="11734"/>
          </a:xfrm>
          <a:custGeom>
            <a:avLst/>
            <a:gdLst/>
            <a:ahLst/>
            <a:cxnLst/>
            <a:rect l="l" t="t" r="r" b="b"/>
            <a:pathLst>
              <a:path w="85598" h="11734">
                <a:moveTo>
                  <a:pt x="6184" y="1384"/>
                </a:moveTo>
                <a:lnTo>
                  <a:pt x="12433" y="1066"/>
                </a:lnTo>
                <a:lnTo>
                  <a:pt x="18770" y="1066"/>
                </a:lnTo>
                <a:lnTo>
                  <a:pt x="31825" y="1500"/>
                </a:lnTo>
                <a:lnTo>
                  <a:pt x="44654" y="2781"/>
                </a:lnTo>
                <a:lnTo>
                  <a:pt x="57228" y="4882"/>
                </a:lnTo>
                <a:lnTo>
                  <a:pt x="69518" y="7774"/>
                </a:lnTo>
                <a:lnTo>
                  <a:pt x="81495" y="11428"/>
                </a:lnTo>
                <a:lnTo>
                  <a:pt x="85597" y="11734"/>
                </a:lnTo>
                <a:lnTo>
                  <a:pt x="73722" y="7837"/>
                </a:lnTo>
                <a:lnTo>
                  <a:pt x="61522" y="4693"/>
                </a:lnTo>
                <a:lnTo>
                  <a:pt x="49026" y="2330"/>
                </a:lnTo>
                <a:lnTo>
                  <a:pt x="36266" y="773"/>
                </a:lnTo>
                <a:lnTo>
                  <a:pt x="23270" y="50"/>
                </a:lnTo>
                <a:lnTo>
                  <a:pt x="12649" y="0"/>
                </a:lnTo>
                <a:lnTo>
                  <a:pt x="6603" y="304"/>
                </a:lnTo>
                <a:lnTo>
                  <a:pt x="647" y="825"/>
                </a:lnTo>
                <a:lnTo>
                  <a:pt x="0" y="1968"/>
                </a:lnTo>
                <a:lnTo>
                  <a:pt x="6184" y="1384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6726504" y="748910"/>
            <a:ext cx="11963" cy="2832"/>
          </a:xfrm>
          <a:custGeom>
            <a:avLst/>
            <a:gdLst/>
            <a:ahLst/>
            <a:cxnLst/>
            <a:rect l="l" t="t" r="r" b="b"/>
            <a:pathLst>
              <a:path w="11963" h="2832">
                <a:moveTo>
                  <a:pt x="0" y="1879"/>
                </a:moveTo>
                <a:lnTo>
                  <a:pt x="762" y="2832"/>
                </a:lnTo>
                <a:lnTo>
                  <a:pt x="4533" y="2349"/>
                </a:lnTo>
                <a:lnTo>
                  <a:pt x="8280" y="1727"/>
                </a:lnTo>
                <a:lnTo>
                  <a:pt x="11963" y="1041"/>
                </a:lnTo>
                <a:lnTo>
                  <a:pt x="11620" y="0"/>
                </a:lnTo>
                <a:lnTo>
                  <a:pt x="7772" y="723"/>
                </a:lnTo>
                <a:lnTo>
                  <a:pt x="3898" y="1371"/>
                </a:lnTo>
                <a:lnTo>
                  <a:pt x="0" y="1879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6727258" y="749957"/>
            <a:ext cx="11607" cy="2768"/>
          </a:xfrm>
          <a:custGeom>
            <a:avLst/>
            <a:gdLst/>
            <a:ahLst/>
            <a:cxnLst/>
            <a:rect l="l" t="t" r="r" b="b"/>
            <a:pathLst>
              <a:path w="11607" h="2768">
                <a:moveTo>
                  <a:pt x="0" y="1777"/>
                </a:moveTo>
                <a:lnTo>
                  <a:pt x="787" y="2768"/>
                </a:lnTo>
                <a:lnTo>
                  <a:pt x="4432" y="2285"/>
                </a:lnTo>
                <a:lnTo>
                  <a:pt x="8039" y="1701"/>
                </a:lnTo>
                <a:lnTo>
                  <a:pt x="11607" y="1015"/>
                </a:lnTo>
                <a:lnTo>
                  <a:pt x="11201" y="0"/>
                </a:lnTo>
                <a:lnTo>
                  <a:pt x="7531" y="685"/>
                </a:lnTo>
                <a:lnTo>
                  <a:pt x="3771" y="1308"/>
                </a:lnTo>
                <a:lnTo>
                  <a:pt x="0" y="1777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6683519" y="361109"/>
            <a:ext cx="86855" cy="12801"/>
          </a:xfrm>
          <a:custGeom>
            <a:avLst/>
            <a:gdLst/>
            <a:ahLst/>
            <a:cxnLst/>
            <a:rect l="l" t="t" r="r" b="b"/>
            <a:pathLst>
              <a:path w="86855" h="12801">
                <a:moveTo>
                  <a:pt x="84950" y="12801"/>
                </a:moveTo>
                <a:lnTo>
                  <a:pt x="75016" y="8358"/>
                </a:lnTo>
                <a:lnTo>
                  <a:pt x="62850" y="5108"/>
                </a:lnTo>
                <a:lnTo>
                  <a:pt x="50386" y="2632"/>
                </a:lnTo>
                <a:lnTo>
                  <a:pt x="37652" y="957"/>
                </a:lnTo>
                <a:lnTo>
                  <a:pt x="24676" y="107"/>
                </a:lnTo>
                <a:lnTo>
                  <a:pt x="12217" y="0"/>
                </a:lnTo>
                <a:lnTo>
                  <a:pt x="6375" y="279"/>
                </a:lnTo>
                <a:lnTo>
                  <a:pt x="635" y="787"/>
                </a:lnTo>
                <a:lnTo>
                  <a:pt x="0" y="1905"/>
                </a:lnTo>
                <a:lnTo>
                  <a:pt x="5943" y="1371"/>
                </a:lnTo>
                <a:lnTo>
                  <a:pt x="11988" y="1066"/>
                </a:lnTo>
                <a:lnTo>
                  <a:pt x="18110" y="1066"/>
                </a:lnTo>
                <a:lnTo>
                  <a:pt x="31183" y="1498"/>
                </a:lnTo>
                <a:lnTo>
                  <a:pt x="44029" y="2774"/>
                </a:lnTo>
                <a:lnTo>
                  <a:pt x="56618" y="4865"/>
                </a:lnTo>
                <a:lnTo>
                  <a:pt x="68922" y="7744"/>
                </a:lnTo>
                <a:lnTo>
                  <a:pt x="80910" y="11382"/>
                </a:lnTo>
                <a:lnTo>
                  <a:pt x="84950" y="12801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6728045" y="750977"/>
            <a:ext cx="11201" cy="2730"/>
          </a:xfrm>
          <a:custGeom>
            <a:avLst/>
            <a:gdLst/>
            <a:ahLst/>
            <a:cxnLst/>
            <a:rect l="l" t="t" r="r" b="b"/>
            <a:pathLst>
              <a:path w="11201" h="2730">
                <a:moveTo>
                  <a:pt x="0" y="1739"/>
                </a:moveTo>
                <a:lnTo>
                  <a:pt x="787" y="2730"/>
                </a:lnTo>
                <a:lnTo>
                  <a:pt x="4305" y="2247"/>
                </a:lnTo>
                <a:lnTo>
                  <a:pt x="7759" y="1663"/>
                </a:lnTo>
                <a:lnTo>
                  <a:pt x="11201" y="1003"/>
                </a:lnTo>
                <a:lnTo>
                  <a:pt x="10820" y="0"/>
                </a:lnTo>
                <a:lnTo>
                  <a:pt x="7251" y="673"/>
                </a:lnTo>
                <a:lnTo>
                  <a:pt x="3644" y="1270"/>
                </a:lnTo>
                <a:lnTo>
                  <a:pt x="0" y="1739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6684154" y="360020"/>
            <a:ext cx="88074" cy="13436"/>
          </a:xfrm>
          <a:custGeom>
            <a:avLst/>
            <a:gdLst/>
            <a:ahLst/>
            <a:cxnLst/>
            <a:rect l="l" t="t" r="r" b="b"/>
            <a:pathLst>
              <a:path w="88074" h="13436">
                <a:moveTo>
                  <a:pt x="86220" y="13436"/>
                </a:moveTo>
                <a:lnTo>
                  <a:pt x="76269" y="8932"/>
                </a:lnTo>
                <a:lnTo>
                  <a:pt x="64137" y="5570"/>
                </a:lnTo>
                <a:lnTo>
                  <a:pt x="51706" y="2972"/>
                </a:lnTo>
                <a:lnTo>
                  <a:pt x="39002" y="1167"/>
                </a:lnTo>
                <a:lnTo>
                  <a:pt x="26051" y="184"/>
                </a:lnTo>
                <a:lnTo>
                  <a:pt x="17475" y="0"/>
                </a:lnTo>
                <a:lnTo>
                  <a:pt x="11785" y="0"/>
                </a:lnTo>
                <a:lnTo>
                  <a:pt x="6172" y="266"/>
                </a:lnTo>
                <a:lnTo>
                  <a:pt x="609" y="723"/>
                </a:lnTo>
                <a:lnTo>
                  <a:pt x="0" y="1866"/>
                </a:lnTo>
                <a:lnTo>
                  <a:pt x="5740" y="1358"/>
                </a:lnTo>
                <a:lnTo>
                  <a:pt x="11582" y="1079"/>
                </a:lnTo>
                <a:lnTo>
                  <a:pt x="17475" y="1079"/>
                </a:lnTo>
                <a:lnTo>
                  <a:pt x="30561" y="1508"/>
                </a:lnTo>
                <a:lnTo>
                  <a:pt x="43419" y="2776"/>
                </a:lnTo>
                <a:lnTo>
                  <a:pt x="56022" y="4857"/>
                </a:lnTo>
                <a:lnTo>
                  <a:pt x="68340" y="7724"/>
                </a:lnTo>
                <a:lnTo>
                  <a:pt x="80346" y="11349"/>
                </a:lnTo>
                <a:lnTo>
                  <a:pt x="86220" y="13436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6728827" y="751984"/>
            <a:ext cx="10845" cy="2679"/>
          </a:xfrm>
          <a:custGeom>
            <a:avLst/>
            <a:gdLst/>
            <a:ahLst/>
            <a:cxnLst/>
            <a:rect l="l" t="t" r="r" b="b"/>
            <a:pathLst>
              <a:path w="10845" h="2679">
                <a:moveTo>
                  <a:pt x="0" y="1727"/>
                </a:moveTo>
                <a:lnTo>
                  <a:pt x="761" y="2679"/>
                </a:lnTo>
                <a:lnTo>
                  <a:pt x="4152" y="2209"/>
                </a:lnTo>
                <a:lnTo>
                  <a:pt x="7531" y="1638"/>
                </a:lnTo>
                <a:lnTo>
                  <a:pt x="10845" y="1016"/>
                </a:lnTo>
                <a:lnTo>
                  <a:pt x="10413" y="0"/>
                </a:lnTo>
                <a:lnTo>
                  <a:pt x="6972" y="660"/>
                </a:lnTo>
                <a:lnTo>
                  <a:pt x="3530" y="1244"/>
                </a:lnTo>
                <a:lnTo>
                  <a:pt x="0" y="1727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6684770" y="358970"/>
            <a:ext cx="89357" cy="14084"/>
          </a:xfrm>
          <a:custGeom>
            <a:avLst/>
            <a:gdLst/>
            <a:ahLst/>
            <a:cxnLst/>
            <a:rect l="l" t="t" r="r" b="b"/>
            <a:pathLst>
              <a:path w="89357" h="14084">
                <a:moveTo>
                  <a:pt x="87464" y="14084"/>
                </a:moveTo>
                <a:lnTo>
                  <a:pt x="77570" y="9434"/>
                </a:lnTo>
                <a:lnTo>
                  <a:pt x="65463" y="5978"/>
                </a:lnTo>
                <a:lnTo>
                  <a:pt x="53060" y="3283"/>
                </a:lnTo>
                <a:lnTo>
                  <a:pt x="40387" y="1374"/>
                </a:lnTo>
                <a:lnTo>
                  <a:pt x="27467" y="277"/>
                </a:lnTo>
                <a:lnTo>
                  <a:pt x="16865" y="0"/>
                </a:lnTo>
                <a:lnTo>
                  <a:pt x="11391" y="0"/>
                </a:lnTo>
                <a:lnTo>
                  <a:pt x="5994" y="228"/>
                </a:lnTo>
                <a:lnTo>
                  <a:pt x="635" y="634"/>
                </a:lnTo>
                <a:lnTo>
                  <a:pt x="0" y="1777"/>
                </a:lnTo>
                <a:lnTo>
                  <a:pt x="5562" y="1320"/>
                </a:lnTo>
                <a:lnTo>
                  <a:pt x="11176" y="1054"/>
                </a:lnTo>
                <a:lnTo>
                  <a:pt x="16865" y="1054"/>
                </a:lnTo>
                <a:lnTo>
                  <a:pt x="29958" y="1483"/>
                </a:lnTo>
                <a:lnTo>
                  <a:pt x="42826" y="2752"/>
                </a:lnTo>
                <a:lnTo>
                  <a:pt x="55439" y="4834"/>
                </a:lnTo>
                <a:lnTo>
                  <a:pt x="67772" y="7701"/>
                </a:lnTo>
                <a:lnTo>
                  <a:pt x="79795" y="11323"/>
                </a:lnTo>
                <a:lnTo>
                  <a:pt x="87464" y="14084"/>
                </a:lnTo>
                <a:close/>
              </a:path>
            </a:pathLst>
          </a:custGeom>
          <a:solidFill>
            <a:srgbClr val="CA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6729591" y="752995"/>
            <a:ext cx="10502" cy="2667"/>
          </a:xfrm>
          <a:custGeom>
            <a:avLst/>
            <a:gdLst/>
            <a:ahLst/>
            <a:cxnLst/>
            <a:rect l="l" t="t" r="r" b="b"/>
            <a:pathLst>
              <a:path w="10502" h="2667">
                <a:moveTo>
                  <a:pt x="0" y="1676"/>
                </a:moveTo>
                <a:lnTo>
                  <a:pt x="800" y="2666"/>
                </a:lnTo>
                <a:lnTo>
                  <a:pt x="4051" y="2197"/>
                </a:lnTo>
                <a:lnTo>
                  <a:pt x="7302" y="1638"/>
                </a:lnTo>
                <a:lnTo>
                  <a:pt x="10502" y="1028"/>
                </a:lnTo>
                <a:lnTo>
                  <a:pt x="10083" y="0"/>
                </a:lnTo>
                <a:lnTo>
                  <a:pt x="6769" y="634"/>
                </a:lnTo>
                <a:lnTo>
                  <a:pt x="3390" y="1206"/>
                </a:lnTo>
                <a:lnTo>
                  <a:pt x="0" y="1676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6685408" y="357885"/>
            <a:ext cx="90538" cy="14719"/>
          </a:xfrm>
          <a:custGeom>
            <a:avLst/>
            <a:gdLst/>
            <a:ahLst/>
            <a:cxnLst/>
            <a:rect l="l" t="t" r="r" b="b"/>
            <a:pathLst>
              <a:path w="90538" h="14719">
                <a:moveTo>
                  <a:pt x="88709" y="14719"/>
                </a:moveTo>
                <a:lnTo>
                  <a:pt x="78803" y="10000"/>
                </a:lnTo>
                <a:lnTo>
                  <a:pt x="66734" y="6442"/>
                </a:lnTo>
                <a:lnTo>
                  <a:pt x="54360" y="3636"/>
                </a:lnTo>
                <a:lnTo>
                  <a:pt x="41708" y="1610"/>
                </a:lnTo>
                <a:lnTo>
                  <a:pt x="28804" y="390"/>
                </a:lnTo>
                <a:lnTo>
                  <a:pt x="16217" y="0"/>
                </a:lnTo>
                <a:lnTo>
                  <a:pt x="10972" y="0"/>
                </a:lnTo>
                <a:lnTo>
                  <a:pt x="5778" y="203"/>
                </a:lnTo>
                <a:lnTo>
                  <a:pt x="635" y="596"/>
                </a:lnTo>
                <a:lnTo>
                  <a:pt x="0" y="1727"/>
                </a:lnTo>
                <a:lnTo>
                  <a:pt x="5346" y="1320"/>
                </a:lnTo>
                <a:lnTo>
                  <a:pt x="10756" y="1079"/>
                </a:lnTo>
                <a:lnTo>
                  <a:pt x="16217" y="1079"/>
                </a:lnTo>
                <a:lnTo>
                  <a:pt x="29323" y="1504"/>
                </a:lnTo>
                <a:lnTo>
                  <a:pt x="42200" y="2761"/>
                </a:lnTo>
                <a:lnTo>
                  <a:pt x="54825" y="4826"/>
                </a:lnTo>
                <a:lnTo>
                  <a:pt x="67171" y="7672"/>
                </a:lnTo>
                <a:lnTo>
                  <a:pt x="79214" y="11274"/>
                </a:lnTo>
                <a:lnTo>
                  <a:pt x="88709" y="14719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6686039" y="356812"/>
            <a:ext cx="91719" cy="15367"/>
          </a:xfrm>
          <a:custGeom>
            <a:avLst/>
            <a:gdLst/>
            <a:ahLst/>
            <a:cxnLst/>
            <a:rect l="l" t="t" r="r" b="b"/>
            <a:pathLst>
              <a:path w="91719" h="15367">
                <a:moveTo>
                  <a:pt x="5143" y="1282"/>
                </a:moveTo>
                <a:lnTo>
                  <a:pt x="10350" y="1079"/>
                </a:lnTo>
                <a:lnTo>
                  <a:pt x="15595" y="1079"/>
                </a:lnTo>
                <a:lnTo>
                  <a:pt x="28708" y="1502"/>
                </a:lnTo>
                <a:lnTo>
                  <a:pt x="41599" y="2754"/>
                </a:lnTo>
                <a:lnTo>
                  <a:pt x="54239" y="4810"/>
                </a:lnTo>
                <a:lnTo>
                  <a:pt x="66603" y="7646"/>
                </a:lnTo>
                <a:lnTo>
                  <a:pt x="78661" y="11237"/>
                </a:lnTo>
                <a:lnTo>
                  <a:pt x="89915" y="15366"/>
                </a:lnTo>
                <a:lnTo>
                  <a:pt x="91719" y="14947"/>
                </a:lnTo>
                <a:lnTo>
                  <a:pt x="80013" y="10566"/>
                </a:lnTo>
                <a:lnTo>
                  <a:pt x="67976" y="6906"/>
                </a:lnTo>
                <a:lnTo>
                  <a:pt x="55635" y="3995"/>
                </a:lnTo>
                <a:lnTo>
                  <a:pt x="43013" y="1857"/>
                </a:lnTo>
                <a:lnTo>
                  <a:pt x="30136" y="518"/>
                </a:lnTo>
                <a:lnTo>
                  <a:pt x="17030" y="5"/>
                </a:lnTo>
                <a:lnTo>
                  <a:pt x="10553" y="0"/>
                </a:lnTo>
                <a:lnTo>
                  <a:pt x="5562" y="190"/>
                </a:lnTo>
                <a:lnTo>
                  <a:pt x="660" y="558"/>
                </a:lnTo>
                <a:lnTo>
                  <a:pt x="0" y="1663"/>
                </a:lnTo>
                <a:lnTo>
                  <a:pt x="5143" y="1282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6730387" y="754018"/>
            <a:ext cx="10134" cy="2616"/>
          </a:xfrm>
          <a:custGeom>
            <a:avLst/>
            <a:gdLst/>
            <a:ahLst/>
            <a:cxnLst/>
            <a:rect l="l" t="t" r="r" b="b"/>
            <a:pathLst>
              <a:path w="10134" h="2616">
                <a:moveTo>
                  <a:pt x="0" y="1638"/>
                </a:moveTo>
                <a:lnTo>
                  <a:pt x="787" y="2616"/>
                </a:lnTo>
                <a:lnTo>
                  <a:pt x="3911" y="2146"/>
                </a:lnTo>
                <a:lnTo>
                  <a:pt x="7048" y="1625"/>
                </a:lnTo>
                <a:lnTo>
                  <a:pt x="10134" y="1028"/>
                </a:lnTo>
                <a:lnTo>
                  <a:pt x="9702" y="0"/>
                </a:lnTo>
                <a:lnTo>
                  <a:pt x="6502" y="622"/>
                </a:lnTo>
                <a:lnTo>
                  <a:pt x="3263" y="1168"/>
                </a:lnTo>
                <a:lnTo>
                  <a:pt x="0" y="1638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6686696" y="355738"/>
            <a:ext cx="92900" cy="15595"/>
          </a:xfrm>
          <a:custGeom>
            <a:avLst/>
            <a:gdLst/>
            <a:ahLst/>
            <a:cxnLst/>
            <a:rect l="l" t="t" r="r" b="b"/>
            <a:pathLst>
              <a:path w="92900" h="15595">
                <a:moveTo>
                  <a:pt x="4902" y="1257"/>
                </a:moveTo>
                <a:lnTo>
                  <a:pt x="9893" y="1066"/>
                </a:lnTo>
                <a:lnTo>
                  <a:pt x="14935" y="1066"/>
                </a:lnTo>
                <a:lnTo>
                  <a:pt x="28064" y="1489"/>
                </a:lnTo>
                <a:lnTo>
                  <a:pt x="40967" y="2740"/>
                </a:lnTo>
                <a:lnTo>
                  <a:pt x="53617" y="4793"/>
                </a:lnTo>
                <a:lnTo>
                  <a:pt x="65990" y="7624"/>
                </a:lnTo>
                <a:lnTo>
                  <a:pt x="78060" y="11207"/>
                </a:lnTo>
                <a:lnTo>
                  <a:pt x="89803" y="15516"/>
                </a:lnTo>
                <a:lnTo>
                  <a:pt x="92900" y="15595"/>
                </a:lnTo>
                <a:lnTo>
                  <a:pt x="81219" y="11125"/>
                </a:lnTo>
                <a:lnTo>
                  <a:pt x="69209" y="7373"/>
                </a:lnTo>
                <a:lnTo>
                  <a:pt x="56896" y="4362"/>
                </a:lnTo>
                <a:lnTo>
                  <a:pt x="44302" y="2118"/>
                </a:lnTo>
                <a:lnTo>
                  <a:pt x="31455" y="665"/>
                </a:lnTo>
                <a:lnTo>
                  <a:pt x="18377" y="28"/>
                </a:lnTo>
                <a:lnTo>
                  <a:pt x="10096" y="0"/>
                </a:lnTo>
                <a:lnTo>
                  <a:pt x="5333" y="165"/>
                </a:lnTo>
                <a:lnTo>
                  <a:pt x="596" y="495"/>
                </a:lnTo>
                <a:lnTo>
                  <a:pt x="0" y="1625"/>
                </a:lnTo>
                <a:lnTo>
                  <a:pt x="4902" y="1257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6731171" y="755051"/>
            <a:ext cx="9791" cy="2552"/>
          </a:xfrm>
          <a:custGeom>
            <a:avLst/>
            <a:gdLst/>
            <a:ahLst/>
            <a:cxnLst/>
            <a:rect l="l" t="t" r="r" b="b"/>
            <a:pathLst>
              <a:path w="9791" h="2552">
                <a:moveTo>
                  <a:pt x="0" y="1587"/>
                </a:moveTo>
                <a:lnTo>
                  <a:pt x="762" y="2552"/>
                </a:lnTo>
                <a:lnTo>
                  <a:pt x="3784" y="2095"/>
                </a:lnTo>
                <a:lnTo>
                  <a:pt x="6781" y="1562"/>
                </a:lnTo>
                <a:lnTo>
                  <a:pt x="9791" y="977"/>
                </a:lnTo>
                <a:lnTo>
                  <a:pt x="9347" y="0"/>
                </a:lnTo>
                <a:lnTo>
                  <a:pt x="6261" y="596"/>
                </a:lnTo>
                <a:lnTo>
                  <a:pt x="3124" y="1104"/>
                </a:lnTo>
                <a:lnTo>
                  <a:pt x="0" y="1587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6731929" y="756032"/>
            <a:ext cx="9499" cy="2540"/>
          </a:xfrm>
          <a:custGeom>
            <a:avLst/>
            <a:gdLst/>
            <a:ahLst/>
            <a:cxnLst/>
            <a:rect l="l" t="t" r="r" b="b"/>
            <a:pathLst>
              <a:path w="9499" h="2540">
                <a:moveTo>
                  <a:pt x="0" y="1562"/>
                </a:moveTo>
                <a:lnTo>
                  <a:pt x="800" y="2539"/>
                </a:lnTo>
                <a:lnTo>
                  <a:pt x="3695" y="2108"/>
                </a:lnTo>
                <a:lnTo>
                  <a:pt x="6591" y="1562"/>
                </a:lnTo>
                <a:lnTo>
                  <a:pt x="9499" y="1003"/>
                </a:lnTo>
                <a:lnTo>
                  <a:pt x="9029" y="0"/>
                </a:lnTo>
                <a:lnTo>
                  <a:pt x="6032" y="584"/>
                </a:lnTo>
                <a:lnTo>
                  <a:pt x="3022" y="1117"/>
                </a:lnTo>
                <a:lnTo>
                  <a:pt x="0" y="1562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6687289" y="354661"/>
            <a:ext cx="94068" cy="16675"/>
          </a:xfrm>
          <a:custGeom>
            <a:avLst/>
            <a:gdLst/>
            <a:ahLst/>
            <a:cxnLst/>
            <a:rect l="l" t="t" r="r" b="b"/>
            <a:pathLst>
              <a:path w="94068" h="16675">
                <a:moveTo>
                  <a:pt x="92278" y="16675"/>
                </a:moveTo>
                <a:lnTo>
                  <a:pt x="82427" y="11698"/>
                </a:lnTo>
                <a:lnTo>
                  <a:pt x="70452" y="7857"/>
                </a:lnTo>
                <a:lnTo>
                  <a:pt x="58167" y="4747"/>
                </a:lnTo>
                <a:lnTo>
                  <a:pt x="45599" y="2395"/>
                </a:lnTo>
                <a:lnTo>
                  <a:pt x="32772" y="827"/>
                </a:lnTo>
                <a:lnTo>
                  <a:pt x="19713" y="69"/>
                </a:lnTo>
                <a:lnTo>
                  <a:pt x="9715" y="0"/>
                </a:lnTo>
                <a:lnTo>
                  <a:pt x="5168" y="165"/>
                </a:lnTo>
                <a:lnTo>
                  <a:pt x="634" y="469"/>
                </a:lnTo>
                <a:lnTo>
                  <a:pt x="0" y="1574"/>
                </a:lnTo>
                <a:lnTo>
                  <a:pt x="4737" y="1244"/>
                </a:lnTo>
                <a:lnTo>
                  <a:pt x="9499" y="1079"/>
                </a:lnTo>
                <a:lnTo>
                  <a:pt x="14338" y="1079"/>
                </a:lnTo>
                <a:lnTo>
                  <a:pt x="27475" y="1499"/>
                </a:lnTo>
                <a:lnTo>
                  <a:pt x="40388" y="2742"/>
                </a:lnTo>
                <a:lnTo>
                  <a:pt x="53052" y="4784"/>
                </a:lnTo>
                <a:lnTo>
                  <a:pt x="65440" y="7599"/>
                </a:lnTo>
                <a:lnTo>
                  <a:pt x="77529" y="11163"/>
                </a:lnTo>
                <a:lnTo>
                  <a:pt x="89291" y="15451"/>
                </a:lnTo>
                <a:lnTo>
                  <a:pt x="92278" y="16675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6732728" y="757025"/>
            <a:ext cx="9143" cy="2514"/>
          </a:xfrm>
          <a:custGeom>
            <a:avLst/>
            <a:gdLst/>
            <a:ahLst/>
            <a:cxnLst/>
            <a:rect l="l" t="t" r="r" b="b"/>
            <a:pathLst>
              <a:path w="9144" h="2514">
                <a:moveTo>
                  <a:pt x="0" y="1549"/>
                </a:moveTo>
                <a:lnTo>
                  <a:pt x="761" y="2514"/>
                </a:lnTo>
                <a:lnTo>
                  <a:pt x="3581" y="2070"/>
                </a:lnTo>
                <a:lnTo>
                  <a:pt x="6375" y="1574"/>
                </a:lnTo>
                <a:lnTo>
                  <a:pt x="9143" y="1003"/>
                </a:lnTo>
                <a:lnTo>
                  <a:pt x="8699" y="0"/>
                </a:lnTo>
                <a:lnTo>
                  <a:pt x="5791" y="571"/>
                </a:lnTo>
                <a:lnTo>
                  <a:pt x="2895" y="1117"/>
                </a:lnTo>
                <a:lnTo>
                  <a:pt x="0" y="1549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6687922" y="353571"/>
            <a:ext cx="95161" cy="17335"/>
          </a:xfrm>
          <a:custGeom>
            <a:avLst/>
            <a:gdLst/>
            <a:ahLst/>
            <a:cxnLst/>
            <a:rect l="l" t="t" r="r" b="b"/>
            <a:pathLst>
              <a:path w="95161" h="17335">
                <a:moveTo>
                  <a:pt x="93433" y="17335"/>
                </a:moveTo>
                <a:lnTo>
                  <a:pt x="83560" y="12283"/>
                </a:lnTo>
                <a:lnTo>
                  <a:pt x="71619" y="8342"/>
                </a:lnTo>
                <a:lnTo>
                  <a:pt x="59365" y="5131"/>
                </a:lnTo>
                <a:lnTo>
                  <a:pt x="46823" y="2675"/>
                </a:lnTo>
                <a:lnTo>
                  <a:pt x="34019" y="998"/>
                </a:lnTo>
                <a:lnTo>
                  <a:pt x="20979" y="127"/>
                </a:lnTo>
                <a:lnTo>
                  <a:pt x="13703" y="0"/>
                </a:lnTo>
                <a:lnTo>
                  <a:pt x="9296" y="0"/>
                </a:lnTo>
                <a:lnTo>
                  <a:pt x="4952" y="165"/>
                </a:lnTo>
                <a:lnTo>
                  <a:pt x="609" y="444"/>
                </a:lnTo>
                <a:lnTo>
                  <a:pt x="0" y="1562"/>
                </a:lnTo>
                <a:lnTo>
                  <a:pt x="4533" y="1257"/>
                </a:lnTo>
                <a:lnTo>
                  <a:pt x="9080" y="1079"/>
                </a:lnTo>
                <a:lnTo>
                  <a:pt x="13703" y="1079"/>
                </a:lnTo>
                <a:lnTo>
                  <a:pt x="26849" y="1500"/>
                </a:lnTo>
                <a:lnTo>
                  <a:pt x="39773" y="2743"/>
                </a:lnTo>
                <a:lnTo>
                  <a:pt x="52449" y="4782"/>
                </a:lnTo>
                <a:lnTo>
                  <a:pt x="64852" y="7590"/>
                </a:lnTo>
                <a:lnTo>
                  <a:pt x="76956" y="11138"/>
                </a:lnTo>
                <a:lnTo>
                  <a:pt x="88736" y="15401"/>
                </a:lnTo>
                <a:lnTo>
                  <a:pt x="93433" y="17335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6733494" y="758035"/>
            <a:ext cx="8839" cy="2463"/>
          </a:xfrm>
          <a:custGeom>
            <a:avLst/>
            <a:gdLst/>
            <a:ahLst/>
            <a:cxnLst/>
            <a:rect l="l" t="t" r="r" b="b"/>
            <a:pathLst>
              <a:path w="8839" h="2463">
                <a:moveTo>
                  <a:pt x="0" y="1511"/>
                </a:moveTo>
                <a:lnTo>
                  <a:pt x="774" y="2463"/>
                </a:lnTo>
                <a:lnTo>
                  <a:pt x="3467" y="2044"/>
                </a:lnTo>
                <a:lnTo>
                  <a:pt x="6172" y="1562"/>
                </a:lnTo>
                <a:lnTo>
                  <a:pt x="8839" y="1015"/>
                </a:lnTo>
                <a:lnTo>
                  <a:pt x="8382" y="0"/>
                </a:lnTo>
                <a:lnTo>
                  <a:pt x="5613" y="571"/>
                </a:lnTo>
                <a:lnTo>
                  <a:pt x="2819" y="1054"/>
                </a:lnTo>
                <a:lnTo>
                  <a:pt x="0" y="1511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6688536" y="352511"/>
            <a:ext cx="96316" cy="17983"/>
          </a:xfrm>
          <a:custGeom>
            <a:avLst/>
            <a:gdLst/>
            <a:ahLst/>
            <a:cxnLst/>
            <a:rect l="l" t="t" r="r" b="b"/>
            <a:pathLst>
              <a:path w="96316" h="17983">
                <a:moveTo>
                  <a:pt x="94551" y="17983"/>
                </a:moveTo>
                <a:lnTo>
                  <a:pt x="84744" y="12866"/>
                </a:lnTo>
                <a:lnTo>
                  <a:pt x="72832" y="8839"/>
                </a:lnTo>
                <a:lnTo>
                  <a:pt x="60606" y="5534"/>
                </a:lnTo>
                <a:lnTo>
                  <a:pt x="48092" y="2976"/>
                </a:lnTo>
                <a:lnTo>
                  <a:pt x="35315" y="1191"/>
                </a:lnTo>
                <a:lnTo>
                  <a:pt x="22301" y="203"/>
                </a:lnTo>
                <a:lnTo>
                  <a:pt x="13093" y="0"/>
                </a:lnTo>
                <a:lnTo>
                  <a:pt x="8915" y="0"/>
                </a:lnTo>
                <a:lnTo>
                  <a:pt x="4749" y="139"/>
                </a:lnTo>
                <a:lnTo>
                  <a:pt x="622" y="393"/>
                </a:lnTo>
                <a:lnTo>
                  <a:pt x="0" y="1511"/>
                </a:lnTo>
                <a:lnTo>
                  <a:pt x="4343" y="1231"/>
                </a:lnTo>
                <a:lnTo>
                  <a:pt x="8686" y="1054"/>
                </a:lnTo>
                <a:lnTo>
                  <a:pt x="13093" y="1054"/>
                </a:lnTo>
                <a:lnTo>
                  <a:pt x="26251" y="1473"/>
                </a:lnTo>
                <a:lnTo>
                  <a:pt x="39186" y="2715"/>
                </a:lnTo>
                <a:lnTo>
                  <a:pt x="51873" y="4750"/>
                </a:lnTo>
                <a:lnTo>
                  <a:pt x="64288" y="7551"/>
                </a:lnTo>
                <a:lnTo>
                  <a:pt x="76405" y="11092"/>
                </a:lnTo>
                <a:lnTo>
                  <a:pt x="88199" y="15345"/>
                </a:lnTo>
                <a:lnTo>
                  <a:pt x="94551" y="17983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6734262" y="759052"/>
            <a:ext cx="8547" cy="2400"/>
          </a:xfrm>
          <a:custGeom>
            <a:avLst/>
            <a:gdLst/>
            <a:ahLst/>
            <a:cxnLst/>
            <a:rect l="l" t="t" r="r" b="b"/>
            <a:pathLst>
              <a:path w="8547" h="2400">
                <a:moveTo>
                  <a:pt x="0" y="1447"/>
                </a:moveTo>
                <a:lnTo>
                  <a:pt x="774" y="2400"/>
                </a:lnTo>
                <a:lnTo>
                  <a:pt x="3378" y="1981"/>
                </a:lnTo>
                <a:lnTo>
                  <a:pt x="5968" y="1511"/>
                </a:lnTo>
                <a:lnTo>
                  <a:pt x="8547" y="990"/>
                </a:lnTo>
                <a:lnTo>
                  <a:pt x="8077" y="0"/>
                </a:lnTo>
                <a:lnTo>
                  <a:pt x="5410" y="546"/>
                </a:lnTo>
                <a:lnTo>
                  <a:pt x="2705" y="1028"/>
                </a:lnTo>
                <a:lnTo>
                  <a:pt x="0" y="1447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6689164" y="351445"/>
            <a:ext cx="97434" cy="18656"/>
          </a:xfrm>
          <a:custGeom>
            <a:avLst/>
            <a:gdLst/>
            <a:ahLst/>
            <a:cxnLst/>
            <a:rect l="l" t="t" r="r" b="b"/>
            <a:pathLst>
              <a:path w="97434" h="18656">
                <a:moveTo>
                  <a:pt x="95681" y="18656"/>
                </a:moveTo>
                <a:lnTo>
                  <a:pt x="85895" y="13443"/>
                </a:lnTo>
                <a:lnTo>
                  <a:pt x="74015" y="9330"/>
                </a:lnTo>
                <a:lnTo>
                  <a:pt x="61818" y="5934"/>
                </a:lnTo>
                <a:lnTo>
                  <a:pt x="49330" y="3280"/>
                </a:lnTo>
                <a:lnTo>
                  <a:pt x="36577" y="1391"/>
                </a:lnTo>
                <a:lnTo>
                  <a:pt x="23585" y="293"/>
                </a:lnTo>
                <a:lnTo>
                  <a:pt x="12471" y="0"/>
                </a:lnTo>
                <a:lnTo>
                  <a:pt x="4533" y="114"/>
                </a:lnTo>
                <a:lnTo>
                  <a:pt x="635" y="330"/>
                </a:lnTo>
                <a:lnTo>
                  <a:pt x="0" y="1460"/>
                </a:lnTo>
                <a:lnTo>
                  <a:pt x="4114" y="1206"/>
                </a:lnTo>
                <a:lnTo>
                  <a:pt x="8293" y="1066"/>
                </a:lnTo>
                <a:lnTo>
                  <a:pt x="12471" y="1066"/>
                </a:lnTo>
                <a:lnTo>
                  <a:pt x="25636" y="1482"/>
                </a:lnTo>
                <a:lnTo>
                  <a:pt x="38581" y="2712"/>
                </a:lnTo>
                <a:lnTo>
                  <a:pt x="51281" y="4733"/>
                </a:lnTo>
                <a:lnTo>
                  <a:pt x="63710" y="7519"/>
                </a:lnTo>
                <a:lnTo>
                  <a:pt x="75842" y="11046"/>
                </a:lnTo>
                <a:lnTo>
                  <a:pt x="87654" y="15289"/>
                </a:lnTo>
                <a:lnTo>
                  <a:pt x="95681" y="18656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6689811" y="350354"/>
            <a:ext cx="98488" cy="19342"/>
          </a:xfrm>
          <a:custGeom>
            <a:avLst/>
            <a:gdLst/>
            <a:ahLst/>
            <a:cxnLst/>
            <a:rect l="l" t="t" r="r" b="b"/>
            <a:pathLst>
              <a:path w="98488" h="19342">
                <a:moveTo>
                  <a:pt x="96786" y="19342"/>
                </a:moveTo>
                <a:lnTo>
                  <a:pt x="86980" y="14050"/>
                </a:lnTo>
                <a:lnTo>
                  <a:pt x="75131" y="9850"/>
                </a:lnTo>
                <a:lnTo>
                  <a:pt x="62966" y="6360"/>
                </a:lnTo>
                <a:lnTo>
                  <a:pt x="50508" y="3605"/>
                </a:lnTo>
                <a:lnTo>
                  <a:pt x="37782" y="1610"/>
                </a:lnTo>
                <a:lnTo>
                  <a:pt x="24812" y="400"/>
                </a:lnTo>
                <a:lnTo>
                  <a:pt x="11823" y="0"/>
                </a:lnTo>
                <a:lnTo>
                  <a:pt x="4305" y="114"/>
                </a:lnTo>
                <a:lnTo>
                  <a:pt x="609" y="304"/>
                </a:lnTo>
                <a:lnTo>
                  <a:pt x="0" y="1422"/>
                </a:lnTo>
                <a:lnTo>
                  <a:pt x="3886" y="1206"/>
                </a:lnTo>
                <a:lnTo>
                  <a:pt x="11823" y="1079"/>
                </a:lnTo>
                <a:lnTo>
                  <a:pt x="24997" y="1493"/>
                </a:lnTo>
                <a:lnTo>
                  <a:pt x="37953" y="2719"/>
                </a:lnTo>
                <a:lnTo>
                  <a:pt x="50665" y="4732"/>
                </a:lnTo>
                <a:lnTo>
                  <a:pt x="63108" y="7507"/>
                </a:lnTo>
                <a:lnTo>
                  <a:pt x="75257" y="11020"/>
                </a:lnTo>
                <a:lnTo>
                  <a:pt x="87085" y="15245"/>
                </a:lnTo>
                <a:lnTo>
                  <a:pt x="96786" y="19342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6735036" y="760044"/>
            <a:ext cx="7772" cy="1968"/>
          </a:xfrm>
          <a:custGeom>
            <a:avLst/>
            <a:gdLst/>
            <a:ahLst/>
            <a:cxnLst/>
            <a:rect l="l" t="t" r="r" b="b"/>
            <a:pathLst>
              <a:path w="7772" h="1968">
                <a:moveTo>
                  <a:pt x="5194" y="520"/>
                </a:moveTo>
                <a:lnTo>
                  <a:pt x="2603" y="990"/>
                </a:lnTo>
                <a:lnTo>
                  <a:pt x="0" y="1409"/>
                </a:lnTo>
                <a:lnTo>
                  <a:pt x="3238" y="1968"/>
                </a:lnTo>
                <a:lnTo>
                  <a:pt x="5791" y="1523"/>
                </a:lnTo>
                <a:lnTo>
                  <a:pt x="7772" y="0"/>
                </a:lnTo>
                <a:lnTo>
                  <a:pt x="5194" y="520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6690413" y="349285"/>
            <a:ext cx="99568" cy="19995"/>
          </a:xfrm>
          <a:custGeom>
            <a:avLst/>
            <a:gdLst/>
            <a:ahLst/>
            <a:cxnLst/>
            <a:rect l="l" t="t" r="r" b="b"/>
            <a:pathLst>
              <a:path w="99568" h="19995">
                <a:moveTo>
                  <a:pt x="3708" y="1187"/>
                </a:moveTo>
                <a:lnTo>
                  <a:pt x="11214" y="1060"/>
                </a:lnTo>
                <a:lnTo>
                  <a:pt x="24401" y="1473"/>
                </a:lnTo>
                <a:lnTo>
                  <a:pt x="37368" y="2696"/>
                </a:lnTo>
                <a:lnTo>
                  <a:pt x="50088" y="4704"/>
                </a:lnTo>
                <a:lnTo>
                  <a:pt x="62541" y="7470"/>
                </a:lnTo>
                <a:lnTo>
                  <a:pt x="74700" y="10970"/>
                </a:lnTo>
                <a:lnTo>
                  <a:pt x="86545" y="15178"/>
                </a:lnTo>
                <a:lnTo>
                  <a:pt x="97891" y="19995"/>
                </a:lnTo>
                <a:lnTo>
                  <a:pt x="99567" y="19614"/>
                </a:lnTo>
                <a:lnTo>
                  <a:pt x="88100" y="14648"/>
                </a:lnTo>
                <a:lnTo>
                  <a:pt x="76285" y="10362"/>
                </a:lnTo>
                <a:lnTo>
                  <a:pt x="64149" y="6781"/>
                </a:lnTo>
                <a:lnTo>
                  <a:pt x="51716" y="3930"/>
                </a:lnTo>
                <a:lnTo>
                  <a:pt x="39013" y="1833"/>
                </a:lnTo>
                <a:lnTo>
                  <a:pt x="26064" y="514"/>
                </a:lnTo>
                <a:lnTo>
                  <a:pt x="12894" y="0"/>
                </a:lnTo>
                <a:lnTo>
                  <a:pt x="4140" y="94"/>
                </a:lnTo>
                <a:lnTo>
                  <a:pt x="634" y="260"/>
                </a:lnTo>
                <a:lnTo>
                  <a:pt x="0" y="1377"/>
                </a:lnTo>
                <a:lnTo>
                  <a:pt x="3708" y="1187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738279" y="761051"/>
            <a:ext cx="5003" cy="1485"/>
          </a:xfrm>
          <a:custGeom>
            <a:avLst/>
            <a:gdLst/>
            <a:ahLst/>
            <a:cxnLst/>
            <a:rect l="l" t="t" r="r" b="b"/>
            <a:pathLst>
              <a:path w="5003" h="1485">
                <a:moveTo>
                  <a:pt x="2539" y="520"/>
                </a:moveTo>
                <a:lnTo>
                  <a:pt x="0" y="965"/>
                </a:lnTo>
                <a:lnTo>
                  <a:pt x="3111" y="1485"/>
                </a:lnTo>
                <a:lnTo>
                  <a:pt x="5003" y="0"/>
                </a:lnTo>
                <a:lnTo>
                  <a:pt x="2539" y="520"/>
                </a:lnTo>
                <a:close/>
              </a:path>
            </a:pathLst>
          </a:custGeom>
          <a:solidFill>
            <a:srgbClr val="C8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6691054" y="348232"/>
            <a:ext cx="100634" cy="20264"/>
          </a:xfrm>
          <a:custGeom>
            <a:avLst/>
            <a:gdLst/>
            <a:ahLst/>
            <a:cxnLst/>
            <a:rect l="l" t="t" r="r" b="b"/>
            <a:pathLst>
              <a:path w="100634" h="20264">
                <a:moveTo>
                  <a:pt x="3492" y="1151"/>
                </a:moveTo>
                <a:lnTo>
                  <a:pt x="10579" y="1049"/>
                </a:lnTo>
                <a:lnTo>
                  <a:pt x="23774" y="1461"/>
                </a:lnTo>
                <a:lnTo>
                  <a:pt x="36753" y="2679"/>
                </a:lnTo>
                <a:lnTo>
                  <a:pt x="49489" y="4679"/>
                </a:lnTo>
                <a:lnTo>
                  <a:pt x="61957" y="7436"/>
                </a:lnTo>
                <a:lnTo>
                  <a:pt x="74132" y="10926"/>
                </a:lnTo>
                <a:lnTo>
                  <a:pt x="85989" y="15124"/>
                </a:lnTo>
                <a:lnTo>
                  <a:pt x="97502" y="20006"/>
                </a:lnTo>
                <a:lnTo>
                  <a:pt x="100634" y="20264"/>
                </a:lnTo>
                <a:lnTo>
                  <a:pt x="89194" y="15233"/>
                </a:lnTo>
                <a:lnTo>
                  <a:pt x="77408" y="10871"/>
                </a:lnTo>
                <a:lnTo>
                  <a:pt x="65300" y="7204"/>
                </a:lnTo>
                <a:lnTo>
                  <a:pt x="52896" y="4258"/>
                </a:lnTo>
                <a:lnTo>
                  <a:pt x="40219" y="2057"/>
                </a:lnTo>
                <a:lnTo>
                  <a:pt x="27295" y="629"/>
                </a:lnTo>
                <a:lnTo>
                  <a:pt x="14148" y="0"/>
                </a:lnTo>
                <a:lnTo>
                  <a:pt x="3898" y="71"/>
                </a:lnTo>
                <a:lnTo>
                  <a:pt x="584" y="224"/>
                </a:lnTo>
                <a:lnTo>
                  <a:pt x="0" y="1316"/>
                </a:lnTo>
                <a:lnTo>
                  <a:pt x="3492" y="1151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6738971" y="762057"/>
            <a:ext cx="4800" cy="1473"/>
          </a:xfrm>
          <a:custGeom>
            <a:avLst/>
            <a:gdLst/>
            <a:ahLst/>
            <a:cxnLst/>
            <a:rect l="l" t="t" r="r" b="b"/>
            <a:pathLst>
              <a:path w="4800" h="1473">
                <a:moveTo>
                  <a:pt x="4800" y="0"/>
                </a:moveTo>
                <a:lnTo>
                  <a:pt x="0" y="914"/>
                </a:lnTo>
                <a:lnTo>
                  <a:pt x="2997" y="1473"/>
                </a:lnTo>
                <a:lnTo>
                  <a:pt x="4800" y="0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6739652" y="763035"/>
            <a:ext cx="4622" cy="1473"/>
          </a:xfrm>
          <a:custGeom>
            <a:avLst/>
            <a:gdLst/>
            <a:ahLst/>
            <a:cxnLst/>
            <a:rect l="l" t="t" r="r" b="b"/>
            <a:pathLst>
              <a:path w="4622" h="1473">
                <a:moveTo>
                  <a:pt x="4622" y="0"/>
                </a:moveTo>
                <a:lnTo>
                  <a:pt x="0" y="914"/>
                </a:lnTo>
                <a:lnTo>
                  <a:pt x="2908" y="1473"/>
                </a:lnTo>
                <a:lnTo>
                  <a:pt x="4622" y="0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6691646" y="347204"/>
            <a:ext cx="101714" cy="21292"/>
          </a:xfrm>
          <a:custGeom>
            <a:avLst/>
            <a:gdLst/>
            <a:ahLst/>
            <a:cxnLst/>
            <a:rect l="l" t="t" r="r" b="b"/>
            <a:pathLst>
              <a:path w="101714" h="21292">
                <a:moveTo>
                  <a:pt x="100050" y="21292"/>
                </a:moveTo>
                <a:lnTo>
                  <a:pt x="90307" y="15797"/>
                </a:lnTo>
                <a:lnTo>
                  <a:pt x="78552" y="11351"/>
                </a:lnTo>
                <a:lnTo>
                  <a:pt x="66474" y="7598"/>
                </a:lnTo>
                <a:lnTo>
                  <a:pt x="54097" y="4562"/>
                </a:lnTo>
                <a:lnTo>
                  <a:pt x="41446" y="2267"/>
                </a:lnTo>
                <a:lnTo>
                  <a:pt x="28545" y="738"/>
                </a:lnTo>
                <a:lnTo>
                  <a:pt x="15417" y="0"/>
                </a:lnTo>
                <a:lnTo>
                  <a:pt x="3721" y="7"/>
                </a:lnTo>
                <a:lnTo>
                  <a:pt x="609" y="147"/>
                </a:lnTo>
                <a:lnTo>
                  <a:pt x="0" y="1251"/>
                </a:lnTo>
                <a:lnTo>
                  <a:pt x="3314" y="1099"/>
                </a:lnTo>
                <a:lnTo>
                  <a:pt x="9982" y="997"/>
                </a:lnTo>
                <a:lnTo>
                  <a:pt x="23183" y="1408"/>
                </a:lnTo>
                <a:lnTo>
                  <a:pt x="36168" y="2624"/>
                </a:lnTo>
                <a:lnTo>
                  <a:pt x="48913" y="4619"/>
                </a:lnTo>
                <a:lnTo>
                  <a:pt x="61393" y="7366"/>
                </a:lnTo>
                <a:lnTo>
                  <a:pt x="73583" y="10841"/>
                </a:lnTo>
                <a:lnTo>
                  <a:pt x="85460" y="15018"/>
                </a:lnTo>
                <a:lnTo>
                  <a:pt x="96998" y="19870"/>
                </a:lnTo>
                <a:lnTo>
                  <a:pt x="100050" y="21292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6740338" y="764035"/>
            <a:ext cx="4457" cy="1447"/>
          </a:xfrm>
          <a:custGeom>
            <a:avLst/>
            <a:gdLst/>
            <a:ahLst/>
            <a:cxnLst/>
            <a:rect l="l" t="t" r="r" b="b"/>
            <a:pathLst>
              <a:path w="4457" h="1447">
                <a:moveTo>
                  <a:pt x="4457" y="0"/>
                </a:moveTo>
                <a:lnTo>
                  <a:pt x="0" y="889"/>
                </a:lnTo>
                <a:lnTo>
                  <a:pt x="2819" y="1447"/>
                </a:lnTo>
                <a:lnTo>
                  <a:pt x="4457" y="0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6692256" y="346188"/>
            <a:ext cx="102755" cy="21924"/>
          </a:xfrm>
          <a:custGeom>
            <a:avLst/>
            <a:gdLst/>
            <a:ahLst/>
            <a:cxnLst/>
            <a:rect l="l" t="t" r="r" b="b"/>
            <a:pathLst>
              <a:path w="102755" h="21924">
                <a:moveTo>
                  <a:pt x="101104" y="21924"/>
                </a:moveTo>
                <a:lnTo>
                  <a:pt x="91374" y="16355"/>
                </a:lnTo>
                <a:lnTo>
                  <a:pt x="79647" y="11830"/>
                </a:lnTo>
                <a:lnTo>
                  <a:pt x="67598" y="7993"/>
                </a:lnTo>
                <a:lnTo>
                  <a:pt x="55250" y="4867"/>
                </a:lnTo>
                <a:lnTo>
                  <a:pt x="42627" y="2477"/>
                </a:lnTo>
                <a:lnTo>
                  <a:pt x="29751" y="846"/>
                </a:lnTo>
                <a:lnTo>
                  <a:pt x="16646" y="0"/>
                </a:lnTo>
                <a:lnTo>
                  <a:pt x="634" y="67"/>
                </a:lnTo>
                <a:lnTo>
                  <a:pt x="0" y="1172"/>
                </a:lnTo>
                <a:lnTo>
                  <a:pt x="3111" y="1020"/>
                </a:lnTo>
                <a:lnTo>
                  <a:pt x="9372" y="956"/>
                </a:lnTo>
                <a:lnTo>
                  <a:pt x="22585" y="1364"/>
                </a:lnTo>
                <a:lnTo>
                  <a:pt x="35583" y="2570"/>
                </a:lnTo>
                <a:lnTo>
                  <a:pt x="48340" y="4552"/>
                </a:lnTo>
                <a:lnTo>
                  <a:pt x="60833" y="7285"/>
                </a:lnTo>
                <a:lnTo>
                  <a:pt x="73036" y="10746"/>
                </a:lnTo>
                <a:lnTo>
                  <a:pt x="84926" y="14909"/>
                </a:lnTo>
                <a:lnTo>
                  <a:pt x="96479" y="19752"/>
                </a:lnTo>
                <a:lnTo>
                  <a:pt x="101104" y="21924"/>
                </a:lnTo>
                <a:close/>
              </a:path>
            </a:pathLst>
          </a:custGeom>
          <a:solidFill>
            <a:srgbClr val="C7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6692892" y="345003"/>
            <a:ext cx="103784" cy="22726"/>
          </a:xfrm>
          <a:custGeom>
            <a:avLst/>
            <a:gdLst/>
            <a:ahLst/>
            <a:cxnLst/>
            <a:rect l="l" t="t" r="r" b="b"/>
            <a:pathLst>
              <a:path w="103784" h="22726">
                <a:moveTo>
                  <a:pt x="609" y="158"/>
                </a:moveTo>
                <a:lnTo>
                  <a:pt x="0" y="1250"/>
                </a:lnTo>
                <a:lnTo>
                  <a:pt x="5791" y="1060"/>
                </a:lnTo>
                <a:lnTo>
                  <a:pt x="8737" y="1060"/>
                </a:lnTo>
                <a:lnTo>
                  <a:pt x="21957" y="1466"/>
                </a:lnTo>
                <a:lnTo>
                  <a:pt x="34961" y="2670"/>
                </a:lnTo>
                <a:lnTo>
                  <a:pt x="47726" y="4646"/>
                </a:lnTo>
                <a:lnTo>
                  <a:pt x="60228" y="7372"/>
                </a:lnTo>
                <a:lnTo>
                  <a:pt x="72444" y="10822"/>
                </a:lnTo>
                <a:lnTo>
                  <a:pt x="84351" y="14973"/>
                </a:lnTo>
                <a:lnTo>
                  <a:pt x="95924" y="19800"/>
                </a:lnTo>
                <a:lnTo>
                  <a:pt x="102120" y="22726"/>
                </a:lnTo>
                <a:lnTo>
                  <a:pt x="103784" y="22332"/>
                </a:lnTo>
                <a:lnTo>
                  <a:pt x="99148" y="20033"/>
                </a:lnTo>
                <a:lnTo>
                  <a:pt x="94488" y="17900"/>
                </a:lnTo>
                <a:lnTo>
                  <a:pt x="89674" y="15931"/>
                </a:lnTo>
                <a:lnTo>
                  <a:pt x="73139" y="9924"/>
                </a:lnTo>
                <a:lnTo>
                  <a:pt x="61121" y="6490"/>
                </a:lnTo>
                <a:lnTo>
                  <a:pt x="48817" y="3759"/>
                </a:lnTo>
                <a:lnTo>
                  <a:pt x="36253" y="1753"/>
                </a:lnTo>
                <a:lnTo>
                  <a:pt x="23457" y="493"/>
                </a:lnTo>
                <a:lnTo>
                  <a:pt x="10454" y="0"/>
                </a:lnTo>
                <a:lnTo>
                  <a:pt x="609" y="158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741025" y="765023"/>
            <a:ext cx="4267" cy="1435"/>
          </a:xfrm>
          <a:custGeom>
            <a:avLst/>
            <a:gdLst/>
            <a:ahLst/>
            <a:cxnLst/>
            <a:rect l="l" t="t" r="r" b="b"/>
            <a:pathLst>
              <a:path w="4267" h="1435">
                <a:moveTo>
                  <a:pt x="4267" y="0"/>
                </a:moveTo>
                <a:lnTo>
                  <a:pt x="0" y="876"/>
                </a:lnTo>
                <a:lnTo>
                  <a:pt x="2705" y="1435"/>
                </a:lnTo>
                <a:lnTo>
                  <a:pt x="4267" y="0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6782568" y="360936"/>
            <a:ext cx="14097" cy="6413"/>
          </a:xfrm>
          <a:custGeom>
            <a:avLst/>
            <a:gdLst/>
            <a:ahLst/>
            <a:cxnLst/>
            <a:rect l="l" t="t" r="r" b="b"/>
            <a:pathLst>
              <a:path w="14097" h="6413">
                <a:moveTo>
                  <a:pt x="13461" y="4889"/>
                </a:moveTo>
                <a:lnTo>
                  <a:pt x="0" y="0"/>
                </a:lnTo>
                <a:lnTo>
                  <a:pt x="4800" y="1968"/>
                </a:lnTo>
                <a:lnTo>
                  <a:pt x="9474" y="4102"/>
                </a:lnTo>
                <a:lnTo>
                  <a:pt x="14096" y="6413"/>
                </a:lnTo>
                <a:lnTo>
                  <a:pt x="13461" y="4889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741725" y="766015"/>
            <a:ext cx="4076" cy="1409"/>
          </a:xfrm>
          <a:custGeom>
            <a:avLst/>
            <a:gdLst/>
            <a:ahLst/>
            <a:cxnLst/>
            <a:rect l="l" t="t" r="r" b="b"/>
            <a:pathLst>
              <a:path w="4076" h="1409">
                <a:moveTo>
                  <a:pt x="4076" y="0"/>
                </a:moveTo>
                <a:lnTo>
                  <a:pt x="0" y="863"/>
                </a:lnTo>
                <a:lnTo>
                  <a:pt x="2616" y="1409"/>
                </a:lnTo>
                <a:lnTo>
                  <a:pt x="4076" y="0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6693490" y="343905"/>
            <a:ext cx="72542" cy="11010"/>
          </a:xfrm>
          <a:custGeom>
            <a:avLst/>
            <a:gdLst/>
            <a:ahLst/>
            <a:cxnLst/>
            <a:rect l="l" t="t" r="r" b="b"/>
            <a:pathLst>
              <a:path w="72542" h="11010">
                <a:moveTo>
                  <a:pt x="2692" y="1155"/>
                </a:moveTo>
                <a:lnTo>
                  <a:pt x="8140" y="1079"/>
                </a:lnTo>
                <a:lnTo>
                  <a:pt x="21168" y="1472"/>
                </a:lnTo>
                <a:lnTo>
                  <a:pt x="33994" y="2635"/>
                </a:lnTo>
                <a:lnTo>
                  <a:pt x="46589" y="4546"/>
                </a:lnTo>
                <a:lnTo>
                  <a:pt x="58929" y="7183"/>
                </a:lnTo>
                <a:lnTo>
                  <a:pt x="70985" y="10522"/>
                </a:lnTo>
                <a:lnTo>
                  <a:pt x="72542" y="11010"/>
                </a:lnTo>
                <a:lnTo>
                  <a:pt x="59207" y="6172"/>
                </a:lnTo>
                <a:lnTo>
                  <a:pt x="46945" y="3543"/>
                </a:lnTo>
                <a:lnTo>
                  <a:pt x="34443" y="1620"/>
                </a:lnTo>
                <a:lnTo>
                  <a:pt x="21720" y="430"/>
                </a:lnTo>
                <a:lnTo>
                  <a:pt x="8795" y="0"/>
                </a:lnTo>
                <a:lnTo>
                  <a:pt x="5613" y="0"/>
                </a:lnTo>
                <a:lnTo>
                  <a:pt x="609" y="152"/>
                </a:lnTo>
                <a:lnTo>
                  <a:pt x="0" y="1257"/>
                </a:lnTo>
                <a:lnTo>
                  <a:pt x="2692" y="1155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94102" y="342896"/>
            <a:ext cx="58597" cy="7175"/>
          </a:xfrm>
          <a:custGeom>
            <a:avLst/>
            <a:gdLst/>
            <a:ahLst/>
            <a:cxnLst/>
            <a:rect l="l" t="t" r="r" b="b"/>
            <a:pathLst>
              <a:path w="58597" h="7175">
                <a:moveTo>
                  <a:pt x="5003" y="1015"/>
                </a:moveTo>
                <a:lnTo>
                  <a:pt x="7531" y="1015"/>
                </a:lnTo>
                <a:lnTo>
                  <a:pt x="20466" y="1406"/>
                </a:lnTo>
                <a:lnTo>
                  <a:pt x="33200" y="2557"/>
                </a:lnTo>
                <a:lnTo>
                  <a:pt x="45714" y="4440"/>
                </a:lnTo>
                <a:lnTo>
                  <a:pt x="57988" y="7027"/>
                </a:lnTo>
                <a:lnTo>
                  <a:pt x="58597" y="7175"/>
                </a:lnTo>
                <a:lnTo>
                  <a:pt x="50596" y="4267"/>
                </a:lnTo>
                <a:lnTo>
                  <a:pt x="38236" y="2122"/>
                </a:lnTo>
                <a:lnTo>
                  <a:pt x="25634" y="692"/>
                </a:lnTo>
                <a:lnTo>
                  <a:pt x="12817" y="0"/>
                </a:lnTo>
                <a:lnTo>
                  <a:pt x="2908" y="0"/>
                </a:lnTo>
                <a:lnTo>
                  <a:pt x="0" y="1168"/>
                </a:lnTo>
                <a:lnTo>
                  <a:pt x="5003" y="1015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6742349" y="767012"/>
            <a:ext cx="3962" cy="1396"/>
          </a:xfrm>
          <a:custGeom>
            <a:avLst/>
            <a:gdLst/>
            <a:ahLst/>
            <a:cxnLst/>
            <a:rect l="l" t="t" r="r" b="b"/>
            <a:pathLst>
              <a:path w="3962" h="1396">
                <a:moveTo>
                  <a:pt x="3962" y="0"/>
                </a:moveTo>
                <a:lnTo>
                  <a:pt x="0" y="800"/>
                </a:lnTo>
                <a:lnTo>
                  <a:pt x="2590" y="1396"/>
                </a:lnTo>
                <a:lnTo>
                  <a:pt x="3962" y="0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694717" y="341772"/>
            <a:ext cx="49987" cy="5397"/>
          </a:xfrm>
          <a:custGeom>
            <a:avLst/>
            <a:gdLst/>
            <a:ahLst/>
            <a:cxnLst/>
            <a:rect l="l" t="t" r="r" b="b"/>
            <a:pathLst>
              <a:path w="49987" h="5397">
                <a:moveTo>
                  <a:pt x="4597" y="1066"/>
                </a:moveTo>
                <a:lnTo>
                  <a:pt x="6908" y="1066"/>
                </a:lnTo>
                <a:lnTo>
                  <a:pt x="19808" y="1447"/>
                </a:lnTo>
                <a:lnTo>
                  <a:pt x="32498" y="2575"/>
                </a:lnTo>
                <a:lnTo>
                  <a:pt x="44959" y="4432"/>
                </a:lnTo>
                <a:lnTo>
                  <a:pt x="49987" y="5397"/>
                </a:lnTo>
                <a:lnTo>
                  <a:pt x="43853" y="3136"/>
                </a:lnTo>
                <a:lnTo>
                  <a:pt x="31394" y="1371"/>
                </a:lnTo>
                <a:lnTo>
                  <a:pt x="18725" y="318"/>
                </a:lnTo>
                <a:lnTo>
                  <a:pt x="6908" y="0"/>
                </a:lnTo>
                <a:lnTo>
                  <a:pt x="2717" y="25"/>
                </a:lnTo>
                <a:lnTo>
                  <a:pt x="0" y="1193"/>
                </a:lnTo>
                <a:lnTo>
                  <a:pt x="4597" y="1066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6743040" y="768009"/>
            <a:ext cx="4317" cy="952"/>
          </a:xfrm>
          <a:custGeom>
            <a:avLst/>
            <a:gdLst/>
            <a:ahLst/>
            <a:cxnLst/>
            <a:rect l="l" t="t" r="r" b="b"/>
            <a:pathLst>
              <a:path w="4318" h="952">
                <a:moveTo>
                  <a:pt x="4318" y="952"/>
                </a:moveTo>
                <a:lnTo>
                  <a:pt x="3784" y="0"/>
                </a:lnTo>
                <a:lnTo>
                  <a:pt x="0" y="774"/>
                </a:lnTo>
                <a:lnTo>
                  <a:pt x="4318" y="952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6695337" y="340725"/>
            <a:ext cx="43230" cy="4190"/>
          </a:xfrm>
          <a:custGeom>
            <a:avLst/>
            <a:gdLst/>
            <a:ahLst/>
            <a:cxnLst/>
            <a:rect l="l" t="t" r="r" b="b"/>
            <a:pathLst>
              <a:path w="43230" h="4190">
                <a:moveTo>
                  <a:pt x="4178" y="1041"/>
                </a:moveTo>
                <a:lnTo>
                  <a:pt x="6299" y="1041"/>
                </a:lnTo>
                <a:lnTo>
                  <a:pt x="19137" y="1415"/>
                </a:lnTo>
                <a:lnTo>
                  <a:pt x="31790" y="2536"/>
                </a:lnTo>
                <a:lnTo>
                  <a:pt x="43230" y="4191"/>
                </a:lnTo>
                <a:lnTo>
                  <a:pt x="37909" y="2260"/>
                </a:lnTo>
                <a:lnTo>
                  <a:pt x="25395" y="801"/>
                </a:lnTo>
                <a:lnTo>
                  <a:pt x="12671" y="65"/>
                </a:lnTo>
                <a:lnTo>
                  <a:pt x="2489" y="0"/>
                </a:lnTo>
                <a:lnTo>
                  <a:pt x="0" y="1130"/>
                </a:lnTo>
                <a:lnTo>
                  <a:pt x="4178" y="1041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6743724" y="768957"/>
            <a:ext cx="4178" cy="1015"/>
          </a:xfrm>
          <a:custGeom>
            <a:avLst/>
            <a:gdLst/>
            <a:ahLst/>
            <a:cxnLst/>
            <a:rect l="l" t="t" r="r" b="b"/>
            <a:pathLst>
              <a:path w="4178" h="1015">
                <a:moveTo>
                  <a:pt x="4178" y="1016"/>
                </a:moveTo>
                <a:lnTo>
                  <a:pt x="3632" y="0"/>
                </a:lnTo>
                <a:lnTo>
                  <a:pt x="0" y="800"/>
                </a:lnTo>
                <a:lnTo>
                  <a:pt x="4178" y="1016"/>
                </a:lnTo>
                <a:close/>
              </a:path>
            </a:pathLst>
          </a:custGeom>
          <a:solidFill>
            <a:srgbClr val="C6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695944" y="339621"/>
            <a:ext cx="37312" cy="3372"/>
          </a:xfrm>
          <a:custGeom>
            <a:avLst/>
            <a:gdLst/>
            <a:ahLst/>
            <a:cxnLst/>
            <a:rect l="l" t="t" r="r" b="b"/>
            <a:pathLst>
              <a:path w="37312" h="3372">
                <a:moveTo>
                  <a:pt x="37312" y="3372"/>
                </a:moveTo>
                <a:lnTo>
                  <a:pt x="32562" y="1645"/>
                </a:lnTo>
                <a:lnTo>
                  <a:pt x="20000" y="458"/>
                </a:lnTo>
                <a:lnTo>
                  <a:pt x="7234" y="0"/>
                </a:lnTo>
                <a:lnTo>
                  <a:pt x="609" y="45"/>
                </a:lnTo>
                <a:lnTo>
                  <a:pt x="0" y="1137"/>
                </a:lnTo>
                <a:lnTo>
                  <a:pt x="5689" y="1086"/>
                </a:lnTo>
                <a:lnTo>
                  <a:pt x="18501" y="1453"/>
                </a:lnTo>
                <a:lnTo>
                  <a:pt x="31124" y="2553"/>
                </a:lnTo>
                <a:lnTo>
                  <a:pt x="37312" y="3372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6744407" y="769967"/>
            <a:ext cx="4025" cy="990"/>
          </a:xfrm>
          <a:custGeom>
            <a:avLst/>
            <a:gdLst/>
            <a:ahLst/>
            <a:cxnLst/>
            <a:rect l="l" t="t" r="r" b="b"/>
            <a:pathLst>
              <a:path w="4025" h="990">
                <a:moveTo>
                  <a:pt x="4025" y="990"/>
                </a:moveTo>
                <a:lnTo>
                  <a:pt x="3492" y="0"/>
                </a:lnTo>
                <a:lnTo>
                  <a:pt x="0" y="736"/>
                </a:lnTo>
                <a:lnTo>
                  <a:pt x="4025" y="990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6696558" y="338543"/>
            <a:ext cx="31953" cy="2717"/>
          </a:xfrm>
          <a:custGeom>
            <a:avLst/>
            <a:gdLst/>
            <a:ahLst/>
            <a:cxnLst/>
            <a:rect l="l" t="t" r="r" b="b"/>
            <a:pathLst>
              <a:path w="31953" h="2717">
                <a:moveTo>
                  <a:pt x="3365" y="1066"/>
                </a:moveTo>
                <a:lnTo>
                  <a:pt x="5067" y="1066"/>
                </a:lnTo>
                <a:lnTo>
                  <a:pt x="17857" y="1441"/>
                </a:lnTo>
                <a:lnTo>
                  <a:pt x="30443" y="2538"/>
                </a:lnTo>
                <a:lnTo>
                  <a:pt x="31953" y="2717"/>
                </a:lnTo>
                <a:lnTo>
                  <a:pt x="27622" y="1117"/>
                </a:lnTo>
                <a:lnTo>
                  <a:pt x="20205" y="380"/>
                </a:lnTo>
                <a:lnTo>
                  <a:pt x="12687" y="0"/>
                </a:lnTo>
                <a:lnTo>
                  <a:pt x="2095" y="38"/>
                </a:lnTo>
                <a:lnTo>
                  <a:pt x="0" y="1117"/>
                </a:lnTo>
                <a:lnTo>
                  <a:pt x="3365" y="1066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6745098" y="770953"/>
            <a:ext cx="3898" cy="965"/>
          </a:xfrm>
          <a:custGeom>
            <a:avLst/>
            <a:gdLst/>
            <a:ahLst/>
            <a:cxnLst/>
            <a:rect l="l" t="t" r="r" b="b"/>
            <a:pathLst>
              <a:path w="3898" h="965">
                <a:moveTo>
                  <a:pt x="3898" y="965"/>
                </a:moveTo>
                <a:lnTo>
                  <a:pt x="3340" y="0"/>
                </a:lnTo>
                <a:lnTo>
                  <a:pt x="0" y="698"/>
                </a:lnTo>
                <a:lnTo>
                  <a:pt x="3898" y="965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697154" y="337464"/>
            <a:ext cx="27025" cy="2197"/>
          </a:xfrm>
          <a:custGeom>
            <a:avLst/>
            <a:gdLst/>
            <a:ahLst/>
            <a:cxnLst/>
            <a:rect l="l" t="t" r="r" b="b"/>
            <a:pathLst>
              <a:path w="27025" h="2197">
                <a:moveTo>
                  <a:pt x="2959" y="1079"/>
                </a:moveTo>
                <a:lnTo>
                  <a:pt x="12090" y="1079"/>
                </a:lnTo>
                <a:lnTo>
                  <a:pt x="19608" y="1460"/>
                </a:lnTo>
                <a:lnTo>
                  <a:pt x="27025" y="2197"/>
                </a:lnTo>
                <a:lnTo>
                  <a:pt x="23101" y="787"/>
                </a:lnTo>
                <a:lnTo>
                  <a:pt x="16954" y="266"/>
                </a:lnTo>
                <a:lnTo>
                  <a:pt x="10744" y="0"/>
                </a:lnTo>
                <a:lnTo>
                  <a:pt x="1879" y="12"/>
                </a:lnTo>
                <a:lnTo>
                  <a:pt x="0" y="1130"/>
                </a:lnTo>
                <a:lnTo>
                  <a:pt x="2959" y="1079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6745808" y="771918"/>
            <a:ext cx="3733" cy="977"/>
          </a:xfrm>
          <a:custGeom>
            <a:avLst/>
            <a:gdLst/>
            <a:ahLst/>
            <a:cxnLst/>
            <a:rect l="l" t="t" r="r" b="b"/>
            <a:pathLst>
              <a:path w="3733" h="977">
                <a:moveTo>
                  <a:pt x="3733" y="977"/>
                </a:moveTo>
                <a:lnTo>
                  <a:pt x="3187" y="0"/>
                </a:lnTo>
                <a:lnTo>
                  <a:pt x="0" y="685"/>
                </a:lnTo>
                <a:lnTo>
                  <a:pt x="3733" y="977"/>
                </a:lnTo>
                <a:close/>
              </a:path>
            </a:pathLst>
          </a:custGeom>
          <a:solidFill>
            <a:srgbClr val="C5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697767" y="336378"/>
            <a:ext cx="22491" cy="1879"/>
          </a:xfrm>
          <a:custGeom>
            <a:avLst/>
            <a:gdLst/>
            <a:ahLst/>
            <a:cxnLst/>
            <a:rect l="l" t="t" r="r" b="b"/>
            <a:pathLst>
              <a:path w="22491" h="1879">
                <a:moveTo>
                  <a:pt x="2552" y="1079"/>
                </a:moveTo>
                <a:lnTo>
                  <a:pt x="10121" y="1079"/>
                </a:lnTo>
                <a:lnTo>
                  <a:pt x="16344" y="1346"/>
                </a:lnTo>
                <a:lnTo>
                  <a:pt x="22491" y="1879"/>
                </a:lnTo>
                <a:lnTo>
                  <a:pt x="18745" y="508"/>
                </a:lnTo>
                <a:lnTo>
                  <a:pt x="13817" y="177"/>
                </a:lnTo>
                <a:lnTo>
                  <a:pt x="8864" y="0"/>
                </a:lnTo>
                <a:lnTo>
                  <a:pt x="584" y="63"/>
                </a:lnTo>
                <a:lnTo>
                  <a:pt x="0" y="1143"/>
                </a:lnTo>
                <a:lnTo>
                  <a:pt x="2552" y="1079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6746472" y="772902"/>
            <a:ext cx="3644" cy="965"/>
          </a:xfrm>
          <a:custGeom>
            <a:avLst/>
            <a:gdLst/>
            <a:ahLst/>
            <a:cxnLst/>
            <a:rect l="l" t="t" r="r" b="b"/>
            <a:pathLst>
              <a:path w="3644" h="965">
                <a:moveTo>
                  <a:pt x="3644" y="965"/>
                </a:moveTo>
                <a:lnTo>
                  <a:pt x="3060" y="0"/>
                </a:lnTo>
                <a:lnTo>
                  <a:pt x="0" y="660"/>
                </a:lnTo>
                <a:lnTo>
                  <a:pt x="3644" y="965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747175" y="773878"/>
            <a:ext cx="3505" cy="965"/>
          </a:xfrm>
          <a:custGeom>
            <a:avLst/>
            <a:gdLst/>
            <a:ahLst/>
            <a:cxnLst/>
            <a:rect l="l" t="t" r="r" b="b"/>
            <a:pathLst>
              <a:path w="3505" h="965">
                <a:moveTo>
                  <a:pt x="3505" y="965"/>
                </a:moveTo>
                <a:lnTo>
                  <a:pt x="2933" y="0"/>
                </a:lnTo>
                <a:lnTo>
                  <a:pt x="0" y="635"/>
                </a:lnTo>
                <a:lnTo>
                  <a:pt x="3505" y="965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6698357" y="335360"/>
            <a:ext cx="18148" cy="1524"/>
          </a:xfrm>
          <a:custGeom>
            <a:avLst/>
            <a:gdLst/>
            <a:ahLst/>
            <a:cxnLst/>
            <a:rect l="l" t="t" r="r" b="b"/>
            <a:pathLst>
              <a:path w="18148" h="1524">
                <a:moveTo>
                  <a:pt x="18148" y="1524"/>
                </a:moveTo>
                <a:lnTo>
                  <a:pt x="14579" y="215"/>
                </a:lnTo>
                <a:lnTo>
                  <a:pt x="10845" y="63"/>
                </a:lnTo>
                <a:lnTo>
                  <a:pt x="609" y="0"/>
                </a:lnTo>
                <a:lnTo>
                  <a:pt x="0" y="1079"/>
                </a:lnTo>
                <a:lnTo>
                  <a:pt x="8280" y="1028"/>
                </a:lnTo>
                <a:lnTo>
                  <a:pt x="13233" y="1206"/>
                </a:lnTo>
                <a:lnTo>
                  <a:pt x="18148" y="1524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6747852" y="774840"/>
            <a:ext cx="3365" cy="990"/>
          </a:xfrm>
          <a:custGeom>
            <a:avLst/>
            <a:gdLst/>
            <a:ahLst/>
            <a:cxnLst/>
            <a:rect l="l" t="t" r="r" b="b"/>
            <a:pathLst>
              <a:path w="3365" h="990">
                <a:moveTo>
                  <a:pt x="3365" y="990"/>
                </a:moveTo>
                <a:lnTo>
                  <a:pt x="2819" y="0"/>
                </a:lnTo>
                <a:lnTo>
                  <a:pt x="0" y="647"/>
                </a:lnTo>
                <a:lnTo>
                  <a:pt x="3365" y="990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6698970" y="334227"/>
            <a:ext cx="13970" cy="1346"/>
          </a:xfrm>
          <a:custGeom>
            <a:avLst/>
            <a:gdLst/>
            <a:ahLst/>
            <a:cxnLst/>
            <a:rect l="l" t="t" r="r" b="b"/>
            <a:pathLst>
              <a:path w="13970" h="1346">
                <a:moveTo>
                  <a:pt x="13970" y="1346"/>
                </a:moveTo>
                <a:lnTo>
                  <a:pt x="10668" y="165"/>
                </a:lnTo>
                <a:lnTo>
                  <a:pt x="5346" y="0"/>
                </a:lnTo>
                <a:lnTo>
                  <a:pt x="2654" y="0"/>
                </a:lnTo>
                <a:lnTo>
                  <a:pt x="0" y="1130"/>
                </a:lnTo>
                <a:lnTo>
                  <a:pt x="10236" y="1193"/>
                </a:lnTo>
                <a:lnTo>
                  <a:pt x="13970" y="1346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748550" y="775826"/>
            <a:ext cx="3238" cy="977"/>
          </a:xfrm>
          <a:custGeom>
            <a:avLst/>
            <a:gdLst/>
            <a:ahLst/>
            <a:cxnLst/>
            <a:rect l="l" t="t" r="r" b="b"/>
            <a:pathLst>
              <a:path w="3238" h="977">
                <a:moveTo>
                  <a:pt x="3238" y="977"/>
                </a:moveTo>
                <a:lnTo>
                  <a:pt x="2667" y="0"/>
                </a:lnTo>
                <a:lnTo>
                  <a:pt x="0" y="622"/>
                </a:lnTo>
                <a:lnTo>
                  <a:pt x="3238" y="977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699578" y="333180"/>
            <a:ext cx="10058" cy="1206"/>
          </a:xfrm>
          <a:custGeom>
            <a:avLst/>
            <a:gdLst/>
            <a:ahLst/>
            <a:cxnLst/>
            <a:rect l="l" t="t" r="r" b="b"/>
            <a:pathLst>
              <a:path w="10058" h="1206">
                <a:moveTo>
                  <a:pt x="1066" y="0"/>
                </a:moveTo>
                <a:lnTo>
                  <a:pt x="0" y="1092"/>
                </a:lnTo>
                <a:lnTo>
                  <a:pt x="10058" y="1206"/>
                </a:lnTo>
                <a:lnTo>
                  <a:pt x="6845" y="38"/>
                </a:lnTo>
                <a:lnTo>
                  <a:pt x="1066" y="0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700192" y="332094"/>
            <a:ext cx="6235" cy="1130"/>
          </a:xfrm>
          <a:custGeom>
            <a:avLst/>
            <a:gdLst/>
            <a:ahLst/>
            <a:cxnLst/>
            <a:rect l="l" t="t" r="r" b="b"/>
            <a:pathLst>
              <a:path w="6235" h="1130">
                <a:moveTo>
                  <a:pt x="3022" y="1079"/>
                </a:moveTo>
                <a:lnTo>
                  <a:pt x="6235" y="1130"/>
                </a:lnTo>
                <a:lnTo>
                  <a:pt x="3162" y="25"/>
                </a:lnTo>
                <a:lnTo>
                  <a:pt x="584" y="0"/>
                </a:lnTo>
                <a:lnTo>
                  <a:pt x="0" y="1079"/>
                </a:lnTo>
                <a:lnTo>
                  <a:pt x="3022" y="1079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749227" y="776798"/>
            <a:ext cx="3124" cy="977"/>
          </a:xfrm>
          <a:custGeom>
            <a:avLst/>
            <a:gdLst/>
            <a:ahLst/>
            <a:cxnLst/>
            <a:rect l="l" t="t" r="r" b="b"/>
            <a:pathLst>
              <a:path w="3124" h="977">
                <a:moveTo>
                  <a:pt x="3124" y="977"/>
                </a:moveTo>
                <a:lnTo>
                  <a:pt x="2565" y="0"/>
                </a:lnTo>
                <a:lnTo>
                  <a:pt x="0" y="596"/>
                </a:lnTo>
                <a:lnTo>
                  <a:pt x="3124" y="977"/>
                </a:lnTo>
                <a:close/>
              </a:path>
            </a:pathLst>
          </a:custGeom>
          <a:solidFill>
            <a:srgbClr val="C4E9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748692" y="777783"/>
            <a:ext cx="3670" cy="1257"/>
          </a:xfrm>
          <a:custGeom>
            <a:avLst/>
            <a:gdLst/>
            <a:ahLst/>
            <a:cxnLst/>
            <a:rect l="l" t="t" r="r" b="b"/>
            <a:pathLst>
              <a:path w="3670" h="1257">
                <a:moveTo>
                  <a:pt x="3670" y="0"/>
                </a:moveTo>
                <a:lnTo>
                  <a:pt x="0" y="800"/>
                </a:lnTo>
                <a:lnTo>
                  <a:pt x="3098" y="1257"/>
                </a:lnTo>
                <a:lnTo>
                  <a:pt x="3670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749459" y="778747"/>
            <a:ext cx="3479" cy="1231"/>
          </a:xfrm>
          <a:custGeom>
            <a:avLst/>
            <a:gdLst/>
            <a:ahLst/>
            <a:cxnLst/>
            <a:rect l="l" t="t" r="r" b="b"/>
            <a:pathLst>
              <a:path w="3479" h="1231">
                <a:moveTo>
                  <a:pt x="3479" y="0"/>
                </a:moveTo>
                <a:lnTo>
                  <a:pt x="0" y="774"/>
                </a:lnTo>
                <a:lnTo>
                  <a:pt x="2984" y="1231"/>
                </a:lnTo>
                <a:lnTo>
                  <a:pt x="3479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750220" y="779727"/>
            <a:ext cx="3327" cy="1193"/>
          </a:xfrm>
          <a:custGeom>
            <a:avLst/>
            <a:gdLst/>
            <a:ahLst/>
            <a:cxnLst/>
            <a:rect l="l" t="t" r="r" b="b"/>
            <a:pathLst>
              <a:path w="3327" h="1193">
                <a:moveTo>
                  <a:pt x="3327" y="0"/>
                </a:moveTo>
                <a:lnTo>
                  <a:pt x="0" y="723"/>
                </a:lnTo>
                <a:lnTo>
                  <a:pt x="2844" y="1193"/>
                </a:lnTo>
                <a:lnTo>
                  <a:pt x="3327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750949" y="780694"/>
            <a:ext cx="3175" cy="1193"/>
          </a:xfrm>
          <a:custGeom>
            <a:avLst/>
            <a:gdLst/>
            <a:ahLst/>
            <a:cxnLst/>
            <a:rect l="l" t="t" r="r" b="b"/>
            <a:pathLst>
              <a:path w="3175" h="1193">
                <a:moveTo>
                  <a:pt x="3175" y="0"/>
                </a:moveTo>
                <a:lnTo>
                  <a:pt x="0" y="711"/>
                </a:lnTo>
                <a:lnTo>
                  <a:pt x="2743" y="1193"/>
                </a:lnTo>
                <a:lnTo>
                  <a:pt x="3175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751690" y="781655"/>
            <a:ext cx="3009" cy="1181"/>
          </a:xfrm>
          <a:custGeom>
            <a:avLst/>
            <a:gdLst/>
            <a:ahLst/>
            <a:cxnLst/>
            <a:rect l="l" t="t" r="r" b="b"/>
            <a:pathLst>
              <a:path w="3009" h="1181">
                <a:moveTo>
                  <a:pt x="3009" y="0"/>
                </a:moveTo>
                <a:lnTo>
                  <a:pt x="0" y="685"/>
                </a:lnTo>
                <a:lnTo>
                  <a:pt x="2654" y="1181"/>
                </a:lnTo>
                <a:lnTo>
                  <a:pt x="3009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752438" y="782591"/>
            <a:ext cx="2857" cy="1193"/>
          </a:xfrm>
          <a:custGeom>
            <a:avLst/>
            <a:gdLst/>
            <a:ahLst/>
            <a:cxnLst/>
            <a:rect l="l" t="t" r="r" b="b"/>
            <a:pathLst>
              <a:path w="2857" h="1193">
                <a:moveTo>
                  <a:pt x="2857" y="0"/>
                </a:moveTo>
                <a:lnTo>
                  <a:pt x="0" y="698"/>
                </a:lnTo>
                <a:lnTo>
                  <a:pt x="2552" y="1193"/>
                </a:lnTo>
                <a:lnTo>
                  <a:pt x="2857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753186" y="783563"/>
            <a:ext cx="3289" cy="977"/>
          </a:xfrm>
          <a:custGeom>
            <a:avLst/>
            <a:gdLst/>
            <a:ahLst/>
            <a:cxnLst/>
            <a:rect l="l" t="t" r="r" b="b"/>
            <a:pathLst>
              <a:path w="3289" h="977">
                <a:moveTo>
                  <a:pt x="2705" y="0"/>
                </a:moveTo>
                <a:lnTo>
                  <a:pt x="0" y="660"/>
                </a:lnTo>
                <a:lnTo>
                  <a:pt x="3289" y="977"/>
                </a:lnTo>
                <a:lnTo>
                  <a:pt x="2705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753927" y="784539"/>
            <a:ext cx="3162" cy="939"/>
          </a:xfrm>
          <a:custGeom>
            <a:avLst/>
            <a:gdLst/>
            <a:ahLst/>
            <a:cxnLst/>
            <a:rect l="l" t="t" r="r" b="b"/>
            <a:pathLst>
              <a:path w="3162" h="939">
                <a:moveTo>
                  <a:pt x="2552" y="0"/>
                </a:moveTo>
                <a:lnTo>
                  <a:pt x="0" y="609"/>
                </a:lnTo>
                <a:lnTo>
                  <a:pt x="3162" y="939"/>
                </a:lnTo>
                <a:lnTo>
                  <a:pt x="2552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754688" y="785482"/>
            <a:ext cx="3009" cy="1511"/>
          </a:xfrm>
          <a:custGeom>
            <a:avLst/>
            <a:gdLst/>
            <a:ahLst/>
            <a:cxnLst/>
            <a:rect l="l" t="t" r="r" b="b"/>
            <a:pathLst>
              <a:path w="3009" h="1511">
                <a:moveTo>
                  <a:pt x="2400" y="0"/>
                </a:moveTo>
                <a:lnTo>
                  <a:pt x="1600" y="203"/>
                </a:lnTo>
                <a:lnTo>
                  <a:pt x="812" y="419"/>
                </a:lnTo>
                <a:lnTo>
                  <a:pt x="0" y="596"/>
                </a:lnTo>
                <a:lnTo>
                  <a:pt x="736" y="1511"/>
                </a:lnTo>
                <a:lnTo>
                  <a:pt x="1485" y="1346"/>
                </a:lnTo>
                <a:lnTo>
                  <a:pt x="2260" y="1155"/>
                </a:lnTo>
                <a:lnTo>
                  <a:pt x="3009" y="977"/>
                </a:lnTo>
                <a:lnTo>
                  <a:pt x="2400" y="0"/>
                </a:lnTo>
                <a:close/>
              </a:path>
            </a:pathLst>
          </a:custGeom>
          <a:solidFill>
            <a:srgbClr val="C2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755428" y="786461"/>
            <a:ext cx="2870" cy="1485"/>
          </a:xfrm>
          <a:custGeom>
            <a:avLst/>
            <a:gdLst/>
            <a:ahLst/>
            <a:cxnLst/>
            <a:rect l="l" t="t" r="r" b="b"/>
            <a:pathLst>
              <a:path w="2870" h="1485">
                <a:moveTo>
                  <a:pt x="2273" y="0"/>
                </a:moveTo>
                <a:lnTo>
                  <a:pt x="1523" y="177"/>
                </a:lnTo>
                <a:lnTo>
                  <a:pt x="749" y="368"/>
                </a:lnTo>
                <a:lnTo>
                  <a:pt x="0" y="533"/>
                </a:lnTo>
                <a:lnTo>
                  <a:pt x="736" y="1485"/>
                </a:lnTo>
                <a:lnTo>
                  <a:pt x="1447" y="1295"/>
                </a:lnTo>
                <a:lnTo>
                  <a:pt x="2171" y="1117"/>
                </a:lnTo>
                <a:lnTo>
                  <a:pt x="2870" y="952"/>
                </a:lnTo>
                <a:lnTo>
                  <a:pt x="2273" y="0"/>
                </a:lnTo>
                <a:close/>
              </a:path>
            </a:pathLst>
          </a:custGeom>
          <a:solidFill>
            <a:srgbClr val="C1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756170" y="787410"/>
            <a:ext cx="2755" cy="1460"/>
          </a:xfrm>
          <a:custGeom>
            <a:avLst/>
            <a:gdLst/>
            <a:ahLst/>
            <a:cxnLst/>
            <a:rect l="l" t="t" r="r" b="b"/>
            <a:pathLst>
              <a:path w="2755" h="1460">
                <a:moveTo>
                  <a:pt x="2133" y="0"/>
                </a:moveTo>
                <a:lnTo>
                  <a:pt x="1435" y="177"/>
                </a:lnTo>
                <a:lnTo>
                  <a:pt x="711" y="342"/>
                </a:lnTo>
                <a:lnTo>
                  <a:pt x="0" y="533"/>
                </a:lnTo>
                <a:lnTo>
                  <a:pt x="749" y="1460"/>
                </a:lnTo>
                <a:lnTo>
                  <a:pt x="1397" y="1282"/>
                </a:lnTo>
                <a:lnTo>
                  <a:pt x="2070" y="1117"/>
                </a:lnTo>
                <a:lnTo>
                  <a:pt x="2755" y="952"/>
                </a:lnTo>
                <a:lnTo>
                  <a:pt x="2133" y="0"/>
                </a:lnTo>
                <a:close/>
              </a:path>
            </a:pathLst>
          </a:custGeom>
          <a:solidFill>
            <a:srgbClr val="C1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756916" y="788365"/>
            <a:ext cx="2628" cy="1422"/>
          </a:xfrm>
          <a:custGeom>
            <a:avLst/>
            <a:gdLst/>
            <a:ahLst/>
            <a:cxnLst/>
            <a:rect l="l" t="t" r="r" b="b"/>
            <a:pathLst>
              <a:path w="2628" h="1422">
                <a:moveTo>
                  <a:pt x="2006" y="0"/>
                </a:moveTo>
                <a:lnTo>
                  <a:pt x="1320" y="165"/>
                </a:lnTo>
                <a:lnTo>
                  <a:pt x="647" y="330"/>
                </a:lnTo>
                <a:lnTo>
                  <a:pt x="0" y="508"/>
                </a:lnTo>
                <a:lnTo>
                  <a:pt x="736" y="1422"/>
                </a:lnTo>
                <a:lnTo>
                  <a:pt x="2628" y="977"/>
                </a:lnTo>
                <a:lnTo>
                  <a:pt x="2006" y="0"/>
                </a:lnTo>
                <a:close/>
              </a:path>
            </a:pathLst>
          </a:custGeom>
          <a:solidFill>
            <a:srgbClr val="C1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757664" y="789339"/>
            <a:ext cx="2489" cy="1358"/>
          </a:xfrm>
          <a:custGeom>
            <a:avLst/>
            <a:gdLst/>
            <a:ahLst/>
            <a:cxnLst/>
            <a:rect l="l" t="t" r="r" b="b"/>
            <a:pathLst>
              <a:path w="2489" h="1358">
                <a:moveTo>
                  <a:pt x="1879" y="0"/>
                </a:moveTo>
                <a:lnTo>
                  <a:pt x="0" y="444"/>
                </a:lnTo>
                <a:lnTo>
                  <a:pt x="711" y="1358"/>
                </a:lnTo>
                <a:lnTo>
                  <a:pt x="1320" y="1231"/>
                </a:lnTo>
                <a:lnTo>
                  <a:pt x="1905" y="1092"/>
                </a:lnTo>
                <a:lnTo>
                  <a:pt x="2489" y="927"/>
                </a:lnTo>
                <a:lnTo>
                  <a:pt x="1879" y="0"/>
                </a:lnTo>
                <a:close/>
              </a:path>
            </a:pathLst>
          </a:custGeom>
          <a:solidFill>
            <a:srgbClr val="C1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758367" y="790268"/>
            <a:ext cx="2425" cy="1371"/>
          </a:xfrm>
          <a:custGeom>
            <a:avLst/>
            <a:gdLst/>
            <a:ahLst/>
            <a:cxnLst/>
            <a:rect l="l" t="t" r="r" b="b"/>
            <a:pathLst>
              <a:path w="2425" h="1371">
                <a:moveTo>
                  <a:pt x="1790" y="0"/>
                </a:moveTo>
                <a:lnTo>
                  <a:pt x="1206" y="165"/>
                </a:lnTo>
                <a:lnTo>
                  <a:pt x="609" y="304"/>
                </a:lnTo>
                <a:lnTo>
                  <a:pt x="0" y="431"/>
                </a:lnTo>
                <a:lnTo>
                  <a:pt x="749" y="1371"/>
                </a:lnTo>
                <a:lnTo>
                  <a:pt x="1295" y="1219"/>
                </a:lnTo>
                <a:lnTo>
                  <a:pt x="1879" y="1092"/>
                </a:lnTo>
                <a:lnTo>
                  <a:pt x="2425" y="965"/>
                </a:lnTo>
                <a:lnTo>
                  <a:pt x="1790" y="0"/>
                </a:lnTo>
                <a:close/>
              </a:path>
            </a:pathLst>
          </a:custGeom>
          <a:solidFill>
            <a:srgbClr val="C1E8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759113" y="791230"/>
            <a:ext cx="2298" cy="1346"/>
          </a:xfrm>
          <a:custGeom>
            <a:avLst/>
            <a:gdLst/>
            <a:ahLst/>
            <a:cxnLst/>
            <a:rect l="l" t="t" r="r" b="b"/>
            <a:pathLst>
              <a:path w="2298" h="1346">
                <a:moveTo>
                  <a:pt x="1676" y="0"/>
                </a:moveTo>
                <a:lnTo>
                  <a:pt x="1130" y="139"/>
                </a:lnTo>
                <a:lnTo>
                  <a:pt x="558" y="254"/>
                </a:lnTo>
                <a:lnTo>
                  <a:pt x="0" y="406"/>
                </a:lnTo>
                <a:lnTo>
                  <a:pt x="761" y="1346"/>
                </a:lnTo>
                <a:lnTo>
                  <a:pt x="1282" y="1193"/>
                </a:lnTo>
                <a:lnTo>
                  <a:pt x="1777" y="1079"/>
                </a:lnTo>
                <a:lnTo>
                  <a:pt x="2298" y="939"/>
                </a:lnTo>
                <a:lnTo>
                  <a:pt x="1676" y="0"/>
                </a:lnTo>
                <a:close/>
              </a:path>
            </a:pathLst>
          </a:custGeom>
          <a:solidFill>
            <a:srgbClr val="C0E8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759873" y="792176"/>
            <a:ext cx="2184" cy="1320"/>
          </a:xfrm>
          <a:custGeom>
            <a:avLst/>
            <a:gdLst/>
            <a:ahLst/>
            <a:cxnLst/>
            <a:rect l="l" t="t" r="r" b="b"/>
            <a:pathLst>
              <a:path w="2184" h="1320">
                <a:moveTo>
                  <a:pt x="1536" y="0"/>
                </a:moveTo>
                <a:lnTo>
                  <a:pt x="1015" y="139"/>
                </a:lnTo>
                <a:lnTo>
                  <a:pt x="520" y="254"/>
                </a:lnTo>
                <a:lnTo>
                  <a:pt x="0" y="393"/>
                </a:lnTo>
                <a:lnTo>
                  <a:pt x="749" y="1320"/>
                </a:lnTo>
                <a:lnTo>
                  <a:pt x="1689" y="1092"/>
                </a:lnTo>
                <a:lnTo>
                  <a:pt x="2184" y="952"/>
                </a:lnTo>
                <a:lnTo>
                  <a:pt x="1536" y="0"/>
                </a:lnTo>
                <a:close/>
              </a:path>
            </a:pathLst>
          </a:custGeom>
          <a:solidFill>
            <a:srgbClr val="C0E8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760620" y="793127"/>
            <a:ext cx="2057" cy="1282"/>
          </a:xfrm>
          <a:custGeom>
            <a:avLst/>
            <a:gdLst/>
            <a:ahLst/>
            <a:cxnLst/>
            <a:rect l="l" t="t" r="r" b="b"/>
            <a:pathLst>
              <a:path w="2057" h="1282">
                <a:moveTo>
                  <a:pt x="1435" y="0"/>
                </a:moveTo>
                <a:lnTo>
                  <a:pt x="939" y="139"/>
                </a:lnTo>
                <a:lnTo>
                  <a:pt x="469" y="241"/>
                </a:lnTo>
                <a:lnTo>
                  <a:pt x="0" y="368"/>
                </a:lnTo>
                <a:lnTo>
                  <a:pt x="711" y="1282"/>
                </a:lnTo>
                <a:lnTo>
                  <a:pt x="1612" y="1066"/>
                </a:lnTo>
                <a:lnTo>
                  <a:pt x="2057" y="965"/>
                </a:lnTo>
                <a:lnTo>
                  <a:pt x="1435" y="0"/>
                </a:lnTo>
                <a:close/>
              </a:path>
            </a:pathLst>
          </a:custGeom>
          <a:solidFill>
            <a:srgbClr val="C0E8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761335" y="794095"/>
            <a:ext cx="1968" cy="1244"/>
          </a:xfrm>
          <a:custGeom>
            <a:avLst/>
            <a:gdLst/>
            <a:ahLst/>
            <a:cxnLst/>
            <a:rect l="l" t="t" r="r" b="b"/>
            <a:pathLst>
              <a:path w="1968" h="1244">
                <a:moveTo>
                  <a:pt x="1346" y="0"/>
                </a:moveTo>
                <a:lnTo>
                  <a:pt x="444" y="203"/>
                </a:lnTo>
                <a:lnTo>
                  <a:pt x="0" y="317"/>
                </a:lnTo>
                <a:lnTo>
                  <a:pt x="736" y="1244"/>
                </a:lnTo>
                <a:lnTo>
                  <a:pt x="1968" y="939"/>
                </a:lnTo>
                <a:lnTo>
                  <a:pt x="1346" y="0"/>
                </a:lnTo>
                <a:close/>
              </a:path>
            </a:pathLst>
          </a:custGeom>
          <a:solidFill>
            <a:srgbClr val="BF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762062" y="795031"/>
            <a:ext cx="1892" cy="1231"/>
          </a:xfrm>
          <a:custGeom>
            <a:avLst/>
            <a:gdLst/>
            <a:ahLst/>
            <a:cxnLst/>
            <a:rect l="l" t="t" r="r" b="b"/>
            <a:pathLst>
              <a:path w="1892" h="1231">
                <a:moveTo>
                  <a:pt x="1244" y="0"/>
                </a:moveTo>
                <a:lnTo>
                  <a:pt x="0" y="304"/>
                </a:lnTo>
                <a:lnTo>
                  <a:pt x="761" y="1231"/>
                </a:lnTo>
                <a:lnTo>
                  <a:pt x="1892" y="939"/>
                </a:lnTo>
                <a:lnTo>
                  <a:pt x="1244" y="0"/>
                </a:lnTo>
                <a:close/>
              </a:path>
            </a:pathLst>
          </a:custGeom>
          <a:solidFill>
            <a:srgbClr val="BF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762822" y="795971"/>
            <a:ext cx="1752" cy="1231"/>
          </a:xfrm>
          <a:custGeom>
            <a:avLst/>
            <a:gdLst/>
            <a:ahLst/>
            <a:cxnLst/>
            <a:rect l="l" t="t" r="r" b="b"/>
            <a:pathLst>
              <a:path w="1752" h="1231">
                <a:moveTo>
                  <a:pt x="1130" y="0"/>
                </a:moveTo>
                <a:lnTo>
                  <a:pt x="0" y="292"/>
                </a:lnTo>
                <a:lnTo>
                  <a:pt x="723" y="1231"/>
                </a:lnTo>
                <a:lnTo>
                  <a:pt x="1409" y="1016"/>
                </a:lnTo>
                <a:lnTo>
                  <a:pt x="1752" y="952"/>
                </a:lnTo>
                <a:lnTo>
                  <a:pt x="1130" y="0"/>
                </a:lnTo>
                <a:close/>
              </a:path>
            </a:pathLst>
          </a:custGeom>
          <a:solidFill>
            <a:srgbClr val="BF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763550" y="796930"/>
            <a:ext cx="1689" cy="1168"/>
          </a:xfrm>
          <a:custGeom>
            <a:avLst/>
            <a:gdLst/>
            <a:ahLst/>
            <a:cxnLst/>
            <a:rect l="l" t="t" r="r" b="b"/>
            <a:pathLst>
              <a:path w="1689" h="1168">
                <a:moveTo>
                  <a:pt x="1028" y="0"/>
                </a:moveTo>
                <a:lnTo>
                  <a:pt x="342" y="177"/>
                </a:lnTo>
                <a:lnTo>
                  <a:pt x="0" y="266"/>
                </a:lnTo>
                <a:lnTo>
                  <a:pt x="723" y="1168"/>
                </a:lnTo>
                <a:lnTo>
                  <a:pt x="1346" y="1016"/>
                </a:lnTo>
                <a:lnTo>
                  <a:pt x="1689" y="939"/>
                </a:lnTo>
                <a:lnTo>
                  <a:pt x="1028" y="0"/>
                </a:lnTo>
                <a:close/>
              </a:path>
            </a:pathLst>
          </a:custGeom>
          <a:solidFill>
            <a:srgbClr val="BF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764271" y="797872"/>
            <a:ext cx="1574" cy="1168"/>
          </a:xfrm>
          <a:custGeom>
            <a:avLst/>
            <a:gdLst/>
            <a:ahLst/>
            <a:cxnLst/>
            <a:rect l="l" t="t" r="r" b="b"/>
            <a:pathLst>
              <a:path w="1574" h="1168">
                <a:moveTo>
                  <a:pt x="965" y="0"/>
                </a:moveTo>
                <a:lnTo>
                  <a:pt x="330" y="152"/>
                </a:lnTo>
                <a:lnTo>
                  <a:pt x="0" y="228"/>
                </a:lnTo>
                <a:lnTo>
                  <a:pt x="736" y="1168"/>
                </a:lnTo>
                <a:lnTo>
                  <a:pt x="1574" y="914"/>
                </a:lnTo>
                <a:lnTo>
                  <a:pt x="965" y="0"/>
                </a:lnTo>
                <a:close/>
              </a:path>
            </a:pathLst>
          </a:custGeom>
          <a:solidFill>
            <a:srgbClr val="BF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765011" y="798789"/>
            <a:ext cx="1511" cy="1155"/>
          </a:xfrm>
          <a:custGeom>
            <a:avLst/>
            <a:gdLst/>
            <a:ahLst/>
            <a:cxnLst/>
            <a:rect l="l" t="t" r="r" b="b"/>
            <a:pathLst>
              <a:path w="1511" h="1155">
                <a:moveTo>
                  <a:pt x="838" y="0"/>
                </a:moveTo>
                <a:lnTo>
                  <a:pt x="0" y="241"/>
                </a:lnTo>
                <a:lnTo>
                  <a:pt x="711" y="1155"/>
                </a:lnTo>
                <a:lnTo>
                  <a:pt x="1511" y="939"/>
                </a:lnTo>
                <a:lnTo>
                  <a:pt x="838" y="0"/>
                </a:lnTo>
                <a:close/>
              </a:path>
            </a:pathLst>
          </a:custGeom>
          <a:solidFill>
            <a:srgbClr val="BE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6765733" y="799732"/>
            <a:ext cx="1435" cy="1130"/>
          </a:xfrm>
          <a:custGeom>
            <a:avLst/>
            <a:gdLst/>
            <a:ahLst/>
            <a:cxnLst/>
            <a:rect l="l" t="t" r="r" b="b"/>
            <a:pathLst>
              <a:path w="1435" h="1130">
                <a:moveTo>
                  <a:pt x="787" y="0"/>
                </a:moveTo>
                <a:lnTo>
                  <a:pt x="0" y="215"/>
                </a:lnTo>
                <a:lnTo>
                  <a:pt x="762" y="1130"/>
                </a:lnTo>
                <a:lnTo>
                  <a:pt x="1435" y="952"/>
                </a:lnTo>
                <a:lnTo>
                  <a:pt x="787" y="0"/>
                </a:lnTo>
                <a:close/>
              </a:path>
            </a:pathLst>
          </a:custGeom>
          <a:solidFill>
            <a:srgbClr val="BE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766492" y="800681"/>
            <a:ext cx="1320" cy="1079"/>
          </a:xfrm>
          <a:custGeom>
            <a:avLst/>
            <a:gdLst/>
            <a:ahLst/>
            <a:cxnLst/>
            <a:rect l="l" t="t" r="r" b="b"/>
            <a:pathLst>
              <a:path w="1320" h="1079">
                <a:moveTo>
                  <a:pt x="673" y="0"/>
                </a:moveTo>
                <a:lnTo>
                  <a:pt x="0" y="177"/>
                </a:lnTo>
                <a:lnTo>
                  <a:pt x="711" y="1079"/>
                </a:lnTo>
                <a:lnTo>
                  <a:pt x="1320" y="927"/>
                </a:lnTo>
                <a:lnTo>
                  <a:pt x="673" y="0"/>
                </a:lnTo>
                <a:close/>
              </a:path>
            </a:pathLst>
          </a:custGeom>
          <a:solidFill>
            <a:srgbClr val="BE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6767206" y="801604"/>
            <a:ext cx="1257" cy="1066"/>
          </a:xfrm>
          <a:custGeom>
            <a:avLst/>
            <a:gdLst/>
            <a:ahLst/>
            <a:cxnLst/>
            <a:rect l="l" t="t" r="r" b="b"/>
            <a:pathLst>
              <a:path w="1257" h="1066">
                <a:moveTo>
                  <a:pt x="609" y="0"/>
                </a:moveTo>
                <a:lnTo>
                  <a:pt x="0" y="165"/>
                </a:lnTo>
                <a:lnTo>
                  <a:pt x="749" y="1066"/>
                </a:lnTo>
                <a:lnTo>
                  <a:pt x="1257" y="939"/>
                </a:lnTo>
                <a:lnTo>
                  <a:pt x="609" y="0"/>
                </a:lnTo>
                <a:close/>
              </a:path>
            </a:pathLst>
          </a:custGeom>
          <a:solidFill>
            <a:srgbClr val="BE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6767946" y="802547"/>
            <a:ext cx="1193" cy="1054"/>
          </a:xfrm>
          <a:custGeom>
            <a:avLst/>
            <a:gdLst/>
            <a:ahLst/>
            <a:cxnLst/>
            <a:rect l="l" t="t" r="r" b="b"/>
            <a:pathLst>
              <a:path w="1193" h="1054">
                <a:moveTo>
                  <a:pt x="520" y="0"/>
                </a:moveTo>
                <a:lnTo>
                  <a:pt x="0" y="127"/>
                </a:lnTo>
                <a:lnTo>
                  <a:pt x="723" y="1054"/>
                </a:lnTo>
                <a:lnTo>
                  <a:pt x="1193" y="952"/>
                </a:lnTo>
                <a:lnTo>
                  <a:pt x="520" y="0"/>
                </a:lnTo>
                <a:close/>
              </a:path>
            </a:pathLst>
          </a:custGeom>
          <a:solidFill>
            <a:srgbClr val="BD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6768666" y="803502"/>
            <a:ext cx="1143" cy="1016"/>
          </a:xfrm>
          <a:custGeom>
            <a:avLst/>
            <a:gdLst/>
            <a:ahLst/>
            <a:cxnLst/>
            <a:rect l="l" t="t" r="r" b="b"/>
            <a:pathLst>
              <a:path w="1143" h="1015">
                <a:moveTo>
                  <a:pt x="469" y="0"/>
                </a:moveTo>
                <a:lnTo>
                  <a:pt x="0" y="101"/>
                </a:lnTo>
                <a:lnTo>
                  <a:pt x="736" y="1016"/>
                </a:lnTo>
                <a:lnTo>
                  <a:pt x="1143" y="914"/>
                </a:lnTo>
                <a:lnTo>
                  <a:pt x="469" y="0"/>
                </a:lnTo>
                <a:close/>
              </a:path>
            </a:pathLst>
          </a:custGeom>
          <a:solidFill>
            <a:srgbClr val="BD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6769400" y="804414"/>
            <a:ext cx="1066" cy="1016"/>
          </a:xfrm>
          <a:custGeom>
            <a:avLst/>
            <a:gdLst/>
            <a:ahLst/>
            <a:cxnLst/>
            <a:rect l="l" t="t" r="r" b="b"/>
            <a:pathLst>
              <a:path w="1066" h="1015">
                <a:moveTo>
                  <a:pt x="406" y="0"/>
                </a:moveTo>
                <a:lnTo>
                  <a:pt x="0" y="101"/>
                </a:lnTo>
                <a:lnTo>
                  <a:pt x="749" y="1016"/>
                </a:lnTo>
                <a:lnTo>
                  <a:pt x="1066" y="939"/>
                </a:lnTo>
                <a:lnTo>
                  <a:pt x="406" y="0"/>
                </a:lnTo>
                <a:close/>
              </a:path>
            </a:pathLst>
          </a:custGeom>
          <a:solidFill>
            <a:srgbClr val="BD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6770159" y="805356"/>
            <a:ext cx="990" cy="990"/>
          </a:xfrm>
          <a:custGeom>
            <a:avLst/>
            <a:gdLst/>
            <a:ahLst/>
            <a:cxnLst/>
            <a:rect l="l" t="t" r="r" b="b"/>
            <a:pathLst>
              <a:path w="990" h="990">
                <a:moveTo>
                  <a:pt x="304" y="0"/>
                </a:moveTo>
                <a:lnTo>
                  <a:pt x="0" y="76"/>
                </a:lnTo>
                <a:lnTo>
                  <a:pt x="698" y="990"/>
                </a:lnTo>
                <a:lnTo>
                  <a:pt x="990" y="914"/>
                </a:lnTo>
                <a:lnTo>
                  <a:pt x="304" y="0"/>
                </a:lnTo>
                <a:close/>
              </a:path>
            </a:pathLst>
          </a:custGeom>
          <a:solidFill>
            <a:srgbClr val="BD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770853" y="806274"/>
            <a:ext cx="965" cy="990"/>
          </a:xfrm>
          <a:custGeom>
            <a:avLst/>
            <a:gdLst/>
            <a:ahLst/>
            <a:cxnLst/>
            <a:rect l="l" t="t" r="r" b="b"/>
            <a:pathLst>
              <a:path w="965" h="990">
                <a:moveTo>
                  <a:pt x="292" y="0"/>
                </a:moveTo>
                <a:lnTo>
                  <a:pt x="0" y="63"/>
                </a:lnTo>
                <a:lnTo>
                  <a:pt x="749" y="990"/>
                </a:lnTo>
                <a:lnTo>
                  <a:pt x="965" y="927"/>
                </a:lnTo>
                <a:lnTo>
                  <a:pt x="292" y="0"/>
                </a:lnTo>
                <a:close/>
              </a:path>
            </a:pathLst>
          </a:custGeom>
          <a:solidFill>
            <a:srgbClr val="BDE7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6771600" y="807198"/>
            <a:ext cx="888" cy="965"/>
          </a:xfrm>
          <a:custGeom>
            <a:avLst/>
            <a:gdLst/>
            <a:ahLst/>
            <a:cxnLst/>
            <a:rect l="l" t="t" r="r" b="b"/>
            <a:pathLst>
              <a:path w="889" h="965">
                <a:moveTo>
                  <a:pt x="215" y="0"/>
                </a:moveTo>
                <a:lnTo>
                  <a:pt x="0" y="63"/>
                </a:lnTo>
                <a:lnTo>
                  <a:pt x="749" y="965"/>
                </a:lnTo>
                <a:lnTo>
                  <a:pt x="889" y="952"/>
                </a:lnTo>
                <a:lnTo>
                  <a:pt x="215" y="0"/>
                </a:lnTo>
                <a:close/>
              </a:path>
            </a:pathLst>
          </a:custGeom>
          <a:solidFill>
            <a:srgbClr val="BCE6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6772346" y="808147"/>
            <a:ext cx="838" cy="952"/>
          </a:xfrm>
          <a:custGeom>
            <a:avLst/>
            <a:gdLst/>
            <a:ahLst/>
            <a:cxnLst/>
            <a:rect l="l" t="t" r="r" b="b"/>
            <a:pathLst>
              <a:path w="838" h="952">
                <a:moveTo>
                  <a:pt x="139" y="0"/>
                </a:moveTo>
                <a:lnTo>
                  <a:pt x="0" y="12"/>
                </a:lnTo>
                <a:lnTo>
                  <a:pt x="711" y="952"/>
                </a:lnTo>
                <a:lnTo>
                  <a:pt x="139" y="0"/>
                </a:lnTo>
                <a:close/>
              </a:path>
            </a:pathLst>
          </a:custGeom>
          <a:solidFill>
            <a:srgbClr val="BCE6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6773066" y="809058"/>
            <a:ext cx="787" cy="939"/>
          </a:xfrm>
          <a:custGeom>
            <a:avLst/>
            <a:gdLst/>
            <a:ahLst/>
            <a:cxnLst/>
            <a:rect l="l" t="t" r="r" b="b"/>
            <a:pathLst>
              <a:path w="787" h="939">
                <a:moveTo>
                  <a:pt x="114" y="0"/>
                </a:moveTo>
                <a:lnTo>
                  <a:pt x="723" y="939"/>
                </a:lnTo>
                <a:lnTo>
                  <a:pt x="114" y="0"/>
                </a:lnTo>
                <a:close/>
              </a:path>
            </a:pathLst>
          </a:custGeom>
          <a:solidFill>
            <a:srgbClr val="BCE6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773799" y="809998"/>
            <a:ext cx="736" cy="901"/>
          </a:xfrm>
          <a:custGeom>
            <a:avLst/>
            <a:gdLst/>
            <a:ahLst/>
            <a:cxnLst/>
            <a:rect l="l" t="t" r="r" b="b"/>
            <a:pathLst>
              <a:path w="736" h="901">
                <a:moveTo>
                  <a:pt x="50" y="0"/>
                </a:moveTo>
                <a:lnTo>
                  <a:pt x="736" y="901"/>
                </a:lnTo>
                <a:lnTo>
                  <a:pt x="50" y="0"/>
                </a:lnTo>
                <a:close/>
              </a:path>
            </a:pathLst>
          </a:custGeom>
          <a:solidFill>
            <a:srgbClr val="BBE6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6774538" y="810895"/>
            <a:ext cx="355" cy="495"/>
          </a:xfrm>
          <a:custGeom>
            <a:avLst/>
            <a:gdLst/>
            <a:ahLst/>
            <a:cxnLst/>
            <a:rect l="l" t="t" r="r" b="b"/>
            <a:pathLst>
              <a:path w="355" h="495">
                <a:moveTo>
                  <a:pt x="0" y="0"/>
                </a:moveTo>
                <a:lnTo>
                  <a:pt x="355" y="495"/>
                </a:lnTo>
                <a:lnTo>
                  <a:pt x="0" y="0"/>
                </a:lnTo>
                <a:close/>
              </a:path>
            </a:pathLst>
          </a:custGeom>
          <a:solidFill>
            <a:srgbClr val="BBE6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6605066" y="331082"/>
            <a:ext cx="96319" cy="67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6554058" y="454799"/>
            <a:ext cx="152" cy="190"/>
          </a:xfrm>
          <a:custGeom>
            <a:avLst/>
            <a:gdLst/>
            <a:ahLst/>
            <a:cxnLst/>
            <a:rect l="l" t="t" r="r" b="b"/>
            <a:pathLst>
              <a:path w="152" h="190">
                <a:moveTo>
                  <a:pt x="152" y="190"/>
                </a:moveTo>
                <a:lnTo>
                  <a:pt x="0" y="177"/>
                </a:lnTo>
                <a:lnTo>
                  <a:pt x="101" y="0"/>
                </a:lnTo>
                <a:lnTo>
                  <a:pt x="152" y="190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6554142" y="366184"/>
            <a:ext cx="109847" cy="98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6624606" y="398294"/>
            <a:ext cx="216182" cy="96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571679" y="494858"/>
            <a:ext cx="302500" cy="174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571679" y="398024"/>
            <a:ext cx="269117" cy="301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6549125" y="699250"/>
            <a:ext cx="225972" cy="112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6549125" y="586651"/>
            <a:ext cx="136424" cy="135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6799781" y="454463"/>
            <a:ext cx="49288" cy="41186"/>
          </a:xfrm>
          <a:custGeom>
            <a:avLst/>
            <a:gdLst/>
            <a:ahLst/>
            <a:cxnLst/>
            <a:rect l="l" t="t" r="r" b="b"/>
            <a:pathLst>
              <a:path w="49288" h="41186">
                <a:moveTo>
                  <a:pt x="49288" y="0"/>
                </a:moveTo>
                <a:lnTo>
                  <a:pt x="0" y="18186"/>
                </a:lnTo>
                <a:lnTo>
                  <a:pt x="42252" y="41186"/>
                </a:lnTo>
                <a:lnTo>
                  <a:pt x="49288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6846747" y="478722"/>
            <a:ext cx="152" cy="0"/>
          </a:xfrm>
          <a:custGeom>
            <a:avLst/>
            <a:gdLst/>
            <a:ahLst/>
            <a:cxnLst/>
            <a:rect l="l" t="t" r="r" b="b"/>
            <a:pathLst>
              <a:path w="152">
                <a:moveTo>
                  <a:pt x="152" y="0"/>
                </a:moveTo>
                <a:lnTo>
                  <a:pt x="0" y="0"/>
                </a:lnTo>
                <a:lnTo>
                  <a:pt x="152" y="0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6846605" y="478570"/>
            <a:ext cx="571" cy="355"/>
          </a:xfrm>
          <a:custGeom>
            <a:avLst/>
            <a:gdLst/>
            <a:ahLst/>
            <a:cxnLst/>
            <a:rect l="l" t="t" r="r" b="b"/>
            <a:pathLst>
              <a:path w="571" h="355">
                <a:moveTo>
                  <a:pt x="139" y="152"/>
                </a:moveTo>
                <a:lnTo>
                  <a:pt x="0" y="152"/>
                </a:lnTo>
                <a:lnTo>
                  <a:pt x="0" y="0"/>
                </a:lnTo>
                <a:lnTo>
                  <a:pt x="571" y="0"/>
                </a:lnTo>
                <a:lnTo>
                  <a:pt x="495" y="355"/>
                </a:lnTo>
                <a:lnTo>
                  <a:pt x="368" y="12"/>
                </a:lnTo>
                <a:lnTo>
                  <a:pt x="139" y="152"/>
                </a:lnTo>
                <a:close/>
              </a:path>
              <a:path w="571" h="355">
                <a:moveTo>
                  <a:pt x="203" y="253"/>
                </a:moveTo>
                <a:lnTo>
                  <a:pt x="0" y="203"/>
                </a:lnTo>
                <a:lnTo>
                  <a:pt x="203" y="253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6846493" y="478303"/>
            <a:ext cx="825" cy="622"/>
          </a:xfrm>
          <a:custGeom>
            <a:avLst/>
            <a:gdLst/>
            <a:ahLst/>
            <a:cxnLst/>
            <a:rect l="l" t="t" r="r" b="b"/>
            <a:pathLst>
              <a:path w="825" h="622">
                <a:moveTo>
                  <a:pt x="114" y="419"/>
                </a:moveTo>
                <a:lnTo>
                  <a:pt x="114" y="266"/>
                </a:lnTo>
                <a:lnTo>
                  <a:pt x="673" y="266"/>
                </a:lnTo>
                <a:lnTo>
                  <a:pt x="609" y="622"/>
                </a:lnTo>
                <a:lnTo>
                  <a:pt x="825" y="419"/>
                </a:lnTo>
                <a:lnTo>
                  <a:pt x="825" y="203"/>
                </a:lnTo>
                <a:lnTo>
                  <a:pt x="635" y="0"/>
                </a:lnTo>
                <a:lnTo>
                  <a:pt x="165" y="0"/>
                </a:lnTo>
                <a:lnTo>
                  <a:pt x="0" y="190"/>
                </a:lnTo>
                <a:lnTo>
                  <a:pt x="0" y="419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6846356" y="478170"/>
            <a:ext cx="1092" cy="812"/>
          </a:xfrm>
          <a:custGeom>
            <a:avLst/>
            <a:gdLst/>
            <a:ahLst/>
            <a:cxnLst/>
            <a:rect l="l" t="t" r="r" b="b"/>
            <a:pathLst>
              <a:path w="1092" h="812">
                <a:moveTo>
                  <a:pt x="139" y="546"/>
                </a:moveTo>
                <a:lnTo>
                  <a:pt x="139" y="330"/>
                </a:lnTo>
                <a:lnTo>
                  <a:pt x="304" y="139"/>
                </a:lnTo>
                <a:lnTo>
                  <a:pt x="761" y="139"/>
                </a:lnTo>
                <a:lnTo>
                  <a:pt x="965" y="330"/>
                </a:lnTo>
                <a:lnTo>
                  <a:pt x="876" y="812"/>
                </a:lnTo>
                <a:lnTo>
                  <a:pt x="1092" y="673"/>
                </a:lnTo>
                <a:lnTo>
                  <a:pt x="1092" y="254"/>
                </a:lnTo>
                <a:lnTo>
                  <a:pt x="838" y="0"/>
                </a:lnTo>
                <a:lnTo>
                  <a:pt x="253" y="0"/>
                </a:lnTo>
                <a:lnTo>
                  <a:pt x="12" y="228"/>
                </a:lnTo>
                <a:lnTo>
                  <a:pt x="0" y="495"/>
                </a:lnTo>
                <a:lnTo>
                  <a:pt x="139" y="546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6846214" y="478044"/>
            <a:ext cx="1371" cy="965"/>
          </a:xfrm>
          <a:custGeom>
            <a:avLst/>
            <a:gdLst/>
            <a:ahLst/>
            <a:cxnLst/>
            <a:rect l="l" t="t" r="r" b="b"/>
            <a:pathLst>
              <a:path w="1371" h="965">
                <a:moveTo>
                  <a:pt x="139" y="622"/>
                </a:moveTo>
                <a:lnTo>
                  <a:pt x="152" y="355"/>
                </a:lnTo>
                <a:lnTo>
                  <a:pt x="393" y="126"/>
                </a:lnTo>
                <a:lnTo>
                  <a:pt x="977" y="126"/>
                </a:lnTo>
                <a:lnTo>
                  <a:pt x="1231" y="380"/>
                </a:lnTo>
                <a:lnTo>
                  <a:pt x="1155" y="965"/>
                </a:lnTo>
                <a:lnTo>
                  <a:pt x="1371" y="812"/>
                </a:lnTo>
                <a:lnTo>
                  <a:pt x="1371" y="292"/>
                </a:lnTo>
                <a:lnTo>
                  <a:pt x="1079" y="0"/>
                </a:lnTo>
                <a:lnTo>
                  <a:pt x="330" y="0"/>
                </a:lnTo>
                <a:lnTo>
                  <a:pt x="38" y="253"/>
                </a:lnTo>
                <a:lnTo>
                  <a:pt x="0" y="596"/>
                </a:lnTo>
                <a:lnTo>
                  <a:pt x="139" y="622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6846084" y="477899"/>
            <a:ext cx="1651" cy="1143"/>
          </a:xfrm>
          <a:custGeom>
            <a:avLst/>
            <a:gdLst/>
            <a:ahLst/>
            <a:cxnLst/>
            <a:rect l="l" t="t" r="r" b="b"/>
            <a:pathLst>
              <a:path w="1650" h="1143">
                <a:moveTo>
                  <a:pt x="126" y="736"/>
                </a:moveTo>
                <a:lnTo>
                  <a:pt x="165" y="393"/>
                </a:lnTo>
                <a:lnTo>
                  <a:pt x="457" y="139"/>
                </a:lnTo>
                <a:lnTo>
                  <a:pt x="1206" y="139"/>
                </a:lnTo>
                <a:lnTo>
                  <a:pt x="1498" y="431"/>
                </a:lnTo>
                <a:lnTo>
                  <a:pt x="1435" y="1142"/>
                </a:lnTo>
                <a:lnTo>
                  <a:pt x="1650" y="952"/>
                </a:lnTo>
                <a:lnTo>
                  <a:pt x="1650" y="368"/>
                </a:lnTo>
                <a:lnTo>
                  <a:pt x="1269" y="0"/>
                </a:lnTo>
                <a:lnTo>
                  <a:pt x="406" y="0"/>
                </a:lnTo>
                <a:lnTo>
                  <a:pt x="63" y="304"/>
                </a:lnTo>
                <a:lnTo>
                  <a:pt x="0" y="673"/>
                </a:lnTo>
                <a:lnTo>
                  <a:pt x="126" y="736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6845928" y="477748"/>
            <a:ext cx="1943" cy="1358"/>
          </a:xfrm>
          <a:custGeom>
            <a:avLst/>
            <a:gdLst/>
            <a:ahLst/>
            <a:cxnLst/>
            <a:rect l="l" t="t" r="r" b="b"/>
            <a:pathLst>
              <a:path w="1943" h="1358">
                <a:moveTo>
                  <a:pt x="152" y="825"/>
                </a:moveTo>
                <a:lnTo>
                  <a:pt x="215" y="457"/>
                </a:lnTo>
                <a:lnTo>
                  <a:pt x="571" y="152"/>
                </a:lnTo>
                <a:lnTo>
                  <a:pt x="1435" y="152"/>
                </a:lnTo>
                <a:lnTo>
                  <a:pt x="1803" y="520"/>
                </a:lnTo>
                <a:lnTo>
                  <a:pt x="1727" y="1358"/>
                </a:lnTo>
                <a:lnTo>
                  <a:pt x="1917" y="1282"/>
                </a:lnTo>
                <a:lnTo>
                  <a:pt x="1943" y="431"/>
                </a:lnTo>
                <a:lnTo>
                  <a:pt x="1498" y="0"/>
                </a:lnTo>
                <a:lnTo>
                  <a:pt x="495" y="0"/>
                </a:lnTo>
                <a:lnTo>
                  <a:pt x="101" y="355"/>
                </a:lnTo>
                <a:lnTo>
                  <a:pt x="0" y="800"/>
                </a:lnTo>
                <a:lnTo>
                  <a:pt x="152" y="825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6845818" y="477602"/>
            <a:ext cx="2197" cy="1587"/>
          </a:xfrm>
          <a:custGeom>
            <a:avLst/>
            <a:gdLst/>
            <a:ahLst/>
            <a:cxnLst/>
            <a:rect l="l" t="t" r="r" b="b"/>
            <a:pathLst>
              <a:path w="2197" h="1587">
                <a:moveTo>
                  <a:pt x="114" y="939"/>
                </a:moveTo>
                <a:lnTo>
                  <a:pt x="215" y="507"/>
                </a:lnTo>
                <a:lnTo>
                  <a:pt x="609" y="139"/>
                </a:lnTo>
                <a:lnTo>
                  <a:pt x="1612" y="139"/>
                </a:lnTo>
                <a:lnTo>
                  <a:pt x="2057" y="584"/>
                </a:lnTo>
                <a:lnTo>
                  <a:pt x="2070" y="1587"/>
                </a:lnTo>
                <a:lnTo>
                  <a:pt x="2197" y="1295"/>
                </a:lnTo>
                <a:lnTo>
                  <a:pt x="2197" y="507"/>
                </a:lnTo>
                <a:lnTo>
                  <a:pt x="1701" y="0"/>
                </a:lnTo>
                <a:lnTo>
                  <a:pt x="546" y="0"/>
                </a:lnTo>
                <a:lnTo>
                  <a:pt x="101" y="380"/>
                </a:lnTo>
                <a:lnTo>
                  <a:pt x="0" y="901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6845700" y="477476"/>
            <a:ext cx="2451" cy="1752"/>
          </a:xfrm>
          <a:custGeom>
            <a:avLst/>
            <a:gdLst/>
            <a:ahLst/>
            <a:cxnLst/>
            <a:rect l="l" t="t" r="r" b="b"/>
            <a:pathLst>
              <a:path w="2451" h="1752">
                <a:moveTo>
                  <a:pt x="114" y="1028"/>
                </a:moveTo>
                <a:lnTo>
                  <a:pt x="215" y="508"/>
                </a:lnTo>
                <a:lnTo>
                  <a:pt x="660" y="127"/>
                </a:lnTo>
                <a:lnTo>
                  <a:pt x="1816" y="127"/>
                </a:lnTo>
                <a:lnTo>
                  <a:pt x="2311" y="635"/>
                </a:lnTo>
                <a:lnTo>
                  <a:pt x="2324" y="1752"/>
                </a:lnTo>
                <a:lnTo>
                  <a:pt x="2451" y="1422"/>
                </a:lnTo>
                <a:lnTo>
                  <a:pt x="2451" y="558"/>
                </a:lnTo>
                <a:lnTo>
                  <a:pt x="1892" y="0"/>
                </a:lnTo>
                <a:lnTo>
                  <a:pt x="609" y="0"/>
                </a:lnTo>
                <a:lnTo>
                  <a:pt x="114" y="431"/>
                </a:lnTo>
                <a:lnTo>
                  <a:pt x="0" y="990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6845696" y="477801"/>
            <a:ext cx="2565" cy="1295"/>
          </a:xfrm>
          <a:custGeom>
            <a:avLst/>
            <a:gdLst/>
            <a:ahLst/>
            <a:cxnLst/>
            <a:rect l="l" t="t" r="r" b="b"/>
            <a:pathLst>
              <a:path w="2565" h="1295">
                <a:moveTo>
                  <a:pt x="0" y="660"/>
                </a:moveTo>
                <a:lnTo>
                  <a:pt x="2565" y="1295"/>
                </a:lnTo>
                <a:lnTo>
                  <a:pt x="0" y="0"/>
                </a:lnTo>
                <a:lnTo>
                  <a:pt x="0" y="660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6845433" y="477707"/>
            <a:ext cx="2832" cy="698"/>
          </a:xfrm>
          <a:custGeom>
            <a:avLst/>
            <a:gdLst/>
            <a:ahLst/>
            <a:cxnLst/>
            <a:rect l="l" t="t" r="r" b="b"/>
            <a:pathLst>
              <a:path w="2832" h="698">
                <a:moveTo>
                  <a:pt x="114" y="698"/>
                </a:moveTo>
                <a:lnTo>
                  <a:pt x="2832" y="241"/>
                </a:lnTo>
                <a:lnTo>
                  <a:pt x="139" y="0"/>
                </a:lnTo>
                <a:lnTo>
                  <a:pt x="0" y="647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6845430" y="477610"/>
            <a:ext cx="2971" cy="749"/>
          </a:xfrm>
          <a:custGeom>
            <a:avLst/>
            <a:gdLst/>
            <a:ahLst/>
            <a:cxnLst/>
            <a:rect l="l" t="t" r="r" b="b"/>
            <a:pathLst>
              <a:path w="2971" h="749">
                <a:moveTo>
                  <a:pt x="0" y="749"/>
                </a:moveTo>
                <a:lnTo>
                  <a:pt x="2971" y="292"/>
                </a:lnTo>
                <a:lnTo>
                  <a:pt x="38" y="0"/>
                </a:lnTo>
                <a:lnTo>
                  <a:pt x="0" y="749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6845274" y="477518"/>
            <a:ext cx="3289" cy="812"/>
          </a:xfrm>
          <a:custGeom>
            <a:avLst/>
            <a:gdLst/>
            <a:ahLst/>
            <a:cxnLst/>
            <a:rect l="l" t="t" r="r" b="b"/>
            <a:pathLst>
              <a:path w="3289" h="812">
                <a:moveTo>
                  <a:pt x="0" y="812"/>
                </a:moveTo>
                <a:lnTo>
                  <a:pt x="3289" y="292"/>
                </a:lnTo>
                <a:lnTo>
                  <a:pt x="76" y="0"/>
                </a:lnTo>
                <a:lnTo>
                  <a:pt x="0" y="812"/>
                </a:lnTo>
                <a:close/>
              </a:path>
            </a:pathLst>
          </a:custGeom>
          <a:solidFill>
            <a:srgbClr val="FED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6845030" y="476923"/>
            <a:ext cx="2857" cy="1358"/>
          </a:xfrm>
          <a:custGeom>
            <a:avLst/>
            <a:gdLst/>
            <a:ahLst/>
            <a:cxnLst/>
            <a:rect l="l" t="t" r="r" b="b"/>
            <a:pathLst>
              <a:path w="2857" h="1358">
                <a:moveTo>
                  <a:pt x="114" y="1358"/>
                </a:moveTo>
                <a:lnTo>
                  <a:pt x="2857" y="0"/>
                </a:lnTo>
                <a:lnTo>
                  <a:pt x="203" y="482"/>
                </a:lnTo>
                <a:lnTo>
                  <a:pt x="0" y="132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6845026" y="476657"/>
            <a:ext cx="3682" cy="2794"/>
          </a:xfrm>
          <a:custGeom>
            <a:avLst/>
            <a:gdLst/>
            <a:ahLst/>
            <a:cxnLst/>
            <a:rect l="l" t="t" r="r" b="b"/>
            <a:pathLst>
              <a:path w="3682" h="2793">
                <a:moveTo>
                  <a:pt x="2946" y="126"/>
                </a:moveTo>
                <a:lnTo>
                  <a:pt x="3682" y="2794"/>
                </a:lnTo>
                <a:lnTo>
                  <a:pt x="2997" y="0"/>
                </a:lnTo>
                <a:lnTo>
                  <a:pt x="101" y="647"/>
                </a:lnTo>
                <a:lnTo>
                  <a:pt x="0" y="1587"/>
                </a:lnTo>
                <a:lnTo>
                  <a:pt x="2946" y="126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6844902" y="476500"/>
            <a:ext cx="4013" cy="2755"/>
          </a:xfrm>
          <a:custGeom>
            <a:avLst/>
            <a:gdLst/>
            <a:ahLst/>
            <a:cxnLst/>
            <a:rect l="l" t="t" r="r" b="b"/>
            <a:pathLst>
              <a:path w="4013" h="2755">
                <a:moveTo>
                  <a:pt x="3124" y="152"/>
                </a:moveTo>
                <a:lnTo>
                  <a:pt x="4013" y="2755"/>
                </a:lnTo>
                <a:lnTo>
                  <a:pt x="3187" y="0"/>
                </a:lnTo>
                <a:lnTo>
                  <a:pt x="101" y="711"/>
                </a:lnTo>
                <a:lnTo>
                  <a:pt x="0" y="1701"/>
                </a:lnTo>
                <a:lnTo>
                  <a:pt x="3124" y="152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6844633" y="476380"/>
            <a:ext cx="4432" cy="2895"/>
          </a:xfrm>
          <a:custGeom>
            <a:avLst/>
            <a:gdLst/>
            <a:ahLst/>
            <a:cxnLst/>
            <a:rect l="l" t="t" r="r" b="b"/>
            <a:pathLst>
              <a:path w="4432" h="2895">
                <a:moveTo>
                  <a:pt x="0" y="1727"/>
                </a:moveTo>
                <a:lnTo>
                  <a:pt x="3467" y="127"/>
                </a:lnTo>
                <a:lnTo>
                  <a:pt x="4432" y="2895"/>
                </a:lnTo>
                <a:lnTo>
                  <a:pt x="3556" y="0"/>
                </a:lnTo>
                <a:lnTo>
                  <a:pt x="622" y="660"/>
                </a:lnTo>
                <a:lnTo>
                  <a:pt x="0" y="1727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6846218" y="476253"/>
            <a:ext cx="3035" cy="1168"/>
          </a:xfrm>
          <a:custGeom>
            <a:avLst/>
            <a:gdLst/>
            <a:ahLst/>
            <a:cxnLst/>
            <a:rect l="l" t="t" r="r" b="b"/>
            <a:pathLst>
              <a:path w="3035" h="1168">
                <a:moveTo>
                  <a:pt x="3035" y="1168"/>
                </a:moveTo>
                <a:lnTo>
                  <a:pt x="381" y="0"/>
                </a:lnTo>
                <a:lnTo>
                  <a:pt x="0" y="215"/>
                </a:lnTo>
                <a:lnTo>
                  <a:pt x="3035" y="1168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6844379" y="477253"/>
            <a:ext cx="5143" cy="1955"/>
          </a:xfrm>
          <a:custGeom>
            <a:avLst/>
            <a:gdLst/>
            <a:ahLst/>
            <a:cxnLst/>
            <a:rect l="l" t="t" r="r" b="b"/>
            <a:pathLst>
              <a:path w="5143" h="1955">
                <a:moveTo>
                  <a:pt x="101" y="800"/>
                </a:moveTo>
                <a:lnTo>
                  <a:pt x="330" y="241"/>
                </a:lnTo>
                <a:lnTo>
                  <a:pt x="520" y="0"/>
                </a:lnTo>
                <a:lnTo>
                  <a:pt x="228" y="165"/>
                </a:lnTo>
                <a:lnTo>
                  <a:pt x="25" y="558"/>
                </a:lnTo>
                <a:lnTo>
                  <a:pt x="0" y="761"/>
                </a:lnTo>
                <a:close/>
              </a:path>
              <a:path w="5143" h="1955">
                <a:moveTo>
                  <a:pt x="2222" y="-1003"/>
                </a:moveTo>
                <a:lnTo>
                  <a:pt x="3886" y="-1016"/>
                </a:lnTo>
                <a:lnTo>
                  <a:pt x="5016" y="88"/>
                </a:lnTo>
                <a:lnTo>
                  <a:pt x="4838" y="2362"/>
                </a:lnTo>
                <a:lnTo>
                  <a:pt x="4978" y="2400"/>
                </a:lnTo>
                <a:lnTo>
                  <a:pt x="5143" y="1790"/>
                </a:lnTo>
                <a:lnTo>
                  <a:pt x="5143" y="25"/>
                </a:lnTo>
                <a:lnTo>
                  <a:pt x="3962" y="-1155"/>
                </a:lnTo>
                <a:lnTo>
                  <a:pt x="2489" y="-1155"/>
                </a:lnTo>
                <a:lnTo>
                  <a:pt x="2222" y="-1003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6844248" y="477422"/>
            <a:ext cx="5422" cy="2070"/>
          </a:xfrm>
          <a:custGeom>
            <a:avLst/>
            <a:gdLst/>
            <a:ahLst/>
            <a:cxnLst/>
            <a:rect l="l" t="t" r="r" b="b"/>
            <a:pathLst>
              <a:path w="5422" h="2070">
                <a:moveTo>
                  <a:pt x="126" y="596"/>
                </a:moveTo>
                <a:lnTo>
                  <a:pt x="266" y="190"/>
                </a:lnTo>
                <a:lnTo>
                  <a:pt x="368" y="0"/>
                </a:lnTo>
                <a:lnTo>
                  <a:pt x="152" y="139"/>
                </a:lnTo>
                <a:lnTo>
                  <a:pt x="12" y="419"/>
                </a:lnTo>
                <a:lnTo>
                  <a:pt x="0" y="558"/>
                </a:lnTo>
                <a:lnTo>
                  <a:pt x="126" y="596"/>
                </a:lnTo>
                <a:close/>
              </a:path>
              <a:path w="5422" h="2070">
                <a:moveTo>
                  <a:pt x="2628" y="-1320"/>
                </a:moveTo>
                <a:lnTo>
                  <a:pt x="4089" y="-1320"/>
                </a:lnTo>
                <a:lnTo>
                  <a:pt x="5283" y="-139"/>
                </a:lnTo>
                <a:lnTo>
                  <a:pt x="5118" y="2235"/>
                </a:lnTo>
                <a:lnTo>
                  <a:pt x="5359" y="1981"/>
                </a:lnTo>
                <a:lnTo>
                  <a:pt x="5422" y="-165"/>
                </a:lnTo>
                <a:lnTo>
                  <a:pt x="4292" y="-1358"/>
                </a:lnTo>
                <a:lnTo>
                  <a:pt x="2844" y="-1473"/>
                </a:lnTo>
                <a:lnTo>
                  <a:pt x="2628" y="-132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6844093" y="477553"/>
            <a:ext cx="5702" cy="2133"/>
          </a:xfrm>
          <a:custGeom>
            <a:avLst/>
            <a:gdLst/>
            <a:ahLst/>
            <a:cxnLst/>
            <a:rect l="l" t="t" r="r" b="b"/>
            <a:pathLst>
              <a:path w="5702" h="2133">
                <a:moveTo>
                  <a:pt x="152" y="431"/>
                </a:moveTo>
                <a:lnTo>
                  <a:pt x="304" y="0"/>
                </a:lnTo>
                <a:lnTo>
                  <a:pt x="76" y="190"/>
                </a:lnTo>
                <a:lnTo>
                  <a:pt x="0" y="380"/>
                </a:lnTo>
                <a:lnTo>
                  <a:pt x="152" y="431"/>
                </a:lnTo>
                <a:close/>
              </a:path>
              <a:path w="5702" h="2133">
                <a:moveTo>
                  <a:pt x="3009" y="-1600"/>
                </a:moveTo>
                <a:lnTo>
                  <a:pt x="4444" y="-1485"/>
                </a:lnTo>
                <a:lnTo>
                  <a:pt x="5587" y="-292"/>
                </a:lnTo>
                <a:lnTo>
                  <a:pt x="5397" y="2158"/>
                </a:lnTo>
                <a:lnTo>
                  <a:pt x="5524" y="2209"/>
                </a:lnTo>
                <a:lnTo>
                  <a:pt x="5702" y="1523"/>
                </a:lnTo>
                <a:lnTo>
                  <a:pt x="5702" y="-304"/>
                </a:lnTo>
                <a:lnTo>
                  <a:pt x="4622" y="-1511"/>
                </a:lnTo>
                <a:lnTo>
                  <a:pt x="3200" y="-1701"/>
                </a:lnTo>
                <a:lnTo>
                  <a:pt x="3009" y="-160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6847297" y="475855"/>
            <a:ext cx="2489" cy="2870"/>
          </a:xfrm>
          <a:custGeom>
            <a:avLst/>
            <a:gdLst/>
            <a:ahLst/>
            <a:cxnLst/>
            <a:rect l="l" t="t" r="r" b="b"/>
            <a:pathLst>
              <a:path w="2489" h="2870">
                <a:moveTo>
                  <a:pt x="2489" y="2870"/>
                </a:moveTo>
                <a:lnTo>
                  <a:pt x="1587" y="139"/>
                </a:lnTo>
                <a:lnTo>
                  <a:pt x="0" y="0"/>
                </a:lnTo>
                <a:lnTo>
                  <a:pt x="2489" y="287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6847478" y="475744"/>
            <a:ext cx="2489" cy="2971"/>
          </a:xfrm>
          <a:custGeom>
            <a:avLst/>
            <a:gdLst/>
            <a:ahLst/>
            <a:cxnLst/>
            <a:rect l="l" t="t" r="r" b="b"/>
            <a:pathLst>
              <a:path w="2489" h="2971">
                <a:moveTo>
                  <a:pt x="2489" y="2971"/>
                </a:moveTo>
                <a:lnTo>
                  <a:pt x="1587" y="241"/>
                </a:lnTo>
                <a:lnTo>
                  <a:pt x="0" y="0"/>
                </a:lnTo>
                <a:lnTo>
                  <a:pt x="2489" y="2971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6847655" y="475621"/>
            <a:ext cx="2425" cy="3098"/>
          </a:xfrm>
          <a:custGeom>
            <a:avLst/>
            <a:gdLst/>
            <a:ahLst/>
            <a:cxnLst/>
            <a:rect l="l" t="t" r="r" b="b"/>
            <a:pathLst>
              <a:path w="2425" h="3098">
                <a:moveTo>
                  <a:pt x="0" y="0"/>
                </a:moveTo>
                <a:lnTo>
                  <a:pt x="2425" y="3098"/>
                </a:lnTo>
                <a:lnTo>
                  <a:pt x="1549" y="304"/>
                </a:lnTo>
                <a:lnTo>
                  <a:pt x="0" y="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6847823" y="475519"/>
            <a:ext cx="2387" cy="3200"/>
          </a:xfrm>
          <a:custGeom>
            <a:avLst/>
            <a:gdLst/>
            <a:ahLst/>
            <a:cxnLst/>
            <a:rect l="l" t="t" r="r" b="b"/>
            <a:pathLst>
              <a:path w="2387" h="3200">
                <a:moveTo>
                  <a:pt x="0" y="0"/>
                </a:moveTo>
                <a:lnTo>
                  <a:pt x="2387" y="3200"/>
                </a:lnTo>
                <a:lnTo>
                  <a:pt x="1549" y="381"/>
                </a:lnTo>
                <a:lnTo>
                  <a:pt x="0" y="0"/>
                </a:lnTo>
                <a:close/>
              </a:path>
            </a:pathLst>
          </a:custGeom>
          <a:solidFill>
            <a:srgbClr val="FED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6847972" y="475435"/>
            <a:ext cx="2387" cy="3289"/>
          </a:xfrm>
          <a:custGeom>
            <a:avLst/>
            <a:gdLst/>
            <a:ahLst/>
            <a:cxnLst/>
            <a:rect l="l" t="t" r="r" b="b"/>
            <a:pathLst>
              <a:path w="2387" h="3289">
                <a:moveTo>
                  <a:pt x="0" y="0"/>
                </a:moveTo>
                <a:lnTo>
                  <a:pt x="2387" y="3289"/>
                </a:lnTo>
                <a:lnTo>
                  <a:pt x="1549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ED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6848152" y="475336"/>
            <a:ext cx="2336" cy="3390"/>
          </a:xfrm>
          <a:custGeom>
            <a:avLst/>
            <a:gdLst/>
            <a:ahLst/>
            <a:cxnLst/>
            <a:rect l="l" t="t" r="r" b="b"/>
            <a:pathLst>
              <a:path w="2336" h="3390">
                <a:moveTo>
                  <a:pt x="0" y="0"/>
                </a:moveTo>
                <a:lnTo>
                  <a:pt x="2336" y="3390"/>
                </a:lnTo>
                <a:lnTo>
                  <a:pt x="1524" y="482"/>
                </a:lnTo>
                <a:lnTo>
                  <a:pt x="0" y="0"/>
                </a:lnTo>
                <a:close/>
              </a:path>
            </a:pathLst>
          </a:custGeom>
          <a:solidFill>
            <a:srgbClr val="FED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6848289" y="475261"/>
            <a:ext cx="2374" cy="3454"/>
          </a:xfrm>
          <a:custGeom>
            <a:avLst/>
            <a:gdLst/>
            <a:ahLst/>
            <a:cxnLst/>
            <a:rect l="l" t="t" r="r" b="b"/>
            <a:pathLst>
              <a:path w="2374" h="3454">
                <a:moveTo>
                  <a:pt x="0" y="0"/>
                </a:moveTo>
                <a:lnTo>
                  <a:pt x="2374" y="3454"/>
                </a:lnTo>
                <a:lnTo>
                  <a:pt x="1536" y="495"/>
                </a:lnTo>
                <a:lnTo>
                  <a:pt x="0" y="0"/>
                </a:lnTo>
                <a:close/>
              </a:path>
            </a:pathLst>
          </a:custGeom>
          <a:solidFill>
            <a:srgbClr val="FED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6848455" y="475184"/>
            <a:ext cx="2311" cy="3543"/>
          </a:xfrm>
          <a:custGeom>
            <a:avLst/>
            <a:gdLst/>
            <a:ahLst/>
            <a:cxnLst/>
            <a:rect l="l" t="t" r="r" b="b"/>
            <a:pathLst>
              <a:path w="2311" h="3543">
                <a:moveTo>
                  <a:pt x="0" y="0"/>
                </a:moveTo>
                <a:lnTo>
                  <a:pt x="2311" y="3543"/>
                </a:lnTo>
                <a:lnTo>
                  <a:pt x="1524" y="533"/>
                </a:lnTo>
                <a:lnTo>
                  <a:pt x="0" y="0"/>
                </a:lnTo>
                <a:close/>
              </a:path>
            </a:pathLst>
          </a:custGeom>
          <a:solidFill>
            <a:srgbClr val="FED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6848605" y="475076"/>
            <a:ext cx="2324" cy="3644"/>
          </a:xfrm>
          <a:custGeom>
            <a:avLst/>
            <a:gdLst/>
            <a:ahLst/>
            <a:cxnLst/>
            <a:rect l="l" t="t" r="r" b="b"/>
            <a:pathLst>
              <a:path w="2324" h="3644">
                <a:moveTo>
                  <a:pt x="0" y="0"/>
                </a:moveTo>
                <a:lnTo>
                  <a:pt x="2324" y="3644"/>
                </a:lnTo>
                <a:lnTo>
                  <a:pt x="1511" y="609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6848748" y="475007"/>
            <a:ext cx="2298" cy="3708"/>
          </a:xfrm>
          <a:custGeom>
            <a:avLst/>
            <a:gdLst/>
            <a:ahLst/>
            <a:cxnLst/>
            <a:rect l="l" t="t" r="r" b="b"/>
            <a:pathLst>
              <a:path w="2298" h="3708">
                <a:moveTo>
                  <a:pt x="0" y="0"/>
                </a:moveTo>
                <a:lnTo>
                  <a:pt x="2298" y="3708"/>
                </a:lnTo>
                <a:lnTo>
                  <a:pt x="1524" y="609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6848890" y="474908"/>
            <a:ext cx="2286" cy="3810"/>
          </a:xfrm>
          <a:custGeom>
            <a:avLst/>
            <a:gdLst/>
            <a:ahLst/>
            <a:cxnLst/>
            <a:rect l="l" t="t" r="r" b="b"/>
            <a:pathLst>
              <a:path w="2285" h="3809">
                <a:moveTo>
                  <a:pt x="0" y="0"/>
                </a:moveTo>
                <a:lnTo>
                  <a:pt x="2286" y="3810"/>
                </a:lnTo>
                <a:lnTo>
                  <a:pt x="1485" y="673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6849027" y="474833"/>
            <a:ext cx="2298" cy="3886"/>
          </a:xfrm>
          <a:custGeom>
            <a:avLst/>
            <a:gdLst/>
            <a:ahLst/>
            <a:cxnLst/>
            <a:rect l="l" t="t" r="r" b="b"/>
            <a:pathLst>
              <a:path w="2298" h="3886">
                <a:moveTo>
                  <a:pt x="0" y="0"/>
                </a:moveTo>
                <a:lnTo>
                  <a:pt x="2298" y="3886"/>
                </a:lnTo>
                <a:lnTo>
                  <a:pt x="1524" y="711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6849169" y="474756"/>
            <a:ext cx="2311" cy="3962"/>
          </a:xfrm>
          <a:custGeom>
            <a:avLst/>
            <a:gdLst/>
            <a:ahLst/>
            <a:cxnLst/>
            <a:rect l="l" t="t" r="r" b="b"/>
            <a:pathLst>
              <a:path w="2311" h="3962">
                <a:moveTo>
                  <a:pt x="0" y="0"/>
                </a:moveTo>
                <a:lnTo>
                  <a:pt x="2311" y="3962"/>
                </a:lnTo>
                <a:lnTo>
                  <a:pt x="1498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6849294" y="474676"/>
            <a:ext cx="2298" cy="4051"/>
          </a:xfrm>
          <a:custGeom>
            <a:avLst/>
            <a:gdLst/>
            <a:ahLst/>
            <a:cxnLst/>
            <a:rect l="l" t="t" r="r" b="b"/>
            <a:pathLst>
              <a:path w="2298" h="4051">
                <a:moveTo>
                  <a:pt x="0" y="0"/>
                </a:moveTo>
                <a:lnTo>
                  <a:pt x="2298" y="4051"/>
                </a:lnTo>
                <a:lnTo>
                  <a:pt x="1524" y="774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6849436" y="474586"/>
            <a:ext cx="2311" cy="4140"/>
          </a:xfrm>
          <a:custGeom>
            <a:avLst/>
            <a:gdLst/>
            <a:ahLst/>
            <a:cxnLst/>
            <a:rect l="l" t="t" r="r" b="b"/>
            <a:pathLst>
              <a:path w="2311" h="4140">
                <a:moveTo>
                  <a:pt x="0" y="0"/>
                </a:moveTo>
                <a:lnTo>
                  <a:pt x="2311" y="4140"/>
                </a:lnTo>
                <a:lnTo>
                  <a:pt x="1524" y="812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6849565" y="474511"/>
            <a:ext cx="2311" cy="4216"/>
          </a:xfrm>
          <a:custGeom>
            <a:avLst/>
            <a:gdLst/>
            <a:ahLst/>
            <a:cxnLst/>
            <a:rect l="l" t="t" r="r" b="b"/>
            <a:pathLst>
              <a:path w="2311" h="4216">
                <a:moveTo>
                  <a:pt x="0" y="0"/>
                </a:moveTo>
                <a:lnTo>
                  <a:pt x="2311" y="4216"/>
                </a:lnTo>
                <a:lnTo>
                  <a:pt x="1524" y="825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6849696" y="474431"/>
            <a:ext cx="2324" cy="4292"/>
          </a:xfrm>
          <a:custGeom>
            <a:avLst/>
            <a:gdLst/>
            <a:ahLst/>
            <a:cxnLst/>
            <a:rect l="l" t="t" r="r" b="b"/>
            <a:pathLst>
              <a:path w="2324" h="4292">
                <a:moveTo>
                  <a:pt x="0" y="0"/>
                </a:moveTo>
                <a:lnTo>
                  <a:pt x="2324" y="4292"/>
                </a:lnTo>
                <a:lnTo>
                  <a:pt x="1536" y="863"/>
                </a:lnTo>
                <a:lnTo>
                  <a:pt x="0" y="0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6849832" y="474280"/>
            <a:ext cx="2476" cy="5651"/>
          </a:xfrm>
          <a:custGeom>
            <a:avLst/>
            <a:gdLst/>
            <a:ahLst/>
            <a:cxnLst/>
            <a:rect l="l" t="t" r="r" b="b"/>
            <a:pathLst>
              <a:path w="2476" h="5651">
                <a:moveTo>
                  <a:pt x="2324" y="2628"/>
                </a:moveTo>
                <a:lnTo>
                  <a:pt x="2222" y="5651"/>
                </a:lnTo>
                <a:lnTo>
                  <a:pt x="2476" y="2590"/>
                </a:lnTo>
                <a:lnTo>
                  <a:pt x="139" y="0"/>
                </a:lnTo>
                <a:lnTo>
                  <a:pt x="0" y="76"/>
                </a:lnTo>
                <a:lnTo>
                  <a:pt x="2324" y="2628"/>
                </a:lnTo>
                <a:close/>
              </a:path>
            </a:pathLst>
          </a:custGeom>
          <a:solidFill>
            <a:srgbClr val="FE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6849976" y="474202"/>
            <a:ext cx="2463" cy="5765"/>
          </a:xfrm>
          <a:custGeom>
            <a:avLst/>
            <a:gdLst/>
            <a:ahLst/>
            <a:cxnLst/>
            <a:rect l="l" t="t" r="r" b="b"/>
            <a:pathLst>
              <a:path w="2463" h="5765">
                <a:moveTo>
                  <a:pt x="2336" y="2666"/>
                </a:moveTo>
                <a:lnTo>
                  <a:pt x="2222" y="5765"/>
                </a:lnTo>
                <a:lnTo>
                  <a:pt x="2463" y="2641"/>
                </a:lnTo>
                <a:lnTo>
                  <a:pt x="114" y="0"/>
                </a:lnTo>
                <a:lnTo>
                  <a:pt x="2336" y="2666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6850087" y="474118"/>
            <a:ext cx="2476" cy="5892"/>
          </a:xfrm>
          <a:custGeom>
            <a:avLst/>
            <a:gdLst/>
            <a:ahLst/>
            <a:cxnLst/>
            <a:rect l="l" t="t" r="r" b="b"/>
            <a:pathLst>
              <a:path w="2476" h="5892">
                <a:moveTo>
                  <a:pt x="2349" y="2730"/>
                </a:moveTo>
                <a:lnTo>
                  <a:pt x="2222" y="5892"/>
                </a:lnTo>
                <a:lnTo>
                  <a:pt x="2476" y="2705"/>
                </a:lnTo>
                <a:lnTo>
                  <a:pt x="127" y="0"/>
                </a:lnTo>
                <a:lnTo>
                  <a:pt x="0" y="88"/>
                </a:lnTo>
                <a:lnTo>
                  <a:pt x="2349" y="2730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6850217" y="474057"/>
            <a:ext cx="2501" cy="5334"/>
          </a:xfrm>
          <a:custGeom>
            <a:avLst/>
            <a:gdLst/>
            <a:ahLst/>
            <a:cxnLst/>
            <a:rect l="l" t="t" r="r" b="b"/>
            <a:pathLst>
              <a:path w="2501" h="5334">
                <a:moveTo>
                  <a:pt x="2349" y="2768"/>
                </a:moveTo>
                <a:lnTo>
                  <a:pt x="2349" y="5334"/>
                </a:lnTo>
                <a:lnTo>
                  <a:pt x="2501" y="2743"/>
                </a:lnTo>
                <a:lnTo>
                  <a:pt x="139" y="0"/>
                </a:lnTo>
                <a:lnTo>
                  <a:pt x="0" y="50"/>
                </a:lnTo>
                <a:lnTo>
                  <a:pt x="2349" y="2768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6850359" y="473970"/>
            <a:ext cx="2514" cy="5435"/>
          </a:xfrm>
          <a:custGeom>
            <a:avLst/>
            <a:gdLst/>
            <a:ahLst/>
            <a:cxnLst/>
            <a:rect l="l" t="t" r="r" b="b"/>
            <a:pathLst>
              <a:path w="2514" h="5435">
                <a:moveTo>
                  <a:pt x="2362" y="2832"/>
                </a:moveTo>
                <a:lnTo>
                  <a:pt x="2362" y="5435"/>
                </a:lnTo>
                <a:lnTo>
                  <a:pt x="2514" y="2819"/>
                </a:lnTo>
                <a:lnTo>
                  <a:pt x="127" y="0"/>
                </a:lnTo>
                <a:lnTo>
                  <a:pt x="0" y="88"/>
                </a:lnTo>
                <a:lnTo>
                  <a:pt x="2362" y="2832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6850484" y="473890"/>
            <a:ext cx="2514" cy="5537"/>
          </a:xfrm>
          <a:custGeom>
            <a:avLst/>
            <a:gdLst/>
            <a:ahLst/>
            <a:cxnLst/>
            <a:rect l="l" t="t" r="r" b="b"/>
            <a:pathLst>
              <a:path w="2514" h="5537">
                <a:moveTo>
                  <a:pt x="2387" y="2895"/>
                </a:moveTo>
                <a:lnTo>
                  <a:pt x="2387" y="5537"/>
                </a:lnTo>
                <a:lnTo>
                  <a:pt x="2514" y="2870"/>
                </a:lnTo>
                <a:lnTo>
                  <a:pt x="139" y="0"/>
                </a:lnTo>
                <a:lnTo>
                  <a:pt x="0" y="76"/>
                </a:lnTo>
                <a:lnTo>
                  <a:pt x="2387" y="2895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6850626" y="473828"/>
            <a:ext cx="2489" cy="5613"/>
          </a:xfrm>
          <a:custGeom>
            <a:avLst/>
            <a:gdLst/>
            <a:ahLst/>
            <a:cxnLst/>
            <a:rect l="l" t="t" r="r" b="b"/>
            <a:pathLst>
              <a:path w="2489" h="5613">
                <a:moveTo>
                  <a:pt x="2374" y="2933"/>
                </a:moveTo>
                <a:lnTo>
                  <a:pt x="2374" y="5613"/>
                </a:lnTo>
                <a:lnTo>
                  <a:pt x="2489" y="2908"/>
                </a:lnTo>
                <a:lnTo>
                  <a:pt x="127" y="0"/>
                </a:lnTo>
                <a:lnTo>
                  <a:pt x="0" y="63"/>
                </a:lnTo>
                <a:lnTo>
                  <a:pt x="2374" y="2933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6850750" y="473740"/>
            <a:ext cx="2501" cy="5715"/>
          </a:xfrm>
          <a:custGeom>
            <a:avLst/>
            <a:gdLst/>
            <a:ahLst/>
            <a:cxnLst/>
            <a:rect l="l" t="t" r="r" b="b"/>
            <a:pathLst>
              <a:path w="2501" h="5715">
                <a:moveTo>
                  <a:pt x="2374" y="2997"/>
                </a:moveTo>
                <a:lnTo>
                  <a:pt x="2374" y="5714"/>
                </a:lnTo>
                <a:lnTo>
                  <a:pt x="2501" y="2984"/>
                </a:lnTo>
                <a:lnTo>
                  <a:pt x="127" y="0"/>
                </a:lnTo>
                <a:lnTo>
                  <a:pt x="0" y="88"/>
                </a:lnTo>
                <a:lnTo>
                  <a:pt x="2374" y="2997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6850881" y="473654"/>
            <a:ext cx="2540" cy="5803"/>
          </a:xfrm>
          <a:custGeom>
            <a:avLst/>
            <a:gdLst/>
            <a:ahLst/>
            <a:cxnLst/>
            <a:rect l="l" t="t" r="r" b="b"/>
            <a:pathLst>
              <a:path w="2540" h="5803">
                <a:moveTo>
                  <a:pt x="2374" y="3060"/>
                </a:moveTo>
                <a:lnTo>
                  <a:pt x="2374" y="5803"/>
                </a:lnTo>
                <a:lnTo>
                  <a:pt x="2540" y="3035"/>
                </a:lnTo>
                <a:lnTo>
                  <a:pt x="139" y="0"/>
                </a:lnTo>
                <a:lnTo>
                  <a:pt x="0" y="88"/>
                </a:lnTo>
                <a:lnTo>
                  <a:pt x="2374" y="3060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6851017" y="473595"/>
            <a:ext cx="2527" cy="5880"/>
          </a:xfrm>
          <a:custGeom>
            <a:avLst/>
            <a:gdLst/>
            <a:ahLst/>
            <a:cxnLst/>
            <a:rect l="l" t="t" r="r" b="b"/>
            <a:pathLst>
              <a:path w="2527" h="5880">
                <a:moveTo>
                  <a:pt x="2400" y="3098"/>
                </a:moveTo>
                <a:lnTo>
                  <a:pt x="2400" y="5880"/>
                </a:lnTo>
                <a:lnTo>
                  <a:pt x="2527" y="3060"/>
                </a:lnTo>
                <a:lnTo>
                  <a:pt x="114" y="0"/>
                </a:lnTo>
                <a:lnTo>
                  <a:pt x="2400" y="3098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6851129" y="473524"/>
            <a:ext cx="2552" cy="5981"/>
          </a:xfrm>
          <a:custGeom>
            <a:avLst/>
            <a:gdLst/>
            <a:ahLst/>
            <a:cxnLst/>
            <a:rect l="l" t="t" r="r" b="b"/>
            <a:pathLst>
              <a:path w="2552" h="5981">
                <a:moveTo>
                  <a:pt x="2413" y="3136"/>
                </a:moveTo>
                <a:lnTo>
                  <a:pt x="2413" y="5981"/>
                </a:lnTo>
                <a:lnTo>
                  <a:pt x="2552" y="3124"/>
                </a:lnTo>
                <a:lnTo>
                  <a:pt x="127" y="0"/>
                </a:lnTo>
                <a:lnTo>
                  <a:pt x="0" y="76"/>
                </a:lnTo>
                <a:lnTo>
                  <a:pt x="2413" y="3136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6851252" y="473455"/>
            <a:ext cx="2578" cy="6057"/>
          </a:xfrm>
          <a:custGeom>
            <a:avLst/>
            <a:gdLst/>
            <a:ahLst/>
            <a:cxnLst/>
            <a:rect l="l" t="t" r="r" b="b"/>
            <a:pathLst>
              <a:path w="2578" h="6057">
                <a:moveTo>
                  <a:pt x="2425" y="3187"/>
                </a:moveTo>
                <a:lnTo>
                  <a:pt x="2425" y="6057"/>
                </a:lnTo>
                <a:lnTo>
                  <a:pt x="2578" y="3162"/>
                </a:lnTo>
                <a:lnTo>
                  <a:pt x="114" y="0"/>
                </a:lnTo>
                <a:lnTo>
                  <a:pt x="2425" y="3187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6851364" y="473374"/>
            <a:ext cx="2603" cy="6146"/>
          </a:xfrm>
          <a:custGeom>
            <a:avLst/>
            <a:gdLst/>
            <a:ahLst/>
            <a:cxnLst/>
            <a:rect l="l" t="t" r="r" b="b"/>
            <a:pathLst>
              <a:path w="2603" h="6146">
                <a:moveTo>
                  <a:pt x="2463" y="3238"/>
                </a:moveTo>
                <a:lnTo>
                  <a:pt x="2463" y="6146"/>
                </a:lnTo>
                <a:lnTo>
                  <a:pt x="2603" y="3225"/>
                </a:lnTo>
                <a:lnTo>
                  <a:pt x="139" y="0"/>
                </a:lnTo>
                <a:lnTo>
                  <a:pt x="0" y="76"/>
                </a:lnTo>
                <a:lnTo>
                  <a:pt x="2463" y="3238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6851507" y="473303"/>
            <a:ext cx="2590" cy="6248"/>
          </a:xfrm>
          <a:custGeom>
            <a:avLst/>
            <a:gdLst/>
            <a:ahLst/>
            <a:cxnLst/>
            <a:rect l="l" t="t" r="r" b="b"/>
            <a:pathLst>
              <a:path w="2590" h="6248">
                <a:moveTo>
                  <a:pt x="2463" y="3289"/>
                </a:moveTo>
                <a:lnTo>
                  <a:pt x="2463" y="6248"/>
                </a:lnTo>
                <a:lnTo>
                  <a:pt x="2590" y="3276"/>
                </a:lnTo>
                <a:lnTo>
                  <a:pt x="127" y="0"/>
                </a:lnTo>
                <a:lnTo>
                  <a:pt x="0" y="76"/>
                </a:lnTo>
                <a:lnTo>
                  <a:pt x="2463" y="3289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6851630" y="473207"/>
            <a:ext cx="2590" cy="6350"/>
          </a:xfrm>
          <a:custGeom>
            <a:avLst/>
            <a:gdLst/>
            <a:ahLst/>
            <a:cxnLst/>
            <a:rect l="l" t="t" r="r" b="b"/>
            <a:pathLst>
              <a:path w="2590" h="6350">
                <a:moveTo>
                  <a:pt x="2463" y="3365"/>
                </a:moveTo>
                <a:lnTo>
                  <a:pt x="2463" y="6349"/>
                </a:lnTo>
                <a:lnTo>
                  <a:pt x="2590" y="3327"/>
                </a:lnTo>
                <a:lnTo>
                  <a:pt x="114" y="0"/>
                </a:lnTo>
                <a:lnTo>
                  <a:pt x="2463" y="3365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6851749" y="473158"/>
            <a:ext cx="2628" cy="6400"/>
          </a:xfrm>
          <a:custGeom>
            <a:avLst/>
            <a:gdLst/>
            <a:ahLst/>
            <a:cxnLst/>
            <a:rect l="l" t="t" r="r" b="b"/>
            <a:pathLst>
              <a:path w="2628" h="6400">
                <a:moveTo>
                  <a:pt x="2476" y="3378"/>
                </a:moveTo>
                <a:lnTo>
                  <a:pt x="2476" y="6400"/>
                </a:lnTo>
                <a:lnTo>
                  <a:pt x="2628" y="3340"/>
                </a:lnTo>
                <a:lnTo>
                  <a:pt x="127" y="0"/>
                </a:lnTo>
                <a:lnTo>
                  <a:pt x="0" y="50"/>
                </a:lnTo>
                <a:lnTo>
                  <a:pt x="2476" y="3378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6851879" y="473077"/>
            <a:ext cx="2641" cy="6502"/>
          </a:xfrm>
          <a:custGeom>
            <a:avLst/>
            <a:gdLst/>
            <a:ahLst/>
            <a:cxnLst/>
            <a:rect l="l" t="t" r="r" b="b"/>
            <a:pathLst>
              <a:path w="2641" h="6502">
                <a:moveTo>
                  <a:pt x="2501" y="3428"/>
                </a:moveTo>
                <a:lnTo>
                  <a:pt x="2501" y="6502"/>
                </a:lnTo>
                <a:lnTo>
                  <a:pt x="2641" y="3416"/>
                </a:lnTo>
                <a:lnTo>
                  <a:pt x="139" y="0"/>
                </a:lnTo>
                <a:lnTo>
                  <a:pt x="0" y="76"/>
                </a:lnTo>
                <a:lnTo>
                  <a:pt x="2501" y="3428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6852015" y="472997"/>
            <a:ext cx="2641" cy="6604"/>
          </a:xfrm>
          <a:custGeom>
            <a:avLst/>
            <a:gdLst/>
            <a:ahLst/>
            <a:cxnLst/>
            <a:rect l="l" t="t" r="r" b="b"/>
            <a:pathLst>
              <a:path w="2641" h="6604">
                <a:moveTo>
                  <a:pt x="2501" y="3505"/>
                </a:moveTo>
                <a:lnTo>
                  <a:pt x="2501" y="6603"/>
                </a:lnTo>
                <a:lnTo>
                  <a:pt x="2641" y="3467"/>
                </a:lnTo>
                <a:lnTo>
                  <a:pt x="139" y="0"/>
                </a:lnTo>
                <a:lnTo>
                  <a:pt x="0" y="76"/>
                </a:lnTo>
                <a:lnTo>
                  <a:pt x="2501" y="3505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6852158" y="472928"/>
            <a:ext cx="2654" cy="6680"/>
          </a:xfrm>
          <a:custGeom>
            <a:avLst/>
            <a:gdLst/>
            <a:ahLst/>
            <a:cxnLst/>
            <a:rect l="l" t="t" r="r" b="b"/>
            <a:pathLst>
              <a:path w="2654" h="6680">
                <a:moveTo>
                  <a:pt x="2501" y="3530"/>
                </a:moveTo>
                <a:lnTo>
                  <a:pt x="2501" y="6680"/>
                </a:lnTo>
                <a:lnTo>
                  <a:pt x="2654" y="3505"/>
                </a:lnTo>
                <a:lnTo>
                  <a:pt x="88" y="0"/>
                </a:lnTo>
                <a:lnTo>
                  <a:pt x="2501" y="3530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6852251" y="472866"/>
            <a:ext cx="2679" cy="6743"/>
          </a:xfrm>
          <a:custGeom>
            <a:avLst/>
            <a:gdLst/>
            <a:ahLst/>
            <a:cxnLst/>
            <a:rect l="l" t="t" r="r" b="b"/>
            <a:pathLst>
              <a:path w="2679" h="6743">
                <a:moveTo>
                  <a:pt x="2565" y="3555"/>
                </a:moveTo>
                <a:lnTo>
                  <a:pt x="2565" y="6743"/>
                </a:lnTo>
                <a:lnTo>
                  <a:pt x="2679" y="3543"/>
                </a:lnTo>
                <a:lnTo>
                  <a:pt x="139" y="0"/>
                </a:lnTo>
                <a:lnTo>
                  <a:pt x="0" y="63"/>
                </a:lnTo>
                <a:lnTo>
                  <a:pt x="2565" y="3555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6852394" y="472799"/>
            <a:ext cx="2667" cy="6845"/>
          </a:xfrm>
          <a:custGeom>
            <a:avLst/>
            <a:gdLst/>
            <a:ahLst/>
            <a:cxnLst/>
            <a:rect l="l" t="t" r="r" b="b"/>
            <a:pathLst>
              <a:path w="2667" h="6845">
                <a:moveTo>
                  <a:pt x="2540" y="3619"/>
                </a:moveTo>
                <a:lnTo>
                  <a:pt x="2540" y="6845"/>
                </a:lnTo>
                <a:lnTo>
                  <a:pt x="2667" y="3581"/>
                </a:lnTo>
                <a:lnTo>
                  <a:pt x="114" y="0"/>
                </a:lnTo>
                <a:lnTo>
                  <a:pt x="2540" y="3619"/>
                </a:lnTo>
                <a:close/>
              </a:path>
            </a:pathLst>
          </a:custGeom>
          <a:solidFill>
            <a:srgbClr val="FED2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6852505" y="472718"/>
            <a:ext cx="2705" cy="6934"/>
          </a:xfrm>
          <a:custGeom>
            <a:avLst/>
            <a:gdLst/>
            <a:ahLst/>
            <a:cxnLst/>
            <a:rect l="l" t="t" r="r" b="b"/>
            <a:pathLst>
              <a:path w="2705" h="6934">
                <a:moveTo>
                  <a:pt x="2565" y="3657"/>
                </a:moveTo>
                <a:lnTo>
                  <a:pt x="2565" y="6934"/>
                </a:lnTo>
                <a:lnTo>
                  <a:pt x="2705" y="3632"/>
                </a:lnTo>
                <a:lnTo>
                  <a:pt x="127" y="0"/>
                </a:lnTo>
                <a:lnTo>
                  <a:pt x="0" y="76"/>
                </a:lnTo>
                <a:lnTo>
                  <a:pt x="2565" y="3657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6852635" y="472643"/>
            <a:ext cx="2705" cy="7035"/>
          </a:xfrm>
          <a:custGeom>
            <a:avLst/>
            <a:gdLst/>
            <a:ahLst/>
            <a:cxnLst/>
            <a:rect l="l" t="t" r="r" b="b"/>
            <a:pathLst>
              <a:path w="2705" h="7035">
                <a:moveTo>
                  <a:pt x="2578" y="3708"/>
                </a:moveTo>
                <a:lnTo>
                  <a:pt x="2578" y="7035"/>
                </a:lnTo>
                <a:lnTo>
                  <a:pt x="2705" y="3682"/>
                </a:lnTo>
                <a:lnTo>
                  <a:pt x="127" y="0"/>
                </a:lnTo>
                <a:lnTo>
                  <a:pt x="0" y="76"/>
                </a:lnTo>
                <a:lnTo>
                  <a:pt x="2578" y="3708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852766" y="472572"/>
            <a:ext cx="2717" cy="7112"/>
          </a:xfrm>
          <a:custGeom>
            <a:avLst/>
            <a:gdLst/>
            <a:ahLst/>
            <a:cxnLst/>
            <a:rect l="l" t="t" r="r" b="b"/>
            <a:pathLst>
              <a:path w="2717" h="7112">
                <a:moveTo>
                  <a:pt x="2578" y="3759"/>
                </a:moveTo>
                <a:lnTo>
                  <a:pt x="2578" y="7111"/>
                </a:lnTo>
                <a:lnTo>
                  <a:pt x="2717" y="3733"/>
                </a:lnTo>
                <a:lnTo>
                  <a:pt x="101" y="0"/>
                </a:lnTo>
                <a:lnTo>
                  <a:pt x="2578" y="3759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852871" y="472492"/>
            <a:ext cx="2755" cy="7226"/>
          </a:xfrm>
          <a:custGeom>
            <a:avLst/>
            <a:gdLst/>
            <a:ahLst/>
            <a:cxnLst/>
            <a:rect l="l" t="t" r="r" b="b"/>
            <a:pathLst>
              <a:path w="2755" h="7226">
                <a:moveTo>
                  <a:pt x="2616" y="3822"/>
                </a:moveTo>
                <a:lnTo>
                  <a:pt x="2616" y="7226"/>
                </a:lnTo>
                <a:lnTo>
                  <a:pt x="2755" y="3784"/>
                </a:lnTo>
                <a:lnTo>
                  <a:pt x="139" y="0"/>
                </a:lnTo>
                <a:lnTo>
                  <a:pt x="0" y="76"/>
                </a:lnTo>
                <a:lnTo>
                  <a:pt x="2616" y="3822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6853007" y="472420"/>
            <a:ext cx="2730" cy="7302"/>
          </a:xfrm>
          <a:custGeom>
            <a:avLst/>
            <a:gdLst/>
            <a:ahLst/>
            <a:cxnLst/>
            <a:rect l="l" t="t" r="r" b="b"/>
            <a:pathLst>
              <a:path w="2730" h="7302">
                <a:moveTo>
                  <a:pt x="2628" y="3860"/>
                </a:moveTo>
                <a:lnTo>
                  <a:pt x="2628" y="7302"/>
                </a:lnTo>
                <a:lnTo>
                  <a:pt x="2730" y="3822"/>
                </a:lnTo>
                <a:lnTo>
                  <a:pt x="114" y="0"/>
                </a:lnTo>
                <a:lnTo>
                  <a:pt x="2628" y="3860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6853119" y="472352"/>
            <a:ext cx="2794" cy="7378"/>
          </a:xfrm>
          <a:custGeom>
            <a:avLst/>
            <a:gdLst/>
            <a:ahLst/>
            <a:cxnLst/>
            <a:rect l="l" t="t" r="r" b="b"/>
            <a:pathLst>
              <a:path w="2794" h="7378">
                <a:moveTo>
                  <a:pt x="2628" y="3898"/>
                </a:moveTo>
                <a:lnTo>
                  <a:pt x="2628" y="7378"/>
                </a:lnTo>
                <a:lnTo>
                  <a:pt x="2794" y="3886"/>
                </a:lnTo>
                <a:lnTo>
                  <a:pt x="139" y="0"/>
                </a:lnTo>
                <a:lnTo>
                  <a:pt x="0" y="63"/>
                </a:lnTo>
                <a:lnTo>
                  <a:pt x="2628" y="3898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6853256" y="472268"/>
            <a:ext cx="2755" cy="7493"/>
          </a:xfrm>
          <a:custGeom>
            <a:avLst/>
            <a:gdLst/>
            <a:ahLst/>
            <a:cxnLst/>
            <a:rect l="l" t="t" r="r" b="b"/>
            <a:pathLst>
              <a:path w="2755" h="7493">
                <a:moveTo>
                  <a:pt x="2654" y="3975"/>
                </a:moveTo>
                <a:lnTo>
                  <a:pt x="2654" y="7492"/>
                </a:lnTo>
                <a:lnTo>
                  <a:pt x="2755" y="3936"/>
                </a:lnTo>
                <a:lnTo>
                  <a:pt x="114" y="0"/>
                </a:lnTo>
                <a:lnTo>
                  <a:pt x="2654" y="3975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6853373" y="472206"/>
            <a:ext cx="2819" cy="7569"/>
          </a:xfrm>
          <a:custGeom>
            <a:avLst/>
            <a:gdLst/>
            <a:ahLst/>
            <a:cxnLst/>
            <a:rect l="l" t="t" r="r" b="b"/>
            <a:pathLst>
              <a:path w="2819" h="7569">
                <a:moveTo>
                  <a:pt x="2641" y="4000"/>
                </a:moveTo>
                <a:lnTo>
                  <a:pt x="2641" y="7569"/>
                </a:lnTo>
                <a:lnTo>
                  <a:pt x="2819" y="3987"/>
                </a:lnTo>
                <a:lnTo>
                  <a:pt x="139" y="0"/>
                </a:lnTo>
                <a:lnTo>
                  <a:pt x="0" y="63"/>
                </a:lnTo>
                <a:lnTo>
                  <a:pt x="2641" y="4000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6853516" y="472122"/>
            <a:ext cx="2806" cy="7645"/>
          </a:xfrm>
          <a:custGeom>
            <a:avLst/>
            <a:gdLst/>
            <a:ahLst/>
            <a:cxnLst/>
            <a:rect l="l" t="t" r="r" b="b"/>
            <a:pathLst>
              <a:path w="2806" h="7645">
                <a:moveTo>
                  <a:pt x="2667" y="4076"/>
                </a:moveTo>
                <a:lnTo>
                  <a:pt x="2667" y="7645"/>
                </a:lnTo>
                <a:lnTo>
                  <a:pt x="2806" y="6603"/>
                </a:lnTo>
                <a:lnTo>
                  <a:pt x="2806" y="4051"/>
                </a:lnTo>
                <a:lnTo>
                  <a:pt x="101" y="0"/>
                </a:lnTo>
                <a:lnTo>
                  <a:pt x="2667" y="4076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6853622" y="472061"/>
            <a:ext cx="2844" cy="9728"/>
          </a:xfrm>
          <a:custGeom>
            <a:avLst/>
            <a:gdLst/>
            <a:ahLst/>
            <a:cxnLst/>
            <a:rect l="l" t="t" r="r" b="b"/>
            <a:pathLst>
              <a:path w="2844" h="9728">
                <a:moveTo>
                  <a:pt x="2692" y="4102"/>
                </a:moveTo>
                <a:lnTo>
                  <a:pt x="2692" y="6667"/>
                </a:lnTo>
                <a:lnTo>
                  <a:pt x="2184" y="9728"/>
                </a:lnTo>
                <a:lnTo>
                  <a:pt x="2844" y="6667"/>
                </a:lnTo>
                <a:lnTo>
                  <a:pt x="2844" y="4063"/>
                </a:lnTo>
                <a:lnTo>
                  <a:pt x="139" y="0"/>
                </a:lnTo>
                <a:lnTo>
                  <a:pt x="0" y="63"/>
                </a:lnTo>
                <a:lnTo>
                  <a:pt x="2692" y="4102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6853758" y="471980"/>
            <a:ext cx="2832" cy="9855"/>
          </a:xfrm>
          <a:custGeom>
            <a:avLst/>
            <a:gdLst/>
            <a:ahLst/>
            <a:cxnLst/>
            <a:rect l="l" t="t" r="r" b="b"/>
            <a:pathLst>
              <a:path w="2832" h="9855">
                <a:moveTo>
                  <a:pt x="2705" y="4152"/>
                </a:moveTo>
                <a:lnTo>
                  <a:pt x="2705" y="6743"/>
                </a:lnTo>
                <a:lnTo>
                  <a:pt x="2184" y="9855"/>
                </a:lnTo>
                <a:lnTo>
                  <a:pt x="2832" y="6743"/>
                </a:lnTo>
                <a:lnTo>
                  <a:pt x="2832" y="4127"/>
                </a:lnTo>
                <a:lnTo>
                  <a:pt x="101" y="0"/>
                </a:lnTo>
                <a:lnTo>
                  <a:pt x="2705" y="4152"/>
                </a:lnTo>
                <a:close/>
              </a:path>
            </a:pathLst>
          </a:custGeom>
          <a:solidFill>
            <a:srgbClr val="FE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6853863" y="471918"/>
            <a:ext cx="2870" cy="9969"/>
          </a:xfrm>
          <a:custGeom>
            <a:avLst/>
            <a:gdLst/>
            <a:ahLst/>
            <a:cxnLst/>
            <a:rect l="l" t="t" r="r" b="b"/>
            <a:pathLst>
              <a:path w="2870" h="9969">
                <a:moveTo>
                  <a:pt x="2717" y="4190"/>
                </a:moveTo>
                <a:lnTo>
                  <a:pt x="2717" y="6807"/>
                </a:lnTo>
                <a:lnTo>
                  <a:pt x="2222" y="9969"/>
                </a:lnTo>
                <a:lnTo>
                  <a:pt x="2870" y="6807"/>
                </a:lnTo>
                <a:lnTo>
                  <a:pt x="2870" y="4165"/>
                </a:lnTo>
                <a:lnTo>
                  <a:pt x="114" y="0"/>
                </a:lnTo>
                <a:lnTo>
                  <a:pt x="2717" y="4190"/>
                </a:lnTo>
                <a:close/>
              </a:path>
            </a:pathLst>
          </a:custGeom>
          <a:solidFill>
            <a:srgbClr val="FECC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6853981" y="471843"/>
            <a:ext cx="2882" cy="10096"/>
          </a:xfrm>
          <a:custGeom>
            <a:avLst/>
            <a:gdLst/>
            <a:ahLst/>
            <a:cxnLst/>
            <a:rect l="l" t="t" r="r" b="b"/>
            <a:pathLst>
              <a:path w="2882" h="10096">
                <a:moveTo>
                  <a:pt x="2743" y="4241"/>
                </a:moveTo>
                <a:lnTo>
                  <a:pt x="2743" y="6883"/>
                </a:lnTo>
                <a:lnTo>
                  <a:pt x="2222" y="10096"/>
                </a:lnTo>
                <a:lnTo>
                  <a:pt x="2882" y="6883"/>
                </a:lnTo>
                <a:lnTo>
                  <a:pt x="2882" y="4216"/>
                </a:lnTo>
                <a:lnTo>
                  <a:pt x="139" y="0"/>
                </a:lnTo>
                <a:lnTo>
                  <a:pt x="0" y="76"/>
                </a:lnTo>
                <a:lnTo>
                  <a:pt x="2743" y="4241"/>
                </a:lnTo>
                <a:close/>
              </a:path>
            </a:pathLst>
          </a:custGeom>
          <a:solidFill>
            <a:srgbClr val="FECC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6854117" y="471771"/>
            <a:ext cx="2908" cy="10210"/>
          </a:xfrm>
          <a:custGeom>
            <a:avLst/>
            <a:gdLst/>
            <a:ahLst/>
            <a:cxnLst/>
            <a:rect l="l" t="t" r="r" b="b"/>
            <a:pathLst>
              <a:path w="2908" h="10210">
                <a:moveTo>
                  <a:pt x="2743" y="4292"/>
                </a:moveTo>
                <a:lnTo>
                  <a:pt x="2743" y="6946"/>
                </a:lnTo>
                <a:lnTo>
                  <a:pt x="2209" y="10210"/>
                </a:lnTo>
                <a:lnTo>
                  <a:pt x="2908" y="6946"/>
                </a:lnTo>
                <a:lnTo>
                  <a:pt x="2908" y="4241"/>
                </a:lnTo>
                <a:lnTo>
                  <a:pt x="101" y="0"/>
                </a:lnTo>
                <a:lnTo>
                  <a:pt x="2743" y="4292"/>
                </a:lnTo>
                <a:close/>
              </a:path>
            </a:pathLst>
          </a:custGeom>
          <a:solidFill>
            <a:srgbClr val="FECC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6854223" y="471700"/>
            <a:ext cx="2933" cy="10299"/>
          </a:xfrm>
          <a:custGeom>
            <a:avLst/>
            <a:gdLst/>
            <a:ahLst/>
            <a:cxnLst/>
            <a:rect l="l" t="t" r="r" b="b"/>
            <a:pathLst>
              <a:path w="2933" h="10299">
                <a:moveTo>
                  <a:pt x="2794" y="4317"/>
                </a:moveTo>
                <a:lnTo>
                  <a:pt x="2794" y="7023"/>
                </a:lnTo>
                <a:lnTo>
                  <a:pt x="2247" y="10299"/>
                </a:lnTo>
                <a:lnTo>
                  <a:pt x="2933" y="7023"/>
                </a:lnTo>
                <a:lnTo>
                  <a:pt x="2933" y="4305"/>
                </a:lnTo>
                <a:lnTo>
                  <a:pt x="139" y="0"/>
                </a:lnTo>
                <a:lnTo>
                  <a:pt x="0" y="76"/>
                </a:lnTo>
                <a:lnTo>
                  <a:pt x="2794" y="4317"/>
                </a:lnTo>
                <a:close/>
              </a:path>
            </a:pathLst>
          </a:custGeom>
          <a:solidFill>
            <a:srgbClr val="FECC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6854366" y="471639"/>
            <a:ext cx="2933" cy="10414"/>
          </a:xfrm>
          <a:custGeom>
            <a:avLst/>
            <a:gdLst/>
            <a:ahLst/>
            <a:cxnLst/>
            <a:rect l="l" t="t" r="r" b="b"/>
            <a:pathLst>
              <a:path w="2933" h="10414">
                <a:moveTo>
                  <a:pt x="2794" y="4356"/>
                </a:moveTo>
                <a:lnTo>
                  <a:pt x="2794" y="7086"/>
                </a:lnTo>
                <a:lnTo>
                  <a:pt x="2222" y="10413"/>
                </a:lnTo>
                <a:lnTo>
                  <a:pt x="2933" y="7086"/>
                </a:lnTo>
                <a:lnTo>
                  <a:pt x="2933" y="4343"/>
                </a:lnTo>
                <a:lnTo>
                  <a:pt x="127" y="0"/>
                </a:lnTo>
                <a:lnTo>
                  <a:pt x="0" y="63"/>
                </a:lnTo>
                <a:lnTo>
                  <a:pt x="2794" y="4356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6854489" y="471558"/>
            <a:ext cx="2933" cy="10541"/>
          </a:xfrm>
          <a:custGeom>
            <a:avLst/>
            <a:gdLst/>
            <a:ahLst/>
            <a:cxnLst/>
            <a:rect l="l" t="t" r="r" b="b"/>
            <a:pathLst>
              <a:path w="2933" h="10540">
                <a:moveTo>
                  <a:pt x="2806" y="4419"/>
                </a:moveTo>
                <a:lnTo>
                  <a:pt x="2806" y="7162"/>
                </a:lnTo>
                <a:lnTo>
                  <a:pt x="2235" y="10540"/>
                </a:lnTo>
                <a:lnTo>
                  <a:pt x="2933" y="7162"/>
                </a:lnTo>
                <a:lnTo>
                  <a:pt x="2933" y="4394"/>
                </a:lnTo>
                <a:lnTo>
                  <a:pt x="114" y="0"/>
                </a:lnTo>
                <a:lnTo>
                  <a:pt x="2806" y="4419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854601" y="471559"/>
            <a:ext cx="2971" cy="10579"/>
          </a:xfrm>
          <a:custGeom>
            <a:avLst/>
            <a:gdLst/>
            <a:ahLst/>
            <a:cxnLst/>
            <a:rect l="l" t="t" r="r" b="b"/>
            <a:pathLst>
              <a:path w="2971" h="10579">
                <a:moveTo>
                  <a:pt x="2832" y="4394"/>
                </a:moveTo>
                <a:lnTo>
                  <a:pt x="2832" y="7162"/>
                </a:lnTo>
                <a:lnTo>
                  <a:pt x="2260" y="10579"/>
                </a:lnTo>
                <a:lnTo>
                  <a:pt x="2971" y="7162"/>
                </a:lnTo>
                <a:lnTo>
                  <a:pt x="2971" y="4368"/>
                </a:lnTo>
                <a:lnTo>
                  <a:pt x="1892" y="1816"/>
                </a:lnTo>
                <a:lnTo>
                  <a:pt x="0" y="0"/>
                </a:lnTo>
                <a:lnTo>
                  <a:pt x="2832" y="4394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854738" y="471416"/>
            <a:ext cx="2959" cy="10769"/>
          </a:xfrm>
          <a:custGeom>
            <a:avLst/>
            <a:gdLst/>
            <a:ahLst/>
            <a:cxnLst/>
            <a:rect l="l" t="t" r="r" b="b"/>
            <a:pathLst>
              <a:path w="2959" h="10769">
                <a:moveTo>
                  <a:pt x="2844" y="4508"/>
                </a:moveTo>
                <a:lnTo>
                  <a:pt x="2844" y="7302"/>
                </a:lnTo>
                <a:lnTo>
                  <a:pt x="2260" y="10769"/>
                </a:lnTo>
                <a:lnTo>
                  <a:pt x="2959" y="7302"/>
                </a:lnTo>
                <a:lnTo>
                  <a:pt x="2959" y="4495"/>
                </a:lnTo>
                <a:lnTo>
                  <a:pt x="1892" y="1917"/>
                </a:lnTo>
                <a:lnTo>
                  <a:pt x="114" y="0"/>
                </a:lnTo>
                <a:lnTo>
                  <a:pt x="2844" y="4508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854850" y="471417"/>
            <a:ext cx="2984" cy="10807"/>
          </a:xfrm>
          <a:custGeom>
            <a:avLst/>
            <a:gdLst/>
            <a:ahLst/>
            <a:cxnLst/>
            <a:rect l="l" t="t" r="r" b="b"/>
            <a:pathLst>
              <a:path w="2984" h="10807">
                <a:moveTo>
                  <a:pt x="2844" y="4495"/>
                </a:moveTo>
                <a:lnTo>
                  <a:pt x="2844" y="7302"/>
                </a:lnTo>
                <a:lnTo>
                  <a:pt x="2260" y="10807"/>
                </a:lnTo>
                <a:lnTo>
                  <a:pt x="2984" y="7302"/>
                </a:lnTo>
                <a:lnTo>
                  <a:pt x="2984" y="4457"/>
                </a:lnTo>
                <a:lnTo>
                  <a:pt x="1879" y="1866"/>
                </a:lnTo>
                <a:lnTo>
                  <a:pt x="0" y="0"/>
                </a:lnTo>
                <a:lnTo>
                  <a:pt x="1790" y="1905"/>
                </a:lnTo>
                <a:lnTo>
                  <a:pt x="2844" y="4495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6854973" y="471349"/>
            <a:ext cx="2997" cy="10909"/>
          </a:xfrm>
          <a:custGeom>
            <a:avLst/>
            <a:gdLst/>
            <a:ahLst/>
            <a:cxnLst/>
            <a:rect l="l" t="t" r="r" b="b"/>
            <a:pathLst>
              <a:path w="2997" h="10909">
                <a:moveTo>
                  <a:pt x="2870" y="4533"/>
                </a:moveTo>
                <a:lnTo>
                  <a:pt x="2870" y="7378"/>
                </a:lnTo>
                <a:lnTo>
                  <a:pt x="2273" y="10909"/>
                </a:lnTo>
                <a:lnTo>
                  <a:pt x="2997" y="7378"/>
                </a:lnTo>
                <a:lnTo>
                  <a:pt x="2997" y="4508"/>
                </a:lnTo>
                <a:lnTo>
                  <a:pt x="1905" y="1892"/>
                </a:lnTo>
                <a:lnTo>
                  <a:pt x="0" y="0"/>
                </a:lnTo>
                <a:lnTo>
                  <a:pt x="1765" y="1930"/>
                </a:lnTo>
                <a:lnTo>
                  <a:pt x="2870" y="4533"/>
                </a:lnTo>
                <a:close/>
              </a:path>
            </a:pathLst>
          </a:custGeom>
          <a:solidFill>
            <a:srgbClr val="FEC9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6855098" y="471205"/>
            <a:ext cx="3009" cy="7518"/>
          </a:xfrm>
          <a:custGeom>
            <a:avLst/>
            <a:gdLst/>
            <a:ahLst/>
            <a:cxnLst/>
            <a:rect l="l" t="t" r="r" b="b"/>
            <a:pathLst>
              <a:path w="3009" h="7518">
                <a:moveTo>
                  <a:pt x="3009" y="7518"/>
                </a:moveTo>
                <a:lnTo>
                  <a:pt x="3009" y="4635"/>
                </a:lnTo>
                <a:lnTo>
                  <a:pt x="1930" y="1993"/>
                </a:lnTo>
                <a:lnTo>
                  <a:pt x="114" y="0"/>
                </a:lnTo>
                <a:lnTo>
                  <a:pt x="1790" y="2031"/>
                </a:lnTo>
                <a:lnTo>
                  <a:pt x="2882" y="4648"/>
                </a:lnTo>
                <a:lnTo>
                  <a:pt x="3009" y="7518"/>
                </a:lnTo>
                <a:close/>
              </a:path>
            </a:pathLst>
          </a:custGeom>
          <a:solidFill>
            <a:srgbClr val="FEC80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6855209" y="471203"/>
            <a:ext cx="3060" cy="11163"/>
          </a:xfrm>
          <a:custGeom>
            <a:avLst/>
            <a:gdLst/>
            <a:ahLst/>
            <a:cxnLst/>
            <a:rect l="l" t="t" r="r" b="b"/>
            <a:pathLst>
              <a:path w="3060" h="11163">
                <a:moveTo>
                  <a:pt x="2895" y="4635"/>
                </a:moveTo>
                <a:lnTo>
                  <a:pt x="2895" y="7518"/>
                </a:lnTo>
                <a:lnTo>
                  <a:pt x="2324" y="11163"/>
                </a:lnTo>
                <a:lnTo>
                  <a:pt x="3060" y="7518"/>
                </a:lnTo>
                <a:lnTo>
                  <a:pt x="3060" y="4597"/>
                </a:lnTo>
                <a:lnTo>
                  <a:pt x="1943" y="1943"/>
                </a:lnTo>
                <a:lnTo>
                  <a:pt x="0" y="0"/>
                </a:lnTo>
                <a:lnTo>
                  <a:pt x="1828" y="1993"/>
                </a:lnTo>
                <a:lnTo>
                  <a:pt x="2895" y="4635"/>
                </a:lnTo>
                <a:close/>
              </a:path>
            </a:pathLst>
          </a:custGeom>
          <a:solidFill>
            <a:srgbClr val="FEC80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6855345" y="471068"/>
            <a:ext cx="3060" cy="11328"/>
          </a:xfrm>
          <a:custGeom>
            <a:avLst/>
            <a:gdLst/>
            <a:ahLst/>
            <a:cxnLst/>
            <a:rect l="l" t="t" r="r" b="b"/>
            <a:pathLst>
              <a:path w="3060" h="11328">
                <a:moveTo>
                  <a:pt x="3060" y="7658"/>
                </a:moveTo>
                <a:lnTo>
                  <a:pt x="3060" y="4711"/>
                </a:lnTo>
                <a:lnTo>
                  <a:pt x="1955" y="2019"/>
                </a:lnTo>
                <a:lnTo>
                  <a:pt x="101" y="0"/>
                </a:lnTo>
                <a:lnTo>
                  <a:pt x="1816" y="2070"/>
                </a:lnTo>
                <a:lnTo>
                  <a:pt x="2921" y="4724"/>
                </a:lnTo>
                <a:lnTo>
                  <a:pt x="2921" y="7658"/>
                </a:lnTo>
                <a:lnTo>
                  <a:pt x="2324" y="11328"/>
                </a:lnTo>
                <a:lnTo>
                  <a:pt x="3060" y="7658"/>
                </a:lnTo>
                <a:close/>
              </a:path>
            </a:pathLst>
          </a:custGeom>
          <a:solidFill>
            <a:srgbClr val="FEC80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6855451" y="471064"/>
            <a:ext cx="3073" cy="10198"/>
          </a:xfrm>
          <a:custGeom>
            <a:avLst/>
            <a:gdLst/>
            <a:ahLst/>
            <a:cxnLst/>
            <a:rect l="l" t="t" r="r" b="b"/>
            <a:pathLst>
              <a:path w="3073" h="10198">
                <a:moveTo>
                  <a:pt x="2959" y="4711"/>
                </a:moveTo>
                <a:lnTo>
                  <a:pt x="2959" y="7658"/>
                </a:lnTo>
                <a:lnTo>
                  <a:pt x="2717" y="10198"/>
                </a:lnTo>
                <a:lnTo>
                  <a:pt x="3073" y="7658"/>
                </a:lnTo>
                <a:lnTo>
                  <a:pt x="3073" y="4686"/>
                </a:lnTo>
                <a:lnTo>
                  <a:pt x="1981" y="1968"/>
                </a:lnTo>
                <a:lnTo>
                  <a:pt x="0" y="0"/>
                </a:lnTo>
                <a:lnTo>
                  <a:pt x="1854" y="2032"/>
                </a:lnTo>
                <a:lnTo>
                  <a:pt x="2959" y="4711"/>
                </a:lnTo>
                <a:close/>
              </a:path>
            </a:pathLst>
          </a:custGeom>
          <a:solidFill>
            <a:srgbClr val="FEC80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6855581" y="470980"/>
            <a:ext cx="3086" cy="10325"/>
          </a:xfrm>
          <a:custGeom>
            <a:avLst/>
            <a:gdLst/>
            <a:ahLst/>
            <a:cxnLst/>
            <a:rect l="l" t="t" r="r" b="b"/>
            <a:pathLst>
              <a:path w="3086" h="10325">
                <a:moveTo>
                  <a:pt x="2946" y="4775"/>
                </a:moveTo>
                <a:lnTo>
                  <a:pt x="2946" y="7747"/>
                </a:lnTo>
                <a:lnTo>
                  <a:pt x="2755" y="10325"/>
                </a:lnTo>
                <a:lnTo>
                  <a:pt x="3086" y="7747"/>
                </a:lnTo>
                <a:lnTo>
                  <a:pt x="3086" y="4737"/>
                </a:lnTo>
                <a:lnTo>
                  <a:pt x="1968" y="2006"/>
                </a:lnTo>
                <a:lnTo>
                  <a:pt x="0" y="0"/>
                </a:lnTo>
                <a:lnTo>
                  <a:pt x="1854" y="2044"/>
                </a:lnTo>
                <a:lnTo>
                  <a:pt x="2946" y="4775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6855717" y="470833"/>
            <a:ext cx="3098" cy="10502"/>
          </a:xfrm>
          <a:custGeom>
            <a:avLst/>
            <a:gdLst/>
            <a:ahLst/>
            <a:cxnLst/>
            <a:rect l="l" t="t" r="r" b="b"/>
            <a:pathLst>
              <a:path w="3098" h="10502">
                <a:moveTo>
                  <a:pt x="3098" y="7886"/>
                </a:moveTo>
                <a:lnTo>
                  <a:pt x="3098" y="4876"/>
                </a:lnTo>
                <a:lnTo>
                  <a:pt x="1968" y="2108"/>
                </a:lnTo>
                <a:lnTo>
                  <a:pt x="101" y="0"/>
                </a:lnTo>
                <a:lnTo>
                  <a:pt x="1828" y="2158"/>
                </a:lnTo>
                <a:lnTo>
                  <a:pt x="2946" y="4889"/>
                </a:lnTo>
                <a:lnTo>
                  <a:pt x="2946" y="7886"/>
                </a:lnTo>
                <a:lnTo>
                  <a:pt x="2743" y="10502"/>
                </a:lnTo>
                <a:lnTo>
                  <a:pt x="3098" y="7886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6855816" y="470834"/>
            <a:ext cx="3136" cy="10528"/>
          </a:xfrm>
          <a:custGeom>
            <a:avLst/>
            <a:gdLst/>
            <a:ahLst/>
            <a:cxnLst/>
            <a:rect l="l" t="t" r="r" b="b"/>
            <a:pathLst>
              <a:path w="3136" h="10528">
                <a:moveTo>
                  <a:pt x="2997" y="4876"/>
                </a:moveTo>
                <a:lnTo>
                  <a:pt x="2997" y="7886"/>
                </a:lnTo>
                <a:lnTo>
                  <a:pt x="2781" y="10528"/>
                </a:lnTo>
                <a:lnTo>
                  <a:pt x="3136" y="7886"/>
                </a:lnTo>
                <a:lnTo>
                  <a:pt x="3136" y="4838"/>
                </a:lnTo>
                <a:lnTo>
                  <a:pt x="2006" y="2057"/>
                </a:lnTo>
                <a:lnTo>
                  <a:pt x="0" y="0"/>
                </a:lnTo>
                <a:lnTo>
                  <a:pt x="1866" y="2108"/>
                </a:lnTo>
                <a:lnTo>
                  <a:pt x="2997" y="4876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6855947" y="470766"/>
            <a:ext cx="3136" cy="10617"/>
          </a:xfrm>
          <a:custGeom>
            <a:avLst/>
            <a:gdLst/>
            <a:ahLst/>
            <a:cxnLst/>
            <a:rect l="l" t="t" r="r" b="b"/>
            <a:pathLst>
              <a:path w="3136" h="10617">
                <a:moveTo>
                  <a:pt x="3009" y="4902"/>
                </a:moveTo>
                <a:lnTo>
                  <a:pt x="3009" y="7950"/>
                </a:lnTo>
                <a:lnTo>
                  <a:pt x="2781" y="10617"/>
                </a:lnTo>
                <a:lnTo>
                  <a:pt x="3136" y="7950"/>
                </a:lnTo>
                <a:lnTo>
                  <a:pt x="3136" y="4876"/>
                </a:lnTo>
                <a:lnTo>
                  <a:pt x="2006" y="2070"/>
                </a:lnTo>
                <a:lnTo>
                  <a:pt x="0" y="0"/>
                </a:lnTo>
                <a:lnTo>
                  <a:pt x="1879" y="2120"/>
                </a:lnTo>
                <a:lnTo>
                  <a:pt x="3009" y="4902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6856083" y="470618"/>
            <a:ext cx="3136" cy="10807"/>
          </a:xfrm>
          <a:custGeom>
            <a:avLst/>
            <a:gdLst/>
            <a:ahLst/>
            <a:cxnLst/>
            <a:rect l="l" t="t" r="r" b="b"/>
            <a:pathLst>
              <a:path w="3136" h="10807">
                <a:moveTo>
                  <a:pt x="3136" y="8102"/>
                </a:moveTo>
                <a:lnTo>
                  <a:pt x="3136" y="5003"/>
                </a:lnTo>
                <a:lnTo>
                  <a:pt x="1993" y="2171"/>
                </a:lnTo>
                <a:lnTo>
                  <a:pt x="101" y="0"/>
                </a:lnTo>
                <a:lnTo>
                  <a:pt x="1866" y="2209"/>
                </a:lnTo>
                <a:lnTo>
                  <a:pt x="2997" y="5016"/>
                </a:lnTo>
                <a:lnTo>
                  <a:pt x="2997" y="8102"/>
                </a:lnTo>
                <a:lnTo>
                  <a:pt x="2768" y="10807"/>
                </a:lnTo>
                <a:lnTo>
                  <a:pt x="3136" y="8102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6856188" y="470554"/>
            <a:ext cx="3175" cy="10909"/>
          </a:xfrm>
          <a:custGeom>
            <a:avLst/>
            <a:gdLst/>
            <a:ahLst/>
            <a:cxnLst/>
            <a:rect l="l" t="t" r="r" b="b"/>
            <a:pathLst>
              <a:path w="3175" h="10909">
                <a:moveTo>
                  <a:pt x="3175" y="8166"/>
                </a:moveTo>
                <a:lnTo>
                  <a:pt x="3175" y="5041"/>
                </a:lnTo>
                <a:lnTo>
                  <a:pt x="2019" y="2184"/>
                </a:lnTo>
                <a:lnTo>
                  <a:pt x="114" y="0"/>
                </a:lnTo>
                <a:lnTo>
                  <a:pt x="1892" y="2235"/>
                </a:lnTo>
                <a:lnTo>
                  <a:pt x="3022" y="5067"/>
                </a:lnTo>
                <a:lnTo>
                  <a:pt x="3022" y="8166"/>
                </a:lnTo>
                <a:lnTo>
                  <a:pt x="2806" y="10909"/>
                </a:lnTo>
                <a:lnTo>
                  <a:pt x="3175" y="8166"/>
                </a:lnTo>
                <a:close/>
              </a:path>
            </a:pathLst>
          </a:custGeom>
          <a:solidFill>
            <a:srgbClr val="FEC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6856307" y="470555"/>
            <a:ext cx="3187" cy="10922"/>
          </a:xfrm>
          <a:custGeom>
            <a:avLst/>
            <a:gdLst/>
            <a:ahLst/>
            <a:cxnLst/>
            <a:rect l="l" t="t" r="r" b="b"/>
            <a:pathLst>
              <a:path w="3187" h="10921">
                <a:moveTo>
                  <a:pt x="3048" y="5041"/>
                </a:moveTo>
                <a:lnTo>
                  <a:pt x="3048" y="8166"/>
                </a:lnTo>
                <a:lnTo>
                  <a:pt x="2832" y="10922"/>
                </a:lnTo>
                <a:lnTo>
                  <a:pt x="3187" y="8166"/>
                </a:lnTo>
                <a:lnTo>
                  <a:pt x="3187" y="5016"/>
                </a:lnTo>
                <a:lnTo>
                  <a:pt x="2032" y="2133"/>
                </a:lnTo>
                <a:lnTo>
                  <a:pt x="0" y="0"/>
                </a:lnTo>
                <a:lnTo>
                  <a:pt x="1905" y="2171"/>
                </a:lnTo>
                <a:lnTo>
                  <a:pt x="3048" y="5041"/>
                </a:lnTo>
                <a:close/>
              </a:path>
            </a:pathLst>
          </a:custGeom>
          <a:solidFill>
            <a:srgbClr val="FEC5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856437" y="470484"/>
            <a:ext cx="3213" cy="11023"/>
          </a:xfrm>
          <a:custGeom>
            <a:avLst/>
            <a:gdLst/>
            <a:ahLst/>
            <a:cxnLst/>
            <a:rect l="l" t="t" r="r" b="b"/>
            <a:pathLst>
              <a:path w="3213" h="11023">
                <a:moveTo>
                  <a:pt x="3060" y="5092"/>
                </a:moveTo>
                <a:lnTo>
                  <a:pt x="3060" y="8242"/>
                </a:lnTo>
                <a:lnTo>
                  <a:pt x="2844" y="11023"/>
                </a:lnTo>
                <a:lnTo>
                  <a:pt x="3213" y="8242"/>
                </a:lnTo>
                <a:lnTo>
                  <a:pt x="3213" y="5067"/>
                </a:lnTo>
                <a:lnTo>
                  <a:pt x="2032" y="2159"/>
                </a:lnTo>
                <a:lnTo>
                  <a:pt x="0" y="0"/>
                </a:lnTo>
                <a:lnTo>
                  <a:pt x="1892" y="2209"/>
                </a:lnTo>
                <a:lnTo>
                  <a:pt x="3060" y="5092"/>
                </a:lnTo>
                <a:close/>
              </a:path>
            </a:pathLst>
          </a:custGeom>
          <a:solidFill>
            <a:srgbClr val="FEC5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856573" y="470394"/>
            <a:ext cx="3213" cy="11163"/>
          </a:xfrm>
          <a:custGeom>
            <a:avLst/>
            <a:gdLst/>
            <a:ahLst/>
            <a:cxnLst/>
            <a:rect l="l" t="t" r="r" b="b"/>
            <a:pathLst>
              <a:path w="3213" h="11163">
                <a:moveTo>
                  <a:pt x="3073" y="5156"/>
                </a:moveTo>
                <a:lnTo>
                  <a:pt x="3073" y="8331"/>
                </a:lnTo>
                <a:lnTo>
                  <a:pt x="2844" y="11163"/>
                </a:lnTo>
                <a:lnTo>
                  <a:pt x="3213" y="8331"/>
                </a:lnTo>
                <a:lnTo>
                  <a:pt x="3213" y="5130"/>
                </a:lnTo>
                <a:lnTo>
                  <a:pt x="2044" y="2197"/>
                </a:lnTo>
                <a:lnTo>
                  <a:pt x="0" y="0"/>
                </a:lnTo>
                <a:lnTo>
                  <a:pt x="1892" y="2247"/>
                </a:lnTo>
                <a:lnTo>
                  <a:pt x="3073" y="5156"/>
                </a:lnTo>
                <a:close/>
              </a:path>
            </a:pathLst>
          </a:custGeom>
          <a:solidFill>
            <a:srgbClr val="FEC5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6856703" y="470261"/>
            <a:ext cx="3213" cy="11315"/>
          </a:xfrm>
          <a:custGeom>
            <a:avLst/>
            <a:gdLst/>
            <a:ahLst/>
            <a:cxnLst/>
            <a:rect l="l" t="t" r="r" b="b"/>
            <a:pathLst>
              <a:path w="3213" h="11315">
                <a:moveTo>
                  <a:pt x="3213" y="8458"/>
                </a:moveTo>
                <a:lnTo>
                  <a:pt x="3213" y="5245"/>
                </a:lnTo>
                <a:lnTo>
                  <a:pt x="2044" y="2285"/>
                </a:lnTo>
                <a:lnTo>
                  <a:pt x="76" y="0"/>
                </a:lnTo>
                <a:lnTo>
                  <a:pt x="1917" y="2336"/>
                </a:lnTo>
                <a:lnTo>
                  <a:pt x="3086" y="5257"/>
                </a:lnTo>
                <a:lnTo>
                  <a:pt x="3086" y="8458"/>
                </a:lnTo>
                <a:lnTo>
                  <a:pt x="2857" y="11315"/>
                </a:lnTo>
                <a:lnTo>
                  <a:pt x="3213" y="8458"/>
                </a:lnTo>
                <a:close/>
              </a:path>
            </a:pathLst>
          </a:custGeom>
          <a:solidFill>
            <a:srgbClr val="FEC5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856784" y="470258"/>
            <a:ext cx="3276" cy="11353"/>
          </a:xfrm>
          <a:custGeom>
            <a:avLst/>
            <a:gdLst/>
            <a:ahLst/>
            <a:cxnLst/>
            <a:rect l="l" t="t" r="r" b="b"/>
            <a:pathLst>
              <a:path w="3276" h="11353">
                <a:moveTo>
                  <a:pt x="3136" y="5257"/>
                </a:moveTo>
                <a:lnTo>
                  <a:pt x="3136" y="8470"/>
                </a:lnTo>
                <a:lnTo>
                  <a:pt x="2882" y="11353"/>
                </a:lnTo>
                <a:lnTo>
                  <a:pt x="3276" y="8470"/>
                </a:lnTo>
                <a:lnTo>
                  <a:pt x="3276" y="5219"/>
                </a:lnTo>
                <a:lnTo>
                  <a:pt x="2108" y="2235"/>
                </a:lnTo>
                <a:lnTo>
                  <a:pt x="0" y="0"/>
                </a:lnTo>
                <a:lnTo>
                  <a:pt x="1968" y="2286"/>
                </a:lnTo>
                <a:lnTo>
                  <a:pt x="3136" y="5257"/>
                </a:lnTo>
                <a:close/>
              </a:path>
            </a:pathLst>
          </a:custGeom>
          <a:solidFill>
            <a:srgbClr val="FEC3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6856926" y="470122"/>
            <a:ext cx="3263" cy="11518"/>
          </a:xfrm>
          <a:custGeom>
            <a:avLst/>
            <a:gdLst/>
            <a:ahLst/>
            <a:cxnLst/>
            <a:rect l="l" t="t" r="r" b="b"/>
            <a:pathLst>
              <a:path w="3263" h="11518">
                <a:moveTo>
                  <a:pt x="3263" y="8597"/>
                </a:moveTo>
                <a:lnTo>
                  <a:pt x="3263" y="5321"/>
                </a:lnTo>
                <a:lnTo>
                  <a:pt x="2082" y="2324"/>
                </a:lnTo>
                <a:lnTo>
                  <a:pt x="101" y="0"/>
                </a:lnTo>
                <a:lnTo>
                  <a:pt x="1968" y="2374"/>
                </a:lnTo>
                <a:lnTo>
                  <a:pt x="3136" y="5359"/>
                </a:lnTo>
                <a:lnTo>
                  <a:pt x="3136" y="8597"/>
                </a:lnTo>
                <a:lnTo>
                  <a:pt x="2882" y="11518"/>
                </a:lnTo>
                <a:lnTo>
                  <a:pt x="3263" y="8597"/>
                </a:lnTo>
                <a:close/>
              </a:path>
            </a:pathLst>
          </a:custGeom>
          <a:solidFill>
            <a:srgbClr val="FEC3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6857032" y="470120"/>
            <a:ext cx="3314" cy="11557"/>
          </a:xfrm>
          <a:custGeom>
            <a:avLst/>
            <a:gdLst/>
            <a:ahLst/>
            <a:cxnLst/>
            <a:rect l="l" t="t" r="r" b="b"/>
            <a:pathLst>
              <a:path w="3314" h="11556">
                <a:moveTo>
                  <a:pt x="3162" y="5321"/>
                </a:moveTo>
                <a:lnTo>
                  <a:pt x="3162" y="8597"/>
                </a:lnTo>
                <a:lnTo>
                  <a:pt x="2908" y="11557"/>
                </a:lnTo>
                <a:lnTo>
                  <a:pt x="3314" y="8597"/>
                </a:lnTo>
                <a:lnTo>
                  <a:pt x="3314" y="5308"/>
                </a:lnTo>
                <a:lnTo>
                  <a:pt x="2108" y="2273"/>
                </a:lnTo>
                <a:lnTo>
                  <a:pt x="0" y="0"/>
                </a:lnTo>
                <a:lnTo>
                  <a:pt x="1968" y="2324"/>
                </a:lnTo>
                <a:lnTo>
                  <a:pt x="3162" y="5321"/>
                </a:lnTo>
                <a:close/>
              </a:path>
            </a:pathLst>
          </a:custGeom>
          <a:solidFill>
            <a:srgbClr val="FEC3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857169" y="470071"/>
            <a:ext cx="3302" cy="11620"/>
          </a:xfrm>
          <a:custGeom>
            <a:avLst/>
            <a:gdLst/>
            <a:ahLst/>
            <a:cxnLst/>
            <a:rect l="l" t="t" r="r" b="b"/>
            <a:pathLst>
              <a:path w="3301" h="11620">
                <a:moveTo>
                  <a:pt x="3175" y="5359"/>
                </a:moveTo>
                <a:lnTo>
                  <a:pt x="3175" y="8648"/>
                </a:lnTo>
                <a:lnTo>
                  <a:pt x="2908" y="11620"/>
                </a:lnTo>
                <a:lnTo>
                  <a:pt x="3302" y="8648"/>
                </a:lnTo>
                <a:lnTo>
                  <a:pt x="3302" y="5321"/>
                </a:lnTo>
                <a:lnTo>
                  <a:pt x="2120" y="2260"/>
                </a:lnTo>
                <a:lnTo>
                  <a:pt x="0" y="0"/>
                </a:lnTo>
                <a:lnTo>
                  <a:pt x="1968" y="2324"/>
                </a:lnTo>
                <a:lnTo>
                  <a:pt x="3175" y="5359"/>
                </a:lnTo>
                <a:close/>
              </a:path>
            </a:pathLst>
          </a:custGeom>
          <a:solidFill>
            <a:srgbClr val="FEC3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6857298" y="469997"/>
            <a:ext cx="3289" cy="11722"/>
          </a:xfrm>
          <a:custGeom>
            <a:avLst/>
            <a:gdLst/>
            <a:ahLst/>
            <a:cxnLst/>
            <a:rect l="l" t="t" r="r" b="b"/>
            <a:pathLst>
              <a:path w="3289" h="11722">
                <a:moveTo>
                  <a:pt x="3175" y="5397"/>
                </a:moveTo>
                <a:lnTo>
                  <a:pt x="3175" y="8724"/>
                </a:lnTo>
                <a:lnTo>
                  <a:pt x="2908" y="11722"/>
                </a:lnTo>
                <a:lnTo>
                  <a:pt x="3289" y="8724"/>
                </a:lnTo>
                <a:lnTo>
                  <a:pt x="3289" y="5372"/>
                </a:lnTo>
                <a:lnTo>
                  <a:pt x="2120" y="2298"/>
                </a:lnTo>
                <a:lnTo>
                  <a:pt x="0" y="0"/>
                </a:lnTo>
                <a:lnTo>
                  <a:pt x="1981" y="2336"/>
                </a:lnTo>
                <a:lnTo>
                  <a:pt x="3175" y="5397"/>
                </a:lnTo>
                <a:close/>
              </a:path>
            </a:pathLst>
          </a:custGeom>
          <a:solidFill>
            <a:srgbClr val="FEC3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6857429" y="469822"/>
            <a:ext cx="3314" cy="11938"/>
          </a:xfrm>
          <a:custGeom>
            <a:avLst/>
            <a:gdLst/>
            <a:ahLst/>
            <a:cxnLst/>
            <a:rect l="l" t="t" r="r" b="b"/>
            <a:pathLst>
              <a:path w="3314" h="11937">
                <a:moveTo>
                  <a:pt x="3314" y="8902"/>
                </a:moveTo>
                <a:lnTo>
                  <a:pt x="3314" y="5511"/>
                </a:lnTo>
                <a:lnTo>
                  <a:pt x="2120" y="2425"/>
                </a:lnTo>
                <a:lnTo>
                  <a:pt x="101" y="0"/>
                </a:lnTo>
                <a:lnTo>
                  <a:pt x="1981" y="2476"/>
                </a:lnTo>
                <a:lnTo>
                  <a:pt x="3162" y="5549"/>
                </a:lnTo>
                <a:lnTo>
                  <a:pt x="3162" y="8902"/>
                </a:lnTo>
                <a:lnTo>
                  <a:pt x="2933" y="11937"/>
                </a:lnTo>
                <a:lnTo>
                  <a:pt x="3314" y="8902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6857535" y="469823"/>
            <a:ext cx="3352" cy="11963"/>
          </a:xfrm>
          <a:custGeom>
            <a:avLst/>
            <a:gdLst/>
            <a:ahLst/>
            <a:cxnLst/>
            <a:rect l="l" t="t" r="r" b="b"/>
            <a:pathLst>
              <a:path w="3352" h="11963">
                <a:moveTo>
                  <a:pt x="3200" y="5511"/>
                </a:moveTo>
                <a:lnTo>
                  <a:pt x="3200" y="8902"/>
                </a:lnTo>
                <a:lnTo>
                  <a:pt x="2971" y="11963"/>
                </a:lnTo>
                <a:lnTo>
                  <a:pt x="3352" y="8902"/>
                </a:lnTo>
                <a:lnTo>
                  <a:pt x="3352" y="5499"/>
                </a:lnTo>
                <a:lnTo>
                  <a:pt x="2120" y="2374"/>
                </a:lnTo>
                <a:lnTo>
                  <a:pt x="0" y="0"/>
                </a:lnTo>
                <a:lnTo>
                  <a:pt x="2019" y="2413"/>
                </a:lnTo>
                <a:lnTo>
                  <a:pt x="3200" y="5511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6857671" y="469717"/>
            <a:ext cx="3365" cy="12090"/>
          </a:xfrm>
          <a:custGeom>
            <a:avLst/>
            <a:gdLst/>
            <a:ahLst/>
            <a:cxnLst/>
            <a:rect l="l" t="t" r="r" b="b"/>
            <a:pathLst>
              <a:path w="3365" h="12090">
                <a:moveTo>
                  <a:pt x="3365" y="9004"/>
                </a:moveTo>
                <a:lnTo>
                  <a:pt x="3365" y="5575"/>
                </a:lnTo>
                <a:lnTo>
                  <a:pt x="2120" y="2438"/>
                </a:lnTo>
                <a:lnTo>
                  <a:pt x="101" y="0"/>
                </a:lnTo>
                <a:lnTo>
                  <a:pt x="1993" y="2476"/>
                </a:lnTo>
                <a:lnTo>
                  <a:pt x="3213" y="5613"/>
                </a:lnTo>
                <a:lnTo>
                  <a:pt x="3213" y="9004"/>
                </a:lnTo>
                <a:lnTo>
                  <a:pt x="2971" y="12090"/>
                </a:lnTo>
                <a:lnTo>
                  <a:pt x="3365" y="9004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6857776" y="469623"/>
            <a:ext cx="3403" cy="12230"/>
          </a:xfrm>
          <a:custGeom>
            <a:avLst/>
            <a:gdLst/>
            <a:ahLst/>
            <a:cxnLst/>
            <a:rect l="l" t="t" r="r" b="b"/>
            <a:pathLst>
              <a:path w="3403" h="12230">
                <a:moveTo>
                  <a:pt x="3403" y="9093"/>
                </a:moveTo>
                <a:lnTo>
                  <a:pt x="3403" y="5638"/>
                </a:lnTo>
                <a:lnTo>
                  <a:pt x="2159" y="2463"/>
                </a:lnTo>
                <a:lnTo>
                  <a:pt x="114" y="0"/>
                </a:lnTo>
                <a:lnTo>
                  <a:pt x="2019" y="2527"/>
                </a:lnTo>
                <a:lnTo>
                  <a:pt x="3251" y="5676"/>
                </a:lnTo>
                <a:lnTo>
                  <a:pt x="3251" y="9093"/>
                </a:lnTo>
                <a:lnTo>
                  <a:pt x="3009" y="12230"/>
                </a:lnTo>
                <a:lnTo>
                  <a:pt x="3403" y="9093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6857888" y="469619"/>
            <a:ext cx="3429" cy="12230"/>
          </a:xfrm>
          <a:custGeom>
            <a:avLst/>
            <a:gdLst/>
            <a:ahLst/>
            <a:cxnLst/>
            <a:rect l="l" t="t" r="r" b="b"/>
            <a:pathLst>
              <a:path w="3428" h="12230">
                <a:moveTo>
                  <a:pt x="3289" y="5651"/>
                </a:moveTo>
                <a:lnTo>
                  <a:pt x="3289" y="9105"/>
                </a:lnTo>
                <a:lnTo>
                  <a:pt x="3035" y="12230"/>
                </a:lnTo>
                <a:lnTo>
                  <a:pt x="3429" y="9105"/>
                </a:lnTo>
                <a:lnTo>
                  <a:pt x="3429" y="5626"/>
                </a:lnTo>
                <a:lnTo>
                  <a:pt x="2171" y="2438"/>
                </a:lnTo>
                <a:lnTo>
                  <a:pt x="0" y="0"/>
                </a:lnTo>
                <a:lnTo>
                  <a:pt x="2044" y="2476"/>
                </a:lnTo>
                <a:lnTo>
                  <a:pt x="3289" y="5651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6858012" y="469487"/>
            <a:ext cx="3429" cy="12420"/>
          </a:xfrm>
          <a:custGeom>
            <a:avLst/>
            <a:gdLst/>
            <a:ahLst/>
            <a:cxnLst/>
            <a:rect l="l" t="t" r="r" b="b"/>
            <a:pathLst>
              <a:path w="3428" h="12420">
                <a:moveTo>
                  <a:pt x="3429" y="9232"/>
                </a:moveTo>
                <a:lnTo>
                  <a:pt x="3429" y="5740"/>
                </a:lnTo>
                <a:lnTo>
                  <a:pt x="2197" y="2501"/>
                </a:lnTo>
                <a:lnTo>
                  <a:pt x="114" y="0"/>
                </a:lnTo>
                <a:lnTo>
                  <a:pt x="2044" y="2565"/>
                </a:lnTo>
                <a:lnTo>
                  <a:pt x="3302" y="5765"/>
                </a:lnTo>
                <a:lnTo>
                  <a:pt x="3302" y="9232"/>
                </a:lnTo>
                <a:lnTo>
                  <a:pt x="3022" y="12420"/>
                </a:lnTo>
                <a:lnTo>
                  <a:pt x="3429" y="9232"/>
                </a:lnTo>
                <a:close/>
              </a:path>
            </a:pathLst>
          </a:custGeom>
          <a:solidFill>
            <a:srgbClr val="FCBE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858130" y="469412"/>
            <a:ext cx="3441" cy="12522"/>
          </a:xfrm>
          <a:custGeom>
            <a:avLst/>
            <a:gdLst/>
            <a:ahLst/>
            <a:cxnLst/>
            <a:rect l="l" t="t" r="r" b="b"/>
            <a:pathLst>
              <a:path w="3441" h="12522">
                <a:moveTo>
                  <a:pt x="3441" y="9309"/>
                </a:moveTo>
                <a:lnTo>
                  <a:pt x="3441" y="5778"/>
                </a:lnTo>
                <a:lnTo>
                  <a:pt x="2197" y="2539"/>
                </a:lnTo>
                <a:lnTo>
                  <a:pt x="114" y="0"/>
                </a:lnTo>
                <a:lnTo>
                  <a:pt x="2082" y="2578"/>
                </a:lnTo>
                <a:lnTo>
                  <a:pt x="3302" y="5816"/>
                </a:lnTo>
                <a:lnTo>
                  <a:pt x="3302" y="9309"/>
                </a:lnTo>
                <a:lnTo>
                  <a:pt x="3048" y="12522"/>
                </a:lnTo>
                <a:lnTo>
                  <a:pt x="3441" y="9309"/>
                </a:lnTo>
                <a:close/>
              </a:path>
            </a:pathLst>
          </a:custGeom>
          <a:solidFill>
            <a:srgbClr val="FCBE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858247" y="469332"/>
            <a:ext cx="3479" cy="12623"/>
          </a:xfrm>
          <a:custGeom>
            <a:avLst/>
            <a:gdLst/>
            <a:ahLst/>
            <a:cxnLst/>
            <a:rect l="l" t="t" r="r" b="b"/>
            <a:pathLst>
              <a:path w="3479" h="12623">
                <a:moveTo>
                  <a:pt x="3479" y="9385"/>
                </a:moveTo>
                <a:lnTo>
                  <a:pt x="3479" y="5854"/>
                </a:lnTo>
                <a:lnTo>
                  <a:pt x="2222" y="2552"/>
                </a:lnTo>
                <a:lnTo>
                  <a:pt x="127" y="0"/>
                </a:lnTo>
                <a:lnTo>
                  <a:pt x="0" y="76"/>
                </a:lnTo>
                <a:lnTo>
                  <a:pt x="2082" y="2616"/>
                </a:lnTo>
                <a:lnTo>
                  <a:pt x="3327" y="5867"/>
                </a:lnTo>
                <a:lnTo>
                  <a:pt x="3327" y="9385"/>
                </a:lnTo>
                <a:lnTo>
                  <a:pt x="3073" y="12623"/>
                </a:lnTo>
                <a:lnTo>
                  <a:pt x="3479" y="9385"/>
                </a:lnTo>
                <a:close/>
              </a:path>
            </a:pathLst>
          </a:custGeom>
          <a:solidFill>
            <a:srgbClr val="FCBE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6858372" y="469261"/>
            <a:ext cx="3479" cy="9461"/>
          </a:xfrm>
          <a:custGeom>
            <a:avLst/>
            <a:gdLst/>
            <a:ahLst/>
            <a:cxnLst/>
            <a:rect l="l" t="t" r="r" b="b"/>
            <a:pathLst>
              <a:path w="3479" h="9461">
                <a:moveTo>
                  <a:pt x="3479" y="9461"/>
                </a:moveTo>
                <a:lnTo>
                  <a:pt x="3479" y="5892"/>
                </a:lnTo>
                <a:lnTo>
                  <a:pt x="2222" y="2590"/>
                </a:lnTo>
                <a:lnTo>
                  <a:pt x="127" y="0"/>
                </a:lnTo>
                <a:lnTo>
                  <a:pt x="0" y="76"/>
                </a:lnTo>
                <a:lnTo>
                  <a:pt x="2095" y="2628"/>
                </a:lnTo>
                <a:lnTo>
                  <a:pt x="3365" y="5918"/>
                </a:lnTo>
                <a:lnTo>
                  <a:pt x="3479" y="9461"/>
                </a:lnTo>
                <a:close/>
              </a:path>
            </a:pathLst>
          </a:custGeom>
          <a:solidFill>
            <a:srgbClr val="FCBE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858496" y="469202"/>
            <a:ext cx="3505" cy="12826"/>
          </a:xfrm>
          <a:custGeom>
            <a:avLst/>
            <a:gdLst/>
            <a:ahLst/>
            <a:cxnLst/>
            <a:rect l="l" t="t" r="r" b="b"/>
            <a:pathLst>
              <a:path w="3505" h="12826">
                <a:moveTo>
                  <a:pt x="3505" y="9524"/>
                </a:moveTo>
                <a:lnTo>
                  <a:pt x="3505" y="5918"/>
                </a:lnTo>
                <a:lnTo>
                  <a:pt x="2247" y="2590"/>
                </a:lnTo>
                <a:lnTo>
                  <a:pt x="127" y="0"/>
                </a:lnTo>
                <a:lnTo>
                  <a:pt x="0" y="63"/>
                </a:lnTo>
                <a:lnTo>
                  <a:pt x="2095" y="2654"/>
                </a:lnTo>
                <a:lnTo>
                  <a:pt x="3365" y="5943"/>
                </a:lnTo>
                <a:lnTo>
                  <a:pt x="3365" y="9524"/>
                </a:lnTo>
                <a:lnTo>
                  <a:pt x="3111" y="12826"/>
                </a:lnTo>
                <a:lnTo>
                  <a:pt x="3505" y="9524"/>
                </a:lnTo>
                <a:close/>
              </a:path>
            </a:pathLst>
          </a:custGeom>
          <a:solidFill>
            <a:srgbClr val="FCBC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6858619" y="469134"/>
            <a:ext cx="3517" cy="12915"/>
          </a:xfrm>
          <a:custGeom>
            <a:avLst/>
            <a:gdLst/>
            <a:ahLst/>
            <a:cxnLst/>
            <a:rect l="l" t="t" r="r" b="b"/>
            <a:pathLst>
              <a:path w="3517" h="12915">
                <a:moveTo>
                  <a:pt x="3517" y="9588"/>
                </a:moveTo>
                <a:lnTo>
                  <a:pt x="3517" y="5956"/>
                </a:lnTo>
                <a:lnTo>
                  <a:pt x="2247" y="2616"/>
                </a:lnTo>
                <a:lnTo>
                  <a:pt x="114" y="0"/>
                </a:lnTo>
                <a:lnTo>
                  <a:pt x="2120" y="2654"/>
                </a:lnTo>
                <a:lnTo>
                  <a:pt x="3390" y="5981"/>
                </a:lnTo>
                <a:lnTo>
                  <a:pt x="3390" y="9588"/>
                </a:lnTo>
                <a:lnTo>
                  <a:pt x="3086" y="12915"/>
                </a:lnTo>
                <a:lnTo>
                  <a:pt x="3517" y="9588"/>
                </a:lnTo>
                <a:close/>
              </a:path>
            </a:pathLst>
          </a:custGeom>
          <a:solidFill>
            <a:srgbClr val="FCBC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858731" y="469065"/>
            <a:ext cx="3530" cy="13004"/>
          </a:xfrm>
          <a:custGeom>
            <a:avLst/>
            <a:gdLst/>
            <a:ahLst/>
            <a:cxnLst/>
            <a:rect l="l" t="t" r="r" b="b"/>
            <a:pathLst>
              <a:path w="3530" h="13004">
                <a:moveTo>
                  <a:pt x="3530" y="9651"/>
                </a:moveTo>
                <a:lnTo>
                  <a:pt x="3530" y="5994"/>
                </a:lnTo>
                <a:lnTo>
                  <a:pt x="2286" y="2641"/>
                </a:lnTo>
                <a:lnTo>
                  <a:pt x="127" y="0"/>
                </a:lnTo>
                <a:lnTo>
                  <a:pt x="0" y="63"/>
                </a:lnTo>
                <a:lnTo>
                  <a:pt x="2133" y="2679"/>
                </a:lnTo>
                <a:lnTo>
                  <a:pt x="3403" y="6019"/>
                </a:lnTo>
                <a:lnTo>
                  <a:pt x="3403" y="9651"/>
                </a:lnTo>
                <a:lnTo>
                  <a:pt x="3124" y="13004"/>
                </a:lnTo>
                <a:lnTo>
                  <a:pt x="3530" y="9651"/>
                </a:lnTo>
                <a:close/>
              </a:path>
            </a:pathLst>
          </a:custGeom>
          <a:solidFill>
            <a:srgbClr val="FCBC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858855" y="468997"/>
            <a:ext cx="3556" cy="13131"/>
          </a:xfrm>
          <a:custGeom>
            <a:avLst/>
            <a:gdLst/>
            <a:ahLst/>
            <a:cxnLst/>
            <a:rect l="l" t="t" r="r" b="b"/>
            <a:pathLst>
              <a:path w="3555" h="13131">
                <a:moveTo>
                  <a:pt x="3556" y="9728"/>
                </a:moveTo>
                <a:lnTo>
                  <a:pt x="3556" y="6032"/>
                </a:lnTo>
                <a:lnTo>
                  <a:pt x="2260" y="2666"/>
                </a:lnTo>
                <a:lnTo>
                  <a:pt x="139" y="0"/>
                </a:lnTo>
                <a:lnTo>
                  <a:pt x="0" y="63"/>
                </a:lnTo>
                <a:lnTo>
                  <a:pt x="2159" y="2705"/>
                </a:lnTo>
                <a:lnTo>
                  <a:pt x="3416" y="6057"/>
                </a:lnTo>
                <a:lnTo>
                  <a:pt x="3416" y="9728"/>
                </a:lnTo>
                <a:lnTo>
                  <a:pt x="3124" y="13131"/>
                </a:lnTo>
                <a:lnTo>
                  <a:pt x="3556" y="9728"/>
                </a:lnTo>
                <a:close/>
              </a:path>
            </a:pathLst>
          </a:custGeom>
          <a:solidFill>
            <a:srgbClr val="FCBC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6858991" y="468917"/>
            <a:ext cx="3556" cy="13233"/>
          </a:xfrm>
          <a:custGeom>
            <a:avLst/>
            <a:gdLst/>
            <a:ahLst/>
            <a:cxnLst/>
            <a:rect l="l" t="t" r="r" b="b"/>
            <a:pathLst>
              <a:path w="3555" h="13233">
                <a:moveTo>
                  <a:pt x="3556" y="9804"/>
                </a:moveTo>
                <a:lnTo>
                  <a:pt x="3556" y="6095"/>
                </a:lnTo>
                <a:lnTo>
                  <a:pt x="2260" y="2679"/>
                </a:lnTo>
                <a:lnTo>
                  <a:pt x="127" y="0"/>
                </a:lnTo>
                <a:lnTo>
                  <a:pt x="0" y="76"/>
                </a:lnTo>
                <a:lnTo>
                  <a:pt x="2120" y="2743"/>
                </a:lnTo>
                <a:lnTo>
                  <a:pt x="3416" y="6108"/>
                </a:lnTo>
                <a:lnTo>
                  <a:pt x="3416" y="9804"/>
                </a:lnTo>
                <a:lnTo>
                  <a:pt x="3124" y="13233"/>
                </a:lnTo>
                <a:lnTo>
                  <a:pt x="3556" y="9804"/>
                </a:lnTo>
                <a:close/>
              </a:path>
            </a:pathLst>
          </a:custGeom>
          <a:solidFill>
            <a:srgbClr val="FCBC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6859122" y="468848"/>
            <a:ext cx="3568" cy="13309"/>
          </a:xfrm>
          <a:custGeom>
            <a:avLst/>
            <a:gdLst/>
            <a:ahLst/>
            <a:cxnLst/>
            <a:rect l="l" t="t" r="r" b="b"/>
            <a:pathLst>
              <a:path w="3568" h="13309">
                <a:moveTo>
                  <a:pt x="3568" y="9867"/>
                </a:moveTo>
                <a:lnTo>
                  <a:pt x="3568" y="6134"/>
                </a:lnTo>
                <a:lnTo>
                  <a:pt x="2260" y="2705"/>
                </a:lnTo>
                <a:lnTo>
                  <a:pt x="88" y="0"/>
                </a:lnTo>
                <a:lnTo>
                  <a:pt x="2120" y="2743"/>
                </a:lnTo>
                <a:lnTo>
                  <a:pt x="3429" y="6159"/>
                </a:lnTo>
                <a:lnTo>
                  <a:pt x="3429" y="9867"/>
                </a:lnTo>
                <a:lnTo>
                  <a:pt x="3149" y="13309"/>
                </a:lnTo>
                <a:lnTo>
                  <a:pt x="3568" y="9867"/>
                </a:lnTo>
                <a:close/>
              </a:path>
            </a:pathLst>
          </a:custGeom>
          <a:solidFill>
            <a:srgbClr val="FCBB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6859209" y="468781"/>
            <a:ext cx="3619" cy="13411"/>
          </a:xfrm>
          <a:custGeom>
            <a:avLst/>
            <a:gdLst/>
            <a:ahLst/>
            <a:cxnLst/>
            <a:rect l="l" t="t" r="r" b="b"/>
            <a:pathLst>
              <a:path w="3619" h="13411">
                <a:moveTo>
                  <a:pt x="3619" y="9944"/>
                </a:moveTo>
                <a:lnTo>
                  <a:pt x="3619" y="6184"/>
                </a:lnTo>
                <a:lnTo>
                  <a:pt x="2311" y="2717"/>
                </a:lnTo>
                <a:lnTo>
                  <a:pt x="139" y="0"/>
                </a:lnTo>
                <a:lnTo>
                  <a:pt x="0" y="63"/>
                </a:lnTo>
                <a:lnTo>
                  <a:pt x="2171" y="2781"/>
                </a:lnTo>
                <a:lnTo>
                  <a:pt x="3479" y="6197"/>
                </a:lnTo>
                <a:lnTo>
                  <a:pt x="3479" y="9944"/>
                </a:lnTo>
                <a:lnTo>
                  <a:pt x="3187" y="13411"/>
                </a:lnTo>
                <a:lnTo>
                  <a:pt x="3619" y="9944"/>
                </a:lnTo>
                <a:close/>
              </a:path>
            </a:pathLst>
          </a:custGeom>
          <a:solidFill>
            <a:srgbClr val="FCBB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6859346" y="468712"/>
            <a:ext cx="3619" cy="13512"/>
          </a:xfrm>
          <a:custGeom>
            <a:avLst/>
            <a:gdLst/>
            <a:ahLst/>
            <a:cxnLst/>
            <a:rect l="l" t="t" r="r" b="b"/>
            <a:pathLst>
              <a:path w="3619" h="13512">
                <a:moveTo>
                  <a:pt x="3619" y="10007"/>
                </a:moveTo>
                <a:lnTo>
                  <a:pt x="3619" y="6222"/>
                </a:lnTo>
                <a:lnTo>
                  <a:pt x="2311" y="2743"/>
                </a:lnTo>
                <a:lnTo>
                  <a:pt x="139" y="0"/>
                </a:lnTo>
                <a:lnTo>
                  <a:pt x="0" y="63"/>
                </a:lnTo>
                <a:lnTo>
                  <a:pt x="2171" y="2781"/>
                </a:lnTo>
                <a:lnTo>
                  <a:pt x="3479" y="6248"/>
                </a:lnTo>
                <a:lnTo>
                  <a:pt x="3479" y="10007"/>
                </a:lnTo>
                <a:lnTo>
                  <a:pt x="3187" y="13512"/>
                </a:lnTo>
                <a:lnTo>
                  <a:pt x="3619" y="10007"/>
                </a:lnTo>
                <a:close/>
              </a:path>
            </a:pathLst>
          </a:custGeom>
          <a:solidFill>
            <a:srgbClr val="FCBB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6859488" y="468650"/>
            <a:ext cx="3632" cy="13614"/>
          </a:xfrm>
          <a:custGeom>
            <a:avLst/>
            <a:gdLst/>
            <a:ahLst/>
            <a:cxnLst/>
            <a:rect l="l" t="t" r="r" b="b"/>
            <a:pathLst>
              <a:path w="3632" h="13614">
                <a:moveTo>
                  <a:pt x="3632" y="10071"/>
                </a:moveTo>
                <a:lnTo>
                  <a:pt x="3632" y="6261"/>
                </a:lnTo>
                <a:lnTo>
                  <a:pt x="2311" y="2768"/>
                </a:lnTo>
                <a:lnTo>
                  <a:pt x="88" y="0"/>
                </a:lnTo>
                <a:lnTo>
                  <a:pt x="2159" y="2806"/>
                </a:lnTo>
                <a:lnTo>
                  <a:pt x="3479" y="6286"/>
                </a:lnTo>
                <a:lnTo>
                  <a:pt x="3479" y="10071"/>
                </a:lnTo>
                <a:lnTo>
                  <a:pt x="3187" y="13614"/>
                </a:lnTo>
                <a:lnTo>
                  <a:pt x="3632" y="10071"/>
                </a:lnTo>
                <a:close/>
              </a:path>
            </a:pathLst>
          </a:custGeom>
          <a:solidFill>
            <a:srgbClr val="FBB8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6859574" y="468569"/>
            <a:ext cx="3682" cy="13716"/>
          </a:xfrm>
          <a:custGeom>
            <a:avLst/>
            <a:gdLst/>
            <a:ahLst/>
            <a:cxnLst/>
            <a:rect l="l" t="t" r="r" b="b"/>
            <a:pathLst>
              <a:path w="3682" h="13715">
                <a:moveTo>
                  <a:pt x="3682" y="10147"/>
                </a:moveTo>
                <a:lnTo>
                  <a:pt x="3682" y="6324"/>
                </a:lnTo>
                <a:lnTo>
                  <a:pt x="2336" y="2781"/>
                </a:lnTo>
                <a:lnTo>
                  <a:pt x="139" y="0"/>
                </a:lnTo>
                <a:lnTo>
                  <a:pt x="0" y="76"/>
                </a:lnTo>
                <a:lnTo>
                  <a:pt x="2222" y="2844"/>
                </a:lnTo>
                <a:lnTo>
                  <a:pt x="3543" y="6337"/>
                </a:lnTo>
                <a:lnTo>
                  <a:pt x="3543" y="10147"/>
                </a:lnTo>
                <a:lnTo>
                  <a:pt x="3213" y="13715"/>
                </a:lnTo>
                <a:lnTo>
                  <a:pt x="3682" y="10147"/>
                </a:lnTo>
                <a:close/>
              </a:path>
            </a:pathLst>
          </a:custGeom>
          <a:solidFill>
            <a:srgbClr val="FBB8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6859718" y="468489"/>
            <a:ext cx="3670" cy="10236"/>
          </a:xfrm>
          <a:custGeom>
            <a:avLst/>
            <a:gdLst/>
            <a:ahLst/>
            <a:cxnLst/>
            <a:rect l="l" t="t" r="r" b="b"/>
            <a:pathLst>
              <a:path w="3670" h="10236">
                <a:moveTo>
                  <a:pt x="3670" y="10236"/>
                </a:moveTo>
                <a:lnTo>
                  <a:pt x="3670" y="6388"/>
                </a:lnTo>
                <a:lnTo>
                  <a:pt x="2336" y="2832"/>
                </a:lnTo>
                <a:lnTo>
                  <a:pt x="88" y="0"/>
                </a:lnTo>
                <a:lnTo>
                  <a:pt x="2184" y="2870"/>
                </a:lnTo>
                <a:lnTo>
                  <a:pt x="3543" y="6400"/>
                </a:lnTo>
                <a:lnTo>
                  <a:pt x="3670" y="10236"/>
                </a:lnTo>
                <a:close/>
              </a:path>
            </a:pathLst>
          </a:custGeom>
          <a:solidFill>
            <a:srgbClr val="FBB8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859811" y="468433"/>
            <a:ext cx="3708" cy="13906"/>
          </a:xfrm>
          <a:custGeom>
            <a:avLst/>
            <a:gdLst/>
            <a:ahLst/>
            <a:cxnLst/>
            <a:rect l="l" t="t" r="r" b="b"/>
            <a:pathLst>
              <a:path w="3708" h="13906">
                <a:moveTo>
                  <a:pt x="3708" y="10287"/>
                </a:moveTo>
                <a:lnTo>
                  <a:pt x="3708" y="6400"/>
                </a:lnTo>
                <a:lnTo>
                  <a:pt x="2374" y="2819"/>
                </a:lnTo>
                <a:lnTo>
                  <a:pt x="127" y="0"/>
                </a:lnTo>
                <a:lnTo>
                  <a:pt x="0" y="50"/>
                </a:lnTo>
                <a:lnTo>
                  <a:pt x="2235" y="2882"/>
                </a:lnTo>
                <a:lnTo>
                  <a:pt x="3568" y="6438"/>
                </a:lnTo>
                <a:lnTo>
                  <a:pt x="3568" y="10287"/>
                </a:lnTo>
                <a:lnTo>
                  <a:pt x="3263" y="13906"/>
                </a:lnTo>
                <a:lnTo>
                  <a:pt x="3708" y="10287"/>
                </a:lnTo>
                <a:close/>
              </a:path>
            </a:pathLst>
          </a:custGeom>
          <a:solidFill>
            <a:srgbClr val="FBB8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859934" y="468377"/>
            <a:ext cx="3721" cy="13995"/>
          </a:xfrm>
          <a:custGeom>
            <a:avLst/>
            <a:gdLst/>
            <a:ahLst/>
            <a:cxnLst/>
            <a:rect l="l" t="t" r="r" b="b"/>
            <a:pathLst>
              <a:path w="3721" h="13995">
                <a:moveTo>
                  <a:pt x="3721" y="10350"/>
                </a:moveTo>
                <a:lnTo>
                  <a:pt x="3721" y="6438"/>
                </a:lnTo>
                <a:lnTo>
                  <a:pt x="2374" y="2832"/>
                </a:lnTo>
                <a:lnTo>
                  <a:pt x="127" y="0"/>
                </a:lnTo>
                <a:lnTo>
                  <a:pt x="0" y="50"/>
                </a:lnTo>
                <a:lnTo>
                  <a:pt x="2247" y="2882"/>
                </a:lnTo>
                <a:lnTo>
                  <a:pt x="3581" y="6451"/>
                </a:lnTo>
                <a:lnTo>
                  <a:pt x="3581" y="10350"/>
                </a:lnTo>
                <a:lnTo>
                  <a:pt x="3276" y="13995"/>
                </a:lnTo>
                <a:lnTo>
                  <a:pt x="3721" y="10350"/>
                </a:lnTo>
                <a:close/>
              </a:path>
            </a:pathLst>
          </a:custGeom>
          <a:solidFill>
            <a:srgbClr val="FBB8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860058" y="468290"/>
            <a:ext cx="3759" cy="14109"/>
          </a:xfrm>
          <a:custGeom>
            <a:avLst/>
            <a:gdLst/>
            <a:ahLst/>
            <a:cxnLst/>
            <a:rect l="l" t="t" r="r" b="b"/>
            <a:pathLst>
              <a:path w="3759" h="14109">
                <a:moveTo>
                  <a:pt x="3759" y="10426"/>
                </a:moveTo>
                <a:lnTo>
                  <a:pt x="3759" y="6502"/>
                </a:lnTo>
                <a:lnTo>
                  <a:pt x="2374" y="2870"/>
                </a:lnTo>
                <a:lnTo>
                  <a:pt x="139" y="0"/>
                </a:lnTo>
                <a:lnTo>
                  <a:pt x="0" y="63"/>
                </a:lnTo>
                <a:lnTo>
                  <a:pt x="2247" y="2908"/>
                </a:lnTo>
                <a:lnTo>
                  <a:pt x="3594" y="6527"/>
                </a:lnTo>
                <a:lnTo>
                  <a:pt x="3594" y="10426"/>
                </a:lnTo>
                <a:lnTo>
                  <a:pt x="3289" y="14109"/>
                </a:lnTo>
                <a:lnTo>
                  <a:pt x="3759" y="10426"/>
                </a:lnTo>
                <a:close/>
              </a:path>
            </a:pathLst>
          </a:custGeom>
          <a:solidFill>
            <a:srgbClr val="FBB8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860195" y="468203"/>
            <a:ext cx="3746" cy="14236"/>
          </a:xfrm>
          <a:custGeom>
            <a:avLst/>
            <a:gdLst/>
            <a:ahLst/>
            <a:cxnLst/>
            <a:rect l="l" t="t" r="r" b="b"/>
            <a:pathLst>
              <a:path w="3746" h="14236">
                <a:moveTo>
                  <a:pt x="3746" y="10515"/>
                </a:moveTo>
                <a:lnTo>
                  <a:pt x="3746" y="6565"/>
                </a:lnTo>
                <a:lnTo>
                  <a:pt x="2387" y="2908"/>
                </a:lnTo>
                <a:lnTo>
                  <a:pt x="101" y="0"/>
                </a:lnTo>
                <a:lnTo>
                  <a:pt x="2235" y="2959"/>
                </a:lnTo>
                <a:lnTo>
                  <a:pt x="3619" y="6591"/>
                </a:lnTo>
                <a:lnTo>
                  <a:pt x="3619" y="10515"/>
                </a:lnTo>
                <a:lnTo>
                  <a:pt x="3302" y="14236"/>
                </a:lnTo>
                <a:lnTo>
                  <a:pt x="3746" y="10515"/>
                </a:lnTo>
                <a:close/>
              </a:path>
            </a:pathLst>
          </a:custGeom>
          <a:solidFill>
            <a:srgbClr val="FBB8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860301" y="468144"/>
            <a:ext cx="3759" cy="10579"/>
          </a:xfrm>
          <a:custGeom>
            <a:avLst/>
            <a:gdLst/>
            <a:ahLst/>
            <a:cxnLst/>
            <a:rect l="l" t="t" r="r" b="b"/>
            <a:pathLst>
              <a:path w="3759" h="10579">
                <a:moveTo>
                  <a:pt x="3759" y="10579"/>
                </a:moveTo>
                <a:lnTo>
                  <a:pt x="3759" y="6591"/>
                </a:lnTo>
                <a:lnTo>
                  <a:pt x="2400" y="2920"/>
                </a:lnTo>
                <a:lnTo>
                  <a:pt x="127" y="0"/>
                </a:lnTo>
                <a:lnTo>
                  <a:pt x="0" y="63"/>
                </a:lnTo>
                <a:lnTo>
                  <a:pt x="2247" y="2971"/>
                </a:lnTo>
                <a:lnTo>
                  <a:pt x="3644" y="6616"/>
                </a:lnTo>
                <a:lnTo>
                  <a:pt x="3759" y="10579"/>
                </a:lnTo>
                <a:close/>
              </a:path>
            </a:pathLst>
          </a:custGeom>
          <a:solidFill>
            <a:srgbClr val="FBB8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860430" y="468073"/>
            <a:ext cx="3784" cy="14427"/>
          </a:xfrm>
          <a:custGeom>
            <a:avLst/>
            <a:gdLst/>
            <a:ahLst/>
            <a:cxnLst/>
            <a:rect l="l" t="t" r="r" b="b"/>
            <a:pathLst>
              <a:path w="3784" h="14427">
                <a:moveTo>
                  <a:pt x="3784" y="10655"/>
                </a:moveTo>
                <a:lnTo>
                  <a:pt x="3784" y="6629"/>
                </a:lnTo>
                <a:lnTo>
                  <a:pt x="2413" y="2946"/>
                </a:lnTo>
                <a:lnTo>
                  <a:pt x="127" y="0"/>
                </a:lnTo>
                <a:lnTo>
                  <a:pt x="0" y="76"/>
                </a:lnTo>
                <a:lnTo>
                  <a:pt x="2273" y="2984"/>
                </a:lnTo>
                <a:lnTo>
                  <a:pt x="3632" y="6667"/>
                </a:lnTo>
                <a:lnTo>
                  <a:pt x="3632" y="10655"/>
                </a:lnTo>
                <a:lnTo>
                  <a:pt x="3340" y="14427"/>
                </a:lnTo>
                <a:lnTo>
                  <a:pt x="3784" y="10655"/>
                </a:lnTo>
                <a:close/>
              </a:path>
            </a:pathLst>
          </a:custGeom>
          <a:solidFill>
            <a:srgbClr val="FBB6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860561" y="467986"/>
            <a:ext cx="3797" cy="14541"/>
          </a:xfrm>
          <a:custGeom>
            <a:avLst/>
            <a:gdLst/>
            <a:ahLst/>
            <a:cxnLst/>
            <a:rect l="l" t="t" r="r" b="b"/>
            <a:pathLst>
              <a:path w="3797" h="14541">
                <a:moveTo>
                  <a:pt x="3797" y="10731"/>
                </a:moveTo>
                <a:lnTo>
                  <a:pt x="3797" y="6692"/>
                </a:lnTo>
                <a:lnTo>
                  <a:pt x="2425" y="2984"/>
                </a:lnTo>
                <a:lnTo>
                  <a:pt x="101" y="0"/>
                </a:lnTo>
                <a:lnTo>
                  <a:pt x="2286" y="3022"/>
                </a:lnTo>
                <a:lnTo>
                  <a:pt x="3657" y="6718"/>
                </a:lnTo>
                <a:lnTo>
                  <a:pt x="3657" y="10731"/>
                </a:lnTo>
                <a:lnTo>
                  <a:pt x="3340" y="14541"/>
                </a:lnTo>
                <a:lnTo>
                  <a:pt x="3797" y="10731"/>
                </a:lnTo>
                <a:close/>
              </a:path>
            </a:pathLst>
          </a:custGeom>
          <a:solidFill>
            <a:srgbClr val="FBB6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6860667" y="467927"/>
            <a:ext cx="3835" cy="14630"/>
          </a:xfrm>
          <a:custGeom>
            <a:avLst/>
            <a:gdLst/>
            <a:ahLst/>
            <a:cxnLst/>
            <a:rect l="l" t="t" r="r" b="b"/>
            <a:pathLst>
              <a:path w="3835" h="14630">
                <a:moveTo>
                  <a:pt x="3835" y="10794"/>
                </a:moveTo>
                <a:lnTo>
                  <a:pt x="3835" y="6718"/>
                </a:lnTo>
                <a:lnTo>
                  <a:pt x="2451" y="2984"/>
                </a:lnTo>
                <a:lnTo>
                  <a:pt x="127" y="0"/>
                </a:lnTo>
                <a:lnTo>
                  <a:pt x="0" y="63"/>
                </a:lnTo>
                <a:lnTo>
                  <a:pt x="2324" y="3047"/>
                </a:lnTo>
                <a:lnTo>
                  <a:pt x="3695" y="6743"/>
                </a:lnTo>
                <a:lnTo>
                  <a:pt x="3695" y="10794"/>
                </a:lnTo>
                <a:lnTo>
                  <a:pt x="3365" y="14630"/>
                </a:lnTo>
                <a:lnTo>
                  <a:pt x="3835" y="10794"/>
                </a:lnTo>
                <a:close/>
              </a:path>
            </a:pathLst>
          </a:custGeom>
          <a:solidFill>
            <a:srgbClr val="FBB6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6860790" y="467852"/>
            <a:ext cx="3835" cy="14744"/>
          </a:xfrm>
          <a:custGeom>
            <a:avLst/>
            <a:gdLst/>
            <a:ahLst/>
            <a:cxnLst/>
            <a:rect l="l" t="t" r="r" b="b"/>
            <a:pathLst>
              <a:path w="3835" h="14744">
                <a:moveTo>
                  <a:pt x="3835" y="10871"/>
                </a:moveTo>
                <a:lnTo>
                  <a:pt x="3835" y="6781"/>
                </a:lnTo>
                <a:lnTo>
                  <a:pt x="2463" y="3022"/>
                </a:lnTo>
                <a:lnTo>
                  <a:pt x="127" y="0"/>
                </a:lnTo>
                <a:lnTo>
                  <a:pt x="0" y="76"/>
                </a:lnTo>
                <a:lnTo>
                  <a:pt x="2336" y="3060"/>
                </a:lnTo>
                <a:lnTo>
                  <a:pt x="3708" y="6794"/>
                </a:lnTo>
                <a:lnTo>
                  <a:pt x="3708" y="10871"/>
                </a:lnTo>
                <a:lnTo>
                  <a:pt x="3352" y="14744"/>
                </a:lnTo>
                <a:lnTo>
                  <a:pt x="3835" y="10871"/>
                </a:lnTo>
                <a:close/>
              </a:path>
            </a:pathLst>
          </a:custGeom>
          <a:solidFill>
            <a:srgbClr val="FBB6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6860921" y="467781"/>
            <a:ext cx="3848" cy="14833"/>
          </a:xfrm>
          <a:custGeom>
            <a:avLst/>
            <a:gdLst/>
            <a:ahLst/>
            <a:cxnLst/>
            <a:rect l="l" t="t" r="r" b="b"/>
            <a:pathLst>
              <a:path w="3848" h="14833">
                <a:moveTo>
                  <a:pt x="3848" y="10934"/>
                </a:moveTo>
                <a:lnTo>
                  <a:pt x="3848" y="6819"/>
                </a:lnTo>
                <a:lnTo>
                  <a:pt x="2451" y="3022"/>
                </a:lnTo>
                <a:lnTo>
                  <a:pt x="114" y="0"/>
                </a:lnTo>
                <a:lnTo>
                  <a:pt x="2336" y="3086"/>
                </a:lnTo>
                <a:lnTo>
                  <a:pt x="3708" y="6845"/>
                </a:lnTo>
                <a:lnTo>
                  <a:pt x="3708" y="10934"/>
                </a:lnTo>
                <a:lnTo>
                  <a:pt x="3378" y="14833"/>
                </a:lnTo>
                <a:lnTo>
                  <a:pt x="3848" y="10934"/>
                </a:lnTo>
                <a:close/>
              </a:path>
            </a:pathLst>
          </a:custGeom>
          <a:solidFill>
            <a:srgbClr val="FBB6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6861032" y="467733"/>
            <a:ext cx="3873" cy="14909"/>
          </a:xfrm>
          <a:custGeom>
            <a:avLst/>
            <a:gdLst/>
            <a:ahLst/>
            <a:cxnLst/>
            <a:rect l="l" t="t" r="r" b="b"/>
            <a:pathLst>
              <a:path w="3873" h="14909">
                <a:moveTo>
                  <a:pt x="3873" y="10985"/>
                </a:moveTo>
                <a:lnTo>
                  <a:pt x="3873" y="6858"/>
                </a:lnTo>
                <a:lnTo>
                  <a:pt x="2463" y="3022"/>
                </a:lnTo>
                <a:lnTo>
                  <a:pt x="127" y="0"/>
                </a:lnTo>
                <a:lnTo>
                  <a:pt x="0" y="50"/>
                </a:lnTo>
                <a:lnTo>
                  <a:pt x="2349" y="3073"/>
                </a:lnTo>
                <a:lnTo>
                  <a:pt x="3733" y="6870"/>
                </a:lnTo>
                <a:lnTo>
                  <a:pt x="3733" y="10985"/>
                </a:lnTo>
                <a:lnTo>
                  <a:pt x="3416" y="14909"/>
                </a:lnTo>
                <a:lnTo>
                  <a:pt x="3873" y="10985"/>
                </a:lnTo>
                <a:close/>
              </a:path>
            </a:pathLst>
          </a:custGeom>
          <a:solidFill>
            <a:srgbClr val="FBB4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6861155" y="467652"/>
            <a:ext cx="3886" cy="15011"/>
          </a:xfrm>
          <a:custGeom>
            <a:avLst/>
            <a:gdLst/>
            <a:ahLst/>
            <a:cxnLst/>
            <a:rect l="l" t="t" r="r" b="b"/>
            <a:pathLst>
              <a:path w="3886" h="15011">
                <a:moveTo>
                  <a:pt x="3873" y="11074"/>
                </a:moveTo>
                <a:lnTo>
                  <a:pt x="3886" y="6921"/>
                </a:lnTo>
                <a:lnTo>
                  <a:pt x="2489" y="3060"/>
                </a:lnTo>
                <a:lnTo>
                  <a:pt x="127" y="0"/>
                </a:lnTo>
                <a:lnTo>
                  <a:pt x="0" y="76"/>
                </a:lnTo>
                <a:lnTo>
                  <a:pt x="2336" y="3111"/>
                </a:lnTo>
                <a:lnTo>
                  <a:pt x="3746" y="6934"/>
                </a:lnTo>
                <a:lnTo>
                  <a:pt x="3746" y="11074"/>
                </a:lnTo>
                <a:lnTo>
                  <a:pt x="3429" y="15011"/>
                </a:lnTo>
                <a:lnTo>
                  <a:pt x="3873" y="11074"/>
                </a:lnTo>
                <a:close/>
              </a:path>
            </a:pathLst>
          </a:custGeom>
          <a:solidFill>
            <a:srgbClr val="FBB4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6861280" y="467587"/>
            <a:ext cx="3924" cy="15125"/>
          </a:xfrm>
          <a:custGeom>
            <a:avLst/>
            <a:gdLst/>
            <a:ahLst/>
            <a:cxnLst/>
            <a:rect l="l" t="t" r="r" b="b"/>
            <a:pathLst>
              <a:path w="3924" h="15125">
                <a:moveTo>
                  <a:pt x="3911" y="11137"/>
                </a:moveTo>
                <a:lnTo>
                  <a:pt x="3924" y="6946"/>
                </a:lnTo>
                <a:lnTo>
                  <a:pt x="2489" y="3073"/>
                </a:lnTo>
                <a:lnTo>
                  <a:pt x="101" y="0"/>
                </a:lnTo>
                <a:lnTo>
                  <a:pt x="2374" y="3124"/>
                </a:lnTo>
                <a:lnTo>
                  <a:pt x="3746" y="6984"/>
                </a:lnTo>
                <a:lnTo>
                  <a:pt x="3746" y="11137"/>
                </a:lnTo>
                <a:lnTo>
                  <a:pt x="3429" y="15125"/>
                </a:lnTo>
                <a:lnTo>
                  <a:pt x="3911" y="11137"/>
                </a:lnTo>
                <a:close/>
              </a:path>
            </a:pathLst>
          </a:custGeom>
          <a:solidFill>
            <a:srgbClr val="FBB41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6861385" y="467508"/>
            <a:ext cx="3962" cy="15227"/>
          </a:xfrm>
          <a:custGeom>
            <a:avLst/>
            <a:gdLst/>
            <a:ahLst/>
            <a:cxnLst/>
            <a:rect l="l" t="t" r="r" b="b"/>
            <a:pathLst>
              <a:path w="3962" h="15227">
                <a:moveTo>
                  <a:pt x="3962" y="11214"/>
                </a:moveTo>
                <a:lnTo>
                  <a:pt x="3962" y="6997"/>
                </a:lnTo>
                <a:lnTo>
                  <a:pt x="2514" y="3111"/>
                </a:lnTo>
                <a:lnTo>
                  <a:pt x="139" y="0"/>
                </a:lnTo>
                <a:lnTo>
                  <a:pt x="0" y="76"/>
                </a:lnTo>
                <a:lnTo>
                  <a:pt x="2387" y="3149"/>
                </a:lnTo>
                <a:lnTo>
                  <a:pt x="3797" y="7023"/>
                </a:lnTo>
                <a:lnTo>
                  <a:pt x="3797" y="11214"/>
                </a:lnTo>
                <a:lnTo>
                  <a:pt x="3441" y="15227"/>
                </a:lnTo>
                <a:lnTo>
                  <a:pt x="3962" y="11214"/>
                </a:lnTo>
                <a:close/>
              </a:path>
            </a:pathLst>
          </a:custGeom>
          <a:solidFill>
            <a:srgbClr val="FAB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6861521" y="467424"/>
            <a:ext cx="3937" cy="11303"/>
          </a:xfrm>
          <a:custGeom>
            <a:avLst/>
            <a:gdLst/>
            <a:ahLst/>
            <a:cxnLst/>
            <a:rect l="l" t="t" r="r" b="b"/>
            <a:pathLst>
              <a:path w="3936" h="11303">
                <a:moveTo>
                  <a:pt x="3937" y="11302"/>
                </a:moveTo>
                <a:lnTo>
                  <a:pt x="3937" y="7048"/>
                </a:lnTo>
                <a:lnTo>
                  <a:pt x="2501" y="3136"/>
                </a:lnTo>
                <a:lnTo>
                  <a:pt x="101" y="0"/>
                </a:lnTo>
                <a:lnTo>
                  <a:pt x="2374" y="3187"/>
                </a:lnTo>
                <a:lnTo>
                  <a:pt x="3822" y="7073"/>
                </a:lnTo>
                <a:lnTo>
                  <a:pt x="3937" y="11302"/>
                </a:lnTo>
                <a:close/>
              </a:path>
            </a:pathLst>
          </a:custGeom>
          <a:solidFill>
            <a:srgbClr val="FAB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861622" y="467379"/>
            <a:ext cx="3962" cy="15405"/>
          </a:xfrm>
          <a:custGeom>
            <a:avLst/>
            <a:gdLst/>
            <a:ahLst/>
            <a:cxnLst/>
            <a:rect l="l" t="t" r="r" b="b"/>
            <a:pathLst>
              <a:path w="3962" h="15405">
                <a:moveTo>
                  <a:pt x="3962" y="11341"/>
                </a:moveTo>
                <a:lnTo>
                  <a:pt x="3962" y="7086"/>
                </a:lnTo>
                <a:lnTo>
                  <a:pt x="2527" y="3136"/>
                </a:lnTo>
                <a:lnTo>
                  <a:pt x="127" y="0"/>
                </a:lnTo>
                <a:lnTo>
                  <a:pt x="0" y="50"/>
                </a:lnTo>
                <a:lnTo>
                  <a:pt x="2400" y="3187"/>
                </a:lnTo>
                <a:lnTo>
                  <a:pt x="3835" y="7086"/>
                </a:lnTo>
                <a:lnTo>
                  <a:pt x="3835" y="11341"/>
                </a:lnTo>
                <a:lnTo>
                  <a:pt x="3492" y="15405"/>
                </a:lnTo>
                <a:lnTo>
                  <a:pt x="3962" y="11341"/>
                </a:lnTo>
                <a:close/>
              </a:path>
            </a:pathLst>
          </a:custGeom>
          <a:solidFill>
            <a:srgbClr val="FAB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861751" y="467310"/>
            <a:ext cx="4000" cy="15506"/>
          </a:xfrm>
          <a:custGeom>
            <a:avLst/>
            <a:gdLst/>
            <a:ahLst/>
            <a:cxnLst/>
            <a:rect l="l" t="t" r="r" b="b"/>
            <a:pathLst>
              <a:path w="4000" h="15506">
                <a:moveTo>
                  <a:pt x="4000" y="11417"/>
                </a:moveTo>
                <a:lnTo>
                  <a:pt x="4000" y="7111"/>
                </a:lnTo>
                <a:lnTo>
                  <a:pt x="2552" y="3162"/>
                </a:lnTo>
                <a:lnTo>
                  <a:pt x="127" y="0"/>
                </a:lnTo>
                <a:lnTo>
                  <a:pt x="0" y="63"/>
                </a:lnTo>
                <a:lnTo>
                  <a:pt x="2387" y="3200"/>
                </a:lnTo>
                <a:lnTo>
                  <a:pt x="3835" y="7150"/>
                </a:lnTo>
                <a:lnTo>
                  <a:pt x="3835" y="11417"/>
                </a:lnTo>
                <a:lnTo>
                  <a:pt x="3517" y="15506"/>
                </a:lnTo>
                <a:lnTo>
                  <a:pt x="4000" y="11417"/>
                </a:lnTo>
                <a:close/>
              </a:path>
            </a:pathLst>
          </a:custGeom>
          <a:solidFill>
            <a:srgbClr val="FAB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861882" y="467217"/>
            <a:ext cx="3987" cy="11506"/>
          </a:xfrm>
          <a:custGeom>
            <a:avLst/>
            <a:gdLst/>
            <a:ahLst/>
            <a:cxnLst/>
            <a:rect l="l" t="t" r="r" b="b"/>
            <a:pathLst>
              <a:path w="3987" h="11506">
                <a:moveTo>
                  <a:pt x="3987" y="11506"/>
                </a:moveTo>
                <a:lnTo>
                  <a:pt x="3987" y="7188"/>
                </a:lnTo>
                <a:lnTo>
                  <a:pt x="2540" y="3213"/>
                </a:lnTo>
                <a:lnTo>
                  <a:pt x="127" y="0"/>
                </a:lnTo>
                <a:lnTo>
                  <a:pt x="0" y="88"/>
                </a:lnTo>
                <a:lnTo>
                  <a:pt x="2413" y="3251"/>
                </a:lnTo>
                <a:lnTo>
                  <a:pt x="3873" y="7213"/>
                </a:lnTo>
                <a:lnTo>
                  <a:pt x="3987" y="11506"/>
                </a:lnTo>
                <a:close/>
              </a:path>
            </a:pathLst>
          </a:custGeom>
          <a:solidFill>
            <a:srgbClr val="FAB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862005" y="467136"/>
            <a:ext cx="4013" cy="15748"/>
          </a:xfrm>
          <a:custGeom>
            <a:avLst/>
            <a:gdLst/>
            <a:ahLst/>
            <a:cxnLst/>
            <a:rect l="l" t="t" r="r" b="b"/>
            <a:pathLst>
              <a:path w="4013" h="15748">
                <a:moveTo>
                  <a:pt x="4013" y="11582"/>
                </a:moveTo>
                <a:lnTo>
                  <a:pt x="4013" y="7238"/>
                </a:lnTo>
                <a:lnTo>
                  <a:pt x="2552" y="3238"/>
                </a:lnTo>
                <a:lnTo>
                  <a:pt x="101" y="0"/>
                </a:lnTo>
                <a:lnTo>
                  <a:pt x="2413" y="3289"/>
                </a:lnTo>
                <a:lnTo>
                  <a:pt x="3873" y="7264"/>
                </a:lnTo>
                <a:lnTo>
                  <a:pt x="3873" y="11582"/>
                </a:lnTo>
                <a:lnTo>
                  <a:pt x="3517" y="15747"/>
                </a:lnTo>
                <a:lnTo>
                  <a:pt x="4013" y="11582"/>
                </a:lnTo>
                <a:close/>
              </a:path>
            </a:pathLst>
          </a:custGeom>
          <a:solidFill>
            <a:srgbClr val="FAAF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862104" y="467065"/>
            <a:ext cx="4051" cy="15862"/>
          </a:xfrm>
          <a:custGeom>
            <a:avLst/>
            <a:gdLst/>
            <a:ahLst/>
            <a:cxnLst/>
            <a:rect l="l" t="t" r="r" b="b"/>
            <a:pathLst>
              <a:path w="4051" h="15862">
                <a:moveTo>
                  <a:pt x="4051" y="11658"/>
                </a:moveTo>
                <a:lnTo>
                  <a:pt x="4051" y="7289"/>
                </a:lnTo>
                <a:lnTo>
                  <a:pt x="2578" y="3263"/>
                </a:lnTo>
                <a:lnTo>
                  <a:pt x="127" y="0"/>
                </a:lnTo>
                <a:lnTo>
                  <a:pt x="0" y="76"/>
                </a:lnTo>
                <a:lnTo>
                  <a:pt x="2451" y="3314"/>
                </a:lnTo>
                <a:lnTo>
                  <a:pt x="3911" y="7327"/>
                </a:lnTo>
                <a:lnTo>
                  <a:pt x="3911" y="11658"/>
                </a:lnTo>
                <a:lnTo>
                  <a:pt x="3556" y="15862"/>
                </a:lnTo>
                <a:lnTo>
                  <a:pt x="4051" y="11658"/>
                </a:lnTo>
                <a:close/>
              </a:path>
            </a:pathLst>
          </a:custGeom>
          <a:solidFill>
            <a:srgbClr val="FAAF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862235" y="467019"/>
            <a:ext cx="4051" cy="15938"/>
          </a:xfrm>
          <a:custGeom>
            <a:avLst/>
            <a:gdLst/>
            <a:ahLst/>
            <a:cxnLst/>
            <a:rect l="l" t="t" r="r" b="b"/>
            <a:pathLst>
              <a:path w="4051" h="15938">
                <a:moveTo>
                  <a:pt x="4051" y="11696"/>
                </a:moveTo>
                <a:lnTo>
                  <a:pt x="4051" y="7302"/>
                </a:lnTo>
                <a:lnTo>
                  <a:pt x="2603" y="3238"/>
                </a:lnTo>
                <a:lnTo>
                  <a:pt x="127" y="0"/>
                </a:lnTo>
                <a:lnTo>
                  <a:pt x="0" y="50"/>
                </a:lnTo>
                <a:lnTo>
                  <a:pt x="2451" y="3314"/>
                </a:lnTo>
                <a:lnTo>
                  <a:pt x="3924" y="7327"/>
                </a:lnTo>
                <a:lnTo>
                  <a:pt x="3924" y="11696"/>
                </a:lnTo>
                <a:lnTo>
                  <a:pt x="3543" y="15938"/>
                </a:lnTo>
                <a:lnTo>
                  <a:pt x="4051" y="11696"/>
                </a:lnTo>
                <a:close/>
              </a:path>
            </a:pathLst>
          </a:custGeom>
          <a:solidFill>
            <a:srgbClr val="FAAF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862359" y="466938"/>
            <a:ext cx="4089" cy="16027"/>
          </a:xfrm>
          <a:custGeom>
            <a:avLst/>
            <a:gdLst/>
            <a:ahLst/>
            <a:cxnLst/>
            <a:rect l="l" t="t" r="r" b="b"/>
            <a:pathLst>
              <a:path w="4089" h="16027">
                <a:moveTo>
                  <a:pt x="4089" y="11785"/>
                </a:moveTo>
                <a:lnTo>
                  <a:pt x="4089" y="7353"/>
                </a:lnTo>
                <a:lnTo>
                  <a:pt x="2603" y="3276"/>
                </a:lnTo>
                <a:lnTo>
                  <a:pt x="114" y="0"/>
                </a:lnTo>
                <a:lnTo>
                  <a:pt x="2476" y="3314"/>
                </a:lnTo>
                <a:lnTo>
                  <a:pt x="3924" y="7378"/>
                </a:lnTo>
                <a:lnTo>
                  <a:pt x="3924" y="11785"/>
                </a:lnTo>
                <a:lnTo>
                  <a:pt x="3594" y="16027"/>
                </a:lnTo>
                <a:lnTo>
                  <a:pt x="4089" y="11785"/>
                </a:lnTo>
                <a:close/>
              </a:path>
            </a:pathLst>
          </a:custGeom>
          <a:solidFill>
            <a:srgbClr val="FAA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862476" y="466871"/>
            <a:ext cx="4076" cy="11849"/>
          </a:xfrm>
          <a:custGeom>
            <a:avLst/>
            <a:gdLst/>
            <a:ahLst/>
            <a:cxnLst/>
            <a:rect l="l" t="t" r="r" b="b"/>
            <a:pathLst>
              <a:path w="4076" h="11849">
                <a:moveTo>
                  <a:pt x="4076" y="11849"/>
                </a:moveTo>
                <a:lnTo>
                  <a:pt x="4076" y="7404"/>
                </a:lnTo>
                <a:lnTo>
                  <a:pt x="2616" y="3289"/>
                </a:lnTo>
                <a:lnTo>
                  <a:pt x="127" y="0"/>
                </a:lnTo>
                <a:lnTo>
                  <a:pt x="0" y="63"/>
                </a:lnTo>
                <a:lnTo>
                  <a:pt x="2476" y="3340"/>
                </a:lnTo>
                <a:lnTo>
                  <a:pt x="3975" y="7416"/>
                </a:lnTo>
                <a:lnTo>
                  <a:pt x="4076" y="11849"/>
                </a:lnTo>
                <a:close/>
              </a:path>
            </a:pathLst>
          </a:custGeom>
          <a:solidFill>
            <a:srgbClr val="FAA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6862607" y="466796"/>
            <a:ext cx="4089" cy="16230"/>
          </a:xfrm>
          <a:custGeom>
            <a:avLst/>
            <a:gdLst/>
            <a:ahLst/>
            <a:cxnLst/>
            <a:rect l="l" t="t" r="r" b="b"/>
            <a:pathLst>
              <a:path w="4089" h="16230">
                <a:moveTo>
                  <a:pt x="4089" y="11925"/>
                </a:moveTo>
                <a:lnTo>
                  <a:pt x="4089" y="7454"/>
                </a:lnTo>
                <a:lnTo>
                  <a:pt x="2628" y="3327"/>
                </a:lnTo>
                <a:lnTo>
                  <a:pt x="88" y="0"/>
                </a:lnTo>
                <a:lnTo>
                  <a:pt x="2489" y="3365"/>
                </a:lnTo>
                <a:lnTo>
                  <a:pt x="3949" y="7480"/>
                </a:lnTo>
                <a:lnTo>
                  <a:pt x="3949" y="11925"/>
                </a:lnTo>
                <a:lnTo>
                  <a:pt x="3594" y="16230"/>
                </a:lnTo>
                <a:lnTo>
                  <a:pt x="4089" y="11925"/>
                </a:lnTo>
                <a:close/>
              </a:path>
            </a:pathLst>
          </a:custGeom>
          <a:solidFill>
            <a:srgbClr val="FAA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6862700" y="466746"/>
            <a:ext cx="4152" cy="16306"/>
          </a:xfrm>
          <a:custGeom>
            <a:avLst/>
            <a:gdLst/>
            <a:ahLst/>
            <a:cxnLst/>
            <a:rect l="l" t="t" r="r" b="b"/>
            <a:pathLst>
              <a:path w="4152" h="16306">
                <a:moveTo>
                  <a:pt x="4152" y="11976"/>
                </a:moveTo>
                <a:lnTo>
                  <a:pt x="4152" y="7480"/>
                </a:lnTo>
                <a:lnTo>
                  <a:pt x="2641" y="3327"/>
                </a:lnTo>
                <a:lnTo>
                  <a:pt x="139" y="0"/>
                </a:lnTo>
                <a:lnTo>
                  <a:pt x="0" y="50"/>
                </a:lnTo>
                <a:lnTo>
                  <a:pt x="2527" y="3378"/>
                </a:lnTo>
                <a:lnTo>
                  <a:pt x="4000" y="7505"/>
                </a:lnTo>
                <a:lnTo>
                  <a:pt x="4000" y="11976"/>
                </a:lnTo>
                <a:lnTo>
                  <a:pt x="3644" y="16306"/>
                </a:lnTo>
                <a:lnTo>
                  <a:pt x="4152" y="11976"/>
                </a:lnTo>
                <a:close/>
              </a:path>
            </a:pathLst>
          </a:custGeom>
          <a:solidFill>
            <a:srgbClr val="FAAD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6862842" y="466671"/>
            <a:ext cx="4140" cy="16408"/>
          </a:xfrm>
          <a:custGeom>
            <a:avLst/>
            <a:gdLst/>
            <a:ahLst/>
            <a:cxnLst/>
            <a:rect l="l" t="t" r="r" b="b"/>
            <a:pathLst>
              <a:path w="4140" h="16408">
                <a:moveTo>
                  <a:pt x="4140" y="12052"/>
                </a:moveTo>
                <a:lnTo>
                  <a:pt x="4140" y="7531"/>
                </a:lnTo>
                <a:lnTo>
                  <a:pt x="2641" y="3352"/>
                </a:lnTo>
                <a:lnTo>
                  <a:pt x="127" y="0"/>
                </a:lnTo>
                <a:lnTo>
                  <a:pt x="0" y="76"/>
                </a:lnTo>
                <a:lnTo>
                  <a:pt x="2501" y="3403"/>
                </a:lnTo>
                <a:lnTo>
                  <a:pt x="4000" y="7556"/>
                </a:lnTo>
                <a:lnTo>
                  <a:pt x="4000" y="12052"/>
                </a:lnTo>
                <a:lnTo>
                  <a:pt x="3632" y="16408"/>
                </a:lnTo>
                <a:lnTo>
                  <a:pt x="4140" y="12052"/>
                </a:lnTo>
                <a:close/>
              </a:path>
            </a:pathLst>
          </a:custGeom>
          <a:solidFill>
            <a:srgbClr val="F9AC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6862966" y="466585"/>
            <a:ext cx="4165" cy="16522"/>
          </a:xfrm>
          <a:custGeom>
            <a:avLst/>
            <a:gdLst/>
            <a:ahLst/>
            <a:cxnLst/>
            <a:rect l="l" t="t" r="r" b="b"/>
            <a:pathLst>
              <a:path w="4165" h="16522">
                <a:moveTo>
                  <a:pt x="4165" y="12141"/>
                </a:moveTo>
                <a:lnTo>
                  <a:pt x="4165" y="7569"/>
                </a:lnTo>
                <a:lnTo>
                  <a:pt x="2654" y="3390"/>
                </a:lnTo>
                <a:lnTo>
                  <a:pt x="101" y="0"/>
                </a:lnTo>
                <a:lnTo>
                  <a:pt x="2527" y="3441"/>
                </a:lnTo>
                <a:lnTo>
                  <a:pt x="4013" y="7619"/>
                </a:lnTo>
                <a:lnTo>
                  <a:pt x="4013" y="12141"/>
                </a:lnTo>
                <a:lnTo>
                  <a:pt x="3644" y="16522"/>
                </a:lnTo>
                <a:lnTo>
                  <a:pt x="4165" y="12141"/>
                </a:lnTo>
                <a:close/>
              </a:path>
            </a:pathLst>
          </a:custGeom>
          <a:solidFill>
            <a:srgbClr val="F9AC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6863072" y="466520"/>
            <a:ext cx="4191" cy="16624"/>
          </a:xfrm>
          <a:custGeom>
            <a:avLst/>
            <a:gdLst/>
            <a:ahLst/>
            <a:cxnLst/>
            <a:rect l="l" t="t" r="r" b="b"/>
            <a:pathLst>
              <a:path w="4191" h="16624">
                <a:moveTo>
                  <a:pt x="4191" y="12204"/>
                </a:moveTo>
                <a:lnTo>
                  <a:pt x="4191" y="7619"/>
                </a:lnTo>
                <a:lnTo>
                  <a:pt x="2679" y="3403"/>
                </a:lnTo>
                <a:lnTo>
                  <a:pt x="127" y="0"/>
                </a:lnTo>
                <a:lnTo>
                  <a:pt x="0" y="63"/>
                </a:lnTo>
                <a:lnTo>
                  <a:pt x="2552" y="3454"/>
                </a:lnTo>
                <a:lnTo>
                  <a:pt x="4051" y="7645"/>
                </a:lnTo>
                <a:lnTo>
                  <a:pt x="4051" y="12204"/>
                </a:lnTo>
                <a:lnTo>
                  <a:pt x="3682" y="16624"/>
                </a:lnTo>
                <a:lnTo>
                  <a:pt x="4191" y="12204"/>
                </a:lnTo>
                <a:close/>
              </a:path>
            </a:pathLst>
          </a:custGeom>
          <a:solidFill>
            <a:srgbClr val="F9AC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6863203" y="466443"/>
            <a:ext cx="4203" cy="16738"/>
          </a:xfrm>
          <a:custGeom>
            <a:avLst/>
            <a:gdLst/>
            <a:ahLst/>
            <a:cxnLst/>
            <a:rect l="l" t="t" r="r" b="b"/>
            <a:pathLst>
              <a:path w="4203" h="16738">
                <a:moveTo>
                  <a:pt x="4203" y="12280"/>
                </a:moveTo>
                <a:lnTo>
                  <a:pt x="4203" y="7670"/>
                </a:lnTo>
                <a:lnTo>
                  <a:pt x="2667" y="3441"/>
                </a:lnTo>
                <a:lnTo>
                  <a:pt x="127" y="0"/>
                </a:lnTo>
                <a:lnTo>
                  <a:pt x="0" y="76"/>
                </a:lnTo>
                <a:lnTo>
                  <a:pt x="2552" y="3492"/>
                </a:lnTo>
                <a:lnTo>
                  <a:pt x="4064" y="7696"/>
                </a:lnTo>
                <a:lnTo>
                  <a:pt x="4064" y="12280"/>
                </a:lnTo>
                <a:lnTo>
                  <a:pt x="3695" y="16738"/>
                </a:lnTo>
                <a:lnTo>
                  <a:pt x="4203" y="12280"/>
                </a:lnTo>
                <a:close/>
              </a:path>
            </a:pathLst>
          </a:custGeom>
          <a:solidFill>
            <a:srgbClr val="F9AC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6863326" y="466368"/>
            <a:ext cx="4216" cy="16840"/>
          </a:xfrm>
          <a:custGeom>
            <a:avLst/>
            <a:gdLst/>
            <a:ahLst/>
            <a:cxnLst/>
            <a:rect l="l" t="t" r="r" b="b"/>
            <a:pathLst>
              <a:path w="4216" h="16840">
                <a:moveTo>
                  <a:pt x="4216" y="12357"/>
                </a:moveTo>
                <a:lnTo>
                  <a:pt x="4216" y="7734"/>
                </a:lnTo>
                <a:lnTo>
                  <a:pt x="2692" y="3441"/>
                </a:lnTo>
                <a:lnTo>
                  <a:pt x="88" y="0"/>
                </a:lnTo>
                <a:lnTo>
                  <a:pt x="2552" y="3517"/>
                </a:lnTo>
                <a:lnTo>
                  <a:pt x="4076" y="7746"/>
                </a:lnTo>
                <a:lnTo>
                  <a:pt x="4076" y="12357"/>
                </a:lnTo>
                <a:lnTo>
                  <a:pt x="3695" y="16840"/>
                </a:lnTo>
                <a:lnTo>
                  <a:pt x="4216" y="12357"/>
                </a:lnTo>
                <a:close/>
              </a:path>
            </a:pathLst>
          </a:custGeom>
          <a:solidFill>
            <a:srgbClr val="F9AC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6863420" y="466305"/>
            <a:ext cx="4254" cy="16929"/>
          </a:xfrm>
          <a:custGeom>
            <a:avLst/>
            <a:gdLst/>
            <a:ahLst/>
            <a:cxnLst/>
            <a:rect l="l" t="t" r="r" b="b"/>
            <a:pathLst>
              <a:path w="4254" h="16929">
                <a:moveTo>
                  <a:pt x="4254" y="12420"/>
                </a:moveTo>
                <a:lnTo>
                  <a:pt x="4254" y="7746"/>
                </a:lnTo>
                <a:lnTo>
                  <a:pt x="2717" y="3454"/>
                </a:lnTo>
                <a:lnTo>
                  <a:pt x="152" y="0"/>
                </a:lnTo>
                <a:lnTo>
                  <a:pt x="0" y="63"/>
                </a:lnTo>
                <a:lnTo>
                  <a:pt x="2603" y="3505"/>
                </a:lnTo>
                <a:lnTo>
                  <a:pt x="4114" y="7797"/>
                </a:lnTo>
                <a:lnTo>
                  <a:pt x="4114" y="12420"/>
                </a:lnTo>
                <a:lnTo>
                  <a:pt x="3733" y="16929"/>
                </a:lnTo>
                <a:lnTo>
                  <a:pt x="4254" y="12420"/>
                </a:lnTo>
                <a:close/>
              </a:path>
            </a:pathLst>
          </a:custGeom>
          <a:solidFill>
            <a:srgbClr val="F9AB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6863575" y="466230"/>
            <a:ext cx="4241" cy="17030"/>
          </a:xfrm>
          <a:custGeom>
            <a:avLst/>
            <a:gdLst/>
            <a:ahLst/>
            <a:cxnLst/>
            <a:rect l="l" t="t" r="r" b="b"/>
            <a:pathLst>
              <a:path w="4241" h="17030">
                <a:moveTo>
                  <a:pt x="4241" y="12496"/>
                </a:moveTo>
                <a:lnTo>
                  <a:pt x="4241" y="7810"/>
                </a:lnTo>
                <a:lnTo>
                  <a:pt x="2705" y="3492"/>
                </a:lnTo>
                <a:lnTo>
                  <a:pt x="101" y="0"/>
                </a:lnTo>
                <a:lnTo>
                  <a:pt x="2565" y="3543"/>
                </a:lnTo>
                <a:lnTo>
                  <a:pt x="4102" y="7823"/>
                </a:lnTo>
                <a:lnTo>
                  <a:pt x="4102" y="12496"/>
                </a:lnTo>
                <a:lnTo>
                  <a:pt x="3733" y="17030"/>
                </a:lnTo>
                <a:lnTo>
                  <a:pt x="4241" y="12496"/>
                </a:lnTo>
                <a:close/>
              </a:path>
            </a:pathLst>
          </a:custGeom>
          <a:solidFill>
            <a:srgbClr val="F9AB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6863680" y="466178"/>
            <a:ext cx="4292" cy="17119"/>
          </a:xfrm>
          <a:custGeom>
            <a:avLst/>
            <a:gdLst/>
            <a:ahLst/>
            <a:cxnLst/>
            <a:rect l="l" t="t" r="r" b="b"/>
            <a:pathLst>
              <a:path w="4292" h="17119">
                <a:moveTo>
                  <a:pt x="4292" y="12547"/>
                </a:moveTo>
                <a:lnTo>
                  <a:pt x="4292" y="7835"/>
                </a:lnTo>
                <a:lnTo>
                  <a:pt x="2730" y="3479"/>
                </a:lnTo>
                <a:lnTo>
                  <a:pt x="139" y="0"/>
                </a:lnTo>
                <a:lnTo>
                  <a:pt x="0" y="50"/>
                </a:lnTo>
                <a:lnTo>
                  <a:pt x="2603" y="3543"/>
                </a:lnTo>
                <a:lnTo>
                  <a:pt x="4140" y="7861"/>
                </a:lnTo>
                <a:lnTo>
                  <a:pt x="4140" y="12547"/>
                </a:lnTo>
                <a:lnTo>
                  <a:pt x="3771" y="17119"/>
                </a:lnTo>
                <a:lnTo>
                  <a:pt x="4292" y="12547"/>
                </a:lnTo>
                <a:close/>
              </a:path>
            </a:pathLst>
          </a:custGeom>
          <a:solidFill>
            <a:srgbClr val="F9AB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6863816" y="466101"/>
            <a:ext cx="4305" cy="17221"/>
          </a:xfrm>
          <a:custGeom>
            <a:avLst/>
            <a:gdLst/>
            <a:ahLst/>
            <a:cxnLst/>
            <a:rect l="l" t="t" r="r" b="b"/>
            <a:pathLst>
              <a:path w="4305" h="17221">
                <a:moveTo>
                  <a:pt x="4305" y="12623"/>
                </a:moveTo>
                <a:lnTo>
                  <a:pt x="4305" y="7899"/>
                </a:lnTo>
                <a:lnTo>
                  <a:pt x="2730" y="3517"/>
                </a:lnTo>
                <a:lnTo>
                  <a:pt x="101" y="0"/>
                </a:lnTo>
                <a:lnTo>
                  <a:pt x="2603" y="3555"/>
                </a:lnTo>
                <a:lnTo>
                  <a:pt x="4152" y="7912"/>
                </a:lnTo>
                <a:lnTo>
                  <a:pt x="4152" y="12623"/>
                </a:lnTo>
                <a:lnTo>
                  <a:pt x="3759" y="17221"/>
                </a:lnTo>
                <a:lnTo>
                  <a:pt x="4305" y="12623"/>
                </a:lnTo>
                <a:close/>
              </a:path>
            </a:pathLst>
          </a:custGeom>
          <a:solidFill>
            <a:srgbClr val="F9A8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6863915" y="466039"/>
            <a:ext cx="4305" cy="12687"/>
          </a:xfrm>
          <a:custGeom>
            <a:avLst/>
            <a:gdLst/>
            <a:ahLst/>
            <a:cxnLst/>
            <a:rect l="l" t="t" r="r" b="b"/>
            <a:pathLst>
              <a:path w="4305" h="12687">
                <a:moveTo>
                  <a:pt x="4305" y="12687"/>
                </a:moveTo>
                <a:lnTo>
                  <a:pt x="4305" y="7924"/>
                </a:lnTo>
                <a:lnTo>
                  <a:pt x="2768" y="3530"/>
                </a:lnTo>
                <a:lnTo>
                  <a:pt x="127" y="0"/>
                </a:lnTo>
                <a:lnTo>
                  <a:pt x="0" y="63"/>
                </a:lnTo>
                <a:lnTo>
                  <a:pt x="2628" y="3581"/>
                </a:lnTo>
                <a:lnTo>
                  <a:pt x="4203" y="7962"/>
                </a:lnTo>
                <a:lnTo>
                  <a:pt x="4305" y="12687"/>
                </a:lnTo>
                <a:close/>
              </a:path>
            </a:pathLst>
          </a:custGeom>
          <a:solidFill>
            <a:srgbClr val="F9A8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6864040" y="465946"/>
            <a:ext cx="4318" cy="17437"/>
          </a:xfrm>
          <a:custGeom>
            <a:avLst/>
            <a:gdLst/>
            <a:ahLst/>
            <a:cxnLst/>
            <a:rect l="l" t="t" r="r" b="b"/>
            <a:pathLst>
              <a:path w="4318" h="17437">
                <a:moveTo>
                  <a:pt x="4318" y="12776"/>
                </a:moveTo>
                <a:lnTo>
                  <a:pt x="4318" y="8000"/>
                </a:lnTo>
                <a:lnTo>
                  <a:pt x="2768" y="3581"/>
                </a:lnTo>
                <a:lnTo>
                  <a:pt x="101" y="0"/>
                </a:lnTo>
                <a:lnTo>
                  <a:pt x="2641" y="3632"/>
                </a:lnTo>
                <a:lnTo>
                  <a:pt x="4191" y="8026"/>
                </a:lnTo>
                <a:lnTo>
                  <a:pt x="4191" y="12776"/>
                </a:lnTo>
                <a:lnTo>
                  <a:pt x="3797" y="17437"/>
                </a:lnTo>
                <a:lnTo>
                  <a:pt x="4318" y="12776"/>
                </a:lnTo>
                <a:close/>
              </a:path>
            </a:pathLst>
          </a:custGeom>
          <a:solidFill>
            <a:srgbClr val="F9A8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6864145" y="465884"/>
            <a:ext cx="4356" cy="17526"/>
          </a:xfrm>
          <a:custGeom>
            <a:avLst/>
            <a:gdLst/>
            <a:ahLst/>
            <a:cxnLst/>
            <a:rect l="l" t="t" r="r" b="b"/>
            <a:pathLst>
              <a:path w="4356" h="17526">
                <a:moveTo>
                  <a:pt x="4356" y="12839"/>
                </a:moveTo>
                <a:lnTo>
                  <a:pt x="4356" y="8026"/>
                </a:lnTo>
                <a:lnTo>
                  <a:pt x="2794" y="3581"/>
                </a:lnTo>
                <a:lnTo>
                  <a:pt x="127" y="0"/>
                </a:lnTo>
                <a:lnTo>
                  <a:pt x="0" y="63"/>
                </a:lnTo>
                <a:lnTo>
                  <a:pt x="2667" y="3644"/>
                </a:lnTo>
                <a:lnTo>
                  <a:pt x="4216" y="8064"/>
                </a:lnTo>
                <a:lnTo>
                  <a:pt x="4216" y="12839"/>
                </a:lnTo>
                <a:lnTo>
                  <a:pt x="3835" y="17525"/>
                </a:lnTo>
                <a:lnTo>
                  <a:pt x="4356" y="12839"/>
                </a:lnTo>
                <a:close/>
              </a:path>
            </a:pathLst>
          </a:custGeom>
          <a:solidFill>
            <a:srgbClr val="F9A8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6864275" y="465813"/>
            <a:ext cx="4381" cy="17640"/>
          </a:xfrm>
          <a:custGeom>
            <a:avLst/>
            <a:gdLst/>
            <a:ahLst/>
            <a:cxnLst/>
            <a:rect l="l" t="t" r="r" b="b"/>
            <a:pathLst>
              <a:path w="4381" h="17640">
                <a:moveTo>
                  <a:pt x="4381" y="12903"/>
                </a:moveTo>
                <a:lnTo>
                  <a:pt x="4381" y="8077"/>
                </a:lnTo>
                <a:lnTo>
                  <a:pt x="2794" y="3606"/>
                </a:lnTo>
                <a:lnTo>
                  <a:pt x="101" y="0"/>
                </a:lnTo>
                <a:lnTo>
                  <a:pt x="2667" y="3657"/>
                </a:lnTo>
                <a:lnTo>
                  <a:pt x="4229" y="8102"/>
                </a:lnTo>
                <a:lnTo>
                  <a:pt x="4229" y="12903"/>
                </a:lnTo>
                <a:lnTo>
                  <a:pt x="3848" y="17640"/>
                </a:lnTo>
                <a:lnTo>
                  <a:pt x="4381" y="12903"/>
                </a:lnTo>
                <a:close/>
              </a:path>
            </a:pathLst>
          </a:custGeom>
          <a:solidFill>
            <a:srgbClr val="F8A7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6864375" y="465754"/>
            <a:ext cx="4419" cy="17729"/>
          </a:xfrm>
          <a:custGeom>
            <a:avLst/>
            <a:gdLst/>
            <a:ahLst/>
            <a:cxnLst/>
            <a:rect l="l" t="t" r="r" b="b"/>
            <a:pathLst>
              <a:path w="4419" h="17729">
                <a:moveTo>
                  <a:pt x="4419" y="12966"/>
                </a:moveTo>
                <a:lnTo>
                  <a:pt x="4419" y="8115"/>
                </a:lnTo>
                <a:lnTo>
                  <a:pt x="2832" y="3619"/>
                </a:lnTo>
                <a:lnTo>
                  <a:pt x="139" y="0"/>
                </a:lnTo>
                <a:lnTo>
                  <a:pt x="0" y="63"/>
                </a:lnTo>
                <a:lnTo>
                  <a:pt x="2692" y="3657"/>
                </a:lnTo>
                <a:lnTo>
                  <a:pt x="4279" y="8140"/>
                </a:lnTo>
                <a:lnTo>
                  <a:pt x="4279" y="12966"/>
                </a:lnTo>
                <a:lnTo>
                  <a:pt x="3886" y="17729"/>
                </a:lnTo>
                <a:lnTo>
                  <a:pt x="4419" y="12966"/>
                </a:lnTo>
                <a:close/>
              </a:path>
            </a:pathLst>
          </a:custGeom>
          <a:solidFill>
            <a:srgbClr val="F8A7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6864511" y="465686"/>
            <a:ext cx="4419" cy="17830"/>
          </a:xfrm>
          <a:custGeom>
            <a:avLst/>
            <a:gdLst/>
            <a:ahLst/>
            <a:cxnLst/>
            <a:rect l="l" t="t" r="r" b="b"/>
            <a:pathLst>
              <a:path w="4419" h="17830">
                <a:moveTo>
                  <a:pt x="4419" y="13030"/>
                </a:moveTo>
                <a:lnTo>
                  <a:pt x="4419" y="8140"/>
                </a:lnTo>
                <a:lnTo>
                  <a:pt x="2819" y="3644"/>
                </a:lnTo>
                <a:lnTo>
                  <a:pt x="139" y="0"/>
                </a:lnTo>
                <a:lnTo>
                  <a:pt x="0" y="63"/>
                </a:lnTo>
                <a:lnTo>
                  <a:pt x="2692" y="3682"/>
                </a:lnTo>
                <a:lnTo>
                  <a:pt x="4279" y="8191"/>
                </a:lnTo>
                <a:lnTo>
                  <a:pt x="4279" y="13030"/>
                </a:lnTo>
                <a:lnTo>
                  <a:pt x="3898" y="17830"/>
                </a:lnTo>
                <a:lnTo>
                  <a:pt x="4419" y="13030"/>
                </a:lnTo>
                <a:close/>
              </a:path>
            </a:pathLst>
          </a:custGeom>
          <a:solidFill>
            <a:srgbClr val="F8A7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6864647" y="465604"/>
            <a:ext cx="4419" cy="17932"/>
          </a:xfrm>
          <a:custGeom>
            <a:avLst/>
            <a:gdLst/>
            <a:ahLst/>
            <a:cxnLst/>
            <a:rect l="l" t="t" r="r" b="b"/>
            <a:pathLst>
              <a:path w="4419" h="17932">
                <a:moveTo>
                  <a:pt x="4419" y="13119"/>
                </a:moveTo>
                <a:lnTo>
                  <a:pt x="4419" y="8216"/>
                </a:lnTo>
                <a:lnTo>
                  <a:pt x="2819" y="3657"/>
                </a:lnTo>
                <a:lnTo>
                  <a:pt x="88" y="0"/>
                </a:lnTo>
                <a:lnTo>
                  <a:pt x="2679" y="3721"/>
                </a:lnTo>
                <a:lnTo>
                  <a:pt x="4279" y="8229"/>
                </a:lnTo>
                <a:lnTo>
                  <a:pt x="4279" y="13119"/>
                </a:lnTo>
                <a:lnTo>
                  <a:pt x="3886" y="17932"/>
                </a:lnTo>
                <a:lnTo>
                  <a:pt x="4419" y="13119"/>
                </a:lnTo>
                <a:close/>
              </a:path>
            </a:pathLst>
          </a:custGeom>
          <a:solidFill>
            <a:srgbClr val="F8A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6864771" y="465537"/>
            <a:ext cx="4432" cy="18021"/>
          </a:xfrm>
          <a:custGeom>
            <a:avLst/>
            <a:gdLst/>
            <a:ahLst/>
            <a:cxnLst/>
            <a:rect l="l" t="t" r="r" b="b"/>
            <a:pathLst>
              <a:path w="4432" h="18021">
                <a:moveTo>
                  <a:pt x="4432" y="13182"/>
                </a:moveTo>
                <a:lnTo>
                  <a:pt x="4432" y="8254"/>
                </a:lnTo>
                <a:lnTo>
                  <a:pt x="2832" y="3695"/>
                </a:lnTo>
                <a:lnTo>
                  <a:pt x="101" y="0"/>
                </a:lnTo>
                <a:lnTo>
                  <a:pt x="2692" y="3733"/>
                </a:lnTo>
                <a:lnTo>
                  <a:pt x="4292" y="8280"/>
                </a:lnTo>
                <a:lnTo>
                  <a:pt x="4292" y="13182"/>
                </a:lnTo>
                <a:lnTo>
                  <a:pt x="3886" y="18021"/>
                </a:lnTo>
                <a:lnTo>
                  <a:pt x="4432" y="13182"/>
                </a:lnTo>
                <a:close/>
              </a:path>
            </a:pathLst>
          </a:custGeom>
          <a:solidFill>
            <a:srgbClr val="F8A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6864877" y="465462"/>
            <a:ext cx="4470" cy="18135"/>
          </a:xfrm>
          <a:custGeom>
            <a:avLst/>
            <a:gdLst/>
            <a:ahLst/>
            <a:cxnLst/>
            <a:rect l="l" t="t" r="r" b="b"/>
            <a:pathLst>
              <a:path w="4470" h="18135">
                <a:moveTo>
                  <a:pt x="4470" y="13258"/>
                </a:moveTo>
                <a:lnTo>
                  <a:pt x="4470" y="8293"/>
                </a:lnTo>
                <a:lnTo>
                  <a:pt x="2870" y="3708"/>
                </a:lnTo>
                <a:lnTo>
                  <a:pt x="139" y="0"/>
                </a:lnTo>
                <a:lnTo>
                  <a:pt x="0" y="76"/>
                </a:lnTo>
                <a:lnTo>
                  <a:pt x="2730" y="3759"/>
                </a:lnTo>
                <a:lnTo>
                  <a:pt x="4330" y="8318"/>
                </a:lnTo>
                <a:lnTo>
                  <a:pt x="4330" y="13258"/>
                </a:lnTo>
                <a:lnTo>
                  <a:pt x="3924" y="18135"/>
                </a:lnTo>
                <a:lnTo>
                  <a:pt x="4470" y="13258"/>
                </a:lnTo>
                <a:close/>
              </a:path>
            </a:pathLst>
          </a:custGeom>
          <a:solidFill>
            <a:srgbClr val="F8A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6865012" y="465400"/>
            <a:ext cx="4470" cy="18211"/>
          </a:xfrm>
          <a:custGeom>
            <a:avLst/>
            <a:gdLst/>
            <a:ahLst/>
            <a:cxnLst/>
            <a:rect l="l" t="t" r="r" b="b"/>
            <a:pathLst>
              <a:path w="4470" h="18211">
                <a:moveTo>
                  <a:pt x="4470" y="13322"/>
                </a:moveTo>
                <a:lnTo>
                  <a:pt x="4470" y="8331"/>
                </a:lnTo>
                <a:lnTo>
                  <a:pt x="2844" y="3733"/>
                </a:lnTo>
                <a:lnTo>
                  <a:pt x="101" y="0"/>
                </a:lnTo>
                <a:lnTo>
                  <a:pt x="2730" y="3771"/>
                </a:lnTo>
                <a:lnTo>
                  <a:pt x="4330" y="8356"/>
                </a:lnTo>
                <a:lnTo>
                  <a:pt x="4330" y="13322"/>
                </a:lnTo>
                <a:lnTo>
                  <a:pt x="3937" y="18211"/>
                </a:lnTo>
                <a:lnTo>
                  <a:pt x="4470" y="13322"/>
                </a:lnTo>
                <a:close/>
              </a:path>
            </a:pathLst>
          </a:custGeom>
          <a:solidFill>
            <a:srgbClr val="F8A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6865118" y="465320"/>
            <a:ext cx="4508" cy="18338"/>
          </a:xfrm>
          <a:custGeom>
            <a:avLst/>
            <a:gdLst/>
            <a:ahLst/>
            <a:cxnLst/>
            <a:rect l="l" t="t" r="r" b="b"/>
            <a:pathLst>
              <a:path w="4508" h="18338">
                <a:moveTo>
                  <a:pt x="4508" y="13398"/>
                </a:moveTo>
                <a:lnTo>
                  <a:pt x="4508" y="8381"/>
                </a:lnTo>
                <a:lnTo>
                  <a:pt x="2870" y="3759"/>
                </a:lnTo>
                <a:lnTo>
                  <a:pt x="127" y="0"/>
                </a:lnTo>
                <a:lnTo>
                  <a:pt x="0" y="76"/>
                </a:lnTo>
                <a:lnTo>
                  <a:pt x="2730" y="3809"/>
                </a:lnTo>
                <a:lnTo>
                  <a:pt x="4368" y="8407"/>
                </a:lnTo>
                <a:lnTo>
                  <a:pt x="4368" y="13398"/>
                </a:lnTo>
                <a:lnTo>
                  <a:pt x="3949" y="18338"/>
                </a:lnTo>
                <a:lnTo>
                  <a:pt x="4508" y="13398"/>
                </a:lnTo>
                <a:close/>
              </a:path>
            </a:pathLst>
          </a:custGeom>
          <a:solidFill>
            <a:srgbClr val="F8A2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6865249" y="465258"/>
            <a:ext cx="4508" cy="18427"/>
          </a:xfrm>
          <a:custGeom>
            <a:avLst/>
            <a:gdLst/>
            <a:ahLst/>
            <a:cxnLst/>
            <a:rect l="l" t="t" r="r" b="b"/>
            <a:pathLst>
              <a:path w="4508" h="18427">
                <a:moveTo>
                  <a:pt x="4508" y="13461"/>
                </a:moveTo>
                <a:lnTo>
                  <a:pt x="4508" y="8432"/>
                </a:lnTo>
                <a:lnTo>
                  <a:pt x="2870" y="3771"/>
                </a:lnTo>
                <a:lnTo>
                  <a:pt x="114" y="0"/>
                </a:lnTo>
                <a:lnTo>
                  <a:pt x="2743" y="3809"/>
                </a:lnTo>
                <a:lnTo>
                  <a:pt x="4381" y="8445"/>
                </a:lnTo>
                <a:lnTo>
                  <a:pt x="4381" y="13461"/>
                </a:lnTo>
                <a:lnTo>
                  <a:pt x="3962" y="18427"/>
                </a:lnTo>
                <a:lnTo>
                  <a:pt x="4508" y="13461"/>
                </a:lnTo>
                <a:close/>
              </a:path>
            </a:pathLst>
          </a:custGeom>
          <a:solidFill>
            <a:srgbClr val="F8A2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6865360" y="465176"/>
            <a:ext cx="4521" cy="18529"/>
          </a:xfrm>
          <a:custGeom>
            <a:avLst/>
            <a:gdLst/>
            <a:ahLst/>
            <a:cxnLst/>
            <a:rect l="l" t="t" r="r" b="b"/>
            <a:pathLst>
              <a:path w="4521" h="18529">
                <a:moveTo>
                  <a:pt x="114" y="0"/>
                </a:moveTo>
                <a:lnTo>
                  <a:pt x="2755" y="3848"/>
                </a:lnTo>
                <a:lnTo>
                  <a:pt x="4394" y="8508"/>
                </a:lnTo>
                <a:lnTo>
                  <a:pt x="4394" y="13550"/>
                </a:lnTo>
                <a:lnTo>
                  <a:pt x="3987" y="18529"/>
                </a:lnTo>
                <a:lnTo>
                  <a:pt x="4521" y="16103"/>
                </a:lnTo>
                <a:lnTo>
                  <a:pt x="4521" y="8483"/>
                </a:lnTo>
                <a:lnTo>
                  <a:pt x="2895" y="3797"/>
                </a:lnTo>
                <a:lnTo>
                  <a:pt x="114" y="0"/>
                </a:lnTo>
                <a:close/>
              </a:path>
            </a:pathLst>
          </a:custGeom>
          <a:solidFill>
            <a:srgbClr val="F8A21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6865490" y="465103"/>
            <a:ext cx="4546" cy="20929"/>
          </a:xfrm>
          <a:custGeom>
            <a:avLst/>
            <a:gdLst/>
            <a:ahLst/>
            <a:cxnLst/>
            <a:rect l="l" t="t" r="r" b="b"/>
            <a:pathLst>
              <a:path w="4546" h="20929">
                <a:moveTo>
                  <a:pt x="2768" y="3873"/>
                </a:moveTo>
                <a:lnTo>
                  <a:pt x="4394" y="8559"/>
                </a:lnTo>
                <a:lnTo>
                  <a:pt x="4394" y="16179"/>
                </a:lnTo>
                <a:lnTo>
                  <a:pt x="3225" y="20929"/>
                </a:lnTo>
                <a:lnTo>
                  <a:pt x="4546" y="16205"/>
                </a:lnTo>
                <a:lnTo>
                  <a:pt x="4546" y="8534"/>
                </a:lnTo>
                <a:lnTo>
                  <a:pt x="2921" y="3835"/>
                </a:lnTo>
                <a:lnTo>
                  <a:pt x="88" y="0"/>
                </a:lnTo>
                <a:lnTo>
                  <a:pt x="2768" y="3873"/>
                </a:lnTo>
                <a:close/>
              </a:path>
            </a:pathLst>
          </a:custGeom>
          <a:solidFill>
            <a:srgbClr val="F8A0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6865584" y="465040"/>
            <a:ext cx="4584" cy="21031"/>
          </a:xfrm>
          <a:custGeom>
            <a:avLst/>
            <a:gdLst/>
            <a:ahLst/>
            <a:cxnLst/>
            <a:rect l="l" t="t" r="r" b="b"/>
            <a:pathLst>
              <a:path w="4584" h="21031">
                <a:moveTo>
                  <a:pt x="2832" y="3898"/>
                </a:moveTo>
                <a:lnTo>
                  <a:pt x="4584" y="13677"/>
                </a:lnTo>
                <a:lnTo>
                  <a:pt x="4584" y="16268"/>
                </a:lnTo>
                <a:lnTo>
                  <a:pt x="3251" y="21031"/>
                </a:lnTo>
                <a:lnTo>
                  <a:pt x="4457" y="16268"/>
                </a:lnTo>
                <a:lnTo>
                  <a:pt x="4457" y="8597"/>
                </a:lnTo>
                <a:lnTo>
                  <a:pt x="2832" y="3898"/>
                </a:lnTo>
                <a:lnTo>
                  <a:pt x="139" y="0"/>
                </a:lnTo>
                <a:lnTo>
                  <a:pt x="0" y="63"/>
                </a:lnTo>
                <a:lnTo>
                  <a:pt x="2832" y="3898"/>
                </a:lnTo>
                <a:close/>
              </a:path>
            </a:pathLst>
          </a:custGeom>
          <a:solidFill>
            <a:srgbClr val="F8A0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6865726" y="464966"/>
            <a:ext cx="4572" cy="21170"/>
          </a:xfrm>
          <a:custGeom>
            <a:avLst/>
            <a:gdLst/>
            <a:ahLst/>
            <a:cxnLst/>
            <a:rect l="l" t="t" r="r" b="b"/>
            <a:pathLst>
              <a:path w="4572" h="21170">
                <a:moveTo>
                  <a:pt x="2781" y="3911"/>
                </a:moveTo>
                <a:lnTo>
                  <a:pt x="4445" y="8648"/>
                </a:lnTo>
                <a:lnTo>
                  <a:pt x="4445" y="16344"/>
                </a:lnTo>
                <a:lnTo>
                  <a:pt x="3251" y="21170"/>
                </a:lnTo>
                <a:lnTo>
                  <a:pt x="4572" y="16357"/>
                </a:lnTo>
                <a:lnTo>
                  <a:pt x="4572" y="8623"/>
                </a:lnTo>
                <a:lnTo>
                  <a:pt x="2921" y="3873"/>
                </a:lnTo>
                <a:lnTo>
                  <a:pt x="101" y="0"/>
                </a:lnTo>
                <a:lnTo>
                  <a:pt x="2781" y="3911"/>
                </a:lnTo>
                <a:close/>
              </a:path>
            </a:pathLst>
          </a:custGeom>
          <a:solidFill>
            <a:srgbClr val="F8A0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6865832" y="464892"/>
            <a:ext cx="4622" cy="21272"/>
          </a:xfrm>
          <a:custGeom>
            <a:avLst/>
            <a:gdLst/>
            <a:ahLst/>
            <a:cxnLst/>
            <a:rect l="l" t="t" r="r" b="b"/>
            <a:pathLst>
              <a:path w="4622" h="21272">
                <a:moveTo>
                  <a:pt x="2819" y="3949"/>
                </a:moveTo>
                <a:lnTo>
                  <a:pt x="4470" y="8699"/>
                </a:lnTo>
                <a:lnTo>
                  <a:pt x="4470" y="16433"/>
                </a:lnTo>
                <a:lnTo>
                  <a:pt x="3276" y="21272"/>
                </a:lnTo>
                <a:lnTo>
                  <a:pt x="4622" y="16446"/>
                </a:lnTo>
                <a:lnTo>
                  <a:pt x="4622" y="8661"/>
                </a:lnTo>
                <a:lnTo>
                  <a:pt x="2959" y="3886"/>
                </a:lnTo>
                <a:lnTo>
                  <a:pt x="127" y="0"/>
                </a:lnTo>
                <a:lnTo>
                  <a:pt x="0" y="76"/>
                </a:lnTo>
                <a:lnTo>
                  <a:pt x="2819" y="3949"/>
                </a:lnTo>
                <a:close/>
              </a:path>
            </a:pathLst>
          </a:custGeom>
          <a:solidFill>
            <a:srgbClr val="F8A0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6865956" y="464821"/>
            <a:ext cx="4648" cy="21386"/>
          </a:xfrm>
          <a:custGeom>
            <a:avLst/>
            <a:gdLst/>
            <a:ahLst/>
            <a:cxnLst/>
            <a:rect l="l" t="t" r="r" b="b"/>
            <a:pathLst>
              <a:path w="4648" h="21386">
                <a:moveTo>
                  <a:pt x="2832" y="3949"/>
                </a:moveTo>
                <a:lnTo>
                  <a:pt x="4495" y="8737"/>
                </a:lnTo>
                <a:lnTo>
                  <a:pt x="4495" y="16522"/>
                </a:lnTo>
                <a:lnTo>
                  <a:pt x="3276" y="21386"/>
                </a:lnTo>
                <a:lnTo>
                  <a:pt x="4648" y="16548"/>
                </a:lnTo>
                <a:lnTo>
                  <a:pt x="4648" y="8724"/>
                </a:lnTo>
                <a:lnTo>
                  <a:pt x="2959" y="3898"/>
                </a:lnTo>
                <a:lnTo>
                  <a:pt x="127" y="0"/>
                </a:lnTo>
                <a:lnTo>
                  <a:pt x="0" y="76"/>
                </a:lnTo>
                <a:lnTo>
                  <a:pt x="2832" y="3949"/>
                </a:lnTo>
                <a:close/>
              </a:path>
            </a:pathLst>
          </a:custGeom>
          <a:solidFill>
            <a:srgbClr val="F89F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6866086" y="464765"/>
            <a:ext cx="4648" cy="21488"/>
          </a:xfrm>
          <a:custGeom>
            <a:avLst/>
            <a:gdLst/>
            <a:ahLst/>
            <a:cxnLst/>
            <a:rect l="l" t="t" r="r" b="b"/>
            <a:pathLst>
              <a:path w="4648" h="21488">
                <a:moveTo>
                  <a:pt x="2832" y="3949"/>
                </a:moveTo>
                <a:lnTo>
                  <a:pt x="4508" y="8788"/>
                </a:lnTo>
                <a:lnTo>
                  <a:pt x="4508" y="16598"/>
                </a:lnTo>
                <a:lnTo>
                  <a:pt x="3263" y="21488"/>
                </a:lnTo>
                <a:lnTo>
                  <a:pt x="4216" y="19151"/>
                </a:lnTo>
                <a:lnTo>
                  <a:pt x="4648" y="16598"/>
                </a:lnTo>
                <a:lnTo>
                  <a:pt x="4648" y="8750"/>
                </a:lnTo>
                <a:lnTo>
                  <a:pt x="2959" y="3898"/>
                </a:lnTo>
                <a:lnTo>
                  <a:pt x="114" y="0"/>
                </a:lnTo>
                <a:lnTo>
                  <a:pt x="2832" y="3949"/>
                </a:lnTo>
                <a:close/>
              </a:path>
            </a:pathLst>
          </a:custGeom>
          <a:solidFill>
            <a:srgbClr val="F89F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6866197" y="464684"/>
            <a:ext cx="4673" cy="19265"/>
          </a:xfrm>
          <a:custGeom>
            <a:avLst/>
            <a:gdLst/>
            <a:ahLst/>
            <a:cxnLst/>
            <a:rect l="l" t="t" r="r" b="b"/>
            <a:pathLst>
              <a:path w="4673" h="19265">
                <a:moveTo>
                  <a:pt x="2857" y="3987"/>
                </a:moveTo>
                <a:lnTo>
                  <a:pt x="4673" y="14033"/>
                </a:lnTo>
                <a:lnTo>
                  <a:pt x="4673" y="16700"/>
                </a:lnTo>
                <a:lnTo>
                  <a:pt x="4216" y="19265"/>
                </a:lnTo>
                <a:lnTo>
                  <a:pt x="4533" y="16675"/>
                </a:lnTo>
                <a:lnTo>
                  <a:pt x="4533" y="8826"/>
                </a:lnTo>
                <a:lnTo>
                  <a:pt x="2857" y="3987"/>
                </a:lnTo>
                <a:lnTo>
                  <a:pt x="127" y="0"/>
                </a:lnTo>
                <a:lnTo>
                  <a:pt x="0" y="76"/>
                </a:lnTo>
                <a:lnTo>
                  <a:pt x="2857" y="3987"/>
                </a:lnTo>
                <a:close/>
              </a:path>
            </a:pathLst>
          </a:custGeom>
          <a:solidFill>
            <a:srgbClr val="F89F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6866328" y="464623"/>
            <a:ext cx="4673" cy="19342"/>
          </a:xfrm>
          <a:custGeom>
            <a:avLst/>
            <a:gdLst/>
            <a:ahLst/>
            <a:cxnLst/>
            <a:rect l="l" t="t" r="r" b="b"/>
            <a:pathLst>
              <a:path w="4673" h="19342">
                <a:moveTo>
                  <a:pt x="2857" y="4013"/>
                </a:moveTo>
                <a:lnTo>
                  <a:pt x="4673" y="14096"/>
                </a:lnTo>
                <a:lnTo>
                  <a:pt x="4673" y="16763"/>
                </a:lnTo>
                <a:lnTo>
                  <a:pt x="4229" y="19342"/>
                </a:lnTo>
                <a:lnTo>
                  <a:pt x="4089" y="19342"/>
                </a:lnTo>
                <a:lnTo>
                  <a:pt x="4533" y="16763"/>
                </a:lnTo>
                <a:lnTo>
                  <a:pt x="4533" y="8864"/>
                </a:lnTo>
                <a:lnTo>
                  <a:pt x="2857" y="4013"/>
                </a:lnTo>
                <a:lnTo>
                  <a:pt x="127" y="0"/>
                </a:lnTo>
                <a:lnTo>
                  <a:pt x="0" y="63"/>
                </a:lnTo>
                <a:lnTo>
                  <a:pt x="2857" y="4013"/>
                </a:lnTo>
                <a:close/>
              </a:path>
            </a:pathLst>
          </a:custGeom>
          <a:solidFill>
            <a:srgbClr val="F89E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6866451" y="464557"/>
            <a:ext cx="4686" cy="19456"/>
          </a:xfrm>
          <a:custGeom>
            <a:avLst/>
            <a:gdLst/>
            <a:ahLst/>
            <a:cxnLst/>
            <a:rect l="l" t="t" r="r" b="b"/>
            <a:pathLst>
              <a:path w="4686" h="19456">
                <a:moveTo>
                  <a:pt x="2857" y="4025"/>
                </a:moveTo>
                <a:lnTo>
                  <a:pt x="4686" y="14160"/>
                </a:lnTo>
                <a:lnTo>
                  <a:pt x="4686" y="16852"/>
                </a:lnTo>
                <a:lnTo>
                  <a:pt x="4229" y="19456"/>
                </a:lnTo>
                <a:lnTo>
                  <a:pt x="4546" y="16827"/>
                </a:lnTo>
                <a:lnTo>
                  <a:pt x="4546" y="8889"/>
                </a:lnTo>
                <a:lnTo>
                  <a:pt x="2857" y="4025"/>
                </a:lnTo>
                <a:lnTo>
                  <a:pt x="101" y="0"/>
                </a:lnTo>
                <a:lnTo>
                  <a:pt x="2857" y="4025"/>
                </a:lnTo>
                <a:close/>
              </a:path>
            </a:pathLst>
          </a:custGeom>
          <a:solidFill>
            <a:srgbClr val="F89E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6866557" y="464464"/>
            <a:ext cx="4699" cy="19583"/>
          </a:xfrm>
          <a:custGeom>
            <a:avLst/>
            <a:gdLst/>
            <a:ahLst/>
            <a:cxnLst/>
            <a:rect l="l" t="t" r="r" b="b"/>
            <a:pathLst>
              <a:path w="4699" h="19583">
                <a:moveTo>
                  <a:pt x="2882" y="4063"/>
                </a:moveTo>
                <a:lnTo>
                  <a:pt x="4699" y="14262"/>
                </a:lnTo>
                <a:lnTo>
                  <a:pt x="4699" y="16967"/>
                </a:lnTo>
                <a:lnTo>
                  <a:pt x="4279" y="19583"/>
                </a:lnTo>
                <a:lnTo>
                  <a:pt x="4127" y="19545"/>
                </a:lnTo>
                <a:lnTo>
                  <a:pt x="4572" y="16954"/>
                </a:lnTo>
                <a:lnTo>
                  <a:pt x="4572" y="8953"/>
                </a:lnTo>
                <a:lnTo>
                  <a:pt x="2882" y="4063"/>
                </a:lnTo>
                <a:lnTo>
                  <a:pt x="139" y="0"/>
                </a:lnTo>
                <a:lnTo>
                  <a:pt x="0" y="88"/>
                </a:lnTo>
                <a:lnTo>
                  <a:pt x="2882" y="4063"/>
                </a:lnTo>
                <a:close/>
              </a:path>
            </a:pathLst>
          </a:custGeom>
          <a:solidFill>
            <a:srgbClr val="F89E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6866694" y="464408"/>
            <a:ext cx="4737" cy="19659"/>
          </a:xfrm>
          <a:custGeom>
            <a:avLst/>
            <a:gdLst/>
            <a:ahLst/>
            <a:cxnLst/>
            <a:rect l="l" t="t" r="r" b="b"/>
            <a:pathLst>
              <a:path w="4737" h="19659">
                <a:moveTo>
                  <a:pt x="2870" y="4076"/>
                </a:moveTo>
                <a:lnTo>
                  <a:pt x="4559" y="8991"/>
                </a:lnTo>
                <a:lnTo>
                  <a:pt x="4559" y="17018"/>
                </a:lnTo>
                <a:lnTo>
                  <a:pt x="4140" y="19634"/>
                </a:lnTo>
                <a:lnTo>
                  <a:pt x="4292" y="19659"/>
                </a:lnTo>
                <a:lnTo>
                  <a:pt x="4737" y="17043"/>
                </a:lnTo>
                <a:lnTo>
                  <a:pt x="4737" y="8966"/>
                </a:lnTo>
                <a:lnTo>
                  <a:pt x="3009" y="4025"/>
                </a:lnTo>
                <a:lnTo>
                  <a:pt x="114" y="0"/>
                </a:lnTo>
                <a:lnTo>
                  <a:pt x="2870" y="4076"/>
                </a:lnTo>
                <a:close/>
              </a:path>
            </a:pathLst>
          </a:custGeom>
          <a:solidFill>
            <a:srgbClr val="F89E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6866811" y="464333"/>
            <a:ext cx="4737" cy="19773"/>
          </a:xfrm>
          <a:custGeom>
            <a:avLst/>
            <a:gdLst/>
            <a:ahLst/>
            <a:cxnLst/>
            <a:rect l="l" t="t" r="r" b="b"/>
            <a:pathLst>
              <a:path w="4737" h="19773">
                <a:moveTo>
                  <a:pt x="4737" y="17119"/>
                </a:moveTo>
                <a:lnTo>
                  <a:pt x="4737" y="9016"/>
                </a:lnTo>
                <a:lnTo>
                  <a:pt x="114" y="0"/>
                </a:lnTo>
                <a:lnTo>
                  <a:pt x="3035" y="4051"/>
                </a:lnTo>
                <a:lnTo>
                  <a:pt x="4622" y="9042"/>
                </a:lnTo>
                <a:lnTo>
                  <a:pt x="4622" y="17119"/>
                </a:lnTo>
                <a:lnTo>
                  <a:pt x="4267" y="19773"/>
                </a:lnTo>
                <a:lnTo>
                  <a:pt x="4737" y="17119"/>
                </a:lnTo>
                <a:close/>
              </a:path>
              <a:path w="4737" h="19773">
                <a:moveTo>
                  <a:pt x="2895" y="4089"/>
                </a:moveTo>
                <a:lnTo>
                  <a:pt x="114" y="0"/>
                </a:lnTo>
                <a:lnTo>
                  <a:pt x="2895" y="4089"/>
                </a:lnTo>
                <a:close/>
              </a:path>
            </a:pathLst>
          </a:custGeom>
          <a:solidFill>
            <a:srgbClr val="F89C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6866929" y="464266"/>
            <a:ext cx="4749" cy="19862"/>
          </a:xfrm>
          <a:custGeom>
            <a:avLst/>
            <a:gdLst/>
            <a:ahLst/>
            <a:cxnLst/>
            <a:rect l="l" t="t" r="r" b="b"/>
            <a:pathLst>
              <a:path w="4749" h="19862">
                <a:moveTo>
                  <a:pt x="2921" y="4127"/>
                </a:moveTo>
                <a:lnTo>
                  <a:pt x="4749" y="14452"/>
                </a:lnTo>
                <a:lnTo>
                  <a:pt x="4749" y="17208"/>
                </a:lnTo>
                <a:lnTo>
                  <a:pt x="4318" y="19862"/>
                </a:lnTo>
                <a:lnTo>
                  <a:pt x="4152" y="19837"/>
                </a:lnTo>
                <a:lnTo>
                  <a:pt x="4610" y="17195"/>
                </a:lnTo>
                <a:lnTo>
                  <a:pt x="4610" y="9080"/>
                </a:lnTo>
                <a:lnTo>
                  <a:pt x="2921" y="4127"/>
                </a:lnTo>
                <a:lnTo>
                  <a:pt x="88" y="0"/>
                </a:lnTo>
                <a:lnTo>
                  <a:pt x="2921" y="4127"/>
                </a:lnTo>
                <a:close/>
              </a:path>
            </a:pathLst>
          </a:custGeom>
          <a:solidFill>
            <a:srgbClr val="F89C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6867017" y="464197"/>
            <a:ext cx="4813" cy="19938"/>
          </a:xfrm>
          <a:custGeom>
            <a:avLst/>
            <a:gdLst/>
            <a:ahLst/>
            <a:cxnLst/>
            <a:rect l="l" t="t" r="r" b="b"/>
            <a:pathLst>
              <a:path w="4813" h="19939">
                <a:moveTo>
                  <a:pt x="2933" y="4140"/>
                </a:moveTo>
                <a:lnTo>
                  <a:pt x="4660" y="9131"/>
                </a:lnTo>
                <a:lnTo>
                  <a:pt x="4660" y="17271"/>
                </a:lnTo>
                <a:lnTo>
                  <a:pt x="4229" y="19926"/>
                </a:lnTo>
                <a:lnTo>
                  <a:pt x="4368" y="19938"/>
                </a:lnTo>
                <a:lnTo>
                  <a:pt x="4813" y="17297"/>
                </a:lnTo>
                <a:lnTo>
                  <a:pt x="4813" y="9105"/>
                </a:lnTo>
                <a:lnTo>
                  <a:pt x="3086" y="4089"/>
                </a:lnTo>
                <a:lnTo>
                  <a:pt x="139" y="0"/>
                </a:lnTo>
                <a:lnTo>
                  <a:pt x="0" y="63"/>
                </a:lnTo>
                <a:lnTo>
                  <a:pt x="2933" y="4140"/>
                </a:lnTo>
                <a:close/>
              </a:path>
            </a:pathLst>
          </a:custGeom>
          <a:solidFill>
            <a:srgbClr val="F89C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6867159" y="464116"/>
            <a:ext cx="4813" cy="20091"/>
          </a:xfrm>
          <a:custGeom>
            <a:avLst/>
            <a:gdLst/>
            <a:ahLst/>
            <a:cxnLst/>
            <a:rect l="l" t="t" r="r" b="b"/>
            <a:pathLst>
              <a:path w="4813" h="20091">
                <a:moveTo>
                  <a:pt x="2946" y="4178"/>
                </a:moveTo>
                <a:lnTo>
                  <a:pt x="4813" y="14604"/>
                </a:lnTo>
                <a:lnTo>
                  <a:pt x="4813" y="17386"/>
                </a:lnTo>
                <a:lnTo>
                  <a:pt x="4356" y="20091"/>
                </a:lnTo>
                <a:lnTo>
                  <a:pt x="4229" y="20027"/>
                </a:lnTo>
                <a:lnTo>
                  <a:pt x="4673" y="17373"/>
                </a:lnTo>
                <a:lnTo>
                  <a:pt x="4673" y="9182"/>
                </a:lnTo>
                <a:lnTo>
                  <a:pt x="2946" y="4178"/>
                </a:lnTo>
                <a:lnTo>
                  <a:pt x="127" y="0"/>
                </a:lnTo>
                <a:lnTo>
                  <a:pt x="0" y="76"/>
                </a:lnTo>
                <a:lnTo>
                  <a:pt x="2946" y="4178"/>
                </a:lnTo>
                <a:close/>
              </a:path>
            </a:pathLst>
          </a:custGeom>
          <a:solidFill>
            <a:srgbClr val="F89C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6867283" y="464049"/>
            <a:ext cx="4838" cy="20167"/>
          </a:xfrm>
          <a:custGeom>
            <a:avLst/>
            <a:gdLst/>
            <a:ahLst/>
            <a:cxnLst/>
            <a:rect l="l" t="t" r="r" b="b"/>
            <a:pathLst>
              <a:path w="4838" h="20167">
                <a:moveTo>
                  <a:pt x="2946" y="4178"/>
                </a:moveTo>
                <a:lnTo>
                  <a:pt x="4699" y="9220"/>
                </a:lnTo>
                <a:lnTo>
                  <a:pt x="4699" y="17462"/>
                </a:lnTo>
                <a:lnTo>
                  <a:pt x="4229" y="20167"/>
                </a:lnTo>
                <a:lnTo>
                  <a:pt x="4381" y="20167"/>
                </a:lnTo>
                <a:lnTo>
                  <a:pt x="4838" y="17475"/>
                </a:lnTo>
                <a:lnTo>
                  <a:pt x="4838" y="9220"/>
                </a:lnTo>
                <a:lnTo>
                  <a:pt x="3098" y="4127"/>
                </a:lnTo>
                <a:lnTo>
                  <a:pt x="114" y="0"/>
                </a:lnTo>
                <a:lnTo>
                  <a:pt x="2946" y="4178"/>
                </a:lnTo>
                <a:close/>
              </a:path>
            </a:pathLst>
          </a:custGeom>
          <a:solidFill>
            <a:srgbClr val="F89A1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6867400" y="463967"/>
            <a:ext cx="4864" cy="22809"/>
          </a:xfrm>
          <a:custGeom>
            <a:avLst/>
            <a:gdLst/>
            <a:ahLst/>
            <a:cxnLst/>
            <a:rect l="l" t="t" r="r" b="b"/>
            <a:pathLst>
              <a:path w="4864" h="22809">
                <a:moveTo>
                  <a:pt x="2971" y="4216"/>
                </a:moveTo>
                <a:lnTo>
                  <a:pt x="4864" y="14757"/>
                </a:lnTo>
                <a:lnTo>
                  <a:pt x="4864" y="17576"/>
                </a:lnTo>
                <a:lnTo>
                  <a:pt x="4381" y="20281"/>
                </a:lnTo>
                <a:lnTo>
                  <a:pt x="3543" y="22809"/>
                </a:lnTo>
                <a:lnTo>
                  <a:pt x="4254" y="20256"/>
                </a:lnTo>
                <a:lnTo>
                  <a:pt x="4724" y="17551"/>
                </a:lnTo>
                <a:lnTo>
                  <a:pt x="4724" y="9296"/>
                </a:lnTo>
                <a:lnTo>
                  <a:pt x="2971" y="4216"/>
                </a:lnTo>
                <a:lnTo>
                  <a:pt x="127" y="0"/>
                </a:lnTo>
                <a:lnTo>
                  <a:pt x="0" y="76"/>
                </a:lnTo>
                <a:lnTo>
                  <a:pt x="2971" y="4216"/>
                </a:lnTo>
                <a:close/>
              </a:path>
            </a:pathLst>
          </a:custGeom>
          <a:solidFill>
            <a:srgbClr val="F89A1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6867525" y="463906"/>
            <a:ext cx="4864" cy="22910"/>
          </a:xfrm>
          <a:custGeom>
            <a:avLst/>
            <a:gdLst/>
            <a:ahLst/>
            <a:cxnLst/>
            <a:rect l="l" t="t" r="r" b="b"/>
            <a:pathLst>
              <a:path w="4864" h="22910">
                <a:moveTo>
                  <a:pt x="2959" y="4241"/>
                </a:moveTo>
                <a:lnTo>
                  <a:pt x="4737" y="9321"/>
                </a:lnTo>
                <a:lnTo>
                  <a:pt x="4737" y="17640"/>
                </a:lnTo>
                <a:lnTo>
                  <a:pt x="4254" y="20345"/>
                </a:lnTo>
                <a:lnTo>
                  <a:pt x="3556" y="22910"/>
                </a:lnTo>
                <a:lnTo>
                  <a:pt x="4394" y="20358"/>
                </a:lnTo>
                <a:lnTo>
                  <a:pt x="4864" y="17652"/>
                </a:lnTo>
                <a:lnTo>
                  <a:pt x="4864" y="9309"/>
                </a:lnTo>
                <a:lnTo>
                  <a:pt x="3098" y="4178"/>
                </a:lnTo>
                <a:lnTo>
                  <a:pt x="88" y="0"/>
                </a:lnTo>
                <a:lnTo>
                  <a:pt x="2959" y="4241"/>
                </a:lnTo>
                <a:close/>
              </a:path>
            </a:pathLst>
          </a:custGeom>
          <a:solidFill>
            <a:srgbClr val="F797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6867617" y="463831"/>
            <a:ext cx="4902" cy="23037"/>
          </a:xfrm>
          <a:custGeom>
            <a:avLst/>
            <a:gdLst/>
            <a:ahLst/>
            <a:cxnLst/>
            <a:rect l="l" t="t" r="r" b="b"/>
            <a:pathLst>
              <a:path w="4902" h="23037">
                <a:moveTo>
                  <a:pt x="3009" y="4254"/>
                </a:moveTo>
                <a:lnTo>
                  <a:pt x="4775" y="9372"/>
                </a:lnTo>
                <a:lnTo>
                  <a:pt x="4775" y="17729"/>
                </a:lnTo>
                <a:lnTo>
                  <a:pt x="4292" y="20434"/>
                </a:lnTo>
                <a:lnTo>
                  <a:pt x="3467" y="22986"/>
                </a:lnTo>
                <a:lnTo>
                  <a:pt x="4432" y="20485"/>
                </a:lnTo>
                <a:lnTo>
                  <a:pt x="4902" y="17741"/>
                </a:lnTo>
                <a:lnTo>
                  <a:pt x="4902" y="9334"/>
                </a:lnTo>
                <a:lnTo>
                  <a:pt x="3162" y="4203"/>
                </a:lnTo>
                <a:lnTo>
                  <a:pt x="152" y="0"/>
                </a:lnTo>
                <a:lnTo>
                  <a:pt x="0" y="76"/>
                </a:lnTo>
                <a:lnTo>
                  <a:pt x="3009" y="4254"/>
                </a:lnTo>
                <a:close/>
              </a:path>
            </a:pathLst>
          </a:custGeom>
          <a:solidFill>
            <a:srgbClr val="F797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6867772" y="463754"/>
            <a:ext cx="4889" cy="23164"/>
          </a:xfrm>
          <a:custGeom>
            <a:avLst/>
            <a:gdLst/>
            <a:ahLst/>
            <a:cxnLst/>
            <a:rect l="l" t="t" r="r" b="b"/>
            <a:pathLst>
              <a:path w="4889" h="23164">
                <a:moveTo>
                  <a:pt x="2997" y="4292"/>
                </a:moveTo>
                <a:lnTo>
                  <a:pt x="4749" y="9410"/>
                </a:lnTo>
                <a:lnTo>
                  <a:pt x="4749" y="17818"/>
                </a:lnTo>
                <a:lnTo>
                  <a:pt x="4267" y="20573"/>
                </a:lnTo>
                <a:lnTo>
                  <a:pt x="3429" y="23113"/>
                </a:lnTo>
                <a:lnTo>
                  <a:pt x="4432" y="20586"/>
                </a:lnTo>
                <a:lnTo>
                  <a:pt x="4889" y="17843"/>
                </a:lnTo>
                <a:lnTo>
                  <a:pt x="4889" y="9397"/>
                </a:lnTo>
                <a:lnTo>
                  <a:pt x="3136" y="4241"/>
                </a:lnTo>
                <a:lnTo>
                  <a:pt x="76" y="0"/>
                </a:lnTo>
                <a:lnTo>
                  <a:pt x="2997" y="4292"/>
                </a:lnTo>
                <a:close/>
              </a:path>
            </a:pathLst>
          </a:custGeom>
          <a:solidFill>
            <a:srgbClr val="F797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6867853" y="463696"/>
            <a:ext cx="4965" cy="23253"/>
          </a:xfrm>
          <a:custGeom>
            <a:avLst/>
            <a:gdLst/>
            <a:ahLst/>
            <a:cxnLst/>
            <a:rect l="l" t="t" r="r" b="b"/>
            <a:pathLst>
              <a:path w="4965" h="23253">
                <a:moveTo>
                  <a:pt x="3060" y="4292"/>
                </a:moveTo>
                <a:lnTo>
                  <a:pt x="4965" y="15024"/>
                </a:lnTo>
                <a:lnTo>
                  <a:pt x="4965" y="17906"/>
                </a:lnTo>
                <a:lnTo>
                  <a:pt x="4483" y="20662"/>
                </a:lnTo>
                <a:lnTo>
                  <a:pt x="3619" y="23253"/>
                </a:lnTo>
                <a:lnTo>
                  <a:pt x="3467" y="23215"/>
                </a:lnTo>
                <a:lnTo>
                  <a:pt x="4343" y="20650"/>
                </a:lnTo>
                <a:lnTo>
                  <a:pt x="4800" y="17894"/>
                </a:lnTo>
                <a:lnTo>
                  <a:pt x="4800" y="9461"/>
                </a:lnTo>
                <a:lnTo>
                  <a:pt x="3060" y="4292"/>
                </a:lnTo>
                <a:lnTo>
                  <a:pt x="152" y="0"/>
                </a:lnTo>
                <a:lnTo>
                  <a:pt x="0" y="63"/>
                </a:lnTo>
                <a:lnTo>
                  <a:pt x="3060" y="4292"/>
                </a:lnTo>
                <a:close/>
              </a:path>
            </a:pathLst>
          </a:custGeom>
          <a:solidFill>
            <a:srgbClr val="F797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6868002" y="463627"/>
            <a:ext cx="4953" cy="23380"/>
          </a:xfrm>
          <a:custGeom>
            <a:avLst/>
            <a:gdLst/>
            <a:ahLst/>
            <a:cxnLst/>
            <a:rect l="l" t="t" r="r" b="b"/>
            <a:pathLst>
              <a:path w="4952" h="23380">
                <a:moveTo>
                  <a:pt x="3009" y="4317"/>
                </a:moveTo>
                <a:lnTo>
                  <a:pt x="4813" y="9499"/>
                </a:lnTo>
                <a:lnTo>
                  <a:pt x="4813" y="17983"/>
                </a:lnTo>
                <a:lnTo>
                  <a:pt x="4330" y="20726"/>
                </a:lnTo>
                <a:lnTo>
                  <a:pt x="3467" y="23317"/>
                </a:lnTo>
                <a:lnTo>
                  <a:pt x="3619" y="23380"/>
                </a:lnTo>
                <a:lnTo>
                  <a:pt x="4470" y="20764"/>
                </a:lnTo>
                <a:lnTo>
                  <a:pt x="4953" y="18008"/>
                </a:lnTo>
                <a:lnTo>
                  <a:pt x="4953" y="9461"/>
                </a:lnTo>
                <a:lnTo>
                  <a:pt x="3175" y="4267"/>
                </a:lnTo>
                <a:lnTo>
                  <a:pt x="114" y="0"/>
                </a:lnTo>
                <a:lnTo>
                  <a:pt x="3009" y="4317"/>
                </a:lnTo>
                <a:close/>
              </a:path>
            </a:pathLst>
          </a:custGeom>
          <a:solidFill>
            <a:srgbClr val="F796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6868120" y="463577"/>
            <a:ext cx="4965" cy="23469"/>
          </a:xfrm>
          <a:custGeom>
            <a:avLst/>
            <a:gdLst/>
            <a:ahLst/>
            <a:cxnLst/>
            <a:rect l="l" t="t" r="r" b="b"/>
            <a:pathLst>
              <a:path w="4965" h="23469">
                <a:moveTo>
                  <a:pt x="3048" y="4305"/>
                </a:moveTo>
                <a:lnTo>
                  <a:pt x="4965" y="15138"/>
                </a:lnTo>
                <a:lnTo>
                  <a:pt x="4965" y="18059"/>
                </a:lnTo>
                <a:lnTo>
                  <a:pt x="4470" y="20853"/>
                </a:lnTo>
                <a:lnTo>
                  <a:pt x="3606" y="23469"/>
                </a:lnTo>
                <a:lnTo>
                  <a:pt x="4343" y="20815"/>
                </a:lnTo>
                <a:lnTo>
                  <a:pt x="4838" y="18046"/>
                </a:lnTo>
                <a:lnTo>
                  <a:pt x="4838" y="9512"/>
                </a:lnTo>
                <a:lnTo>
                  <a:pt x="3048" y="4305"/>
                </a:lnTo>
                <a:lnTo>
                  <a:pt x="127" y="0"/>
                </a:lnTo>
                <a:lnTo>
                  <a:pt x="0" y="50"/>
                </a:lnTo>
                <a:lnTo>
                  <a:pt x="3048" y="4305"/>
                </a:lnTo>
                <a:close/>
              </a:path>
            </a:pathLst>
          </a:custGeom>
          <a:solidFill>
            <a:srgbClr val="F796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6868243" y="463500"/>
            <a:ext cx="4978" cy="23583"/>
          </a:xfrm>
          <a:custGeom>
            <a:avLst/>
            <a:gdLst/>
            <a:ahLst/>
            <a:cxnLst/>
            <a:rect l="l" t="t" r="r" b="b"/>
            <a:pathLst>
              <a:path w="4978" h="23583">
                <a:moveTo>
                  <a:pt x="3035" y="4343"/>
                </a:moveTo>
                <a:lnTo>
                  <a:pt x="4838" y="9575"/>
                </a:lnTo>
                <a:lnTo>
                  <a:pt x="4838" y="18135"/>
                </a:lnTo>
                <a:lnTo>
                  <a:pt x="4343" y="20929"/>
                </a:lnTo>
                <a:lnTo>
                  <a:pt x="3479" y="23545"/>
                </a:lnTo>
                <a:lnTo>
                  <a:pt x="4495" y="20954"/>
                </a:lnTo>
                <a:lnTo>
                  <a:pt x="4978" y="18148"/>
                </a:lnTo>
                <a:lnTo>
                  <a:pt x="4978" y="9550"/>
                </a:lnTo>
                <a:lnTo>
                  <a:pt x="3187" y="4279"/>
                </a:lnTo>
                <a:lnTo>
                  <a:pt x="114" y="0"/>
                </a:lnTo>
                <a:lnTo>
                  <a:pt x="3035" y="4343"/>
                </a:lnTo>
                <a:close/>
              </a:path>
            </a:pathLst>
          </a:custGeom>
          <a:solidFill>
            <a:srgbClr val="F796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6868361" y="463410"/>
            <a:ext cx="4991" cy="23710"/>
          </a:xfrm>
          <a:custGeom>
            <a:avLst/>
            <a:gdLst/>
            <a:ahLst/>
            <a:cxnLst/>
            <a:rect l="l" t="t" r="r" b="b"/>
            <a:pathLst>
              <a:path w="4991" h="23710">
                <a:moveTo>
                  <a:pt x="3073" y="4368"/>
                </a:moveTo>
                <a:lnTo>
                  <a:pt x="4991" y="15316"/>
                </a:lnTo>
                <a:lnTo>
                  <a:pt x="4991" y="18262"/>
                </a:lnTo>
                <a:lnTo>
                  <a:pt x="4521" y="21069"/>
                </a:lnTo>
                <a:lnTo>
                  <a:pt x="3632" y="23710"/>
                </a:lnTo>
                <a:lnTo>
                  <a:pt x="3492" y="23672"/>
                </a:lnTo>
                <a:lnTo>
                  <a:pt x="4381" y="21043"/>
                </a:lnTo>
                <a:lnTo>
                  <a:pt x="4851" y="18237"/>
                </a:lnTo>
                <a:lnTo>
                  <a:pt x="4851" y="9639"/>
                </a:lnTo>
                <a:lnTo>
                  <a:pt x="3073" y="4368"/>
                </a:lnTo>
                <a:lnTo>
                  <a:pt x="127" y="0"/>
                </a:lnTo>
                <a:lnTo>
                  <a:pt x="0" y="88"/>
                </a:lnTo>
                <a:lnTo>
                  <a:pt x="3073" y="4368"/>
                </a:lnTo>
                <a:close/>
              </a:path>
            </a:pathLst>
          </a:custGeom>
          <a:solidFill>
            <a:srgbClr val="F793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6868492" y="463354"/>
            <a:ext cx="5003" cy="23825"/>
          </a:xfrm>
          <a:custGeom>
            <a:avLst/>
            <a:gdLst/>
            <a:ahLst/>
            <a:cxnLst/>
            <a:rect l="l" t="t" r="r" b="b"/>
            <a:pathLst>
              <a:path w="5003" h="23825">
                <a:moveTo>
                  <a:pt x="3048" y="4381"/>
                </a:moveTo>
                <a:lnTo>
                  <a:pt x="4864" y="9664"/>
                </a:lnTo>
                <a:lnTo>
                  <a:pt x="4864" y="18313"/>
                </a:lnTo>
                <a:lnTo>
                  <a:pt x="4394" y="21132"/>
                </a:lnTo>
                <a:lnTo>
                  <a:pt x="3505" y="23774"/>
                </a:lnTo>
                <a:lnTo>
                  <a:pt x="4521" y="21170"/>
                </a:lnTo>
                <a:lnTo>
                  <a:pt x="5003" y="18313"/>
                </a:lnTo>
                <a:lnTo>
                  <a:pt x="5003" y="9639"/>
                </a:lnTo>
                <a:lnTo>
                  <a:pt x="3187" y="4330"/>
                </a:lnTo>
                <a:lnTo>
                  <a:pt x="127" y="0"/>
                </a:lnTo>
                <a:lnTo>
                  <a:pt x="0" y="50"/>
                </a:lnTo>
                <a:lnTo>
                  <a:pt x="3048" y="4381"/>
                </a:lnTo>
                <a:close/>
              </a:path>
            </a:pathLst>
          </a:custGeom>
          <a:solidFill>
            <a:srgbClr val="F793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6868622" y="463273"/>
            <a:ext cx="5029" cy="23926"/>
          </a:xfrm>
          <a:custGeom>
            <a:avLst/>
            <a:gdLst/>
            <a:ahLst/>
            <a:cxnLst/>
            <a:rect l="l" t="t" r="r" b="b"/>
            <a:pathLst>
              <a:path w="5029" h="23926">
                <a:moveTo>
                  <a:pt x="3060" y="4406"/>
                </a:moveTo>
                <a:lnTo>
                  <a:pt x="4876" y="9715"/>
                </a:lnTo>
                <a:lnTo>
                  <a:pt x="4876" y="18402"/>
                </a:lnTo>
                <a:lnTo>
                  <a:pt x="4394" y="21247"/>
                </a:lnTo>
                <a:lnTo>
                  <a:pt x="3505" y="23901"/>
                </a:lnTo>
                <a:lnTo>
                  <a:pt x="3644" y="23926"/>
                </a:lnTo>
                <a:lnTo>
                  <a:pt x="4508" y="21259"/>
                </a:lnTo>
                <a:lnTo>
                  <a:pt x="5029" y="18414"/>
                </a:lnTo>
                <a:lnTo>
                  <a:pt x="5029" y="9702"/>
                </a:lnTo>
                <a:lnTo>
                  <a:pt x="3200" y="4356"/>
                </a:lnTo>
                <a:lnTo>
                  <a:pt x="88" y="0"/>
                </a:lnTo>
                <a:lnTo>
                  <a:pt x="3060" y="4406"/>
                </a:lnTo>
                <a:close/>
              </a:path>
            </a:pathLst>
          </a:custGeom>
          <a:solidFill>
            <a:srgbClr val="F793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6868714" y="463212"/>
            <a:ext cx="5054" cy="24028"/>
          </a:xfrm>
          <a:custGeom>
            <a:avLst/>
            <a:gdLst/>
            <a:ahLst/>
            <a:cxnLst/>
            <a:rect l="l" t="t" r="r" b="b"/>
            <a:pathLst>
              <a:path w="5054" h="24028">
                <a:moveTo>
                  <a:pt x="3111" y="4419"/>
                </a:moveTo>
                <a:lnTo>
                  <a:pt x="5054" y="15506"/>
                </a:lnTo>
                <a:lnTo>
                  <a:pt x="5054" y="18503"/>
                </a:lnTo>
                <a:lnTo>
                  <a:pt x="4559" y="21374"/>
                </a:lnTo>
                <a:lnTo>
                  <a:pt x="3682" y="24028"/>
                </a:lnTo>
                <a:lnTo>
                  <a:pt x="4419" y="21323"/>
                </a:lnTo>
                <a:lnTo>
                  <a:pt x="4927" y="18478"/>
                </a:lnTo>
                <a:lnTo>
                  <a:pt x="4927" y="9766"/>
                </a:lnTo>
                <a:lnTo>
                  <a:pt x="3111" y="4419"/>
                </a:lnTo>
                <a:lnTo>
                  <a:pt x="127" y="0"/>
                </a:lnTo>
                <a:lnTo>
                  <a:pt x="0" y="63"/>
                </a:lnTo>
                <a:lnTo>
                  <a:pt x="3111" y="4419"/>
                </a:lnTo>
                <a:close/>
              </a:path>
            </a:pathLst>
          </a:custGeom>
          <a:solidFill>
            <a:srgbClr val="F793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6868839" y="463143"/>
            <a:ext cx="5067" cy="24155"/>
          </a:xfrm>
          <a:custGeom>
            <a:avLst/>
            <a:gdLst/>
            <a:ahLst/>
            <a:cxnLst/>
            <a:rect l="l" t="t" r="r" b="b"/>
            <a:pathLst>
              <a:path w="5067" h="24155">
                <a:moveTo>
                  <a:pt x="3098" y="4444"/>
                </a:moveTo>
                <a:lnTo>
                  <a:pt x="4940" y="9817"/>
                </a:lnTo>
                <a:lnTo>
                  <a:pt x="4940" y="18580"/>
                </a:lnTo>
                <a:lnTo>
                  <a:pt x="4445" y="21437"/>
                </a:lnTo>
                <a:lnTo>
                  <a:pt x="3556" y="24104"/>
                </a:lnTo>
                <a:lnTo>
                  <a:pt x="4584" y="21450"/>
                </a:lnTo>
                <a:lnTo>
                  <a:pt x="5067" y="18580"/>
                </a:lnTo>
                <a:lnTo>
                  <a:pt x="5067" y="9766"/>
                </a:lnTo>
                <a:lnTo>
                  <a:pt x="3251" y="4394"/>
                </a:lnTo>
                <a:lnTo>
                  <a:pt x="127" y="0"/>
                </a:lnTo>
                <a:lnTo>
                  <a:pt x="0" y="63"/>
                </a:lnTo>
                <a:lnTo>
                  <a:pt x="3098" y="4444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6868963" y="463087"/>
            <a:ext cx="5067" cy="24257"/>
          </a:xfrm>
          <a:custGeom>
            <a:avLst/>
            <a:gdLst/>
            <a:ahLst/>
            <a:cxnLst/>
            <a:rect l="l" t="t" r="r" b="b"/>
            <a:pathLst>
              <a:path w="5067" h="24256">
                <a:moveTo>
                  <a:pt x="3136" y="4445"/>
                </a:moveTo>
                <a:lnTo>
                  <a:pt x="5067" y="15633"/>
                </a:lnTo>
                <a:lnTo>
                  <a:pt x="5067" y="18656"/>
                </a:lnTo>
                <a:lnTo>
                  <a:pt x="4597" y="21551"/>
                </a:lnTo>
                <a:lnTo>
                  <a:pt x="3695" y="24257"/>
                </a:lnTo>
                <a:lnTo>
                  <a:pt x="3556" y="24206"/>
                </a:lnTo>
                <a:lnTo>
                  <a:pt x="4457" y="21501"/>
                </a:lnTo>
                <a:lnTo>
                  <a:pt x="4940" y="18630"/>
                </a:lnTo>
                <a:lnTo>
                  <a:pt x="4940" y="9842"/>
                </a:lnTo>
                <a:lnTo>
                  <a:pt x="3136" y="4445"/>
                </a:lnTo>
                <a:lnTo>
                  <a:pt x="101" y="0"/>
                </a:lnTo>
                <a:lnTo>
                  <a:pt x="3136" y="4445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6869069" y="463006"/>
            <a:ext cx="5105" cy="24384"/>
          </a:xfrm>
          <a:custGeom>
            <a:avLst/>
            <a:gdLst/>
            <a:ahLst/>
            <a:cxnLst/>
            <a:rect l="l" t="t" r="r" b="b"/>
            <a:pathLst>
              <a:path w="5105" h="24384">
                <a:moveTo>
                  <a:pt x="3149" y="4495"/>
                </a:moveTo>
                <a:lnTo>
                  <a:pt x="4965" y="9880"/>
                </a:lnTo>
                <a:lnTo>
                  <a:pt x="4965" y="18732"/>
                </a:lnTo>
                <a:lnTo>
                  <a:pt x="4495" y="21628"/>
                </a:lnTo>
                <a:lnTo>
                  <a:pt x="3581" y="24333"/>
                </a:lnTo>
                <a:lnTo>
                  <a:pt x="3708" y="24383"/>
                </a:lnTo>
                <a:lnTo>
                  <a:pt x="4635" y="21666"/>
                </a:lnTo>
                <a:lnTo>
                  <a:pt x="5105" y="18745"/>
                </a:lnTo>
                <a:lnTo>
                  <a:pt x="5105" y="9867"/>
                </a:lnTo>
                <a:lnTo>
                  <a:pt x="3276" y="4444"/>
                </a:lnTo>
                <a:lnTo>
                  <a:pt x="139" y="0"/>
                </a:lnTo>
                <a:lnTo>
                  <a:pt x="0" y="76"/>
                </a:lnTo>
                <a:lnTo>
                  <a:pt x="3149" y="4495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6869205" y="462926"/>
            <a:ext cx="5118" cy="24511"/>
          </a:xfrm>
          <a:custGeom>
            <a:avLst/>
            <a:gdLst/>
            <a:ahLst/>
            <a:cxnLst/>
            <a:rect l="l" t="t" r="r" b="b"/>
            <a:pathLst>
              <a:path w="5118" h="24510">
                <a:moveTo>
                  <a:pt x="3149" y="4533"/>
                </a:moveTo>
                <a:lnTo>
                  <a:pt x="4978" y="9944"/>
                </a:lnTo>
                <a:lnTo>
                  <a:pt x="4978" y="18834"/>
                </a:lnTo>
                <a:lnTo>
                  <a:pt x="4495" y="21742"/>
                </a:lnTo>
                <a:lnTo>
                  <a:pt x="3581" y="24460"/>
                </a:lnTo>
                <a:lnTo>
                  <a:pt x="3708" y="24510"/>
                </a:lnTo>
                <a:lnTo>
                  <a:pt x="4635" y="21767"/>
                </a:lnTo>
                <a:lnTo>
                  <a:pt x="5118" y="18846"/>
                </a:lnTo>
                <a:lnTo>
                  <a:pt x="5118" y="9905"/>
                </a:lnTo>
                <a:lnTo>
                  <a:pt x="3289" y="4470"/>
                </a:lnTo>
                <a:lnTo>
                  <a:pt x="101" y="0"/>
                </a:lnTo>
                <a:lnTo>
                  <a:pt x="3149" y="4533"/>
                </a:lnTo>
                <a:close/>
              </a:path>
            </a:pathLst>
          </a:custGeom>
          <a:solidFill>
            <a:srgbClr val="F69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6869310" y="462857"/>
            <a:ext cx="5156" cy="24612"/>
          </a:xfrm>
          <a:custGeom>
            <a:avLst/>
            <a:gdLst/>
            <a:ahLst/>
            <a:cxnLst/>
            <a:rect l="l" t="t" r="r" b="b"/>
            <a:pathLst>
              <a:path w="5156" h="24612">
                <a:moveTo>
                  <a:pt x="3187" y="4546"/>
                </a:moveTo>
                <a:lnTo>
                  <a:pt x="5156" y="15862"/>
                </a:lnTo>
                <a:lnTo>
                  <a:pt x="5156" y="18922"/>
                </a:lnTo>
                <a:lnTo>
                  <a:pt x="4648" y="21856"/>
                </a:lnTo>
                <a:lnTo>
                  <a:pt x="3733" y="24612"/>
                </a:lnTo>
                <a:lnTo>
                  <a:pt x="3606" y="24574"/>
                </a:lnTo>
                <a:lnTo>
                  <a:pt x="4533" y="21843"/>
                </a:lnTo>
                <a:lnTo>
                  <a:pt x="5016" y="18910"/>
                </a:lnTo>
                <a:lnTo>
                  <a:pt x="5016" y="9982"/>
                </a:lnTo>
                <a:lnTo>
                  <a:pt x="3187" y="4546"/>
                </a:lnTo>
                <a:lnTo>
                  <a:pt x="127" y="0"/>
                </a:lnTo>
                <a:lnTo>
                  <a:pt x="0" y="63"/>
                </a:lnTo>
                <a:lnTo>
                  <a:pt x="3187" y="4546"/>
                </a:lnTo>
                <a:close/>
              </a:path>
            </a:pathLst>
          </a:custGeom>
          <a:solidFill>
            <a:srgbClr val="F69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6869441" y="462790"/>
            <a:ext cx="5168" cy="24714"/>
          </a:xfrm>
          <a:custGeom>
            <a:avLst/>
            <a:gdLst/>
            <a:ahLst/>
            <a:cxnLst/>
            <a:rect l="l" t="t" r="r" b="b"/>
            <a:pathLst>
              <a:path w="5168" h="24714">
                <a:moveTo>
                  <a:pt x="3149" y="4559"/>
                </a:moveTo>
                <a:lnTo>
                  <a:pt x="5029" y="10007"/>
                </a:lnTo>
                <a:lnTo>
                  <a:pt x="5029" y="18999"/>
                </a:lnTo>
                <a:lnTo>
                  <a:pt x="4521" y="21920"/>
                </a:lnTo>
                <a:lnTo>
                  <a:pt x="3606" y="24676"/>
                </a:lnTo>
                <a:lnTo>
                  <a:pt x="3733" y="24714"/>
                </a:lnTo>
                <a:lnTo>
                  <a:pt x="4660" y="21970"/>
                </a:lnTo>
                <a:lnTo>
                  <a:pt x="5168" y="19011"/>
                </a:lnTo>
                <a:lnTo>
                  <a:pt x="5168" y="10007"/>
                </a:lnTo>
                <a:lnTo>
                  <a:pt x="3302" y="4521"/>
                </a:lnTo>
                <a:lnTo>
                  <a:pt x="127" y="0"/>
                </a:lnTo>
                <a:lnTo>
                  <a:pt x="0" y="63"/>
                </a:lnTo>
                <a:lnTo>
                  <a:pt x="3149" y="4559"/>
                </a:lnTo>
                <a:close/>
              </a:path>
            </a:pathLst>
          </a:custGeom>
          <a:solidFill>
            <a:srgbClr val="F69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6869564" y="462711"/>
            <a:ext cx="5181" cy="24828"/>
          </a:xfrm>
          <a:custGeom>
            <a:avLst/>
            <a:gdLst/>
            <a:ahLst/>
            <a:cxnLst/>
            <a:rect l="l" t="t" r="r" b="b"/>
            <a:pathLst>
              <a:path w="5181" h="24828">
                <a:moveTo>
                  <a:pt x="3175" y="4597"/>
                </a:moveTo>
                <a:lnTo>
                  <a:pt x="5041" y="10083"/>
                </a:lnTo>
                <a:lnTo>
                  <a:pt x="5041" y="19075"/>
                </a:lnTo>
                <a:lnTo>
                  <a:pt x="4533" y="22047"/>
                </a:lnTo>
                <a:lnTo>
                  <a:pt x="3619" y="24803"/>
                </a:lnTo>
                <a:lnTo>
                  <a:pt x="4673" y="22072"/>
                </a:lnTo>
                <a:lnTo>
                  <a:pt x="5181" y="19100"/>
                </a:lnTo>
                <a:lnTo>
                  <a:pt x="5181" y="10058"/>
                </a:lnTo>
                <a:lnTo>
                  <a:pt x="3327" y="4533"/>
                </a:lnTo>
                <a:lnTo>
                  <a:pt x="127" y="0"/>
                </a:lnTo>
                <a:lnTo>
                  <a:pt x="0" y="76"/>
                </a:lnTo>
                <a:lnTo>
                  <a:pt x="3175" y="4597"/>
                </a:lnTo>
                <a:close/>
              </a:path>
            </a:pathLst>
          </a:custGeom>
          <a:solidFill>
            <a:srgbClr val="F69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6869689" y="462653"/>
            <a:ext cx="5194" cy="24942"/>
          </a:xfrm>
          <a:custGeom>
            <a:avLst/>
            <a:gdLst/>
            <a:ahLst/>
            <a:cxnLst/>
            <a:rect l="l" t="t" r="r" b="b"/>
            <a:pathLst>
              <a:path w="5194" h="24942">
                <a:moveTo>
                  <a:pt x="3200" y="4584"/>
                </a:moveTo>
                <a:lnTo>
                  <a:pt x="5054" y="10109"/>
                </a:lnTo>
                <a:lnTo>
                  <a:pt x="5054" y="19151"/>
                </a:lnTo>
                <a:lnTo>
                  <a:pt x="4546" y="22123"/>
                </a:lnTo>
                <a:lnTo>
                  <a:pt x="3606" y="24891"/>
                </a:lnTo>
                <a:lnTo>
                  <a:pt x="3733" y="24942"/>
                </a:lnTo>
                <a:lnTo>
                  <a:pt x="4711" y="22161"/>
                </a:lnTo>
                <a:lnTo>
                  <a:pt x="5194" y="19176"/>
                </a:lnTo>
                <a:lnTo>
                  <a:pt x="5194" y="10083"/>
                </a:lnTo>
                <a:lnTo>
                  <a:pt x="3327" y="4559"/>
                </a:lnTo>
                <a:lnTo>
                  <a:pt x="114" y="0"/>
                </a:lnTo>
                <a:lnTo>
                  <a:pt x="3200" y="4584"/>
                </a:lnTo>
                <a:close/>
              </a:path>
            </a:pathLst>
          </a:custGeom>
          <a:solidFill>
            <a:srgbClr val="F68F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6869800" y="462579"/>
            <a:ext cx="5219" cy="25069"/>
          </a:xfrm>
          <a:custGeom>
            <a:avLst/>
            <a:gdLst/>
            <a:ahLst/>
            <a:cxnLst/>
            <a:rect l="l" t="t" r="r" b="b"/>
            <a:pathLst>
              <a:path w="5219" h="25069">
                <a:moveTo>
                  <a:pt x="3213" y="4622"/>
                </a:moveTo>
                <a:lnTo>
                  <a:pt x="5080" y="10147"/>
                </a:lnTo>
                <a:lnTo>
                  <a:pt x="5080" y="19253"/>
                </a:lnTo>
                <a:lnTo>
                  <a:pt x="4597" y="22237"/>
                </a:lnTo>
                <a:lnTo>
                  <a:pt x="3632" y="25018"/>
                </a:lnTo>
                <a:lnTo>
                  <a:pt x="3771" y="25069"/>
                </a:lnTo>
                <a:lnTo>
                  <a:pt x="4699" y="22275"/>
                </a:lnTo>
                <a:lnTo>
                  <a:pt x="5219" y="19278"/>
                </a:lnTo>
                <a:lnTo>
                  <a:pt x="5219" y="10134"/>
                </a:lnTo>
                <a:lnTo>
                  <a:pt x="3340" y="4559"/>
                </a:lnTo>
                <a:lnTo>
                  <a:pt x="127" y="0"/>
                </a:lnTo>
                <a:lnTo>
                  <a:pt x="0" y="63"/>
                </a:lnTo>
                <a:lnTo>
                  <a:pt x="3213" y="4622"/>
                </a:lnTo>
                <a:close/>
              </a:path>
            </a:pathLst>
          </a:custGeom>
          <a:solidFill>
            <a:srgbClr val="F68F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6869931" y="462511"/>
            <a:ext cx="5232" cy="25184"/>
          </a:xfrm>
          <a:custGeom>
            <a:avLst/>
            <a:gdLst/>
            <a:ahLst/>
            <a:cxnLst/>
            <a:rect l="l" t="t" r="r" b="b"/>
            <a:pathLst>
              <a:path w="5232" h="25184">
                <a:moveTo>
                  <a:pt x="3200" y="4622"/>
                </a:moveTo>
                <a:lnTo>
                  <a:pt x="5092" y="10210"/>
                </a:lnTo>
                <a:lnTo>
                  <a:pt x="5092" y="19329"/>
                </a:lnTo>
                <a:lnTo>
                  <a:pt x="4572" y="22339"/>
                </a:lnTo>
                <a:lnTo>
                  <a:pt x="3644" y="25145"/>
                </a:lnTo>
                <a:lnTo>
                  <a:pt x="3771" y="25184"/>
                </a:lnTo>
                <a:lnTo>
                  <a:pt x="4724" y="22351"/>
                </a:lnTo>
                <a:lnTo>
                  <a:pt x="5232" y="19342"/>
                </a:lnTo>
                <a:lnTo>
                  <a:pt x="5232" y="10172"/>
                </a:lnTo>
                <a:lnTo>
                  <a:pt x="3352" y="4584"/>
                </a:lnTo>
                <a:lnTo>
                  <a:pt x="101" y="0"/>
                </a:lnTo>
                <a:lnTo>
                  <a:pt x="3200" y="4622"/>
                </a:lnTo>
                <a:close/>
              </a:path>
            </a:pathLst>
          </a:custGeom>
          <a:solidFill>
            <a:srgbClr val="F68F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6870037" y="462436"/>
            <a:ext cx="5270" cy="25298"/>
          </a:xfrm>
          <a:custGeom>
            <a:avLst/>
            <a:gdLst/>
            <a:ahLst/>
            <a:cxnLst/>
            <a:rect l="l" t="t" r="r" b="b"/>
            <a:pathLst>
              <a:path w="5270" h="25298">
                <a:moveTo>
                  <a:pt x="3238" y="4660"/>
                </a:moveTo>
                <a:lnTo>
                  <a:pt x="5130" y="10248"/>
                </a:lnTo>
                <a:lnTo>
                  <a:pt x="5130" y="19418"/>
                </a:lnTo>
                <a:lnTo>
                  <a:pt x="4610" y="22428"/>
                </a:lnTo>
                <a:lnTo>
                  <a:pt x="3670" y="25260"/>
                </a:lnTo>
                <a:lnTo>
                  <a:pt x="3810" y="25298"/>
                </a:lnTo>
                <a:lnTo>
                  <a:pt x="4749" y="22466"/>
                </a:lnTo>
                <a:lnTo>
                  <a:pt x="5270" y="19430"/>
                </a:lnTo>
                <a:lnTo>
                  <a:pt x="5270" y="10236"/>
                </a:lnTo>
                <a:lnTo>
                  <a:pt x="3378" y="4597"/>
                </a:lnTo>
                <a:lnTo>
                  <a:pt x="114" y="0"/>
                </a:lnTo>
                <a:lnTo>
                  <a:pt x="3238" y="4660"/>
                </a:lnTo>
                <a:close/>
              </a:path>
            </a:pathLst>
          </a:custGeom>
          <a:solidFill>
            <a:srgbClr val="F68E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6870153" y="462368"/>
            <a:ext cx="5283" cy="25400"/>
          </a:xfrm>
          <a:custGeom>
            <a:avLst/>
            <a:gdLst/>
            <a:ahLst/>
            <a:cxnLst/>
            <a:rect l="l" t="t" r="r" b="b"/>
            <a:pathLst>
              <a:path w="5283" h="25400">
                <a:moveTo>
                  <a:pt x="3251" y="4673"/>
                </a:moveTo>
                <a:lnTo>
                  <a:pt x="5283" y="16357"/>
                </a:lnTo>
                <a:lnTo>
                  <a:pt x="5283" y="19519"/>
                </a:lnTo>
                <a:lnTo>
                  <a:pt x="4762" y="22567"/>
                </a:lnTo>
                <a:lnTo>
                  <a:pt x="3810" y="25399"/>
                </a:lnTo>
                <a:lnTo>
                  <a:pt x="4622" y="22542"/>
                </a:lnTo>
                <a:lnTo>
                  <a:pt x="5143" y="19507"/>
                </a:lnTo>
                <a:lnTo>
                  <a:pt x="5143" y="10312"/>
                </a:lnTo>
                <a:lnTo>
                  <a:pt x="3251" y="4673"/>
                </a:lnTo>
                <a:lnTo>
                  <a:pt x="139" y="0"/>
                </a:lnTo>
                <a:lnTo>
                  <a:pt x="0" y="63"/>
                </a:lnTo>
                <a:lnTo>
                  <a:pt x="3251" y="4673"/>
                </a:lnTo>
                <a:close/>
              </a:path>
            </a:pathLst>
          </a:custGeom>
          <a:solidFill>
            <a:srgbClr val="F68E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6870291" y="462293"/>
            <a:ext cx="5295" cy="25514"/>
          </a:xfrm>
          <a:custGeom>
            <a:avLst/>
            <a:gdLst/>
            <a:ahLst/>
            <a:cxnLst/>
            <a:rect l="l" t="t" r="r" b="b"/>
            <a:pathLst>
              <a:path w="5295" h="25514">
                <a:moveTo>
                  <a:pt x="3213" y="4698"/>
                </a:moveTo>
                <a:lnTo>
                  <a:pt x="5143" y="10350"/>
                </a:lnTo>
                <a:lnTo>
                  <a:pt x="5143" y="19596"/>
                </a:lnTo>
                <a:lnTo>
                  <a:pt x="4635" y="22644"/>
                </a:lnTo>
                <a:lnTo>
                  <a:pt x="3670" y="25476"/>
                </a:lnTo>
                <a:lnTo>
                  <a:pt x="3810" y="25514"/>
                </a:lnTo>
                <a:lnTo>
                  <a:pt x="4775" y="22656"/>
                </a:lnTo>
                <a:lnTo>
                  <a:pt x="5295" y="19621"/>
                </a:lnTo>
                <a:lnTo>
                  <a:pt x="5295" y="10325"/>
                </a:lnTo>
                <a:lnTo>
                  <a:pt x="3365" y="4660"/>
                </a:lnTo>
                <a:lnTo>
                  <a:pt x="114" y="0"/>
                </a:lnTo>
                <a:lnTo>
                  <a:pt x="3213" y="4698"/>
                </a:lnTo>
                <a:close/>
              </a:path>
            </a:pathLst>
          </a:custGeom>
          <a:solidFill>
            <a:srgbClr val="F68E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6870402" y="462219"/>
            <a:ext cx="5308" cy="25653"/>
          </a:xfrm>
          <a:custGeom>
            <a:avLst/>
            <a:gdLst/>
            <a:ahLst/>
            <a:cxnLst/>
            <a:rect l="l" t="t" r="r" b="b"/>
            <a:pathLst>
              <a:path w="5308" h="25653">
                <a:moveTo>
                  <a:pt x="3251" y="4737"/>
                </a:moveTo>
                <a:lnTo>
                  <a:pt x="5181" y="10388"/>
                </a:lnTo>
                <a:lnTo>
                  <a:pt x="5181" y="19684"/>
                </a:lnTo>
                <a:lnTo>
                  <a:pt x="4673" y="22732"/>
                </a:lnTo>
                <a:lnTo>
                  <a:pt x="3695" y="25590"/>
                </a:lnTo>
                <a:lnTo>
                  <a:pt x="3835" y="25653"/>
                </a:lnTo>
                <a:lnTo>
                  <a:pt x="4787" y="22783"/>
                </a:lnTo>
                <a:lnTo>
                  <a:pt x="5308" y="19697"/>
                </a:lnTo>
                <a:lnTo>
                  <a:pt x="5308" y="10363"/>
                </a:lnTo>
                <a:lnTo>
                  <a:pt x="3416" y="4686"/>
                </a:lnTo>
                <a:lnTo>
                  <a:pt x="127" y="0"/>
                </a:lnTo>
                <a:lnTo>
                  <a:pt x="0" y="76"/>
                </a:lnTo>
                <a:lnTo>
                  <a:pt x="3251" y="4737"/>
                </a:lnTo>
                <a:close/>
              </a:path>
            </a:pathLst>
          </a:custGeom>
          <a:solidFill>
            <a:srgbClr val="F68B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6870526" y="462147"/>
            <a:ext cx="5308" cy="25768"/>
          </a:xfrm>
          <a:custGeom>
            <a:avLst/>
            <a:gdLst/>
            <a:ahLst/>
            <a:cxnLst/>
            <a:rect l="l" t="t" r="r" b="b"/>
            <a:pathLst>
              <a:path w="5308" h="25768">
                <a:moveTo>
                  <a:pt x="3289" y="4749"/>
                </a:moveTo>
                <a:lnTo>
                  <a:pt x="5194" y="10426"/>
                </a:lnTo>
                <a:lnTo>
                  <a:pt x="5194" y="19773"/>
                </a:lnTo>
                <a:lnTo>
                  <a:pt x="4660" y="22847"/>
                </a:lnTo>
                <a:lnTo>
                  <a:pt x="3708" y="25717"/>
                </a:lnTo>
                <a:lnTo>
                  <a:pt x="3860" y="25768"/>
                </a:lnTo>
                <a:lnTo>
                  <a:pt x="4787" y="22872"/>
                </a:lnTo>
                <a:lnTo>
                  <a:pt x="5308" y="19786"/>
                </a:lnTo>
                <a:lnTo>
                  <a:pt x="5308" y="10401"/>
                </a:lnTo>
                <a:lnTo>
                  <a:pt x="114" y="0"/>
                </a:lnTo>
                <a:lnTo>
                  <a:pt x="3289" y="4749"/>
                </a:lnTo>
                <a:close/>
              </a:path>
            </a:pathLst>
          </a:custGeom>
          <a:solidFill>
            <a:srgbClr val="F68B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6870644" y="462089"/>
            <a:ext cx="5346" cy="25869"/>
          </a:xfrm>
          <a:custGeom>
            <a:avLst/>
            <a:gdLst/>
            <a:ahLst/>
            <a:cxnLst/>
            <a:rect l="l" t="t" r="r" b="b"/>
            <a:pathLst>
              <a:path w="5346" h="25869">
                <a:moveTo>
                  <a:pt x="3289" y="4749"/>
                </a:moveTo>
                <a:lnTo>
                  <a:pt x="5194" y="10452"/>
                </a:lnTo>
                <a:lnTo>
                  <a:pt x="5194" y="19850"/>
                </a:lnTo>
                <a:lnTo>
                  <a:pt x="4673" y="22923"/>
                </a:lnTo>
                <a:lnTo>
                  <a:pt x="3733" y="25819"/>
                </a:lnTo>
                <a:lnTo>
                  <a:pt x="3860" y="25869"/>
                </a:lnTo>
                <a:lnTo>
                  <a:pt x="4813" y="22961"/>
                </a:lnTo>
                <a:lnTo>
                  <a:pt x="5346" y="19862"/>
                </a:lnTo>
                <a:lnTo>
                  <a:pt x="5346" y="10452"/>
                </a:lnTo>
                <a:lnTo>
                  <a:pt x="3416" y="4711"/>
                </a:lnTo>
                <a:lnTo>
                  <a:pt x="127" y="0"/>
                </a:lnTo>
                <a:lnTo>
                  <a:pt x="0" y="63"/>
                </a:lnTo>
                <a:lnTo>
                  <a:pt x="3289" y="4749"/>
                </a:lnTo>
                <a:close/>
              </a:path>
            </a:pathLst>
          </a:custGeom>
          <a:solidFill>
            <a:srgbClr val="F58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6870774" y="462014"/>
            <a:ext cx="5346" cy="25971"/>
          </a:xfrm>
          <a:custGeom>
            <a:avLst/>
            <a:gdLst/>
            <a:ahLst/>
            <a:cxnLst/>
            <a:rect l="l" t="t" r="r" b="b"/>
            <a:pathLst>
              <a:path w="5346" h="25971">
                <a:moveTo>
                  <a:pt x="3276" y="4787"/>
                </a:moveTo>
                <a:lnTo>
                  <a:pt x="5219" y="10528"/>
                </a:lnTo>
                <a:lnTo>
                  <a:pt x="5219" y="19938"/>
                </a:lnTo>
                <a:lnTo>
                  <a:pt x="4686" y="23037"/>
                </a:lnTo>
                <a:lnTo>
                  <a:pt x="3721" y="25946"/>
                </a:lnTo>
                <a:lnTo>
                  <a:pt x="4826" y="23063"/>
                </a:lnTo>
                <a:lnTo>
                  <a:pt x="5346" y="19964"/>
                </a:lnTo>
                <a:lnTo>
                  <a:pt x="5346" y="10490"/>
                </a:lnTo>
                <a:lnTo>
                  <a:pt x="3403" y="4737"/>
                </a:lnTo>
                <a:lnTo>
                  <a:pt x="101" y="0"/>
                </a:lnTo>
                <a:lnTo>
                  <a:pt x="3276" y="4787"/>
                </a:lnTo>
                <a:close/>
              </a:path>
            </a:pathLst>
          </a:custGeom>
          <a:solidFill>
            <a:srgbClr val="F58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6870873" y="461940"/>
            <a:ext cx="5410" cy="26085"/>
          </a:xfrm>
          <a:custGeom>
            <a:avLst/>
            <a:gdLst/>
            <a:ahLst/>
            <a:cxnLst/>
            <a:rect l="l" t="t" r="r" b="b"/>
            <a:pathLst>
              <a:path w="5410" h="26085">
                <a:moveTo>
                  <a:pt x="3302" y="4813"/>
                </a:moveTo>
                <a:lnTo>
                  <a:pt x="5257" y="10566"/>
                </a:lnTo>
                <a:lnTo>
                  <a:pt x="5257" y="20040"/>
                </a:lnTo>
                <a:lnTo>
                  <a:pt x="4724" y="23139"/>
                </a:lnTo>
                <a:lnTo>
                  <a:pt x="3733" y="26034"/>
                </a:lnTo>
                <a:lnTo>
                  <a:pt x="3898" y="26085"/>
                </a:lnTo>
                <a:lnTo>
                  <a:pt x="4864" y="23177"/>
                </a:lnTo>
                <a:lnTo>
                  <a:pt x="5410" y="20040"/>
                </a:lnTo>
                <a:lnTo>
                  <a:pt x="5410" y="10540"/>
                </a:lnTo>
                <a:lnTo>
                  <a:pt x="3441" y="4762"/>
                </a:lnTo>
                <a:lnTo>
                  <a:pt x="127" y="0"/>
                </a:lnTo>
                <a:lnTo>
                  <a:pt x="0" y="76"/>
                </a:lnTo>
                <a:lnTo>
                  <a:pt x="3302" y="4813"/>
                </a:lnTo>
                <a:close/>
              </a:path>
            </a:pathLst>
          </a:custGeom>
          <a:solidFill>
            <a:srgbClr val="F58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6871003" y="461878"/>
            <a:ext cx="5397" cy="26187"/>
          </a:xfrm>
          <a:custGeom>
            <a:avLst/>
            <a:gdLst/>
            <a:ahLst/>
            <a:cxnLst/>
            <a:rect l="l" t="t" r="r" b="b"/>
            <a:pathLst>
              <a:path w="5397" h="26187">
                <a:moveTo>
                  <a:pt x="5397" y="20129"/>
                </a:moveTo>
                <a:lnTo>
                  <a:pt x="5397" y="10579"/>
                </a:lnTo>
                <a:lnTo>
                  <a:pt x="127" y="0"/>
                </a:lnTo>
                <a:lnTo>
                  <a:pt x="3454" y="4762"/>
                </a:lnTo>
                <a:lnTo>
                  <a:pt x="5283" y="10604"/>
                </a:lnTo>
                <a:lnTo>
                  <a:pt x="5283" y="20104"/>
                </a:lnTo>
                <a:lnTo>
                  <a:pt x="4737" y="23240"/>
                </a:lnTo>
                <a:lnTo>
                  <a:pt x="3746" y="26161"/>
                </a:lnTo>
                <a:lnTo>
                  <a:pt x="3886" y="26187"/>
                </a:lnTo>
                <a:lnTo>
                  <a:pt x="4864" y="23279"/>
                </a:lnTo>
                <a:lnTo>
                  <a:pt x="5397" y="20129"/>
                </a:lnTo>
                <a:close/>
              </a:path>
              <a:path w="5397" h="26187">
                <a:moveTo>
                  <a:pt x="3314" y="4825"/>
                </a:moveTo>
                <a:lnTo>
                  <a:pt x="127" y="0"/>
                </a:lnTo>
                <a:lnTo>
                  <a:pt x="0" y="63"/>
                </a:lnTo>
                <a:lnTo>
                  <a:pt x="3314" y="4825"/>
                </a:lnTo>
                <a:close/>
              </a:path>
            </a:pathLst>
          </a:custGeom>
          <a:solidFill>
            <a:srgbClr val="F58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6871127" y="461797"/>
            <a:ext cx="5422" cy="26327"/>
          </a:xfrm>
          <a:custGeom>
            <a:avLst/>
            <a:gdLst/>
            <a:ahLst/>
            <a:cxnLst/>
            <a:rect l="l" t="t" r="r" b="b"/>
            <a:pathLst>
              <a:path w="5422" h="26327">
                <a:moveTo>
                  <a:pt x="3340" y="4838"/>
                </a:moveTo>
                <a:lnTo>
                  <a:pt x="5422" y="16929"/>
                </a:lnTo>
                <a:lnTo>
                  <a:pt x="5422" y="20205"/>
                </a:lnTo>
                <a:lnTo>
                  <a:pt x="4889" y="23355"/>
                </a:lnTo>
                <a:lnTo>
                  <a:pt x="3898" y="26327"/>
                </a:lnTo>
                <a:lnTo>
                  <a:pt x="3759" y="26276"/>
                </a:lnTo>
                <a:lnTo>
                  <a:pt x="4737" y="23355"/>
                </a:lnTo>
                <a:lnTo>
                  <a:pt x="5283" y="20205"/>
                </a:lnTo>
                <a:lnTo>
                  <a:pt x="5283" y="10655"/>
                </a:lnTo>
                <a:lnTo>
                  <a:pt x="3340" y="4838"/>
                </a:lnTo>
                <a:lnTo>
                  <a:pt x="114" y="0"/>
                </a:lnTo>
                <a:lnTo>
                  <a:pt x="3340" y="4838"/>
                </a:lnTo>
                <a:close/>
              </a:path>
            </a:pathLst>
          </a:custGeom>
          <a:solidFill>
            <a:srgbClr val="F587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6871246" y="461736"/>
            <a:ext cx="5448" cy="26428"/>
          </a:xfrm>
          <a:custGeom>
            <a:avLst/>
            <a:gdLst/>
            <a:ahLst/>
            <a:cxnLst/>
            <a:rect l="l" t="t" r="r" b="b"/>
            <a:pathLst>
              <a:path w="5448" h="26428">
                <a:moveTo>
                  <a:pt x="3340" y="4864"/>
                </a:moveTo>
                <a:lnTo>
                  <a:pt x="5295" y="10693"/>
                </a:lnTo>
                <a:lnTo>
                  <a:pt x="5295" y="20269"/>
                </a:lnTo>
                <a:lnTo>
                  <a:pt x="4775" y="23418"/>
                </a:lnTo>
                <a:lnTo>
                  <a:pt x="3771" y="26390"/>
                </a:lnTo>
                <a:lnTo>
                  <a:pt x="3924" y="26428"/>
                </a:lnTo>
                <a:lnTo>
                  <a:pt x="4889" y="23456"/>
                </a:lnTo>
                <a:lnTo>
                  <a:pt x="5448" y="20294"/>
                </a:lnTo>
                <a:lnTo>
                  <a:pt x="5448" y="10667"/>
                </a:lnTo>
                <a:lnTo>
                  <a:pt x="3467" y="4813"/>
                </a:lnTo>
                <a:lnTo>
                  <a:pt x="127" y="0"/>
                </a:lnTo>
                <a:lnTo>
                  <a:pt x="0" y="63"/>
                </a:lnTo>
                <a:lnTo>
                  <a:pt x="3340" y="4864"/>
                </a:lnTo>
                <a:close/>
              </a:path>
            </a:pathLst>
          </a:custGeom>
          <a:solidFill>
            <a:srgbClr val="F587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6871369" y="461667"/>
            <a:ext cx="5461" cy="26555"/>
          </a:xfrm>
          <a:custGeom>
            <a:avLst/>
            <a:gdLst/>
            <a:ahLst/>
            <a:cxnLst/>
            <a:rect l="l" t="t" r="r" b="b"/>
            <a:pathLst>
              <a:path w="5460" h="26555">
                <a:moveTo>
                  <a:pt x="3352" y="4876"/>
                </a:moveTo>
                <a:lnTo>
                  <a:pt x="5321" y="10744"/>
                </a:lnTo>
                <a:lnTo>
                  <a:pt x="5321" y="20358"/>
                </a:lnTo>
                <a:lnTo>
                  <a:pt x="4762" y="23520"/>
                </a:lnTo>
                <a:lnTo>
                  <a:pt x="3797" y="26504"/>
                </a:lnTo>
                <a:lnTo>
                  <a:pt x="3937" y="26555"/>
                </a:lnTo>
                <a:lnTo>
                  <a:pt x="4914" y="23558"/>
                </a:lnTo>
                <a:lnTo>
                  <a:pt x="5461" y="20383"/>
                </a:lnTo>
                <a:lnTo>
                  <a:pt x="5461" y="10718"/>
                </a:lnTo>
                <a:lnTo>
                  <a:pt x="3479" y="4825"/>
                </a:lnTo>
                <a:lnTo>
                  <a:pt x="101" y="0"/>
                </a:lnTo>
                <a:lnTo>
                  <a:pt x="3352" y="4876"/>
                </a:lnTo>
                <a:close/>
              </a:path>
            </a:pathLst>
          </a:custGeom>
          <a:solidFill>
            <a:srgbClr val="F587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6871474" y="461586"/>
            <a:ext cx="5486" cy="26657"/>
          </a:xfrm>
          <a:custGeom>
            <a:avLst/>
            <a:gdLst/>
            <a:ahLst/>
            <a:cxnLst/>
            <a:rect l="l" t="t" r="r" b="b"/>
            <a:pathLst>
              <a:path w="5486" h="26657">
                <a:moveTo>
                  <a:pt x="3378" y="4914"/>
                </a:moveTo>
                <a:lnTo>
                  <a:pt x="5486" y="17132"/>
                </a:lnTo>
                <a:lnTo>
                  <a:pt x="5486" y="20459"/>
                </a:lnTo>
                <a:lnTo>
                  <a:pt x="4927" y="23672"/>
                </a:lnTo>
                <a:lnTo>
                  <a:pt x="3962" y="26657"/>
                </a:lnTo>
                <a:lnTo>
                  <a:pt x="3822" y="26631"/>
                </a:lnTo>
                <a:lnTo>
                  <a:pt x="4813" y="23634"/>
                </a:lnTo>
                <a:lnTo>
                  <a:pt x="5346" y="20459"/>
                </a:lnTo>
                <a:lnTo>
                  <a:pt x="5346" y="10807"/>
                </a:lnTo>
                <a:lnTo>
                  <a:pt x="3378" y="4914"/>
                </a:lnTo>
                <a:lnTo>
                  <a:pt x="139" y="0"/>
                </a:lnTo>
                <a:lnTo>
                  <a:pt x="0" y="76"/>
                </a:lnTo>
                <a:lnTo>
                  <a:pt x="3378" y="4914"/>
                </a:lnTo>
                <a:close/>
              </a:path>
            </a:pathLst>
          </a:custGeom>
          <a:solidFill>
            <a:srgbClr val="F587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6871618" y="461525"/>
            <a:ext cx="5461" cy="26771"/>
          </a:xfrm>
          <a:custGeom>
            <a:avLst/>
            <a:gdLst/>
            <a:ahLst/>
            <a:cxnLst/>
            <a:rect l="l" t="t" r="r" b="b"/>
            <a:pathLst>
              <a:path w="5460" h="26771">
                <a:moveTo>
                  <a:pt x="5461" y="20548"/>
                </a:moveTo>
                <a:lnTo>
                  <a:pt x="5461" y="10794"/>
                </a:lnTo>
                <a:lnTo>
                  <a:pt x="114" y="0"/>
                </a:lnTo>
                <a:lnTo>
                  <a:pt x="3492" y="4876"/>
                </a:lnTo>
                <a:lnTo>
                  <a:pt x="5346" y="10845"/>
                </a:lnTo>
                <a:lnTo>
                  <a:pt x="5346" y="20523"/>
                </a:lnTo>
                <a:lnTo>
                  <a:pt x="4787" y="23736"/>
                </a:lnTo>
                <a:lnTo>
                  <a:pt x="3822" y="26720"/>
                </a:lnTo>
                <a:lnTo>
                  <a:pt x="3949" y="26771"/>
                </a:lnTo>
                <a:lnTo>
                  <a:pt x="4953" y="23761"/>
                </a:lnTo>
                <a:lnTo>
                  <a:pt x="5461" y="20548"/>
                </a:lnTo>
                <a:close/>
              </a:path>
              <a:path w="5460" h="26771">
                <a:moveTo>
                  <a:pt x="3340" y="4927"/>
                </a:moveTo>
                <a:lnTo>
                  <a:pt x="114" y="0"/>
                </a:lnTo>
                <a:lnTo>
                  <a:pt x="3340" y="4927"/>
                </a:lnTo>
                <a:close/>
              </a:path>
            </a:pathLst>
          </a:custGeom>
          <a:solidFill>
            <a:srgbClr val="F586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6871729" y="461437"/>
            <a:ext cx="5499" cy="26898"/>
          </a:xfrm>
          <a:custGeom>
            <a:avLst/>
            <a:gdLst/>
            <a:ahLst/>
            <a:cxnLst/>
            <a:rect l="l" t="t" r="r" b="b"/>
            <a:pathLst>
              <a:path w="5499" h="26898">
                <a:moveTo>
                  <a:pt x="3378" y="4965"/>
                </a:moveTo>
                <a:lnTo>
                  <a:pt x="5346" y="10896"/>
                </a:lnTo>
                <a:lnTo>
                  <a:pt x="5346" y="20624"/>
                </a:lnTo>
                <a:lnTo>
                  <a:pt x="4838" y="23850"/>
                </a:lnTo>
                <a:lnTo>
                  <a:pt x="3835" y="26860"/>
                </a:lnTo>
                <a:lnTo>
                  <a:pt x="3962" y="26898"/>
                </a:lnTo>
                <a:lnTo>
                  <a:pt x="4965" y="23888"/>
                </a:lnTo>
                <a:lnTo>
                  <a:pt x="5499" y="20624"/>
                </a:lnTo>
                <a:lnTo>
                  <a:pt x="5499" y="10871"/>
                </a:lnTo>
                <a:lnTo>
                  <a:pt x="3505" y="4902"/>
                </a:lnTo>
                <a:lnTo>
                  <a:pt x="114" y="0"/>
                </a:lnTo>
                <a:lnTo>
                  <a:pt x="3378" y="4965"/>
                </a:lnTo>
                <a:close/>
              </a:path>
            </a:pathLst>
          </a:custGeom>
          <a:solidFill>
            <a:srgbClr val="F586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6871846" y="461375"/>
            <a:ext cx="5511" cy="27012"/>
          </a:xfrm>
          <a:custGeom>
            <a:avLst/>
            <a:gdLst/>
            <a:ahLst/>
            <a:cxnLst/>
            <a:rect l="l" t="t" r="r" b="b"/>
            <a:pathLst>
              <a:path w="5511" h="27012">
                <a:moveTo>
                  <a:pt x="3390" y="4965"/>
                </a:moveTo>
                <a:lnTo>
                  <a:pt x="5384" y="10921"/>
                </a:lnTo>
                <a:lnTo>
                  <a:pt x="5384" y="20688"/>
                </a:lnTo>
                <a:lnTo>
                  <a:pt x="4838" y="23939"/>
                </a:lnTo>
                <a:lnTo>
                  <a:pt x="3848" y="26949"/>
                </a:lnTo>
                <a:lnTo>
                  <a:pt x="3975" y="27012"/>
                </a:lnTo>
                <a:lnTo>
                  <a:pt x="4991" y="23964"/>
                </a:lnTo>
                <a:lnTo>
                  <a:pt x="5511" y="20713"/>
                </a:lnTo>
                <a:lnTo>
                  <a:pt x="5511" y="10909"/>
                </a:lnTo>
                <a:lnTo>
                  <a:pt x="3543" y="4927"/>
                </a:lnTo>
                <a:lnTo>
                  <a:pt x="114" y="0"/>
                </a:lnTo>
                <a:lnTo>
                  <a:pt x="3390" y="4965"/>
                </a:lnTo>
                <a:close/>
              </a:path>
            </a:pathLst>
          </a:custGeom>
          <a:solidFill>
            <a:srgbClr val="F586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6871964" y="461302"/>
            <a:ext cx="5537" cy="27127"/>
          </a:xfrm>
          <a:custGeom>
            <a:avLst/>
            <a:gdLst/>
            <a:ahLst/>
            <a:cxnLst/>
            <a:rect l="l" t="t" r="r" b="b"/>
            <a:pathLst>
              <a:path w="5537" h="27127">
                <a:moveTo>
                  <a:pt x="3429" y="5003"/>
                </a:moveTo>
                <a:lnTo>
                  <a:pt x="5537" y="17424"/>
                </a:lnTo>
                <a:lnTo>
                  <a:pt x="5537" y="20827"/>
                </a:lnTo>
                <a:lnTo>
                  <a:pt x="5003" y="24079"/>
                </a:lnTo>
                <a:lnTo>
                  <a:pt x="3975" y="27127"/>
                </a:lnTo>
                <a:lnTo>
                  <a:pt x="4864" y="24041"/>
                </a:lnTo>
                <a:lnTo>
                  <a:pt x="5397" y="20789"/>
                </a:lnTo>
                <a:lnTo>
                  <a:pt x="5397" y="10972"/>
                </a:lnTo>
                <a:lnTo>
                  <a:pt x="3429" y="5003"/>
                </a:lnTo>
                <a:lnTo>
                  <a:pt x="127" y="0"/>
                </a:lnTo>
                <a:lnTo>
                  <a:pt x="0" y="76"/>
                </a:lnTo>
                <a:lnTo>
                  <a:pt x="3429" y="5003"/>
                </a:lnTo>
                <a:close/>
              </a:path>
            </a:pathLst>
          </a:custGeom>
          <a:solidFill>
            <a:srgbClr val="F585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6872095" y="461252"/>
            <a:ext cx="5562" cy="27203"/>
          </a:xfrm>
          <a:custGeom>
            <a:avLst/>
            <a:gdLst/>
            <a:ahLst/>
            <a:cxnLst/>
            <a:rect l="l" t="t" r="r" b="b"/>
            <a:pathLst>
              <a:path w="5562" h="27203">
                <a:moveTo>
                  <a:pt x="3416" y="5003"/>
                </a:moveTo>
                <a:lnTo>
                  <a:pt x="5562" y="17475"/>
                </a:lnTo>
                <a:lnTo>
                  <a:pt x="5562" y="20878"/>
                </a:lnTo>
                <a:lnTo>
                  <a:pt x="4991" y="24155"/>
                </a:lnTo>
                <a:lnTo>
                  <a:pt x="3987" y="27203"/>
                </a:lnTo>
                <a:lnTo>
                  <a:pt x="3848" y="27165"/>
                </a:lnTo>
                <a:lnTo>
                  <a:pt x="4864" y="24130"/>
                </a:lnTo>
                <a:lnTo>
                  <a:pt x="5397" y="20878"/>
                </a:lnTo>
                <a:lnTo>
                  <a:pt x="5397" y="10998"/>
                </a:lnTo>
                <a:lnTo>
                  <a:pt x="3416" y="5003"/>
                </a:lnTo>
                <a:lnTo>
                  <a:pt x="101" y="0"/>
                </a:lnTo>
                <a:lnTo>
                  <a:pt x="3416" y="5003"/>
                </a:lnTo>
                <a:close/>
              </a:path>
            </a:pathLst>
          </a:custGeom>
          <a:solidFill>
            <a:srgbClr val="F585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6872201" y="461171"/>
            <a:ext cx="5588" cy="27355"/>
          </a:xfrm>
          <a:custGeom>
            <a:avLst/>
            <a:gdLst/>
            <a:ahLst/>
            <a:cxnLst/>
            <a:rect l="l" t="t" r="r" b="b"/>
            <a:pathLst>
              <a:path w="5588" h="27355">
                <a:moveTo>
                  <a:pt x="3429" y="5029"/>
                </a:moveTo>
                <a:lnTo>
                  <a:pt x="5461" y="11061"/>
                </a:lnTo>
                <a:lnTo>
                  <a:pt x="5461" y="20967"/>
                </a:lnTo>
                <a:lnTo>
                  <a:pt x="4876" y="24231"/>
                </a:lnTo>
                <a:lnTo>
                  <a:pt x="3886" y="27292"/>
                </a:lnTo>
                <a:lnTo>
                  <a:pt x="5029" y="24256"/>
                </a:lnTo>
                <a:lnTo>
                  <a:pt x="5588" y="20980"/>
                </a:lnTo>
                <a:lnTo>
                  <a:pt x="5588" y="11036"/>
                </a:lnTo>
                <a:lnTo>
                  <a:pt x="3568" y="4978"/>
                </a:lnTo>
                <a:lnTo>
                  <a:pt x="139" y="0"/>
                </a:lnTo>
                <a:lnTo>
                  <a:pt x="0" y="76"/>
                </a:lnTo>
                <a:lnTo>
                  <a:pt x="3429" y="5029"/>
                </a:lnTo>
                <a:close/>
              </a:path>
            </a:pathLst>
          </a:custGeom>
          <a:solidFill>
            <a:srgbClr val="F585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6872337" y="461103"/>
            <a:ext cx="5600" cy="27444"/>
          </a:xfrm>
          <a:custGeom>
            <a:avLst/>
            <a:gdLst/>
            <a:ahLst/>
            <a:cxnLst/>
            <a:rect l="l" t="t" r="r" b="b"/>
            <a:pathLst>
              <a:path w="5600" h="27444">
                <a:moveTo>
                  <a:pt x="3441" y="5054"/>
                </a:moveTo>
                <a:lnTo>
                  <a:pt x="5461" y="11112"/>
                </a:lnTo>
                <a:lnTo>
                  <a:pt x="5461" y="21043"/>
                </a:lnTo>
                <a:lnTo>
                  <a:pt x="4889" y="24320"/>
                </a:lnTo>
                <a:lnTo>
                  <a:pt x="3860" y="27419"/>
                </a:lnTo>
                <a:lnTo>
                  <a:pt x="4000" y="27444"/>
                </a:lnTo>
                <a:lnTo>
                  <a:pt x="5029" y="24371"/>
                </a:lnTo>
                <a:lnTo>
                  <a:pt x="5600" y="21056"/>
                </a:lnTo>
                <a:lnTo>
                  <a:pt x="5600" y="11074"/>
                </a:lnTo>
                <a:lnTo>
                  <a:pt x="3568" y="5003"/>
                </a:lnTo>
                <a:lnTo>
                  <a:pt x="88" y="0"/>
                </a:lnTo>
                <a:lnTo>
                  <a:pt x="3441" y="5054"/>
                </a:lnTo>
                <a:close/>
              </a:path>
            </a:pathLst>
          </a:custGeom>
          <a:solidFill>
            <a:srgbClr val="F482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6872429" y="461035"/>
            <a:ext cx="5626" cy="27571"/>
          </a:xfrm>
          <a:custGeom>
            <a:avLst/>
            <a:gdLst/>
            <a:ahLst/>
            <a:cxnLst/>
            <a:rect l="l" t="t" r="r" b="b"/>
            <a:pathLst>
              <a:path w="5626" h="27571">
                <a:moveTo>
                  <a:pt x="5626" y="21145"/>
                </a:moveTo>
                <a:lnTo>
                  <a:pt x="5626" y="11112"/>
                </a:lnTo>
                <a:lnTo>
                  <a:pt x="127" y="0"/>
                </a:lnTo>
                <a:lnTo>
                  <a:pt x="3606" y="5016"/>
                </a:lnTo>
                <a:lnTo>
                  <a:pt x="5511" y="11137"/>
                </a:lnTo>
                <a:lnTo>
                  <a:pt x="5511" y="21132"/>
                </a:lnTo>
                <a:lnTo>
                  <a:pt x="4927" y="24434"/>
                </a:lnTo>
                <a:lnTo>
                  <a:pt x="3911" y="27520"/>
                </a:lnTo>
                <a:lnTo>
                  <a:pt x="5067" y="24472"/>
                </a:lnTo>
                <a:lnTo>
                  <a:pt x="5626" y="21145"/>
                </a:lnTo>
                <a:close/>
              </a:path>
              <a:path w="5626" h="27571">
                <a:moveTo>
                  <a:pt x="3467" y="5067"/>
                </a:moveTo>
                <a:lnTo>
                  <a:pt x="127" y="0"/>
                </a:lnTo>
                <a:lnTo>
                  <a:pt x="0" y="63"/>
                </a:lnTo>
                <a:lnTo>
                  <a:pt x="3467" y="5067"/>
                </a:lnTo>
                <a:close/>
              </a:path>
            </a:pathLst>
          </a:custGeom>
          <a:solidFill>
            <a:srgbClr val="F482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6872560" y="460973"/>
            <a:ext cx="5638" cy="27673"/>
          </a:xfrm>
          <a:custGeom>
            <a:avLst/>
            <a:gdLst/>
            <a:ahLst/>
            <a:cxnLst/>
            <a:rect l="l" t="t" r="r" b="b"/>
            <a:pathLst>
              <a:path w="5638" h="27673">
                <a:moveTo>
                  <a:pt x="3479" y="5079"/>
                </a:moveTo>
                <a:lnTo>
                  <a:pt x="5638" y="17754"/>
                </a:lnTo>
                <a:lnTo>
                  <a:pt x="5638" y="21221"/>
                </a:lnTo>
                <a:lnTo>
                  <a:pt x="5092" y="24549"/>
                </a:lnTo>
                <a:lnTo>
                  <a:pt x="4038" y="27673"/>
                </a:lnTo>
                <a:lnTo>
                  <a:pt x="3898" y="27635"/>
                </a:lnTo>
                <a:lnTo>
                  <a:pt x="4940" y="24536"/>
                </a:lnTo>
                <a:lnTo>
                  <a:pt x="5499" y="21208"/>
                </a:lnTo>
                <a:lnTo>
                  <a:pt x="5499" y="11175"/>
                </a:lnTo>
                <a:lnTo>
                  <a:pt x="3479" y="5079"/>
                </a:lnTo>
                <a:lnTo>
                  <a:pt x="127" y="0"/>
                </a:lnTo>
                <a:lnTo>
                  <a:pt x="0" y="63"/>
                </a:lnTo>
                <a:lnTo>
                  <a:pt x="3479" y="5079"/>
                </a:lnTo>
                <a:close/>
              </a:path>
            </a:pathLst>
          </a:custGeom>
          <a:solidFill>
            <a:srgbClr val="F481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6872683" y="460891"/>
            <a:ext cx="5664" cy="27787"/>
          </a:xfrm>
          <a:custGeom>
            <a:avLst/>
            <a:gdLst/>
            <a:ahLst/>
            <a:cxnLst/>
            <a:rect l="l" t="t" r="r" b="b"/>
            <a:pathLst>
              <a:path w="5664" h="27787">
                <a:moveTo>
                  <a:pt x="3467" y="5118"/>
                </a:moveTo>
                <a:lnTo>
                  <a:pt x="5524" y="11226"/>
                </a:lnTo>
                <a:lnTo>
                  <a:pt x="5524" y="21297"/>
                </a:lnTo>
                <a:lnTo>
                  <a:pt x="4978" y="24625"/>
                </a:lnTo>
                <a:lnTo>
                  <a:pt x="3924" y="27749"/>
                </a:lnTo>
                <a:lnTo>
                  <a:pt x="4064" y="27787"/>
                </a:lnTo>
                <a:lnTo>
                  <a:pt x="5105" y="24676"/>
                </a:lnTo>
                <a:lnTo>
                  <a:pt x="5664" y="21323"/>
                </a:lnTo>
                <a:lnTo>
                  <a:pt x="5664" y="11201"/>
                </a:lnTo>
                <a:lnTo>
                  <a:pt x="3619" y="5067"/>
                </a:lnTo>
                <a:lnTo>
                  <a:pt x="101" y="0"/>
                </a:lnTo>
                <a:lnTo>
                  <a:pt x="3467" y="5118"/>
                </a:lnTo>
                <a:close/>
              </a:path>
            </a:pathLst>
          </a:custGeom>
          <a:solidFill>
            <a:srgbClr val="F481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6872784" y="460811"/>
            <a:ext cx="5689" cy="27927"/>
          </a:xfrm>
          <a:custGeom>
            <a:avLst/>
            <a:gdLst/>
            <a:ahLst/>
            <a:cxnLst/>
            <a:rect l="l" t="t" r="r" b="b"/>
            <a:pathLst>
              <a:path w="5689" h="27927">
                <a:moveTo>
                  <a:pt x="3517" y="5143"/>
                </a:moveTo>
                <a:lnTo>
                  <a:pt x="5562" y="11277"/>
                </a:lnTo>
                <a:lnTo>
                  <a:pt x="5562" y="21399"/>
                </a:lnTo>
                <a:lnTo>
                  <a:pt x="5003" y="24752"/>
                </a:lnTo>
                <a:lnTo>
                  <a:pt x="3962" y="27863"/>
                </a:lnTo>
                <a:lnTo>
                  <a:pt x="4089" y="27927"/>
                </a:lnTo>
                <a:lnTo>
                  <a:pt x="5143" y="24777"/>
                </a:lnTo>
                <a:lnTo>
                  <a:pt x="5689" y="21412"/>
                </a:lnTo>
                <a:lnTo>
                  <a:pt x="5689" y="11264"/>
                </a:lnTo>
                <a:lnTo>
                  <a:pt x="3657" y="5105"/>
                </a:lnTo>
                <a:lnTo>
                  <a:pt x="127" y="0"/>
                </a:lnTo>
                <a:lnTo>
                  <a:pt x="0" y="76"/>
                </a:lnTo>
                <a:lnTo>
                  <a:pt x="3517" y="5143"/>
                </a:lnTo>
                <a:close/>
              </a:path>
            </a:pathLst>
          </a:custGeom>
          <a:solidFill>
            <a:srgbClr val="F481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6872913" y="460743"/>
            <a:ext cx="5702" cy="28041"/>
          </a:xfrm>
          <a:custGeom>
            <a:avLst/>
            <a:gdLst/>
            <a:ahLst/>
            <a:cxnLst/>
            <a:rect l="l" t="t" r="r" b="b"/>
            <a:pathLst>
              <a:path w="5702" h="28041">
                <a:moveTo>
                  <a:pt x="3530" y="5168"/>
                </a:moveTo>
                <a:lnTo>
                  <a:pt x="5702" y="17983"/>
                </a:lnTo>
                <a:lnTo>
                  <a:pt x="5702" y="21488"/>
                </a:lnTo>
                <a:lnTo>
                  <a:pt x="5143" y="24879"/>
                </a:lnTo>
                <a:lnTo>
                  <a:pt x="4089" y="28041"/>
                </a:lnTo>
                <a:lnTo>
                  <a:pt x="3962" y="27990"/>
                </a:lnTo>
                <a:lnTo>
                  <a:pt x="5016" y="24841"/>
                </a:lnTo>
                <a:lnTo>
                  <a:pt x="5562" y="21488"/>
                </a:lnTo>
                <a:lnTo>
                  <a:pt x="5562" y="11341"/>
                </a:lnTo>
                <a:lnTo>
                  <a:pt x="3530" y="5168"/>
                </a:lnTo>
                <a:lnTo>
                  <a:pt x="127" y="0"/>
                </a:lnTo>
                <a:lnTo>
                  <a:pt x="0" y="63"/>
                </a:lnTo>
                <a:lnTo>
                  <a:pt x="3530" y="5168"/>
                </a:lnTo>
                <a:close/>
              </a:path>
            </a:pathLst>
          </a:custGeom>
          <a:solidFill>
            <a:srgbClr val="F481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6873038" y="460678"/>
            <a:ext cx="5715" cy="28117"/>
          </a:xfrm>
          <a:custGeom>
            <a:avLst/>
            <a:gdLst/>
            <a:ahLst/>
            <a:cxnLst/>
            <a:rect l="l" t="t" r="r" b="b"/>
            <a:pathLst>
              <a:path w="5715" h="28117">
                <a:moveTo>
                  <a:pt x="3530" y="5194"/>
                </a:moveTo>
                <a:lnTo>
                  <a:pt x="5715" y="18046"/>
                </a:lnTo>
                <a:lnTo>
                  <a:pt x="5715" y="21577"/>
                </a:lnTo>
                <a:lnTo>
                  <a:pt x="5168" y="24968"/>
                </a:lnTo>
                <a:lnTo>
                  <a:pt x="4089" y="28117"/>
                </a:lnTo>
                <a:lnTo>
                  <a:pt x="3962" y="28105"/>
                </a:lnTo>
                <a:lnTo>
                  <a:pt x="5029" y="24942"/>
                </a:lnTo>
                <a:lnTo>
                  <a:pt x="5575" y="21564"/>
                </a:lnTo>
                <a:lnTo>
                  <a:pt x="5575" y="11379"/>
                </a:lnTo>
                <a:lnTo>
                  <a:pt x="3530" y="5194"/>
                </a:lnTo>
                <a:lnTo>
                  <a:pt x="101" y="0"/>
                </a:lnTo>
                <a:lnTo>
                  <a:pt x="3530" y="5194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6873137" y="460603"/>
            <a:ext cx="5753" cy="28257"/>
          </a:xfrm>
          <a:custGeom>
            <a:avLst/>
            <a:gdLst/>
            <a:ahLst/>
            <a:cxnLst/>
            <a:rect l="l" t="t" r="r" b="b"/>
            <a:pathLst>
              <a:path w="5753" h="28257">
                <a:moveTo>
                  <a:pt x="3556" y="5206"/>
                </a:moveTo>
                <a:lnTo>
                  <a:pt x="5613" y="11429"/>
                </a:lnTo>
                <a:lnTo>
                  <a:pt x="5613" y="21640"/>
                </a:lnTo>
                <a:lnTo>
                  <a:pt x="5067" y="25044"/>
                </a:lnTo>
                <a:lnTo>
                  <a:pt x="3987" y="28193"/>
                </a:lnTo>
                <a:lnTo>
                  <a:pt x="4127" y="28257"/>
                </a:lnTo>
                <a:lnTo>
                  <a:pt x="5181" y="25069"/>
                </a:lnTo>
                <a:lnTo>
                  <a:pt x="5753" y="21653"/>
                </a:lnTo>
                <a:lnTo>
                  <a:pt x="5753" y="11391"/>
                </a:lnTo>
                <a:lnTo>
                  <a:pt x="3695" y="5156"/>
                </a:lnTo>
                <a:lnTo>
                  <a:pt x="139" y="0"/>
                </a:lnTo>
                <a:lnTo>
                  <a:pt x="0" y="76"/>
                </a:lnTo>
                <a:lnTo>
                  <a:pt x="3556" y="520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6873279" y="460545"/>
            <a:ext cx="5765" cy="28359"/>
          </a:xfrm>
          <a:custGeom>
            <a:avLst/>
            <a:gdLst/>
            <a:ahLst/>
            <a:cxnLst/>
            <a:rect l="l" t="t" r="r" b="b"/>
            <a:pathLst>
              <a:path w="5765" h="28359">
                <a:moveTo>
                  <a:pt x="3556" y="5206"/>
                </a:moveTo>
                <a:lnTo>
                  <a:pt x="5765" y="18173"/>
                </a:lnTo>
                <a:lnTo>
                  <a:pt x="5765" y="21742"/>
                </a:lnTo>
                <a:lnTo>
                  <a:pt x="5181" y="25171"/>
                </a:lnTo>
                <a:lnTo>
                  <a:pt x="4127" y="28359"/>
                </a:lnTo>
                <a:lnTo>
                  <a:pt x="3975" y="28308"/>
                </a:lnTo>
                <a:lnTo>
                  <a:pt x="5041" y="25133"/>
                </a:lnTo>
                <a:lnTo>
                  <a:pt x="5600" y="21716"/>
                </a:lnTo>
                <a:lnTo>
                  <a:pt x="5600" y="11442"/>
                </a:lnTo>
                <a:lnTo>
                  <a:pt x="3556" y="5206"/>
                </a:lnTo>
                <a:lnTo>
                  <a:pt x="127" y="0"/>
                </a:lnTo>
                <a:lnTo>
                  <a:pt x="0" y="63"/>
                </a:lnTo>
                <a:lnTo>
                  <a:pt x="3556" y="5206"/>
                </a:lnTo>
                <a:close/>
              </a:path>
            </a:pathLst>
          </a:custGeom>
          <a:solidFill>
            <a:srgbClr val="F47D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6873410" y="460480"/>
            <a:ext cx="5765" cy="28473"/>
          </a:xfrm>
          <a:custGeom>
            <a:avLst/>
            <a:gdLst/>
            <a:ahLst/>
            <a:cxnLst/>
            <a:rect l="l" t="t" r="r" b="b"/>
            <a:pathLst>
              <a:path w="5765" h="28473">
                <a:moveTo>
                  <a:pt x="3556" y="5219"/>
                </a:moveTo>
                <a:lnTo>
                  <a:pt x="5765" y="18237"/>
                </a:lnTo>
                <a:lnTo>
                  <a:pt x="5765" y="21818"/>
                </a:lnTo>
                <a:lnTo>
                  <a:pt x="5181" y="25247"/>
                </a:lnTo>
                <a:lnTo>
                  <a:pt x="4089" y="28473"/>
                </a:lnTo>
                <a:lnTo>
                  <a:pt x="5054" y="25234"/>
                </a:lnTo>
                <a:lnTo>
                  <a:pt x="5638" y="21805"/>
                </a:lnTo>
                <a:lnTo>
                  <a:pt x="5638" y="11493"/>
                </a:lnTo>
                <a:lnTo>
                  <a:pt x="3556" y="5219"/>
                </a:lnTo>
                <a:lnTo>
                  <a:pt x="88" y="0"/>
                </a:lnTo>
                <a:lnTo>
                  <a:pt x="3556" y="5219"/>
                </a:lnTo>
                <a:close/>
              </a:path>
            </a:pathLst>
          </a:custGeom>
          <a:solidFill>
            <a:srgbClr val="F47D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6873496" y="460415"/>
            <a:ext cx="5816" cy="28562"/>
          </a:xfrm>
          <a:custGeom>
            <a:avLst/>
            <a:gdLst/>
            <a:ahLst/>
            <a:cxnLst/>
            <a:rect l="l" t="t" r="r" b="b"/>
            <a:pathLst>
              <a:path w="5816" h="28562">
                <a:moveTo>
                  <a:pt x="3581" y="5245"/>
                </a:moveTo>
                <a:lnTo>
                  <a:pt x="5676" y="11531"/>
                </a:lnTo>
                <a:lnTo>
                  <a:pt x="5676" y="21882"/>
                </a:lnTo>
                <a:lnTo>
                  <a:pt x="5092" y="25311"/>
                </a:lnTo>
                <a:lnTo>
                  <a:pt x="4000" y="28536"/>
                </a:lnTo>
                <a:lnTo>
                  <a:pt x="4165" y="28562"/>
                </a:lnTo>
                <a:lnTo>
                  <a:pt x="5257" y="25336"/>
                </a:lnTo>
                <a:lnTo>
                  <a:pt x="5816" y="21894"/>
                </a:lnTo>
                <a:lnTo>
                  <a:pt x="5816" y="11506"/>
                </a:lnTo>
                <a:lnTo>
                  <a:pt x="3708" y="5181"/>
                </a:lnTo>
                <a:lnTo>
                  <a:pt x="152" y="0"/>
                </a:lnTo>
                <a:lnTo>
                  <a:pt x="0" y="50"/>
                </a:lnTo>
                <a:lnTo>
                  <a:pt x="3581" y="5245"/>
                </a:lnTo>
                <a:close/>
              </a:path>
            </a:pathLst>
          </a:custGeom>
          <a:solidFill>
            <a:srgbClr val="F47D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6873645" y="460321"/>
            <a:ext cx="5816" cy="28702"/>
          </a:xfrm>
          <a:custGeom>
            <a:avLst/>
            <a:gdLst/>
            <a:ahLst/>
            <a:cxnLst/>
            <a:rect l="l" t="t" r="r" b="b"/>
            <a:pathLst>
              <a:path w="5816" h="28701">
                <a:moveTo>
                  <a:pt x="3568" y="5283"/>
                </a:moveTo>
                <a:lnTo>
                  <a:pt x="5664" y="11595"/>
                </a:lnTo>
                <a:lnTo>
                  <a:pt x="5664" y="21996"/>
                </a:lnTo>
                <a:lnTo>
                  <a:pt x="5105" y="25438"/>
                </a:lnTo>
                <a:lnTo>
                  <a:pt x="4013" y="28663"/>
                </a:lnTo>
                <a:lnTo>
                  <a:pt x="4152" y="28701"/>
                </a:lnTo>
                <a:lnTo>
                  <a:pt x="5232" y="25476"/>
                </a:lnTo>
                <a:lnTo>
                  <a:pt x="5816" y="22009"/>
                </a:lnTo>
                <a:lnTo>
                  <a:pt x="5816" y="11569"/>
                </a:lnTo>
                <a:lnTo>
                  <a:pt x="3708" y="5232"/>
                </a:lnTo>
                <a:lnTo>
                  <a:pt x="101" y="0"/>
                </a:lnTo>
                <a:lnTo>
                  <a:pt x="3568" y="5283"/>
                </a:lnTo>
                <a:close/>
              </a:path>
            </a:pathLst>
          </a:custGeom>
          <a:solidFill>
            <a:srgbClr val="F47D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6873775" y="460260"/>
            <a:ext cx="5816" cy="28816"/>
          </a:xfrm>
          <a:custGeom>
            <a:avLst/>
            <a:gdLst/>
            <a:ahLst/>
            <a:cxnLst/>
            <a:rect l="l" t="t" r="r" b="b"/>
            <a:pathLst>
              <a:path w="5816" h="28816">
                <a:moveTo>
                  <a:pt x="3581" y="5295"/>
                </a:moveTo>
                <a:lnTo>
                  <a:pt x="5676" y="11633"/>
                </a:lnTo>
                <a:lnTo>
                  <a:pt x="5676" y="22072"/>
                </a:lnTo>
                <a:lnTo>
                  <a:pt x="5092" y="25539"/>
                </a:lnTo>
                <a:lnTo>
                  <a:pt x="4013" y="28765"/>
                </a:lnTo>
                <a:lnTo>
                  <a:pt x="4152" y="28816"/>
                </a:lnTo>
                <a:lnTo>
                  <a:pt x="5232" y="25565"/>
                </a:lnTo>
                <a:lnTo>
                  <a:pt x="5816" y="22085"/>
                </a:lnTo>
                <a:lnTo>
                  <a:pt x="5816" y="11595"/>
                </a:lnTo>
                <a:lnTo>
                  <a:pt x="3708" y="5245"/>
                </a:lnTo>
                <a:lnTo>
                  <a:pt x="88" y="0"/>
                </a:lnTo>
                <a:lnTo>
                  <a:pt x="3581" y="5295"/>
                </a:lnTo>
                <a:close/>
              </a:path>
            </a:pathLst>
          </a:custGeom>
          <a:solidFill>
            <a:srgbClr val="F27B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6873868" y="460175"/>
            <a:ext cx="5854" cy="28943"/>
          </a:xfrm>
          <a:custGeom>
            <a:avLst/>
            <a:gdLst/>
            <a:ahLst/>
            <a:cxnLst/>
            <a:rect l="l" t="t" r="r" b="b"/>
            <a:pathLst>
              <a:path w="5854" h="28943">
                <a:moveTo>
                  <a:pt x="3619" y="5333"/>
                </a:moveTo>
                <a:lnTo>
                  <a:pt x="5727" y="11683"/>
                </a:lnTo>
                <a:lnTo>
                  <a:pt x="5727" y="22161"/>
                </a:lnTo>
                <a:lnTo>
                  <a:pt x="5143" y="25653"/>
                </a:lnTo>
                <a:lnTo>
                  <a:pt x="4051" y="28905"/>
                </a:lnTo>
                <a:lnTo>
                  <a:pt x="4191" y="28943"/>
                </a:lnTo>
                <a:lnTo>
                  <a:pt x="5283" y="25679"/>
                </a:lnTo>
                <a:lnTo>
                  <a:pt x="5854" y="22186"/>
                </a:lnTo>
                <a:lnTo>
                  <a:pt x="5854" y="11671"/>
                </a:lnTo>
                <a:lnTo>
                  <a:pt x="3759" y="5283"/>
                </a:lnTo>
                <a:lnTo>
                  <a:pt x="139" y="0"/>
                </a:lnTo>
                <a:lnTo>
                  <a:pt x="0" y="88"/>
                </a:lnTo>
                <a:lnTo>
                  <a:pt x="3619" y="5333"/>
                </a:lnTo>
                <a:close/>
              </a:path>
            </a:pathLst>
          </a:custGeom>
          <a:solidFill>
            <a:srgbClr val="F27B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6874010" y="460129"/>
            <a:ext cx="5854" cy="29032"/>
          </a:xfrm>
          <a:custGeom>
            <a:avLst/>
            <a:gdLst/>
            <a:ahLst/>
            <a:cxnLst/>
            <a:rect l="l" t="t" r="r" b="b"/>
            <a:pathLst>
              <a:path w="5854" h="29032">
                <a:moveTo>
                  <a:pt x="3619" y="5334"/>
                </a:moveTo>
                <a:lnTo>
                  <a:pt x="5854" y="18592"/>
                </a:lnTo>
                <a:lnTo>
                  <a:pt x="5854" y="22237"/>
                </a:lnTo>
                <a:lnTo>
                  <a:pt x="5283" y="25755"/>
                </a:lnTo>
                <a:lnTo>
                  <a:pt x="4191" y="29032"/>
                </a:lnTo>
                <a:lnTo>
                  <a:pt x="4051" y="28981"/>
                </a:lnTo>
                <a:lnTo>
                  <a:pt x="5143" y="25717"/>
                </a:lnTo>
                <a:lnTo>
                  <a:pt x="5715" y="22237"/>
                </a:lnTo>
                <a:lnTo>
                  <a:pt x="5715" y="11722"/>
                </a:lnTo>
                <a:lnTo>
                  <a:pt x="3619" y="5334"/>
                </a:lnTo>
                <a:lnTo>
                  <a:pt x="101" y="0"/>
                </a:lnTo>
                <a:lnTo>
                  <a:pt x="3619" y="5334"/>
                </a:lnTo>
                <a:close/>
              </a:path>
            </a:pathLst>
          </a:custGeom>
          <a:solidFill>
            <a:srgbClr val="F27B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6874116" y="460061"/>
            <a:ext cx="5892" cy="29146"/>
          </a:xfrm>
          <a:custGeom>
            <a:avLst/>
            <a:gdLst/>
            <a:ahLst/>
            <a:cxnLst/>
            <a:rect l="l" t="t" r="r" b="b"/>
            <a:pathLst>
              <a:path w="5892" h="29146">
                <a:moveTo>
                  <a:pt x="3619" y="5359"/>
                </a:moveTo>
                <a:lnTo>
                  <a:pt x="5753" y="11747"/>
                </a:lnTo>
                <a:lnTo>
                  <a:pt x="5753" y="22301"/>
                </a:lnTo>
                <a:lnTo>
                  <a:pt x="5168" y="25819"/>
                </a:lnTo>
                <a:lnTo>
                  <a:pt x="4089" y="29108"/>
                </a:lnTo>
                <a:lnTo>
                  <a:pt x="5295" y="25844"/>
                </a:lnTo>
                <a:lnTo>
                  <a:pt x="5892" y="22326"/>
                </a:lnTo>
                <a:lnTo>
                  <a:pt x="5892" y="11722"/>
                </a:lnTo>
                <a:lnTo>
                  <a:pt x="3746" y="5308"/>
                </a:lnTo>
                <a:lnTo>
                  <a:pt x="114" y="0"/>
                </a:lnTo>
                <a:lnTo>
                  <a:pt x="3619" y="5359"/>
                </a:lnTo>
                <a:close/>
              </a:path>
            </a:pathLst>
          </a:custGeom>
          <a:solidFill>
            <a:srgbClr val="F27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6874234" y="459981"/>
            <a:ext cx="5918" cy="29273"/>
          </a:xfrm>
          <a:custGeom>
            <a:avLst/>
            <a:gdLst/>
            <a:ahLst/>
            <a:cxnLst/>
            <a:rect l="l" t="t" r="r" b="b"/>
            <a:pathLst>
              <a:path w="5918" h="29273">
                <a:moveTo>
                  <a:pt x="3632" y="5384"/>
                </a:moveTo>
                <a:lnTo>
                  <a:pt x="5778" y="11810"/>
                </a:lnTo>
                <a:lnTo>
                  <a:pt x="5778" y="22415"/>
                </a:lnTo>
                <a:lnTo>
                  <a:pt x="5181" y="25920"/>
                </a:lnTo>
                <a:lnTo>
                  <a:pt x="4089" y="29222"/>
                </a:lnTo>
                <a:lnTo>
                  <a:pt x="4229" y="29273"/>
                </a:lnTo>
                <a:lnTo>
                  <a:pt x="5321" y="25958"/>
                </a:lnTo>
                <a:lnTo>
                  <a:pt x="5918" y="22428"/>
                </a:lnTo>
                <a:lnTo>
                  <a:pt x="5918" y="11798"/>
                </a:lnTo>
                <a:lnTo>
                  <a:pt x="3771" y="5346"/>
                </a:lnTo>
                <a:lnTo>
                  <a:pt x="101" y="0"/>
                </a:lnTo>
                <a:lnTo>
                  <a:pt x="3632" y="5384"/>
                </a:lnTo>
                <a:close/>
              </a:path>
            </a:pathLst>
          </a:custGeom>
          <a:solidFill>
            <a:srgbClr val="F27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6874339" y="459903"/>
            <a:ext cx="5943" cy="29387"/>
          </a:xfrm>
          <a:custGeom>
            <a:avLst/>
            <a:gdLst/>
            <a:ahLst/>
            <a:cxnLst/>
            <a:rect l="l" t="t" r="r" b="b"/>
            <a:pathLst>
              <a:path w="5943" h="29387">
                <a:moveTo>
                  <a:pt x="3670" y="5422"/>
                </a:moveTo>
                <a:lnTo>
                  <a:pt x="5816" y="11874"/>
                </a:lnTo>
                <a:lnTo>
                  <a:pt x="5816" y="22504"/>
                </a:lnTo>
                <a:lnTo>
                  <a:pt x="5219" y="26034"/>
                </a:lnTo>
                <a:lnTo>
                  <a:pt x="4114" y="29349"/>
                </a:lnTo>
                <a:lnTo>
                  <a:pt x="4241" y="29387"/>
                </a:lnTo>
                <a:lnTo>
                  <a:pt x="5334" y="26060"/>
                </a:lnTo>
                <a:lnTo>
                  <a:pt x="5943" y="22517"/>
                </a:lnTo>
                <a:lnTo>
                  <a:pt x="5943" y="11849"/>
                </a:lnTo>
                <a:lnTo>
                  <a:pt x="3797" y="5359"/>
                </a:lnTo>
                <a:lnTo>
                  <a:pt x="127" y="0"/>
                </a:lnTo>
                <a:lnTo>
                  <a:pt x="0" y="76"/>
                </a:lnTo>
                <a:lnTo>
                  <a:pt x="3670" y="5422"/>
                </a:lnTo>
                <a:close/>
              </a:path>
            </a:pathLst>
          </a:custGeom>
          <a:solidFill>
            <a:srgbClr val="F27A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6874470" y="459831"/>
            <a:ext cx="5981" cy="29502"/>
          </a:xfrm>
          <a:custGeom>
            <a:avLst/>
            <a:gdLst/>
            <a:ahLst/>
            <a:cxnLst/>
            <a:rect l="l" t="t" r="r" b="b"/>
            <a:pathLst>
              <a:path w="5981" h="29502">
                <a:moveTo>
                  <a:pt x="3670" y="5422"/>
                </a:moveTo>
                <a:lnTo>
                  <a:pt x="5816" y="11912"/>
                </a:lnTo>
                <a:lnTo>
                  <a:pt x="5816" y="22593"/>
                </a:lnTo>
                <a:lnTo>
                  <a:pt x="5207" y="26136"/>
                </a:lnTo>
                <a:lnTo>
                  <a:pt x="4114" y="29451"/>
                </a:lnTo>
                <a:lnTo>
                  <a:pt x="4241" y="29502"/>
                </a:lnTo>
                <a:lnTo>
                  <a:pt x="5359" y="26174"/>
                </a:lnTo>
                <a:lnTo>
                  <a:pt x="5981" y="22593"/>
                </a:lnTo>
                <a:lnTo>
                  <a:pt x="5981" y="11899"/>
                </a:lnTo>
                <a:lnTo>
                  <a:pt x="3797" y="5397"/>
                </a:lnTo>
                <a:lnTo>
                  <a:pt x="114" y="0"/>
                </a:lnTo>
                <a:lnTo>
                  <a:pt x="3670" y="5422"/>
                </a:lnTo>
                <a:close/>
              </a:path>
            </a:pathLst>
          </a:custGeom>
          <a:solidFill>
            <a:srgbClr val="F27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6874582" y="459770"/>
            <a:ext cx="5994" cy="29603"/>
          </a:xfrm>
          <a:custGeom>
            <a:avLst/>
            <a:gdLst/>
            <a:ahLst/>
            <a:cxnLst/>
            <a:rect l="l" t="t" r="r" b="b"/>
            <a:pathLst>
              <a:path w="5994" h="29603">
                <a:moveTo>
                  <a:pt x="5994" y="22669"/>
                </a:moveTo>
                <a:lnTo>
                  <a:pt x="5994" y="11937"/>
                </a:lnTo>
                <a:lnTo>
                  <a:pt x="139" y="0"/>
                </a:lnTo>
                <a:lnTo>
                  <a:pt x="3835" y="5372"/>
                </a:lnTo>
                <a:lnTo>
                  <a:pt x="5867" y="11963"/>
                </a:lnTo>
                <a:lnTo>
                  <a:pt x="5867" y="22656"/>
                </a:lnTo>
                <a:lnTo>
                  <a:pt x="5245" y="26238"/>
                </a:lnTo>
                <a:lnTo>
                  <a:pt x="4140" y="29565"/>
                </a:lnTo>
                <a:lnTo>
                  <a:pt x="4279" y="29603"/>
                </a:lnTo>
                <a:lnTo>
                  <a:pt x="5372" y="26250"/>
                </a:lnTo>
                <a:lnTo>
                  <a:pt x="5994" y="22669"/>
                </a:lnTo>
                <a:close/>
              </a:path>
              <a:path w="5994" h="29603">
                <a:moveTo>
                  <a:pt x="3695" y="5460"/>
                </a:moveTo>
                <a:lnTo>
                  <a:pt x="139" y="0"/>
                </a:lnTo>
                <a:lnTo>
                  <a:pt x="0" y="63"/>
                </a:lnTo>
                <a:lnTo>
                  <a:pt x="3695" y="5460"/>
                </a:lnTo>
                <a:close/>
              </a:path>
            </a:pathLst>
          </a:custGeom>
          <a:solidFill>
            <a:srgbClr val="F27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6874718" y="459701"/>
            <a:ext cx="5981" cy="29705"/>
          </a:xfrm>
          <a:custGeom>
            <a:avLst/>
            <a:gdLst/>
            <a:ahLst/>
            <a:cxnLst/>
            <a:rect l="l" t="t" r="r" b="b"/>
            <a:pathLst>
              <a:path w="5981" h="29705">
                <a:moveTo>
                  <a:pt x="3695" y="5448"/>
                </a:moveTo>
                <a:lnTo>
                  <a:pt x="5854" y="12001"/>
                </a:lnTo>
                <a:lnTo>
                  <a:pt x="5854" y="22745"/>
                </a:lnTo>
                <a:lnTo>
                  <a:pt x="5232" y="26327"/>
                </a:lnTo>
                <a:lnTo>
                  <a:pt x="4140" y="29679"/>
                </a:lnTo>
                <a:lnTo>
                  <a:pt x="4267" y="29705"/>
                </a:lnTo>
                <a:lnTo>
                  <a:pt x="5372" y="26365"/>
                </a:lnTo>
                <a:lnTo>
                  <a:pt x="5981" y="22771"/>
                </a:lnTo>
                <a:lnTo>
                  <a:pt x="5981" y="11963"/>
                </a:lnTo>
                <a:lnTo>
                  <a:pt x="127" y="0"/>
                </a:lnTo>
                <a:lnTo>
                  <a:pt x="0" y="63"/>
                </a:lnTo>
                <a:lnTo>
                  <a:pt x="3695" y="5448"/>
                </a:lnTo>
                <a:close/>
              </a:path>
            </a:pathLst>
          </a:custGeom>
          <a:solidFill>
            <a:srgbClr val="F279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6874842" y="459633"/>
            <a:ext cx="5994" cy="29832"/>
          </a:xfrm>
          <a:custGeom>
            <a:avLst/>
            <a:gdLst/>
            <a:ahLst/>
            <a:cxnLst/>
            <a:rect l="l" t="t" r="r" b="b"/>
            <a:pathLst>
              <a:path w="5994" h="29832">
                <a:moveTo>
                  <a:pt x="3695" y="5473"/>
                </a:moveTo>
                <a:lnTo>
                  <a:pt x="5854" y="12039"/>
                </a:lnTo>
                <a:lnTo>
                  <a:pt x="5854" y="22834"/>
                </a:lnTo>
                <a:lnTo>
                  <a:pt x="5245" y="26428"/>
                </a:lnTo>
                <a:lnTo>
                  <a:pt x="4127" y="29768"/>
                </a:lnTo>
                <a:lnTo>
                  <a:pt x="5384" y="26441"/>
                </a:lnTo>
                <a:lnTo>
                  <a:pt x="5994" y="22834"/>
                </a:lnTo>
                <a:lnTo>
                  <a:pt x="5994" y="12001"/>
                </a:lnTo>
                <a:lnTo>
                  <a:pt x="3822" y="5422"/>
                </a:lnTo>
                <a:lnTo>
                  <a:pt x="101" y="0"/>
                </a:lnTo>
                <a:lnTo>
                  <a:pt x="3695" y="5473"/>
                </a:lnTo>
                <a:close/>
              </a:path>
            </a:pathLst>
          </a:custGeom>
          <a:solidFill>
            <a:srgbClr val="F277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6874948" y="459566"/>
            <a:ext cx="6032" cy="29946"/>
          </a:xfrm>
          <a:custGeom>
            <a:avLst/>
            <a:gdLst/>
            <a:ahLst/>
            <a:cxnLst/>
            <a:rect l="l" t="t" r="r" b="b"/>
            <a:pathLst>
              <a:path w="6032" h="29946">
                <a:moveTo>
                  <a:pt x="3708" y="5499"/>
                </a:moveTo>
                <a:lnTo>
                  <a:pt x="5880" y="12064"/>
                </a:lnTo>
                <a:lnTo>
                  <a:pt x="5880" y="22910"/>
                </a:lnTo>
                <a:lnTo>
                  <a:pt x="5283" y="26517"/>
                </a:lnTo>
                <a:lnTo>
                  <a:pt x="4127" y="29908"/>
                </a:lnTo>
                <a:lnTo>
                  <a:pt x="4254" y="29946"/>
                </a:lnTo>
                <a:lnTo>
                  <a:pt x="5422" y="26568"/>
                </a:lnTo>
                <a:lnTo>
                  <a:pt x="6032" y="22936"/>
                </a:lnTo>
                <a:lnTo>
                  <a:pt x="6032" y="12052"/>
                </a:lnTo>
                <a:lnTo>
                  <a:pt x="3848" y="5448"/>
                </a:lnTo>
                <a:lnTo>
                  <a:pt x="139" y="0"/>
                </a:lnTo>
                <a:lnTo>
                  <a:pt x="0" y="63"/>
                </a:lnTo>
                <a:lnTo>
                  <a:pt x="3708" y="5499"/>
                </a:lnTo>
                <a:close/>
              </a:path>
            </a:pathLst>
          </a:custGeom>
          <a:solidFill>
            <a:srgbClr val="F277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6875084" y="459478"/>
            <a:ext cx="6019" cy="30073"/>
          </a:xfrm>
          <a:custGeom>
            <a:avLst/>
            <a:gdLst/>
            <a:ahLst/>
            <a:cxnLst/>
            <a:rect l="l" t="t" r="r" b="b"/>
            <a:pathLst>
              <a:path w="6019" h="30073">
                <a:moveTo>
                  <a:pt x="6019" y="23050"/>
                </a:moveTo>
                <a:lnTo>
                  <a:pt x="6019" y="12115"/>
                </a:lnTo>
                <a:lnTo>
                  <a:pt x="101" y="0"/>
                </a:lnTo>
                <a:lnTo>
                  <a:pt x="3848" y="5486"/>
                </a:lnTo>
                <a:lnTo>
                  <a:pt x="5892" y="12141"/>
                </a:lnTo>
                <a:lnTo>
                  <a:pt x="5892" y="23025"/>
                </a:lnTo>
                <a:lnTo>
                  <a:pt x="5283" y="26657"/>
                </a:lnTo>
                <a:lnTo>
                  <a:pt x="4127" y="30035"/>
                </a:lnTo>
                <a:lnTo>
                  <a:pt x="4292" y="30073"/>
                </a:lnTo>
                <a:lnTo>
                  <a:pt x="5422" y="26669"/>
                </a:lnTo>
                <a:lnTo>
                  <a:pt x="6019" y="23050"/>
                </a:lnTo>
                <a:close/>
              </a:path>
              <a:path w="6019" h="30073">
                <a:moveTo>
                  <a:pt x="3708" y="5537"/>
                </a:moveTo>
                <a:lnTo>
                  <a:pt x="101" y="0"/>
                </a:lnTo>
                <a:lnTo>
                  <a:pt x="3708" y="5537"/>
                </a:lnTo>
                <a:close/>
              </a:path>
            </a:pathLst>
          </a:custGeom>
          <a:solidFill>
            <a:srgbClr val="F277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6875189" y="459417"/>
            <a:ext cx="6083" cy="30162"/>
          </a:xfrm>
          <a:custGeom>
            <a:avLst/>
            <a:gdLst/>
            <a:ahLst/>
            <a:cxnLst/>
            <a:rect l="l" t="t" r="r" b="b"/>
            <a:pathLst>
              <a:path w="6083" h="30162">
                <a:moveTo>
                  <a:pt x="3733" y="5549"/>
                </a:moveTo>
                <a:lnTo>
                  <a:pt x="5918" y="12179"/>
                </a:lnTo>
                <a:lnTo>
                  <a:pt x="5918" y="23101"/>
                </a:lnTo>
                <a:lnTo>
                  <a:pt x="5321" y="26720"/>
                </a:lnTo>
                <a:lnTo>
                  <a:pt x="4191" y="30137"/>
                </a:lnTo>
                <a:lnTo>
                  <a:pt x="5461" y="26758"/>
                </a:lnTo>
                <a:lnTo>
                  <a:pt x="6083" y="23101"/>
                </a:lnTo>
                <a:lnTo>
                  <a:pt x="6083" y="12141"/>
                </a:lnTo>
                <a:lnTo>
                  <a:pt x="3873" y="5499"/>
                </a:lnTo>
                <a:lnTo>
                  <a:pt x="127" y="0"/>
                </a:lnTo>
                <a:lnTo>
                  <a:pt x="0" y="63"/>
                </a:lnTo>
                <a:lnTo>
                  <a:pt x="3733" y="5549"/>
                </a:lnTo>
                <a:close/>
              </a:path>
            </a:pathLst>
          </a:custGeom>
          <a:solidFill>
            <a:srgbClr val="F375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6875320" y="459342"/>
            <a:ext cx="6070" cy="30289"/>
          </a:xfrm>
          <a:custGeom>
            <a:avLst/>
            <a:gdLst/>
            <a:ahLst/>
            <a:cxnLst/>
            <a:rect l="l" t="t" r="r" b="b"/>
            <a:pathLst>
              <a:path w="6070" h="30289">
                <a:moveTo>
                  <a:pt x="6070" y="23202"/>
                </a:moveTo>
                <a:lnTo>
                  <a:pt x="6070" y="12191"/>
                </a:lnTo>
                <a:lnTo>
                  <a:pt x="114" y="0"/>
                </a:lnTo>
                <a:lnTo>
                  <a:pt x="3873" y="5537"/>
                </a:lnTo>
                <a:lnTo>
                  <a:pt x="5943" y="12217"/>
                </a:lnTo>
                <a:lnTo>
                  <a:pt x="5943" y="23177"/>
                </a:lnTo>
                <a:lnTo>
                  <a:pt x="5321" y="26835"/>
                </a:lnTo>
                <a:lnTo>
                  <a:pt x="4178" y="30238"/>
                </a:lnTo>
                <a:lnTo>
                  <a:pt x="5448" y="26873"/>
                </a:lnTo>
                <a:lnTo>
                  <a:pt x="6070" y="23202"/>
                </a:lnTo>
                <a:close/>
              </a:path>
              <a:path w="6070" h="30289">
                <a:moveTo>
                  <a:pt x="3733" y="5575"/>
                </a:moveTo>
                <a:lnTo>
                  <a:pt x="114" y="0"/>
                </a:lnTo>
                <a:lnTo>
                  <a:pt x="3733" y="5575"/>
                </a:lnTo>
                <a:close/>
              </a:path>
            </a:pathLst>
          </a:custGeom>
          <a:solidFill>
            <a:srgbClr val="F375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6875437" y="459273"/>
            <a:ext cx="6083" cy="30416"/>
          </a:xfrm>
          <a:custGeom>
            <a:avLst/>
            <a:gdLst/>
            <a:ahLst/>
            <a:cxnLst/>
            <a:rect l="l" t="t" r="r" b="b"/>
            <a:pathLst>
              <a:path w="6083" h="30416">
                <a:moveTo>
                  <a:pt x="3746" y="5600"/>
                </a:moveTo>
                <a:lnTo>
                  <a:pt x="5956" y="12255"/>
                </a:lnTo>
                <a:lnTo>
                  <a:pt x="5956" y="23266"/>
                </a:lnTo>
                <a:lnTo>
                  <a:pt x="5321" y="26936"/>
                </a:lnTo>
                <a:lnTo>
                  <a:pt x="4165" y="30352"/>
                </a:lnTo>
                <a:lnTo>
                  <a:pt x="4318" y="30416"/>
                </a:lnTo>
                <a:lnTo>
                  <a:pt x="5461" y="26962"/>
                </a:lnTo>
                <a:lnTo>
                  <a:pt x="6083" y="23291"/>
                </a:lnTo>
                <a:lnTo>
                  <a:pt x="6083" y="12230"/>
                </a:lnTo>
                <a:lnTo>
                  <a:pt x="3886" y="5537"/>
                </a:lnTo>
                <a:lnTo>
                  <a:pt x="127" y="0"/>
                </a:lnTo>
                <a:lnTo>
                  <a:pt x="0" y="63"/>
                </a:lnTo>
                <a:lnTo>
                  <a:pt x="3746" y="5600"/>
                </a:lnTo>
                <a:close/>
              </a:path>
            </a:pathLst>
          </a:custGeom>
          <a:solidFill>
            <a:srgbClr val="F375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6875567" y="459205"/>
            <a:ext cx="6108" cy="30518"/>
          </a:xfrm>
          <a:custGeom>
            <a:avLst/>
            <a:gdLst/>
            <a:ahLst/>
            <a:cxnLst/>
            <a:rect l="l" t="t" r="r" b="b"/>
            <a:pathLst>
              <a:path w="6108" h="30518">
                <a:moveTo>
                  <a:pt x="3759" y="5613"/>
                </a:moveTo>
                <a:lnTo>
                  <a:pt x="5956" y="12293"/>
                </a:lnTo>
                <a:lnTo>
                  <a:pt x="5956" y="23355"/>
                </a:lnTo>
                <a:lnTo>
                  <a:pt x="5334" y="27038"/>
                </a:lnTo>
                <a:lnTo>
                  <a:pt x="4191" y="30479"/>
                </a:lnTo>
                <a:lnTo>
                  <a:pt x="4330" y="30518"/>
                </a:lnTo>
                <a:lnTo>
                  <a:pt x="5473" y="27050"/>
                </a:lnTo>
                <a:lnTo>
                  <a:pt x="6108" y="23355"/>
                </a:lnTo>
                <a:lnTo>
                  <a:pt x="6108" y="12280"/>
                </a:lnTo>
                <a:lnTo>
                  <a:pt x="3886" y="5549"/>
                </a:lnTo>
                <a:lnTo>
                  <a:pt x="101" y="0"/>
                </a:lnTo>
                <a:lnTo>
                  <a:pt x="3759" y="5613"/>
                </a:lnTo>
                <a:close/>
              </a:path>
            </a:pathLst>
          </a:custGeom>
          <a:solidFill>
            <a:srgbClr val="F173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6875673" y="459125"/>
            <a:ext cx="6121" cy="30645"/>
          </a:xfrm>
          <a:custGeom>
            <a:avLst/>
            <a:gdLst/>
            <a:ahLst/>
            <a:cxnLst/>
            <a:rect l="l" t="t" r="r" b="b"/>
            <a:pathLst>
              <a:path w="6121" h="30645">
                <a:moveTo>
                  <a:pt x="6121" y="23469"/>
                </a:moveTo>
                <a:lnTo>
                  <a:pt x="6121" y="12344"/>
                </a:lnTo>
                <a:lnTo>
                  <a:pt x="114" y="0"/>
                </a:lnTo>
                <a:lnTo>
                  <a:pt x="3924" y="5587"/>
                </a:lnTo>
                <a:lnTo>
                  <a:pt x="6007" y="12369"/>
                </a:lnTo>
                <a:lnTo>
                  <a:pt x="6007" y="23431"/>
                </a:lnTo>
                <a:lnTo>
                  <a:pt x="5372" y="27139"/>
                </a:lnTo>
                <a:lnTo>
                  <a:pt x="4229" y="30606"/>
                </a:lnTo>
                <a:lnTo>
                  <a:pt x="4368" y="30645"/>
                </a:lnTo>
                <a:lnTo>
                  <a:pt x="5524" y="27177"/>
                </a:lnTo>
                <a:lnTo>
                  <a:pt x="6121" y="23469"/>
                </a:lnTo>
                <a:close/>
              </a:path>
              <a:path w="6121" h="30645">
                <a:moveTo>
                  <a:pt x="3784" y="5638"/>
                </a:moveTo>
                <a:lnTo>
                  <a:pt x="114" y="0"/>
                </a:lnTo>
                <a:lnTo>
                  <a:pt x="3784" y="5638"/>
                </a:lnTo>
                <a:close/>
              </a:path>
            </a:pathLst>
          </a:custGeom>
          <a:solidFill>
            <a:srgbClr val="F173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6875785" y="459050"/>
            <a:ext cx="6172" cy="30772"/>
          </a:xfrm>
          <a:custGeom>
            <a:avLst/>
            <a:gdLst/>
            <a:ahLst/>
            <a:cxnLst/>
            <a:rect l="l" t="t" r="r" b="b"/>
            <a:pathLst>
              <a:path w="6172" h="30772">
                <a:moveTo>
                  <a:pt x="3810" y="5651"/>
                </a:moveTo>
                <a:lnTo>
                  <a:pt x="6019" y="12420"/>
                </a:lnTo>
                <a:lnTo>
                  <a:pt x="6019" y="23545"/>
                </a:lnTo>
                <a:lnTo>
                  <a:pt x="5410" y="27254"/>
                </a:lnTo>
                <a:lnTo>
                  <a:pt x="4254" y="30721"/>
                </a:lnTo>
                <a:lnTo>
                  <a:pt x="5549" y="27279"/>
                </a:lnTo>
                <a:lnTo>
                  <a:pt x="6172" y="23545"/>
                </a:lnTo>
                <a:lnTo>
                  <a:pt x="6172" y="12395"/>
                </a:lnTo>
                <a:lnTo>
                  <a:pt x="3937" y="5613"/>
                </a:lnTo>
                <a:lnTo>
                  <a:pt x="127" y="0"/>
                </a:lnTo>
                <a:lnTo>
                  <a:pt x="0" y="76"/>
                </a:lnTo>
                <a:lnTo>
                  <a:pt x="3810" y="5651"/>
                </a:lnTo>
                <a:close/>
              </a:path>
            </a:pathLst>
          </a:custGeom>
          <a:solidFill>
            <a:srgbClr val="F17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6875914" y="458989"/>
            <a:ext cx="6184" cy="30848"/>
          </a:xfrm>
          <a:custGeom>
            <a:avLst/>
            <a:gdLst/>
            <a:ahLst/>
            <a:cxnLst/>
            <a:rect l="l" t="t" r="r" b="b"/>
            <a:pathLst>
              <a:path w="6184" h="30848">
                <a:moveTo>
                  <a:pt x="3797" y="5676"/>
                </a:moveTo>
                <a:lnTo>
                  <a:pt x="6045" y="12458"/>
                </a:lnTo>
                <a:lnTo>
                  <a:pt x="6045" y="23609"/>
                </a:lnTo>
                <a:lnTo>
                  <a:pt x="5422" y="27330"/>
                </a:lnTo>
                <a:lnTo>
                  <a:pt x="4241" y="30835"/>
                </a:lnTo>
                <a:lnTo>
                  <a:pt x="4381" y="30848"/>
                </a:lnTo>
                <a:lnTo>
                  <a:pt x="5537" y="27368"/>
                </a:lnTo>
                <a:lnTo>
                  <a:pt x="6184" y="23621"/>
                </a:lnTo>
                <a:lnTo>
                  <a:pt x="6184" y="12433"/>
                </a:lnTo>
                <a:lnTo>
                  <a:pt x="3937" y="5626"/>
                </a:lnTo>
                <a:lnTo>
                  <a:pt x="127" y="0"/>
                </a:lnTo>
                <a:lnTo>
                  <a:pt x="0" y="63"/>
                </a:lnTo>
                <a:lnTo>
                  <a:pt x="3797" y="5676"/>
                </a:lnTo>
                <a:close/>
              </a:path>
            </a:pathLst>
          </a:custGeom>
          <a:solidFill>
            <a:srgbClr val="F17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6876039" y="458920"/>
            <a:ext cx="6172" cy="30988"/>
          </a:xfrm>
          <a:custGeom>
            <a:avLst/>
            <a:gdLst/>
            <a:ahLst/>
            <a:cxnLst/>
            <a:rect l="l" t="t" r="r" b="b"/>
            <a:pathLst>
              <a:path w="6172" h="30987">
                <a:moveTo>
                  <a:pt x="6172" y="23698"/>
                </a:moveTo>
                <a:lnTo>
                  <a:pt x="6172" y="12458"/>
                </a:lnTo>
                <a:lnTo>
                  <a:pt x="114" y="0"/>
                </a:lnTo>
                <a:lnTo>
                  <a:pt x="3949" y="5638"/>
                </a:lnTo>
                <a:lnTo>
                  <a:pt x="6057" y="12496"/>
                </a:lnTo>
                <a:lnTo>
                  <a:pt x="6057" y="23698"/>
                </a:lnTo>
                <a:lnTo>
                  <a:pt x="5410" y="27444"/>
                </a:lnTo>
                <a:lnTo>
                  <a:pt x="4254" y="30924"/>
                </a:lnTo>
                <a:lnTo>
                  <a:pt x="5537" y="27470"/>
                </a:lnTo>
                <a:lnTo>
                  <a:pt x="6172" y="23698"/>
                </a:lnTo>
                <a:close/>
              </a:path>
              <a:path w="6172" h="30987">
                <a:moveTo>
                  <a:pt x="3810" y="5702"/>
                </a:moveTo>
                <a:lnTo>
                  <a:pt x="114" y="0"/>
                </a:lnTo>
                <a:lnTo>
                  <a:pt x="3810" y="5702"/>
                </a:lnTo>
                <a:close/>
              </a:path>
            </a:pathLst>
          </a:custGeom>
          <a:solidFill>
            <a:srgbClr val="F17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6876150" y="458852"/>
            <a:ext cx="6210" cy="31089"/>
          </a:xfrm>
          <a:custGeom>
            <a:avLst/>
            <a:gdLst/>
            <a:ahLst/>
            <a:cxnLst/>
            <a:rect l="l" t="t" r="r" b="b"/>
            <a:pathLst>
              <a:path w="6210" h="31089">
                <a:moveTo>
                  <a:pt x="3835" y="5702"/>
                </a:moveTo>
                <a:lnTo>
                  <a:pt x="6070" y="12522"/>
                </a:lnTo>
                <a:lnTo>
                  <a:pt x="6070" y="23774"/>
                </a:lnTo>
                <a:lnTo>
                  <a:pt x="5422" y="27533"/>
                </a:lnTo>
                <a:lnTo>
                  <a:pt x="4254" y="31051"/>
                </a:lnTo>
                <a:lnTo>
                  <a:pt x="4394" y="31089"/>
                </a:lnTo>
                <a:lnTo>
                  <a:pt x="5562" y="27571"/>
                </a:lnTo>
                <a:lnTo>
                  <a:pt x="6210" y="23799"/>
                </a:lnTo>
                <a:lnTo>
                  <a:pt x="6210" y="12509"/>
                </a:lnTo>
                <a:lnTo>
                  <a:pt x="3962" y="5664"/>
                </a:lnTo>
                <a:lnTo>
                  <a:pt x="139" y="0"/>
                </a:lnTo>
                <a:lnTo>
                  <a:pt x="0" y="63"/>
                </a:lnTo>
                <a:lnTo>
                  <a:pt x="3835" y="5702"/>
                </a:lnTo>
                <a:close/>
              </a:path>
            </a:pathLst>
          </a:custGeom>
          <a:solidFill>
            <a:srgbClr val="F17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6876293" y="451910"/>
            <a:ext cx="12395" cy="40703"/>
          </a:xfrm>
          <a:custGeom>
            <a:avLst/>
            <a:gdLst/>
            <a:ahLst/>
            <a:cxnLst/>
            <a:rect l="l" t="t" r="r" b="b"/>
            <a:pathLst>
              <a:path w="12395" h="40703">
                <a:moveTo>
                  <a:pt x="0" y="6934"/>
                </a:moveTo>
                <a:lnTo>
                  <a:pt x="3810" y="12611"/>
                </a:lnTo>
                <a:lnTo>
                  <a:pt x="6070" y="19456"/>
                </a:lnTo>
                <a:lnTo>
                  <a:pt x="6070" y="30746"/>
                </a:lnTo>
                <a:lnTo>
                  <a:pt x="5422" y="34505"/>
                </a:lnTo>
                <a:lnTo>
                  <a:pt x="4254" y="38036"/>
                </a:lnTo>
                <a:lnTo>
                  <a:pt x="12395" y="40703"/>
                </a:lnTo>
                <a:lnTo>
                  <a:pt x="12395" y="38849"/>
                </a:lnTo>
                <a:lnTo>
                  <a:pt x="11811" y="0"/>
                </a:lnTo>
                <a:lnTo>
                  <a:pt x="0" y="6934"/>
                </a:lnTo>
                <a:close/>
              </a:path>
            </a:pathLst>
          </a:custGeom>
          <a:solidFill>
            <a:srgbClr val="F17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6835945" y="433372"/>
            <a:ext cx="165" cy="292"/>
          </a:xfrm>
          <a:custGeom>
            <a:avLst/>
            <a:gdLst/>
            <a:ahLst/>
            <a:cxnLst/>
            <a:rect l="l" t="t" r="r" b="b"/>
            <a:pathLst>
              <a:path w="165" h="292">
                <a:moveTo>
                  <a:pt x="165" y="292"/>
                </a:moveTo>
                <a:lnTo>
                  <a:pt x="0" y="0"/>
                </a:lnTo>
                <a:lnTo>
                  <a:pt x="165" y="292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6836110" y="433664"/>
            <a:ext cx="419" cy="698"/>
          </a:xfrm>
          <a:custGeom>
            <a:avLst/>
            <a:gdLst/>
            <a:ahLst/>
            <a:cxnLst/>
            <a:rect l="l" t="t" r="r" b="b"/>
            <a:pathLst>
              <a:path w="419" h="698">
                <a:moveTo>
                  <a:pt x="0" y="0"/>
                </a:moveTo>
                <a:lnTo>
                  <a:pt x="419" y="698"/>
                </a:lnTo>
                <a:lnTo>
                  <a:pt x="0" y="0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6836525" y="434341"/>
            <a:ext cx="393" cy="711"/>
          </a:xfrm>
          <a:custGeom>
            <a:avLst/>
            <a:gdLst/>
            <a:ahLst/>
            <a:cxnLst/>
            <a:rect l="l" t="t" r="r" b="b"/>
            <a:pathLst>
              <a:path w="393" h="711">
                <a:moveTo>
                  <a:pt x="0" y="0"/>
                </a:moveTo>
                <a:lnTo>
                  <a:pt x="393" y="711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6836921" y="435034"/>
            <a:ext cx="381" cy="647"/>
          </a:xfrm>
          <a:custGeom>
            <a:avLst/>
            <a:gdLst/>
            <a:ahLst/>
            <a:cxnLst/>
            <a:rect l="l" t="t" r="r" b="b"/>
            <a:pathLst>
              <a:path w="380" h="647">
                <a:moveTo>
                  <a:pt x="0" y="0"/>
                </a:moveTo>
                <a:lnTo>
                  <a:pt x="381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6837306" y="435686"/>
            <a:ext cx="368" cy="673"/>
          </a:xfrm>
          <a:custGeom>
            <a:avLst/>
            <a:gdLst/>
            <a:ahLst/>
            <a:cxnLst/>
            <a:rect l="l" t="t" r="r" b="b"/>
            <a:pathLst>
              <a:path w="368" h="673">
                <a:moveTo>
                  <a:pt x="0" y="0"/>
                </a:moveTo>
                <a:lnTo>
                  <a:pt x="368" y="673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6837678" y="436356"/>
            <a:ext cx="381" cy="660"/>
          </a:xfrm>
          <a:custGeom>
            <a:avLst/>
            <a:gdLst/>
            <a:ahLst/>
            <a:cxnLst/>
            <a:rect l="l" t="t" r="r" b="b"/>
            <a:pathLst>
              <a:path w="380" h="660">
                <a:moveTo>
                  <a:pt x="0" y="0"/>
                </a:moveTo>
                <a:lnTo>
                  <a:pt x="381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6838057" y="436989"/>
            <a:ext cx="368" cy="660"/>
          </a:xfrm>
          <a:custGeom>
            <a:avLst/>
            <a:gdLst/>
            <a:ahLst/>
            <a:cxnLst/>
            <a:rect l="l" t="t" r="r" b="b"/>
            <a:pathLst>
              <a:path w="368" h="660">
                <a:moveTo>
                  <a:pt x="0" y="0"/>
                </a:moveTo>
                <a:lnTo>
                  <a:pt x="368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6838429" y="437633"/>
            <a:ext cx="355" cy="660"/>
          </a:xfrm>
          <a:custGeom>
            <a:avLst/>
            <a:gdLst/>
            <a:ahLst/>
            <a:cxnLst/>
            <a:rect l="l" t="t" r="r" b="b"/>
            <a:pathLst>
              <a:path w="355" h="660">
                <a:moveTo>
                  <a:pt x="0" y="0"/>
                </a:moveTo>
                <a:lnTo>
                  <a:pt x="355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6838788" y="438271"/>
            <a:ext cx="355" cy="660"/>
          </a:xfrm>
          <a:custGeom>
            <a:avLst/>
            <a:gdLst/>
            <a:ahLst/>
            <a:cxnLst/>
            <a:rect l="l" t="t" r="r" b="b"/>
            <a:pathLst>
              <a:path w="355" h="660">
                <a:moveTo>
                  <a:pt x="0" y="0"/>
                </a:moveTo>
                <a:lnTo>
                  <a:pt x="355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6839148" y="438892"/>
            <a:ext cx="355" cy="647"/>
          </a:xfrm>
          <a:custGeom>
            <a:avLst/>
            <a:gdLst/>
            <a:ahLst/>
            <a:cxnLst/>
            <a:rect l="l" t="t" r="r" b="b"/>
            <a:pathLst>
              <a:path w="355" h="647">
                <a:moveTo>
                  <a:pt x="0" y="0"/>
                </a:moveTo>
                <a:lnTo>
                  <a:pt x="355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6839502" y="439519"/>
            <a:ext cx="368" cy="622"/>
          </a:xfrm>
          <a:custGeom>
            <a:avLst/>
            <a:gdLst/>
            <a:ahLst/>
            <a:cxnLst/>
            <a:rect l="l" t="t" r="r" b="b"/>
            <a:pathLst>
              <a:path w="368" h="622">
                <a:moveTo>
                  <a:pt x="0" y="0"/>
                </a:moveTo>
                <a:lnTo>
                  <a:pt x="355" y="622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6839855" y="440108"/>
            <a:ext cx="355" cy="635"/>
          </a:xfrm>
          <a:custGeom>
            <a:avLst/>
            <a:gdLst/>
            <a:ahLst/>
            <a:cxnLst/>
            <a:rect l="l" t="t" r="r" b="b"/>
            <a:pathLst>
              <a:path w="355" h="634">
                <a:moveTo>
                  <a:pt x="12" y="0"/>
                </a:moveTo>
                <a:lnTo>
                  <a:pt x="355" y="635"/>
                </a:lnTo>
                <a:lnTo>
                  <a:pt x="12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6840214" y="440721"/>
            <a:ext cx="342" cy="647"/>
          </a:xfrm>
          <a:custGeom>
            <a:avLst/>
            <a:gdLst/>
            <a:ahLst/>
            <a:cxnLst/>
            <a:rect l="l" t="t" r="r" b="b"/>
            <a:pathLst>
              <a:path w="342" h="647">
                <a:moveTo>
                  <a:pt x="0" y="0"/>
                </a:moveTo>
                <a:lnTo>
                  <a:pt x="342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6840556" y="441311"/>
            <a:ext cx="342" cy="622"/>
          </a:xfrm>
          <a:custGeom>
            <a:avLst/>
            <a:gdLst/>
            <a:ahLst/>
            <a:cxnLst/>
            <a:rect l="l" t="t" r="r" b="b"/>
            <a:pathLst>
              <a:path w="342" h="622">
                <a:moveTo>
                  <a:pt x="0" y="0"/>
                </a:moveTo>
                <a:lnTo>
                  <a:pt x="342" y="622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6840896" y="441913"/>
            <a:ext cx="368" cy="609"/>
          </a:xfrm>
          <a:custGeom>
            <a:avLst/>
            <a:gdLst/>
            <a:ahLst/>
            <a:cxnLst/>
            <a:rect l="l" t="t" r="r" b="b"/>
            <a:pathLst>
              <a:path w="368" h="609">
                <a:moveTo>
                  <a:pt x="0" y="0"/>
                </a:moveTo>
                <a:lnTo>
                  <a:pt x="368" y="609"/>
                </a:lnTo>
                <a:lnTo>
                  <a:pt x="0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6841262" y="442470"/>
            <a:ext cx="317" cy="647"/>
          </a:xfrm>
          <a:custGeom>
            <a:avLst/>
            <a:gdLst/>
            <a:ahLst/>
            <a:cxnLst/>
            <a:rect l="l" t="t" r="r" b="b"/>
            <a:pathLst>
              <a:path w="317" h="647">
                <a:moveTo>
                  <a:pt x="0" y="0"/>
                </a:moveTo>
                <a:lnTo>
                  <a:pt x="317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6841578" y="443059"/>
            <a:ext cx="342" cy="635"/>
          </a:xfrm>
          <a:custGeom>
            <a:avLst/>
            <a:gdLst/>
            <a:ahLst/>
            <a:cxnLst/>
            <a:rect l="l" t="t" r="r" b="b"/>
            <a:pathLst>
              <a:path w="342" h="634">
                <a:moveTo>
                  <a:pt x="0" y="0"/>
                </a:moveTo>
                <a:lnTo>
                  <a:pt x="342" y="635"/>
                </a:lnTo>
                <a:lnTo>
                  <a:pt x="0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6841920" y="443630"/>
            <a:ext cx="330" cy="647"/>
          </a:xfrm>
          <a:custGeom>
            <a:avLst/>
            <a:gdLst/>
            <a:ahLst/>
            <a:cxnLst/>
            <a:rect l="l" t="t" r="r" b="b"/>
            <a:pathLst>
              <a:path w="330" h="647">
                <a:moveTo>
                  <a:pt x="0" y="0"/>
                </a:moveTo>
                <a:lnTo>
                  <a:pt x="304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6842224" y="444207"/>
            <a:ext cx="6108" cy="10490"/>
          </a:xfrm>
          <a:custGeom>
            <a:avLst/>
            <a:gdLst/>
            <a:ahLst/>
            <a:cxnLst/>
            <a:rect l="l" t="t" r="r" b="b"/>
            <a:pathLst>
              <a:path w="6108" h="10490">
                <a:moveTo>
                  <a:pt x="0" y="63"/>
                </a:moveTo>
                <a:lnTo>
                  <a:pt x="6045" y="10490"/>
                </a:lnTo>
                <a:lnTo>
                  <a:pt x="25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6663735" y="366951"/>
            <a:ext cx="184581" cy="87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6549125" y="721817"/>
            <a:ext cx="225972" cy="89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6563996" y="549936"/>
            <a:ext cx="406" cy="660"/>
          </a:xfrm>
          <a:custGeom>
            <a:avLst/>
            <a:gdLst/>
            <a:ahLst/>
            <a:cxnLst/>
            <a:rect l="l" t="t" r="r" b="b"/>
            <a:pathLst>
              <a:path w="406" h="660">
                <a:moveTo>
                  <a:pt x="266" y="279"/>
                </a:moveTo>
                <a:lnTo>
                  <a:pt x="406" y="647"/>
                </a:lnTo>
                <a:lnTo>
                  <a:pt x="139" y="660"/>
                </a:lnTo>
                <a:lnTo>
                  <a:pt x="0" y="482"/>
                </a:lnTo>
                <a:lnTo>
                  <a:pt x="0" y="279"/>
                </a:lnTo>
                <a:lnTo>
                  <a:pt x="266" y="279"/>
                </a:lnTo>
                <a:close/>
              </a:path>
              <a:path w="406" h="660">
                <a:moveTo>
                  <a:pt x="139" y="0"/>
                </a:moveTo>
                <a:lnTo>
                  <a:pt x="0" y="152"/>
                </a:lnTo>
                <a:lnTo>
                  <a:pt x="0" y="279"/>
                </a:lnTo>
                <a:lnTo>
                  <a:pt x="266" y="279"/>
                </a:lnTo>
                <a:lnTo>
                  <a:pt x="139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6563608" y="549606"/>
            <a:ext cx="533" cy="1320"/>
          </a:xfrm>
          <a:custGeom>
            <a:avLst/>
            <a:gdLst/>
            <a:ahLst/>
            <a:cxnLst/>
            <a:rect l="l" t="t" r="r" b="b"/>
            <a:pathLst>
              <a:path w="533" h="1320">
                <a:moveTo>
                  <a:pt x="380" y="609"/>
                </a:moveTo>
                <a:lnTo>
                  <a:pt x="25" y="609"/>
                </a:lnTo>
                <a:lnTo>
                  <a:pt x="25" y="342"/>
                </a:lnTo>
                <a:lnTo>
                  <a:pt x="165" y="114"/>
                </a:lnTo>
                <a:lnTo>
                  <a:pt x="393" y="0"/>
                </a:lnTo>
                <a:lnTo>
                  <a:pt x="533" y="330"/>
                </a:lnTo>
                <a:lnTo>
                  <a:pt x="393" y="482"/>
                </a:lnTo>
                <a:lnTo>
                  <a:pt x="380" y="609"/>
                </a:lnTo>
                <a:close/>
              </a:path>
              <a:path w="533" h="1320">
                <a:moveTo>
                  <a:pt x="787" y="977"/>
                </a:moveTo>
                <a:lnTo>
                  <a:pt x="533" y="990"/>
                </a:lnTo>
                <a:lnTo>
                  <a:pt x="380" y="812"/>
                </a:lnTo>
                <a:lnTo>
                  <a:pt x="380" y="609"/>
                </a:lnTo>
                <a:lnTo>
                  <a:pt x="25" y="609"/>
                </a:lnTo>
                <a:lnTo>
                  <a:pt x="0" y="990"/>
                </a:lnTo>
                <a:lnTo>
                  <a:pt x="317" y="1320"/>
                </a:lnTo>
                <a:lnTo>
                  <a:pt x="939" y="1308"/>
                </a:lnTo>
                <a:lnTo>
                  <a:pt x="787" y="977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6563243" y="549301"/>
            <a:ext cx="762" cy="1981"/>
          </a:xfrm>
          <a:custGeom>
            <a:avLst/>
            <a:gdLst/>
            <a:ahLst/>
            <a:cxnLst/>
            <a:rect l="l" t="t" r="r" b="b"/>
            <a:pathLst>
              <a:path w="761" h="1981">
                <a:moveTo>
                  <a:pt x="393" y="914"/>
                </a:moveTo>
                <a:lnTo>
                  <a:pt x="38" y="901"/>
                </a:lnTo>
                <a:lnTo>
                  <a:pt x="38" y="495"/>
                </a:lnTo>
                <a:lnTo>
                  <a:pt x="266" y="152"/>
                </a:lnTo>
                <a:lnTo>
                  <a:pt x="622" y="0"/>
                </a:lnTo>
                <a:lnTo>
                  <a:pt x="761" y="304"/>
                </a:lnTo>
                <a:lnTo>
                  <a:pt x="533" y="419"/>
                </a:lnTo>
                <a:lnTo>
                  <a:pt x="393" y="647"/>
                </a:lnTo>
                <a:lnTo>
                  <a:pt x="393" y="914"/>
                </a:lnTo>
                <a:close/>
              </a:path>
              <a:path w="761" h="1981">
                <a:moveTo>
                  <a:pt x="1308" y="1612"/>
                </a:moveTo>
                <a:lnTo>
                  <a:pt x="673" y="1625"/>
                </a:lnTo>
                <a:lnTo>
                  <a:pt x="368" y="1295"/>
                </a:lnTo>
                <a:lnTo>
                  <a:pt x="393" y="914"/>
                </a:lnTo>
                <a:lnTo>
                  <a:pt x="38" y="901"/>
                </a:lnTo>
                <a:lnTo>
                  <a:pt x="0" y="1485"/>
                </a:lnTo>
                <a:lnTo>
                  <a:pt x="495" y="1981"/>
                </a:lnTo>
                <a:lnTo>
                  <a:pt x="1447" y="1955"/>
                </a:lnTo>
                <a:lnTo>
                  <a:pt x="1308" y="1612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6562901" y="548952"/>
            <a:ext cx="965" cy="2679"/>
          </a:xfrm>
          <a:custGeom>
            <a:avLst/>
            <a:gdLst/>
            <a:ahLst/>
            <a:cxnLst/>
            <a:rect l="l" t="t" r="r" b="b"/>
            <a:pathLst>
              <a:path w="965" h="2679">
                <a:moveTo>
                  <a:pt x="380" y="1244"/>
                </a:moveTo>
                <a:lnTo>
                  <a:pt x="12" y="1244"/>
                </a:lnTo>
                <a:lnTo>
                  <a:pt x="50" y="698"/>
                </a:lnTo>
                <a:lnTo>
                  <a:pt x="342" y="215"/>
                </a:lnTo>
                <a:lnTo>
                  <a:pt x="825" y="0"/>
                </a:lnTo>
                <a:lnTo>
                  <a:pt x="965" y="342"/>
                </a:lnTo>
                <a:lnTo>
                  <a:pt x="609" y="495"/>
                </a:lnTo>
                <a:lnTo>
                  <a:pt x="380" y="850"/>
                </a:lnTo>
                <a:lnTo>
                  <a:pt x="380" y="1244"/>
                </a:lnTo>
                <a:close/>
              </a:path>
              <a:path w="965" h="2679">
                <a:moveTo>
                  <a:pt x="1790" y="2298"/>
                </a:moveTo>
                <a:lnTo>
                  <a:pt x="838" y="2336"/>
                </a:lnTo>
                <a:lnTo>
                  <a:pt x="342" y="1828"/>
                </a:lnTo>
                <a:lnTo>
                  <a:pt x="380" y="1244"/>
                </a:lnTo>
                <a:lnTo>
                  <a:pt x="12" y="1244"/>
                </a:lnTo>
                <a:lnTo>
                  <a:pt x="0" y="2031"/>
                </a:lnTo>
                <a:lnTo>
                  <a:pt x="609" y="2679"/>
                </a:lnTo>
                <a:lnTo>
                  <a:pt x="1943" y="2616"/>
                </a:lnTo>
                <a:lnTo>
                  <a:pt x="1790" y="2298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6562542" y="548622"/>
            <a:ext cx="1181" cy="3365"/>
          </a:xfrm>
          <a:custGeom>
            <a:avLst/>
            <a:gdLst/>
            <a:ahLst/>
            <a:cxnLst/>
            <a:rect l="l" t="t" r="r" b="b"/>
            <a:pathLst>
              <a:path w="1181" h="3365">
                <a:moveTo>
                  <a:pt x="368" y="1574"/>
                </a:moveTo>
                <a:lnTo>
                  <a:pt x="38" y="1574"/>
                </a:lnTo>
                <a:lnTo>
                  <a:pt x="50" y="863"/>
                </a:lnTo>
                <a:lnTo>
                  <a:pt x="457" y="266"/>
                </a:lnTo>
                <a:lnTo>
                  <a:pt x="1028" y="0"/>
                </a:lnTo>
                <a:lnTo>
                  <a:pt x="1181" y="330"/>
                </a:lnTo>
                <a:lnTo>
                  <a:pt x="698" y="546"/>
                </a:lnTo>
                <a:lnTo>
                  <a:pt x="406" y="1028"/>
                </a:lnTo>
                <a:lnTo>
                  <a:pt x="368" y="1574"/>
                </a:lnTo>
                <a:close/>
              </a:path>
              <a:path w="1181" h="3365">
                <a:moveTo>
                  <a:pt x="2298" y="2946"/>
                </a:moveTo>
                <a:lnTo>
                  <a:pt x="965" y="3009"/>
                </a:lnTo>
                <a:lnTo>
                  <a:pt x="368" y="2362"/>
                </a:lnTo>
                <a:lnTo>
                  <a:pt x="368" y="1574"/>
                </a:lnTo>
                <a:lnTo>
                  <a:pt x="38" y="1574"/>
                </a:lnTo>
                <a:lnTo>
                  <a:pt x="0" y="2527"/>
                </a:lnTo>
                <a:lnTo>
                  <a:pt x="774" y="3365"/>
                </a:lnTo>
                <a:lnTo>
                  <a:pt x="2412" y="3276"/>
                </a:lnTo>
                <a:lnTo>
                  <a:pt x="2298" y="2946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6562208" y="550171"/>
            <a:ext cx="2743" cy="2120"/>
          </a:xfrm>
          <a:custGeom>
            <a:avLst/>
            <a:gdLst/>
            <a:ahLst/>
            <a:cxnLst/>
            <a:rect l="l" t="t" r="r" b="b"/>
            <a:pathLst>
              <a:path w="2743" h="2120">
                <a:moveTo>
                  <a:pt x="2743" y="1727"/>
                </a:moveTo>
                <a:lnTo>
                  <a:pt x="0" y="0"/>
                </a:lnTo>
                <a:lnTo>
                  <a:pt x="2730" y="2120"/>
                </a:lnTo>
                <a:lnTo>
                  <a:pt x="2743" y="1727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6561861" y="547969"/>
            <a:ext cx="3390" cy="4648"/>
          </a:xfrm>
          <a:custGeom>
            <a:avLst/>
            <a:gdLst/>
            <a:ahLst/>
            <a:cxnLst/>
            <a:rect l="l" t="t" r="r" b="b"/>
            <a:pathLst>
              <a:path w="3390" h="4648">
                <a:moveTo>
                  <a:pt x="342" y="2197"/>
                </a:moveTo>
                <a:lnTo>
                  <a:pt x="0" y="2197"/>
                </a:lnTo>
                <a:lnTo>
                  <a:pt x="38" y="1219"/>
                </a:lnTo>
                <a:lnTo>
                  <a:pt x="596" y="393"/>
                </a:lnTo>
                <a:lnTo>
                  <a:pt x="1422" y="0"/>
                </a:lnTo>
                <a:lnTo>
                  <a:pt x="1574" y="330"/>
                </a:lnTo>
                <a:lnTo>
                  <a:pt x="863" y="660"/>
                </a:lnTo>
                <a:lnTo>
                  <a:pt x="381" y="1371"/>
                </a:lnTo>
                <a:lnTo>
                  <a:pt x="342" y="2197"/>
                </a:lnTo>
                <a:close/>
              </a:path>
              <a:path w="3390" h="4648">
                <a:moveTo>
                  <a:pt x="3251" y="4254"/>
                </a:moveTo>
                <a:lnTo>
                  <a:pt x="2692" y="4381"/>
                </a:lnTo>
                <a:lnTo>
                  <a:pt x="3187" y="4648"/>
                </a:lnTo>
                <a:lnTo>
                  <a:pt x="3390" y="4572"/>
                </a:lnTo>
                <a:lnTo>
                  <a:pt x="3251" y="4254"/>
                </a:lnTo>
                <a:close/>
              </a:path>
              <a:path w="3390" h="4648">
                <a:moveTo>
                  <a:pt x="635" y="3340"/>
                </a:moveTo>
                <a:lnTo>
                  <a:pt x="431" y="3009"/>
                </a:lnTo>
                <a:lnTo>
                  <a:pt x="342" y="2197"/>
                </a:lnTo>
                <a:lnTo>
                  <a:pt x="0" y="2197"/>
                </a:lnTo>
                <a:lnTo>
                  <a:pt x="139" y="3060"/>
                </a:lnTo>
                <a:lnTo>
                  <a:pt x="635" y="334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6561494" y="547658"/>
            <a:ext cx="3822" cy="5092"/>
          </a:xfrm>
          <a:custGeom>
            <a:avLst/>
            <a:gdLst/>
            <a:ahLst/>
            <a:cxnLst/>
            <a:rect l="l" t="t" r="r" b="b"/>
            <a:pathLst>
              <a:path w="3822" h="5092">
                <a:moveTo>
                  <a:pt x="368" y="2501"/>
                </a:moveTo>
                <a:lnTo>
                  <a:pt x="0" y="2489"/>
                </a:lnTo>
                <a:lnTo>
                  <a:pt x="25" y="1371"/>
                </a:lnTo>
                <a:lnTo>
                  <a:pt x="711" y="419"/>
                </a:lnTo>
                <a:lnTo>
                  <a:pt x="1663" y="0"/>
                </a:lnTo>
                <a:lnTo>
                  <a:pt x="1790" y="304"/>
                </a:lnTo>
                <a:lnTo>
                  <a:pt x="952" y="698"/>
                </a:lnTo>
                <a:lnTo>
                  <a:pt x="406" y="1524"/>
                </a:lnTo>
                <a:lnTo>
                  <a:pt x="368" y="2501"/>
                </a:lnTo>
                <a:close/>
              </a:path>
              <a:path w="3822" h="5092">
                <a:moveTo>
                  <a:pt x="3759" y="4889"/>
                </a:moveTo>
                <a:lnTo>
                  <a:pt x="3543" y="4965"/>
                </a:lnTo>
                <a:lnTo>
                  <a:pt x="3822" y="5092"/>
                </a:lnTo>
                <a:lnTo>
                  <a:pt x="3759" y="4889"/>
                </a:lnTo>
                <a:close/>
              </a:path>
              <a:path w="3822" h="5092">
                <a:moveTo>
                  <a:pt x="507" y="3378"/>
                </a:moveTo>
                <a:lnTo>
                  <a:pt x="355" y="2806"/>
                </a:lnTo>
                <a:lnTo>
                  <a:pt x="368" y="2501"/>
                </a:lnTo>
                <a:lnTo>
                  <a:pt x="0" y="2489"/>
                </a:lnTo>
                <a:lnTo>
                  <a:pt x="50" y="3175"/>
                </a:lnTo>
                <a:lnTo>
                  <a:pt x="507" y="3378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6561154" y="547321"/>
            <a:ext cx="2006" cy="3505"/>
          </a:xfrm>
          <a:custGeom>
            <a:avLst/>
            <a:gdLst/>
            <a:ahLst/>
            <a:cxnLst/>
            <a:rect l="l" t="t" r="r" b="b"/>
            <a:pathLst>
              <a:path w="2006" h="3505">
                <a:moveTo>
                  <a:pt x="342" y="2819"/>
                </a:moveTo>
                <a:lnTo>
                  <a:pt x="0" y="2819"/>
                </a:lnTo>
                <a:lnTo>
                  <a:pt x="25" y="1562"/>
                </a:lnTo>
                <a:lnTo>
                  <a:pt x="774" y="469"/>
                </a:lnTo>
                <a:lnTo>
                  <a:pt x="1866" y="0"/>
                </a:lnTo>
                <a:lnTo>
                  <a:pt x="2006" y="330"/>
                </a:lnTo>
                <a:lnTo>
                  <a:pt x="1054" y="761"/>
                </a:lnTo>
                <a:lnTo>
                  <a:pt x="368" y="1701"/>
                </a:lnTo>
                <a:lnTo>
                  <a:pt x="342" y="2819"/>
                </a:lnTo>
                <a:close/>
              </a:path>
              <a:path w="2006" h="3505">
                <a:moveTo>
                  <a:pt x="393" y="3505"/>
                </a:moveTo>
                <a:lnTo>
                  <a:pt x="342" y="2819"/>
                </a:lnTo>
                <a:lnTo>
                  <a:pt x="0" y="2819"/>
                </a:lnTo>
                <a:lnTo>
                  <a:pt x="12" y="3289"/>
                </a:lnTo>
                <a:lnTo>
                  <a:pt x="393" y="3505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6560794" y="546991"/>
            <a:ext cx="2222" cy="3619"/>
          </a:xfrm>
          <a:custGeom>
            <a:avLst/>
            <a:gdLst/>
            <a:ahLst/>
            <a:cxnLst/>
            <a:rect l="l" t="t" r="r" b="b"/>
            <a:pathLst>
              <a:path w="2222" h="3619">
                <a:moveTo>
                  <a:pt x="355" y="3149"/>
                </a:moveTo>
                <a:lnTo>
                  <a:pt x="0" y="3149"/>
                </a:lnTo>
                <a:lnTo>
                  <a:pt x="50" y="1739"/>
                </a:lnTo>
                <a:lnTo>
                  <a:pt x="889" y="533"/>
                </a:lnTo>
                <a:lnTo>
                  <a:pt x="2082" y="0"/>
                </a:lnTo>
                <a:lnTo>
                  <a:pt x="2222" y="330"/>
                </a:lnTo>
                <a:lnTo>
                  <a:pt x="1143" y="825"/>
                </a:lnTo>
                <a:lnTo>
                  <a:pt x="381" y="1892"/>
                </a:lnTo>
                <a:lnTo>
                  <a:pt x="355" y="3149"/>
                </a:lnTo>
                <a:close/>
              </a:path>
              <a:path w="2222" h="3619">
                <a:moveTo>
                  <a:pt x="368" y="3619"/>
                </a:moveTo>
                <a:lnTo>
                  <a:pt x="355" y="3149"/>
                </a:lnTo>
                <a:lnTo>
                  <a:pt x="0" y="3149"/>
                </a:lnTo>
                <a:lnTo>
                  <a:pt x="0" y="3429"/>
                </a:lnTo>
                <a:lnTo>
                  <a:pt x="368" y="3619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6560422" y="546686"/>
            <a:ext cx="2463" cy="3733"/>
          </a:xfrm>
          <a:custGeom>
            <a:avLst/>
            <a:gdLst/>
            <a:ahLst/>
            <a:cxnLst/>
            <a:rect l="l" t="t" r="r" b="b"/>
            <a:pathLst>
              <a:path w="2463" h="3733">
                <a:moveTo>
                  <a:pt x="368" y="3454"/>
                </a:moveTo>
                <a:lnTo>
                  <a:pt x="0" y="3416"/>
                </a:lnTo>
                <a:lnTo>
                  <a:pt x="50" y="1879"/>
                </a:lnTo>
                <a:lnTo>
                  <a:pt x="977" y="571"/>
                </a:lnTo>
                <a:lnTo>
                  <a:pt x="2324" y="0"/>
                </a:lnTo>
                <a:lnTo>
                  <a:pt x="2463" y="304"/>
                </a:lnTo>
                <a:lnTo>
                  <a:pt x="1257" y="838"/>
                </a:lnTo>
                <a:lnTo>
                  <a:pt x="419" y="2044"/>
                </a:lnTo>
                <a:lnTo>
                  <a:pt x="368" y="3454"/>
                </a:lnTo>
                <a:close/>
              </a:path>
              <a:path w="2463" h="3733">
                <a:moveTo>
                  <a:pt x="368" y="3733"/>
                </a:moveTo>
                <a:lnTo>
                  <a:pt x="368" y="3454"/>
                </a:lnTo>
                <a:lnTo>
                  <a:pt x="0" y="3416"/>
                </a:lnTo>
                <a:lnTo>
                  <a:pt x="0" y="3556"/>
                </a:lnTo>
                <a:lnTo>
                  <a:pt x="368" y="3733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6560080" y="547259"/>
            <a:ext cx="1320" cy="2844"/>
          </a:xfrm>
          <a:custGeom>
            <a:avLst/>
            <a:gdLst/>
            <a:ahLst/>
            <a:cxnLst/>
            <a:rect l="l" t="t" r="r" b="b"/>
            <a:pathLst>
              <a:path w="1320" h="2844">
                <a:moveTo>
                  <a:pt x="342" y="2844"/>
                </a:moveTo>
                <a:lnTo>
                  <a:pt x="1320" y="0"/>
                </a:lnTo>
                <a:lnTo>
                  <a:pt x="0" y="2806"/>
                </a:lnTo>
                <a:lnTo>
                  <a:pt x="342" y="2844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6559721" y="546971"/>
            <a:ext cx="1447" cy="3098"/>
          </a:xfrm>
          <a:custGeom>
            <a:avLst/>
            <a:gdLst/>
            <a:ahLst/>
            <a:cxnLst/>
            <a:rect l="l" t="t" r="r" b="b"/>
            <a:pathLst>
              <a:path w="1447" h="3098">
                <a:moveTo>
                  <a:pt x="355" y="3098"/>
                </a:moveTo>
                <a:lnTo>
                  <a:pt x="1447" y="0"/>
                </a:lnTo>
                <a:lnTo>
                  <a:pt x="0" y="2908"/>
                </a:lnTo>
                <a:lnTo>
                  <a:pt x="355" y="3098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6559381" y="546686"/>
            <a:ext cx="1574" cy="3187"/>
          </a:xfrm>
          <a:custGeom>
            <a:avLst/>
            <a:gdLst/>
            <a:ahLst/>
            <a:cxnLst/>
            <a:rect l="l" t="t" r="r" b="b"/>
            <a:pathLst>
              <a:path w="1574" h="3187">
                <a:moveTo>
                  <a:pt x="342" y="3187"/>
                </a:moveTo>
                <a:lnTo>
                  <a:pt x="1574" y="0"/>
                </a:lnTo>
                <a:lnTo>
                  <a:pt x="0" y="3022"/>
                </a:lnTo>
                <a:lnTo>
                  <a:pt x="342" y="3187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6559058" y="546398"/>
            <a:ext cx="1676" cy="3314"/>
          </a:xfrm>
          <a:custGeom>
            <a:avLst/>
            <a:gdLst/>
            <a:ahLst/>
            <a:cxnLst/>
            <a:rect l="l" t="t" r="r" b="b"/>
            <a:pathLst>
              <a:path w="1676" h="3314">
                <a:moveTo>
                  <a:pt x="317" y="3314"/>
                </a:moveTo>
                <a:lnTo>
                  <a:pt x="1676" y="0"/>
                </a:lnTo>
                <a:lnTo>
                  <a:pt x="0" y="3136"/>
                </a:lnTo>
                <a:lnTo>
                  <a:pt x="317" y="3314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6558716" y="546086"/>
            <a:ext cx="1803" cy="3454"/>
          </a:xfrm>
          <a:custGeom>
            <a:avLst/>
            <a:gdLst/>
            <a:ahLst/>
            <a:cxnLst/>
            <a:rect l="l" t="t" r="r" b="b"/>
            <a:pathLst>
              <a:path w="1803" h="3454">
                <a:moveTo>
                  <a:pt x="342" y="3454"/>
                </a:moveTo>
                <a:lnTo>
                  <a:pt x="1803" y="0"/>
                </a:lnTo>
                <a:lnTo>
                  <a:pt x="0" y="3289"/>
                </a:lnTo>
                <a:lnTo>
                  <a:pt x="342" y="3454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6558370" y="545791"/>
            <a:ext cx="1930" cy="3581"/>
          </a:xfrm>
          <a:custGeom>
            <a:avLst/>
            <a:gdLst/>
            <a:ahLst/>
            <a:cxnLst/>
            <a:rect l="l" t="t" r="r" b="b"/>
            <a:pathLst>
              <a:path w="1930" h="3581">
                <a:moveTo>
                  <a:pt x="342" y="3581"/>
                </a:moveTo>
                <a:lnTo>
                  <a:pt x="1930" y="0"/>
                </a:lnTo>
                <a:lnTo>
                  <a:pt x="0" y="3390"/>
                </a:lnTo>
                <a:lnTo>
                  <a:pt x="342" y="3581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6558053" y="545490"/>
            <a:ext cx="2032" cy="3695"/>
          </a:xfrm>
          <a:custGeom>
            <a:avLst/>
            <a:gdLst/>
            <a:ahLst/>
            <a:cxnLst/>
            <a:rect l="l" t="t" r="r" b="b"/>
            <a:pathLst>
              <a:path w="2031" h="3695">
                <a:moveTo>
                  <a:pt x="317" y="3695"/>
                </a:moveTo>
                <a:lnTo>
                  <a:pt x="2031" y="0"/>
                </a:lnTo>
                <a:lnTo>
                  <a:pt x="0" y="3530"/>
                </a:lnTo>
                <a:lnTo>
                  <a:pt x="317" y="3695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6557725" y="545214"/>
            <a:ext cx="2146" cy="3810"/>
          </a:xfrm>
          <a:custGeom>
            <a:avLst/>
            <a:gdLst/>
            <a:ahLst/>
            <a:cxnLst/>
            <a:rect l="l" t="t" r="r" b="b"/>
            <a:pathLst>
              <a:path w="2146" h="3809">
                <a:moveTo>
                  <a:pt x="330" y="3809"/>
                </a:moveTo>
                <a:lnTo>
                  <a:pt x="2146" y="0"/>
                </a:lnTo>
                <a:lnTo>
                  <a:pt x="0" y="3644"/>
                </a:lnTo>
                <a:lnTo>
                  <a:pt x="330" y="3809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6557396" y="544907"/>
            <a:ext cx="2273" cy="3949"/>
          </a:xfrm>
          <a:custGeom>
            <a:avLst/>
            <a:gdLst/>
            <a:ahLst/>
            <a:cxnLst/>
            <a:rect l="l" t="t" r="r" b="b"/>
            <a:pathLst>
              <a:path w="2273" h="3949">
                <a:moveTo>
                  <a:pt x="330" y="3949"/>
                </a:moveTo>
                <a:lnTo>
                  <a:pt x="2273" y="0"/>
                </a:lnTo>
                <a:lnTo>
                  <a:pt x="0" y="3784"/>
                </a:lnTo>
                <a:lnTo>
                  <a:pt x="330" y="3949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6557062" y="544601"/>
            <a:ext cx="2374" cy="4089"/>
          </a:xfrm>
          <a:custGeom>
            <a:avLst/>
            <a:gdLst/>
            <a:ahLst/>
            <a:cxnLst/>
            <a:rect l="l" t="t" r="r" b="b"/>
            <a:pathLst>
              <a:path w="2374" h="4089">
                <a:moveTo>
                  <a:pt x="330" y="4089"/>
                </a:moveTo>
                <a:lnTo>
                  <a:pt x="2374" y="0"/>
                </a:lnTo>
                <a:lnTo>
                  <a:pt x="0" y="3937"/>
                </a:lnTo>
                <a:lnTo>
                  <a:pt x="330" y="4089"/>
                </a:lnTo>
                <a:close/>
              </a:path>
            </a:pathLst>
          </a:custGeom>
          <a:solidFill>
            <a:srgbClr val="6ACE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6556745" y="544319"/>
            <a:ext cx="2476" cy="4216"/>
          </a:xfrm>
          <a:custGeom>
            <a:avLst/>
            <a:gdLst/>
            <a:ahLst/>
            <a:cxnLst/>
            <a:rect l="l" t="t" r="r" b="b"/>
            <a:pathLst>
              <a:path w="2476" h="4216">
                <a:moveTo>
                  <a:pt x="317" y="4216"/>
                </a:moveTo>
                <a:lnTo>
                  <a:pt x="2476" y="0"/>
                </a:lnTo>
                <a:lnTo>
                  <a:pt x="0" y="4038"/>
                </a:lnTo>
                <a:lnTo>
                  <a:pt x="317" y="4216"/>
                </a:lnTo>
                <a:close/>
              </a:path>
            </a:pathLst>
          </a:custGeom>
          <a:solidFill>
            <a:srgbClr val="65CD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6556416" y="544005"/>
            <a:ext cx="2590" cy="4356"/>
          </a:xfrm>
          <a:custGeom>
            <a:avLst/>
            <a:gdLst/>
            <a:ahLst/>
            <a:cxnLst/>
            <a:rect l="l" t="t" r="r" b="b"/>
            <a:pathLst>
              <a:path w="2590" h="4356">
                <a:moveTo>
                  <a:pt x="330" y="4356"/>
                </a:moveTo>
                <a:lnTo>
                  <a:pt x="2590" y="0"/>
                </a:lnTo>
                <a:lnTo>
                  <a:pt x="0" y="4190"/>
                </a:lnTo>
                <a:lnTo>
                  <a:pt x="330" y="4356"/>
                </a:lnTo>
                <a:close/>
              </a:path>
            </a:pathLst>
          </a:custGeom>
          <a:solidFill>
            <a:srgbClr val="65CD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6556107" y="543749"/>
            <a:ext cx="2679" cy="4445"/>
          </a:xfrm>
          <a:custGeom>
            <a:avLst/>
            <a:gdLst/>
            <a:ahLst/>
            <a:cxnLst/>
            <a:rect l="l" t="t" r="r" b="b"/>
            <a:pathLst>
              <a:path w="2679" h="4445">
                <a:moveTo>
                  <a:pt x="304" y="4445"/>
                </a:moveTo>
                <a:lnTo>
                  <a:pt x="2679" y="0"/>
                </a:lnTo>
                <a:lnTo>
                  <a:pt x="0" y="4267"/>
                </a:lnTo>
                <a:lnTo>
                  <a:pt x="304" y="4445"/>
                </a:lnTo>
                <a:close/>
              </a:path>
            </a:pathLst>
          </a:custGeom>
          <a:solidFill>
            <a:srgbClr val="65CD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6555771" y="542419"/>
            <a:ext cx="5168" cy="5600"/>
          </a:xfrm>
          <a:custGeom>
            <a:avLst/>
            <a:gdLst/>
            <a:ahLst/>
            <a:cxnLst/>
            <a:rect l="l" t="t" r="r" b="b"/>
            <a:pathLst>
              <a:path w="5168" h="5600">
                <a:moveTo>
                  <a:pt x="0" y="5435"/>
                </a:moveTo>
                <a:lnTo>
                  <a:pt x="330" y="5600"/>
                </a:lnTo>
                <a:lnTo>
                  <a:pt x="990" y="3060"/>
                </a:lnTo>
                <a:lnTo>
                  <a:pt x="5168" y="0"/>
                </a:lnTo>
                <a:lnTo>
                  <a:pt x="2590" y="736"/>
                </a:lnTo>
                <a:lnTo>
                  <a:pt x="698" y="2832"/>
                </a:lnTo>
                <a:lnTo>
                  <a:pt x="0" y="5435"/>
                </a:lnTo>
                <a:close/>
              </a:path>
            </a:pathLst>
          </a:custGeom>
          <a:solidFill>
            <a:srgbClr val="65CD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6555436" y="542086"/>
            <a:ext cx="5359" cy="5765"/>
          </a:xfrm>
          <a:custGeom>
            <a:avLst/>
            <a:gdLst/>
            <a:ahLst/>
            <a:cxnLst/>
            <a:rect l="l" t="t" r="r" b="b"/>
            <a:pathLst>
              <a:path w="5359" h="5765">
                <a:moveTo>
                  <a:pt x="0" y="5600"/>
                </a:moveTo>
                <a:lnTo>
                  <a:pt x="330" y="5765"/>
                </a:lnTo>
                <a:lnTo>
                  <a:pt x="1041" y="3162"/>
                </a:lnTo>
                <a:lnTo>
                  <a:pt x="5359" y="0"/>
                </a:lnTo>
                <a:lnTo>
                  <a:pt x="2705" y="761"/>
                </a:lnTo>
                <a:lnTo>
                  <a:pt x="787" y="2933"/>
                </a:lnTo>
                <a:lnTo>
                  <a:pt x="0" y="5600"/>
                </a:lnTo>
                <a:close/>
              </a:path>
            </a:pathLst>
          </a:custGeom>
          <a:solidFill>
            <a:srgbClr val="67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6555121" y="541425"/>
            <a:ext cx="5524" cy="6261"/>
          </a:xfrm>
          <a:custGeom>
            <a:avLst/>
            <a:gdLst/>
            <a:ahLst/>
            <a:cxnLst/>
            <a:rect l="l" t="t" r="r" b="b"/>
            <a:pathLst>
              <a:path w="5524" h="6261">
                <a:moveTo>
                  <a:pt x="0" y="6096"/>
                </a:moveTo>
                <a:lnTo>
                  <a:pt x="317" y="6261"/>
                </a:lnTo>
                <a:lnTo>
                  <a:pt x="1104" y="3606"/>
                </a:lnTo>
                <a:lnTo>
                  <a:pt x="5524" y="330"/>
                </a:lnTo>
                <a:lnTo>
                  <a:pt x="5372" y="0"/>
                </a:lnTo>
                <a:lnTo>
                  <a:pt x="2806" y="1130"/>
                </a:lnTo>
                <a:lnTo>
                  <a:pt x="825" y="3352"/>
                </a:lnTo>
                <a:lnTo>
                  <a:pt x="0" y="6096"/>
                </a:lnTo>
                <a:close/>
              </a:path>
            </a:pathLst>
          </a:custGeom>
          <a:solidFill>
            <a:srgbClr val="67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6554792" y="541086"/>
            <a:ext cx="5702" cy="6438"/>
          </a:xfrm>
          <a:custGeom>
            <a:avLst/>
            <a:gdLst/>
            <a:ahLst/>
            <a:cxnLst/>
            <a:rect l="l" t="t" r="r" b="b"/>
            <a:pathLst>
              <a:path w="5702" h="6438">
                <a:moveTo>
                  <a:pt x="0" y="6286"/>
                </a:moveTo>
                <a:lnTo>
                  <a:pt x="330" y="6438"/>
                </a:lnTo>
                <a:lnTo>
                  <a:pt x="1142" y="3682"/>
                </a:lnTo>
                <a:lnTo>
                  <a:pt x="3136" y="1473"/>
                </a:lnTo>
                <a:lnTo>
                  <a:pt x="5702" y="342"/>
                </a:lnTo>
                <a:lnTo>
                  <a:pt x="5562" y="0"/>
                </a:lnTo>
                <a:lnTo>
                  <a:pt x="2920" y="1168"/>
                </a:lnTo>
                <a:lnTo>
                  <a:pt x="850" y="3454"/>
                </a:lnTo>
                <a:lnTo>
                  <a:pt x="0" y="6286"/>
                </a:lnTo>
                <a:close/>
              </a:path>
            </a:pathLst>
          </a:custGeom>
          <a:solidFill>
            <a:srgbClr val="67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6554476" y="540774"/>
            <a:ext cx="5880" cy="6591"/>
          </a:xfrm>
          <a:custGeom>
            <a:avLst/>
            <a:gdLst/>
            <a:ahLst/>
            <a:cxnLst/>
            <a:rect l="l" t="t" r="r" b="b"/>
            <a:pathLst>
              <a:path w="5880" h="6591">
                <a:moveTo>
                  <a:pt x="0" y="6426"/>
                </a:moveTo>
                <a:lnTo>
                  <a:pt x="317" y="6591"/>
                </a:lnTo>
                <a:lnTo>
                  <a:pt x="1168" y="3771"/>
                </a:lnTo>
                <a:lnTo>
                  <a:pt x="3238" y="1485"/>
                </a:lnTo>
                <a:lnTo>
                  <a:pt x="5880" y="330"/>
                </a:lnTo>
                <a:lnTo>
                  <a:pt x="5740" y="0"/>
                </a:lnTo>
                <a:lnTo>
                  <a:pt x="2997" y="1193"/>
                </a:lnTo>
                <a:lnTo>
                  <a:pt x="888" y="3530"/>
                </a:lnTo>
                <a:lnTo>
                  <a:pt x="0" y="6426"/>
                </a:lnTo>
                <a:close/>
              </a:path>
            </a:pathLst>
          </a:custGeom>
          <a:solidFill>
            <a:srgbClr val="67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6554160" y="540452"/>
            <a:ext cx="6057" cy="6743"/>
          </a:xfrm>
          <a:custGeom>
            <a:avLst/>
            <a:gdLst/>
            <a:ahLst/>
            <a:cxnLst/>
            <a:rect l="l" t="t" r="r" b="b"/>
            <a:pathLst>
              <a:path w="6057" h="6743">
                <a:moveTo>
                  <a:pt x="0" y="6591"/>
                </a:moveTo>
                <a:lnTo>
                  <a:pt x="317" y="6743"/>
                </a:lnTo>
                <a:lnTo>
                  <a:pt x="1206" y="3848"/>
                </a:lnTo>
                <a:lnTo>
                  <a:pt x="3314" y="1511"/>
                </a:lnTo>
                <a:lnTo>
                  <a:pt x="6057" y="330"/>
                </a:lnTo>
                <a:lnTo>
                  <a:pt x="5930" y="0"/>
                </a:lnTo>
                <a:lnTo>
                  <a:pt x="3124" y="1219"/>
                </a:lnTo>
                <a:lnTo>
                  <a:pt x="939" y="3619"/>
                </a:lnTo>
                <a:lnTo>
                  <a:pt x="0" y="6591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6553850" y="540115"/>
            <a:ext cx="6235" cy="6921"/>
          </a:xfrm>
          <a:custGeom>
            <a:avLst/>
            <a:gdLst/>
            <a:ahLst/>
            <a:cxnLst/>
            <a:rect l="l" t="t" r="r" b="b"/>
            <a:pathLst>
              <a:path w="6235" h="6921">
                <a:moveTo>
                  <a:pt x="0" y="6756"/>
                </a:moveTo>
                <a:lnTo>
                  <a:pt x="304" y="6921"/>
                </a:lnTo>
                <a:lnTo>
                  <a:pt x="1257" y="3962"/>
                </a:lnTo>
                <a:lnTo>
                  <a:pt x="3429" y="1549"/>
                </a:lnTo>
                <a:lnTo>
                  <a:pt x="6235" y="330"/>
                </a:lnTo>
                <a:lnTo>
                  <a:pt x="6096" y="0"/>
                </a:lnTo>
                <a:lnTo>
                  <a:pt x="3213" y="1257"/>
                </a:lnTo>
                <a:lnTo>
                  <a:pt x="939" y="3708"/>
                </a:lnTo>
                <a:lnTo>
                  <a:pt x="0" y="6756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6553527" y="539786"/>
            <a:ext cx="6413" cy="7086"/>
          </a:xfrm>
          <a:custGeom>
            <a:avLst/>
            <a:gdLst/>
            <a:ahLst/>
            <a:cxnLst/>
            <a:rect l="l" t="t" r="r" b="b"/>
            <a:pathLst>
              <a:path w="6413" h="7086">
                <a:moveTo>
                  <a:pt x="0" y="6908"/>
                </a:moveTo>
                <a:lnTo>
                  <a:pt x="317" y="7086"/>
                </a:lnTo>
                <a:lnTo>
                  <a:pt x="1269" y="4038"/>
                </a:lnTo>
                <a:lnTo>
                  <a:pt x="3530" y="1587"/>
                </a:lnTo>
                <a:lnTo>
                  <a:pt x="6413" y="330"/>
                </a:lnTo>
                <a:lnTo>
                  <a:pt x="6273" y="0"/>
                </a:lnTo>
                <a:lnTo>
                  <a:pt x="3301" y="1295"/>
                </a:lnTo>
                <a:lnTo>
                  <a:pt x="990" y="3809"/>
                </a:lnTo>
                <a:lnTo>
                  <a:pt x="0" y="6908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6553192" y="539460"/>
            <a:ext cx="6604" cy="7238"/>
          </a:xfrm>
          <a:custGeom>
            <a:avLst/>
            <a:gdLst/>
            <a:ahLst/>
            <a:cxnLst/>
            <a:rect l="l" t="t" r="r" b="b"/>
            <a:pathLst>
              <a:path w="6603" h="7239">
                <a:moveTo>
                  <a:pt x="0" y="7086"/>
                </a:moveTo>
                <a:lnTo>
                  <a:pt x="330" y="7239"/>
                </a:lnTo>
                <a:lnTo>
                  <a:pt x="1320" y="4127"/>
                </a:lnTo>
                <a:lnTo>
                  <a:pt x="3632" y="1625"/>
                </a:lnTo>
                <a:lnTo>
                  <a:pt x="6603" y="330"/>
                </a:lnTo>
                <a:lnTo>
                  <a:pt x="6476" y="0"/>
                </a:lnTo>
                <a:lnTo>
                  <a:pt x="3428" y="1320"/>
                </a:lnTo>
                <a:lnTo>
                  <a:pt x="1066" y="3898"/>
                </a:lnTo>
                <a:lnTo>
                  <a:pt x="0" y="7086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6552888" y="539140"/>
            <a:ext cx="6781" cy="7404"/>
          </a:xfrm>
          <a:custGeom>
            <a:avLst/>
            <a:gdLst/>
            <a:ahLst/>
            <a:cxnLst/>
            <a:rect l="l" t="t" r="r" b="b"/>
            <a:pathLst>
              <a:path w="6781" h="7404">
                <a:moveTo>
                  <a:pt x="0" y="7251"/>
                </a:moveTo>
                <a:lnTo>
                  <a:pt x="304" y="7404"/>
                </a:lnTo>
                <a:lnTo>
                  <a:pt x="1358" y="4216"/>
                </a:lnTo>
                <a:lnTo>
                  <a:pt x="3733" y="1638"/>
                </a:lnTo>
                <a:lnTo>
                  <a:pt x="6781" y="330"/>
                </a:lnTo>
                <a:lnTo>
                  <a:pt x="6629" y="0"/>
                </a:lnTo>
                <a:lnTo>
                  <a:pt x="3517" y="1346"/>
                </a:lnTo>
                <a:lnTo>
                  <a:pt x="1079" y="3987"/>
                </a:lnTo>
                <a:lnTo>
                  <a:pt x="0" y="7251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6552559" y="538801"/>
            <a:ext cx="6946" cy="7594"/>
          </a:xfrm>
          <a:custGeom>
            <a:avLst/>
            <a:gdLst/>
            <a:ahLst/>
            <a:cxnLst/>
            <a:rect l="l" t="t" r="r" b="b"/>
            <a:pathLst>
              <a:path w="6946" h="7594">
                <a:moveTo>
                  <a:pt x="0" y="7404"/>
                </a:moveTo>
                <a:lnTo>
                  <a:pt x="330" y="7594"/>
                </a:lnTo>
                <a:lnTo>
                  <a:pt x="1396" y="4330"/>
                </a:lnTo>
                <a:lnTo>
                  <a:pt x="3848" y="1689"/>
                </a:lnTo>
                <a:lnTo>
                  <a:pt x="6946" y="330"/>
                </a:lnTo>
                <a:lnTo>
                  <a:pt x="6819" y="0"/>
                </a:lnTo>
                <a:lnTo>
                  <a:pt x="3644" y="1396"/>
                </a:lnTo>
                <a:lnTo>
                  <a:pt x="1130" y="4089"/>
                </a:lnTo>
                <a:lnTo>
                  <a:pt x="0" y="7404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6552230" y="538485"/>
            <a:ext cx="7150" cy="7721"/>
          </a:xfrm>
          <a:custGeom>
            <a:avLst/>
            <a:gdLst/>
            <a:ahLst/>
            <a:cxnLst/>
            <a:rect l="l" t="t" r="r" b="b"/>
            <a:pathLst>
              <a:path w="7150" h="7721">
                <a:moveTo>
                  <a:pt x="0" y="7569"/>
                </a:moveTo>
                <a:lnTo>
                  <a:pt x="330" y="7721"/>
                </a:lnTo>
                <a:lnTo>
                  <a:pt x="1460" y="4406"/>
                </a:lnTo>
                <a:lnTo>
                  <a:pt x="3975" y="1714"/>
                </a:lnTo>
                <a:lnTo>
                  <a:pt x="7150" y="317"/>
                </a:lnTo>
                <a:lnTo>
                  <a:pt x="7023" y="0"/>
                </a:lnTo>
                <a:lnTo>
                  <a:pt x="3746" y="1409"/>
                </a:lnTo>
                <a:lnTo>
                  <a:pt x="1168" y="4165"/>
                </a:lnTo>
                <a:lnTo>
                  <a:pt x="0" y="7569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6551933" y="538162"/>
            <a:ext cx="7315" cy="7886"/>
          </a:xfrm>
          <a:custGeom>
            <a:avLst/>
            <a:gdLst/>
            <a:ahLst/>
            <a:cxnLst/>
            <a:rect l="l" t="t" r="r" b="b"/>
            <a:pathLst>
              <a:path w="7315" h="7886">
                <a:moveTo>
                  <a:pt x="0" y="7721"/>
                </a:moveTo>
                <a:lnTo>
                  <a:pt x="292" y="7886"/>
                </a:lnTo>
                <a:lnTo>
                  <a:pt x="1473" y="4495"/>
                </a:lnTo>
                <a:lnTo>
                  <a:pt x="4038" y="1727"/>
                </a:lnTo>
                <a:lnTo>
                  <a:pt x="7315" y="330"/>
                </a:lnTo>
                <a:lnTo>
                  <a:pt x="7175" y="0"/>
                </a:lnTo>
                <a:lnTo>
                  <a:pt x="3822" y="1435"/>
                </a:lnTo>
                <a:lnTo>
                  <a:pt x="1193" y="4254"/>
                </a:lnTo>
                <a:lnTo>
                  <a:pt x="0" y="7721"/>
                </a:lnTo>
                <a:close/>
              </a:path>
            </a:pathLst>
          </a:custGeom>
          <a:solidFill>
            <a:srgbClr val="63C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6551585" y="537836"/>
            <a:ext cx="7518" cy="8051"/>
          </a:xfrm>
          <a:custGeom>
            <a:avLst/>
            <a:gdLst/>
            <a:ahLst/>
            <a:cxnLst/>
            <a:rect l="l" t="t" r="r" b="b"/>
            <a:pathLst>
              <a:path w="7518" h="8051">
                <a:moveTo>
                  <a:pt x="0" y="7886"/>
                </a:moveTo>
                <a:lnTo>
                  <a:pt x="342" y="8051"/>
                </a:lnTo>
                <a:lnTo>
                  <a:pt x="1549" y="4584"/>
                </a:lnTo>
                <a:lnTo>
                  <a:pt x="4165" y="1765"/>
                </a:lnTo>
                <a:lnTo>
                  <a:pt x="7518" y="330"/>
                </a:lnTo>
                <a:lnTo>
                  <a:pt x="7366" y="0"/>
                </a:lnTo>
                <a:lnTo>
                  <a:pt x="3975" y="1473"/>
                </a:lnTo>
                <a:lnTo>
                  <a:pt x="1257" y="4343"/>
                </a:lnTo>
                <a:lnTo>
                  <a:pt x="0" y="7886"/>
                </a:lnTo>
                <a:close/>
              </a:path>
            </a:pathLst>
          </a:custGeom>
          <a:solidFill>
            <a:srgbClr val="5FC8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6551289" y="537503"/>
            <a:ext cx="7670" cy="8216"/>
          </a:xfrm>
          <a:custGeom>
            <a:avLst/>
            <a:gdLst/>
            <a:ahLst/>
            <a:cxnLst/>
            <a:rect l="l" t="t" r="r" b="b"/>
            <a:pathLst>
              <a:path w="7670" h="8216">
                <a:moveTo>
                  <a:pt x="0" y="8064"/>
                </a:moveTo>
                <a:lnTo>
                  <a:pt x="292" y="8216"/>
                </a:lnTo>
                <a:lnTo>
                  <a:pt x="1562" y="4686"/>
                </a:lnTo>
                <a:lnTo>
                  <a:pt x="4267" y="1816"/>
                </a:lnTo>
                <a:lnTo>
                  <a:pt x="7670" y="330"/>
                </a:lnTo>
                <a:lnTo>
                  <a:pt x="7531" y="0"/>
                </a:lnTo>
                <a:lnTo>
                  <a:pt x="4025" y="1524"/>
                </a:lnTo>
                <a:lnTo>
                  <a:pt x="1308" y="4432"/>
                </a:lnTo>
                <a:lnTo>
                  <a:pt x="0" y="8064"/>
                </a:lnTo>
                <a:close/>
              </a:path>
            </a:pathLst>
          </a:custGeom>
          <a:solidFill>
            <a:srgbClr val="5FC8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6550959" y="537173"/>
            <a:ext cx="7861" cy="8394"/>
          </a:xfrm>
          <a:custGeom>
            <a:avLst/>
            <a:gdLst/>
            <a:ahLst/>
            <a:cxnLst/>
            <a:rect l="l" t="t" r="r" b="b"/>
            <a:pathLst>
              <a:path w="7861" h="8394">
                <a:moveTo>
                  <a:pt x="0" y="8229"/>
                </a:moveTo>
                <a:lnTo>
                  <a:pt x="330" y="8394"/>
                </a:lnTo>
                <a:lnTo>
                  <a:pt x="1638" y="4762"/>
                </a:lnTo>
                <a:lnTo>
                  <a:pt x="4356" y="1854"/>
                </a:lnTo>
                <a:lnTo>
                  <a:pt x="7861" y="330"/>
                </a:lnTo>
                <a:lnTo>
                  <a:pt x="7734" y="0"/>
                </a:lnTo>
                <a:lnTo>
                  <a:pt x="4140" y="1562"/>
                </a:lnTo>
                <a:lnTo>
                  <a:pt x="1320" y="4533"/>
                </a:lnTo>
                <a:lnTo>
                  <a:pt x="0" y="8229"/>
                </a:lnTo>
                <a:close/>
              </a:path>
            </a:pathLst>
          </a:custGeom>
          <a:solidFill>
            <a:srgbClr val="5FC8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6550643" y="536831"/>
            <a:ext cx="8051" cy="8572"/>
          </a:xfrm>
          <a:custGeom>
            <a:avLst/>
            <a:gdLst/>
            <a:ahLst/>
            <a:cxnLst/>
            <a:rect l="l" t="t" r="r" b="b"/>
            <a:pathLst>
              <a:path w="8051" h="8572">
                <a:moveTo>
                  <a:pt x="0" y="8394"/>
                </a:moveTo>
                <a:lnTo>
                  <a:pt x="317" y="8572"/>
                </a:lnTo>
                <a:lnTo>
                  <a:pt x="1650" y="4876"/>
                </a:lnTo>
                <a:lnTo>
                  <a:pt x="4457" y="1904"/>
                </a:lnTo>
                <a:lnTo>
                  <a:pt x="8051" y="342"/>
                </a:lnTo>
                <a:lnTo>
                  <a:pt x="7886" y="0"/>
                </a:lnTo>
                <a:lnTo>
                  <a:pt x="4254" y="1587"/>
                </a:lnTo>
                <a:lnTo>
                  <a:pt x="1371" y="4635"/>
                </a:lnTo>
                <a:lnTo>
                  <a:pt x="0" y="8394"/>
                </a:lnTo>
                <a:close/>
              </a:path>
            </a:pathLst>
          </a:custGeom>
          <a:solidFill>
            <a:srgbClr val="5FC8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6550333" y="536517"/>
            <a:ext cx="8204" cy="8712"/>
          </a:xfrm>
          <a:custGeom>
            <a:avLst/>
            <a:gdLst/>
            <a:ahLst/>
            <a:cxnLst/>
            <a:rect l="l" t="t" r="r" b="b"/>
            <a:pathLst>
              <a:path w="8204" h="8712">
                <a:moveTo>
                  <a:pt x="0" y="8547"/>
                </a:moveTo>
                <a:lnTo>
                  <a:pt x="304" y="8712"/>
                </a:lnTo>
                <a:lnTo>
                  <a:pt x="1676" y="4953"/>
                </a:lnTo>
                <a:lnTo>
                  <a:pt x="4559" y="1892"/>
                </a:lnTo>
                <a:lnTo>
                  <a:pt x="8204" y="304"/>
                </a:lnTo>
                <a:lnTo>
                  <a:pt x="8089" y="0"/>
                </a:lnTo>
                <a:lnTo>
                  <a:pt x="4330" y="1625"/>
                </a:lnTo>
                <a:lnTo>
                  <a:pt x="1397" y="4711"/>
                </a:lnTo>
                <a:lnTo>
                  <a:pt x="0" y="8547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6549998" y="536197"/>
            <a:ext cx="8432" cy="8864"/>
          </a:xfrm>
          <a:custGeom>
            <a:avLst/>
            <a:gdLst/>
            <a:ahLst/>
            <a:cxnLst/>
            <a:rect l="l" t="t" r="r" b="b"/>
            <a:pathLst>
              <a:path w="8432" h="8864">
                <a:moveTo>
                  <a:pt x="0" y="8712"/>
                </a:moveTo>
                <a:lnTo>
                  <a:pt x="330" y="8864"/>
                </a:lnTo>
                <a:lnTo>
                  <a:pt x="1739" y="5029"/>
                </a:lnTo>
                <a:lnTo>
                  <a:pt x="4673" y="1943"/>
                </a:lnTo>
                <a:lnTo>
                  <a:pt x="8432" y="317"/>
                </a:lnTo>
                <a:lnTo>
                  <a:pt x="8267" y="0"/>
                </a:lnTo>
                <a:lnTo>
                  <a:pt x="4483" y="1638"/>
                </a:lnTo>
                <a:lnTo>
                  <a:pt x="1447" y="4800"/>
                </a:lnTo>
                <a:lnTo>
                  <a:pt x="0" y="8712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6549702" y="535877"/>
            <a:ext cx="8559" cy="9029"/>
          </a:xfrm>
          <a:custGeom>
            <a:avLst/>
            <a:gdLst/>
            <a:ahLst/>
            <a:cxnLst/>
            <a:rect l="l" t="t" r="r" b="b"/>
            <a:pathLst>
              <a:path w="8559" h="9029">
                <a:moveTo>
                  <a:pt x="0" y="8851"/>
                </a:moveTo>
                <a:lnTo>
                  <a:pt x="292" y="9029"/>
                </a:lnTo>
                <a:lnTo>
                  <a:pt x="1752" y="5118"/>
                </a:lnTo>
                <a:lnTo>
                  <a:pt x="4775" y="1955"/>
                </a:lnTo>
                <a:lnTo>
                  <a:pt x="8559" y="317"/>
                </a:lnTo>
                <a:lnTo>
                  <a:pt x="8420" y="0"/>
                </a:lnTo>
                <a:lnTo>
                  <a:pt x="4546" y="1663"/>
                </a:lnTo>
                <a:lnTo>
                  <a:pt x="1473" y="4889"/>
                </a:lnTo>
                <a:lnTo>
                  <a:pt x="0" y="8851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6549359" y="535538"/>
            <a:ext cx="8763" cy="9194"/>
          </a:xfrm>
          <a:custGeom>
            <a:avLst/>
            <a:gdLst/>
            <a:ahLst/>
            <a:cxnLst/>
            <a:rect l="l" t="t" r="r" b="b"/>
            <a:pathLst>
              <a:path w="8763" h="9194">
                <a:moveTo>
                  <a:pt x="0" y="9042"/>
                </a:moveTo>
                <a:lnTo>
                  <a:pt x="342" y="9194"/>
                </a:lnTo>
                <a:lnTo>
                  <a:pt x="1816" y="5219"/>
                </a:lnTo>
                <a:lnTo>
                  <a:pt x="4889" y="2006"/>
                </a:lnTo>
                <a:lnTo>
                  <a:pt x="8763" y="330"/>
                </a:lnTo>
                <a:lnTo>
                  <a:pt x="8623" y="0"/>
                </a:lnTo>
                <a:lnTo>
                  <a:pt x="4673" y="1714"/>
                </a:lnTo>
                <a:lnTo>
                  <a:pt x="1536" y="4978"/>
                </a:lnTo>
                <a:lnTo>
                  <a:pt x="0" y="9042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6549057" y="535209"/>
            <a:ext cx="8928" cy="9372"/>
          </a:xfrm>
          <a:custGeom>
            <a:avLst/>
            <a:gdLst/>
            <a:ahLst/>
            <a:cxnLst/>
            <a:rect l="l" t="t" r="r" b="b"/>
            <a:pathLst>
              <a:path w="8928" h="9372">
                <a:moveTo>
                  <a:pt x="0" y="9220"/>
                </a:moveTo>
                <a:lnTo>
                  <a:pt x="304" y="9372"/>
                </a:lnTo>
                <a:lnTo>
                  <a:pt x="1841" y="5308"/>
                </a:lnTo>
                <a:lnTo>
                  <a:pt x="4978" y="2044"/>
                </a:lnTo>
                <a:lnTo>
                  <a:pt x="8928" y="330"/>
                </a:lnTo>
                <a:lnTo>
                  <a:pt x="8801" y="0"/>
                </a:lnTo>
                <a:lnTo>
                  <a:pt x="4787" y="1752"/>
                </a:lnTo>
                <a:lnTo>
                  <a:pt x="1574" y="5054"/>
                </a:lnTo>
                <a:lnTo>
                  <a:pt x="0" y="9220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6548714" y="534873"/>
            <a:ext cx="9144" cy="9550"/>
          </a:xfrm>
          <a:custGeom>
            <a:avLst/>
            <a:gdLst/>
            <a:ahLst/>
            <a:cxnLst/>
            <a:rect l="l" t="t" r="r" b="b"/>
            <a:pathLst>
              <a:path w="9144" h="9550">
                <a:moveTo>
                  <a:pt x="0" y="9385"/>
                </a:moveTo>
                <a:lnTo>
                  <a:pt x="342" y="9550"/>
                </a:lnTo>
                <a:lnTo>
                  <a:pt x="1917" y="5397"/>
                </a:lnTo>
                <a:lnTo>
                  <a:pt x="5105" y="2095"/>
                </a:lnTo>
                <a:lnTo>
                  <a:pt x="9144" y="342"/>
                </a:lnTo>
                <a:lnTo>
                  <a:pt x="9004" y="0"/>
                </a:lnTo>
                <a:lnTo>
                  <a:pt x="4889" y="1790"/>
                </a:lnTo>
                <a:lnTo>
                  <a:pt x="1612" y="5168"/>
                </a:lnTo>
                <a:lnTo>
                  <a:pt x="0" y="9385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6548418" y="534559"/>
            <a:ext cx="9296" cy="9702"/>
          </a:xfrm>
          <a:custGeom>
            <a:avLst/>
            <a:gdLst/>
            <a:ahLst/>
            <a:cxnLst/>
            <a:rect l="l" t="t" r="r" b="b"/>
            <a:pathLst>
              <a:path w="9296" h="9702">
                <a:moveTo>
                  <a:pt x="0" y="9537"/>
                </a:moveTo>
                <a:lnTo>
                  <a:pt x="292" y="9702"/>
                </a:lnTo>
                <a:lnTo>
                  <a:pt x="1905" y="5473"/>
                </a:lnTo>
                <a:lnTo>
                  <a:pt x="5194" y="2095"/>
                </a:lnTo>
                <a:lnTo>
                  <a:pt x="9296" y="317"/>
                </a:lnTo>
                <a:lnTo>
                  <a:pt x="9156" y="0"/>
                </a:lnTo>
                <a:lnTo>
                  <a:pt x="4978" y="1816"/>
                </a:lnTo>
                <a:lnTo>
                  <a:pt x="1625" y="5245"/>
                </a:lnTo>
                <a:lnTo>
                  <a:pt x="0" y="9537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6548081" y="534233"/>
            <a:ext cx="9499" cy="9867"/>
          </a:xfrm>
          <a:custGeom>
            <a:avLst/>
            <a:gdLst/>
            <a:ahLst/>
            <a:cxnLst/>
            <a:rect l="l" t="t" r="r" b="b"/>
            <a:pathLst>
              <a:path w="9499" h="9867">
                <a:moveTo>
                  <a:pt x="0" y="9702"/>
                </a:moveTo>
                <a:lnTo>
                  <a:pt x="330" y="9867"/>
                </a:lnTo>
                <a:lnTo>
                  <a:pt x="1968" y="5562"/>
                </a:lnTo>
                <a:lnTo>
                  <a:pt x="5308" y="2146"/>
                </a:lnTo>
                <a:lnTo>
                  <a:pt x="9499" y="330"/>
                </a:lnTo>
                <a:lnTo>
                  <a:pt x="9347" y="0"/>
                </a:lnTo>
                <a:lnTo>
                  <a:pt x="5092" y="1828"/>
                </a:lnTo>
                <a:lnTo>
                  <a:pt x="1701" y="5334"/>
                </a:lnTo>
                <a:lnTo>
                  <a:pt x="0" y="9702"/>
                </a:lnTo>
                <a:close/>
              </a:path>
            </a:pathLst>
          </a:custGeom>
          <a:solidFill>
            <a:srgbClr val="5E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6547766" y="533901"/>
            <a:ext cx="9664" cy="10033"/>
          </a:xfrm>
          <a:custGeom>
            <a:avLst/>
            <a:gdLst/>
            <a:ahLst/>
            <a:cxnLst/>
            <a:rect l="l" t="t" r="r" b="b"/>
            <a:pathLst>
              <a:path w="9664" h="10032">
                <a:moveTo>
                  <a:pt x="0" y="9855"/>
                </a:moveTo>
                <a:lnTo>
                  <a:pt x="317" y="10032"/>
                </a:lnTo>
                <a:lnTo>
                  <a:pt x="2019" y="5664"/>
                </a:lnTo>
                <a:lnTo>
                  <a:pt x="5410" y="2158"/>
                </a:lnTo>
                <a:lnTo>
                  <a:pt x="9664" y="330"/>
                </a:lnTo>
                <a:lnTo>
                  <a:pt x="9524" y="0"/>
                </a:lnTo>
                <a:lnTo>
                  <a:pt x="5194" y="1879"/>
                </a:lnTo>
                <a:lnTo>
                  <a:pt x="1739" y="5448"/>
                </a:lnTo>
                <a:lnTo>
                  <a:pt x="0" y="9855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6547469" y="533581"/>
            <a:ext cx="9817" cy="10172"/>
          </a:xfrm>
          <a:custGeom>
            <a:avLst/>
            <a:gdLst/>
            <a:ahLst/>
            <a:cxnLst/>
            <a:rect l="l" t="t" r="r" b="b"/>
            <a:pathLst>
              <a:path w="9817" h="10172">
                <a:moveTo>
                  <a:pt x="0" y="10007"/>
                </a:moveTo>
                <a:lnTo>
                  <a:pt x="292" y="10172"/>
                </a:lnTo>
                <a:lnTo>
                  <a:pt x="2032" y="5778"/>
                </a:lnTo>
                <a:lnTo>
                  <a:pt x="5499" y="2197"/>
                </a:lnTo>
                <a:lnTo>
                  <a:pt x="9817" y="317"/>
                </a:lnTo>
                <a:lnTo>
                  <a:pt x="9664" y="0"/>
                </a:lnTo>
                <a:lnTo>
                  <a:pt x="5270" y="1917"/>
                </a:lnTo>
                <a:lnTo>
                  <a:pt x="1752" y="5511"/>
                </a:lnTo>
                <a:lnTo>
                  <a:pt x="0" y="10007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6547114" y="533242"/>
            <a:ext cx="10020" cy="10350"/>
          </a:xfrm>
          <a:custGeom>
            <a:avLst/>
            <a:gdLst/>
            <a:ahLst/>
            <a:cxnLst/>
            <a:rect l="l" t="t" r="r" b="b"/>
            <a:pathLst>
              <a:path w="10020" h="10350">
                <a:moveTo>
                  <a:pt x="0" y="10210"/>
                </a:moveTo>
                <a:lnTo>
                  <a:pt x="355" y="10350"/>
                </a:lnTo>
                <a:lnTo>
                  <a:pt x="2108" y="5854"/>
                </a:lnTo>
                <a:lnTo>
                  <a:pt x="5626" y="2260"/>
                </a:lnTo>
                <a:lnTo>
                  <a:pt x="10020" y="330"/>
                </a:lnTo>
                <a:lnTo>
                  <a:pt x="9893" y="0"/>
                </a:lnTo>
                <a:lnTo>
                  <a:pt x="5410" y="1930"/>
                </a:lnTo>
                <a:lnTo>
                  <a:pt x="1828" y="5613"/>
                </a:lnTo>
                <a:lnTo>
                  <a:pt x="0" y="10210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6546824" y="532922"/>
            <a:ext cx="10185" cy="10528"/>
          </a:xfrm>
          <a:custGeom>
            <a:avLst/>
            <a:gdLst/>
            <a:ahLst/>
            <a:cxnLst/>
            <a:rect l="l" t="t" r="r" b="b"/>
            <a:pathLst>
              <a:path w="10185" h="10528">
                <a:moveTo>
                  <a:pt x="0" y="10363"/>
                </a:moveTo>
                <a:lnTo>
                  <a:pt x="292" y="10528"/>
                </a:lnTo>
                <a:lnTo>
                  <a:pt x="2120" y="5943"/>
                </a:lnTo>
                <a:lnTo>
                  <a:pt x="5702" y="2260"/>
                </a:lnTo>
                <a:lnTo>
                  <a:pt x="10185" y="317"/>
                </a:lnTo>
                <a:lnTo>
                  <a:pt x="10045" y="0"/>
                </a:lnTo>
                <a:lnTo>
                  <a:pt x="5486" y="1981"/>
                </a:lnTo>
                <a:lnTo>
                  <a:pt x="1841" y="5714"/>
                </a:lnTo>
                <a:lnTo>
                  <a:pt x="0" y="10363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6546502" y="532589"/>
            <a:ext cx="10375" cy="10693"/>
          </a:xfrm>
          <a:custGeom>
            <a:avLst/>
            <a:gdLst/>
            <a:ahLst/>
            <a:cxnLst/>
            <a:rect l="l" t="t" r="r" b="b"/>
            <a:pathLst>
              <a:path w="10375" h="10693">
                <a:moveTo>
                  <a:pt x="0" y="10540"/>
                </a:moveTo>
                <a:lnTo>
                  <a:pt x="317" y="10693"/>
                </a:lnTo>
                <a:lnTo>
                  <a:pt x="2171" y="6045"/>
                </a:lnTo>
                <a:lnTo>
                  <a:pt x="5803" y="2311"/>
                </a:lnTo>
                <a:lnTo>
                  <a:pt x="10375" y="330"/>
                </a:lnTo>
                <a:lnTo>
                  <a:pt x="10248" y="0"/>
                </a:lnTo>
                <a:lnTo>
                  <a:pt x="5613" y="2006"/>
                </a:lnTo>
                <a:lnTo>
                  <a:pt x="1879" y="5816"/>
                </a:lnTo>
                <a:lnTo>
                  <a:pt x="0" y="10540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6546185" y="532282"/>
            <a:ext cx="10566" cy="10845"/>
          </a:xfrm>
          <a:custGeom>
            <a:avLst/>
            <a:gdLst/>
            <a:ahLst/>
            <a:cxnLst/>
            <a:rect l="l" t="t" r="r" b="b"/>
            <a:pathLst>
              <a:path w="10566" h="10845">
                <a:moveTo>
                  <a:pt x="0" y="10668"/>
                </a:moveTo>
                <a:lnTo>
                  <a:pt x="317" y="10845"/>
                </a:lnTo>
                <a:lnTo>
                  <a:pt x="2184" y="6121"/>
                </a:lnTo>
                <a:lnTo>
                  <a:pt x="5918" y="2324"/>
                </a:lnTo>
                <a:lnTo>
                  <a:pt x="10566" y="317"/>
                </a:lnTo>
                <a:lnTo>
                  <a:pt x="10413" y="0"/>
                </a:lnTo>
                <a:lnTo>
                  <a:pt x="5702" y="2032"/>
                </a:lnTo>
                <a:lnTo>
                  <a:pt x="1917" y="5867"/>
                </a:lnTo>
                <a:lnTo>
                  <a:pt x="0" y="10668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6545863" y="531943"/>
            <a:ext cx="10731" cy="11010"/>
          </a:xfrm>
          <a:custGeom>
            <a:avLst/>
            <a:gdLst/>
            <a:ahLst/>
            <a:cxnLst/>
            <a:rect l="l" t="t" r="r" b="b"/>
            <a:pathLst>
              <a:path w="10731" h="11010">
                <a:moveTo>
                  <a:pt x="0" y="10858"/>
                </a:moveTo>
                <a:lnTo>
                  <a:pt x="317" y="11010"/>
                </a:lnTo>
                <a:lnTo>
                  <a:pt x="2247" y="6210"/>
                </a:lnTo>
                <a:lnTo>
                  <a:pt x="6007" y="2362"/>
                </a:lnTo>
                <a:lnTo>
                  <a:pt x="10731" y="330"/>
                </a:lnTo>
                <a:lnTo>
                  <a:pt x="10591" y="0"/>
                </a:lnTo>
                <a:lnTo>
                  <a:pt x="5791" y="2057"/>
                </a:lnTo>
                <a:lnTo>
                  <a:pt x="1968" y="5968"/>
                </a:lnTo>
                <a:lnTo>
                  <a:pt x="0" y="10858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6545534" y="531623"/>
            <a:ext cx="10922" cy="11176"/>
          </a:xfrm>
          <a:custGeom>
            <a:avLst/>
            <a:gdLst/>
            <a:ahLst/>
            <a:cxnLst/>
            <a:rect l="l" t="t" r="r" b="b"/>
            <a:pathLst>
              <a:path w="10922" h="11176">
                <a:moveTo>
                  <a:pt x="0" y="10985"/>
                </a:moveTo>
                <a:lnTo>
                  <a:pt x="330" y="11175"/>
                </a:lnTo>
                <a:lnTo>
                  <a:pt x="2298" y="6286"/>
                </a:lnTo>
                <a:lnTo>
                  <a:pt x="6121" y="2374"/>
                </a:lnTo>
                <a:lnTo>
                  <a:pt x="10921" y="330"/>
                </a:lnTo>
                <a:lnTo>
                  <a:pt x="10794" y="0"/>
                </a:lnTo>
                <a:lnTo>
                  <a:pt x="5918" y="2095"/>
                </a:lnTo>
                <a:lnTo>
                  <a:pt x="2019" y="6045"/>
                </a:lnTo>
                <a:lnTo>
                  <a:pt x="0" y="10985"/>
                </a:lnTo>
                <a:close/>
              </a:path>
            </a:pathLst>
          </a:custGeom>
          <a:solidFill>
            <a:srgbClr val="59C5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6545218" y="531271"/>
            <a:ext cx="11112" cy="11341"/>
          </a:xfrm>
          <a:custGeom>
            <a:avLst/>
            <a:gdLst/>
            <a:ahLst/>
            <a:cxnLst/>
            <a:rect l="l" t="t" r="r" b="b"/>
            <a:pathLst>
              <a:path w="11112" h="11341">
                <a:moveTo>
                  <a:pt x="0" y="11188"/>
                </a:moveTo>
                <a:lnTo>
                  <a:pt x="317" y="11341"/>
                </a:lnTo>
                <a:lnTo>
                  <a:pt x="2336" y="6388"/>
                </a:lnTo>
                <a:lnTo>
                  <a:pt x="6235" y="2451"/>
                </a:lnTo>
                <a:lnTo>
                  <a:pt x="11112" y="355"/>
                </a:lnTo>
                <a:lnTo>
                  <a:pt x="10960" y="0"/>
                </a:lnTo>
                <a:lnTo>
                  <a:pt x="6019" y="2146"/>
                </a:lnTo>
                <a:lnTo>
                  <a:pt x="2044" y="6184"/>
                </a:lnTo>
                <a:lnTo>
                  <a:pt x="0" y="11188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6544927" y="530957"/>
            <a:ext cx="11252" cy="11506"/>
          </a:xfrm>
          <a:custGeom>
            <a:avLst/>
            <a:gdLst/>
            <a:ahLst/>
            <a:cxnLst/>
            <a:rect l="l" t="t" r="r" b="b"/>
            <a:pathLst>
              <a:path w="11252" h="11506">
                <a:moveTo>
                  <a:pt x="0" y="11353"/>
                </a:moveTo>
                <a:lnTo>
                  <a:pt x="292" y="11506"/>
                </a:lnTo>
                <a:lnTo>
                  <a:pt x="2336" y="6502"/>
                </a:lnTo>
                <a:lnTo>
                  <a:pt x="6311" y="2463"/>
                </a:lnTo>
                <a:lnTo>
                  <a:pt x="11252" y="317"/>
                </a:lnTo>
                <a:lnTo>
                  <a:pt x="11112" y="0"/>
                </a:lnTo>
                <a:lnTo>
                  <a:pt x="6096" y="2171"/>
                </a:lnTo>
                <a:lnTo>
                  <a:pt x="2057" y="6261"/>
                </a:lnTo>
                <a:lnTo>
                  <a:pt x="0" y="11353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6544597" y="530635"/>
            <a:ext cx="11442" cy="11671"/>
          </a:xfrm>
          <a:custGeom>
            <a:avLst/>
            <a:gdLst/>
            <a:ahLst/>
            <a:cxnLst/>
            <a:rect l="l" t="t" r="r" b="b"/>
            <a:pathLst>
              <a:path w="11442" h="11671">
                <a:moveTo>
                  <a:pt x="0" y="11493"/>
                </a:moveTo>
                <a:lnTo>
                  <a:pt x="330" y="11671"/>
                </a:lnTo>
                <a:lnTo>
                  <a:pt x="2387" y="6578"/>
                </a:lnTo>
                <a:lnTo>
                  <a:pt x="6413" y="2489"/>
                </a:lnTo>
                <a:lnTo>
                  <a:pt x="11442" y="317"/>
                </a:lnTo>
                <a:lnTo>
                  <a:pt x="11302" y="0"/>
                </a:lnTo>
                <a:lnTo>
                  <a:pt x="6197" y="2197"/>
                </a:lnTo>
                <a:lnTo>
                  <a:pt x="2108" y="6337"/>
                </a:lnTo>
                <a:lnTo>
                  <a:pt x="0" y="11493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6544282" y="530299"/>
            <a:ext cx="11620" cy="11823"/>
          </a:xfrm>
          <a:custGeom>
            <a:avLst/>
            <a:gdLst/>
            <a:ahLst/>
            <a:cxnLst/>
            <a:rect l="l" t="t" r="r" b="b"/>
            <a:pathLst>
              <a:path w="11620" h="11823">
                <a:moveTo>
                  <a:pt x="0" y="11671"/>
                </a:moveTo>
                <a:lnTo>
                  <a:pt x="317" y="11823"/>
                </a:lnTo>
                <a:lnTo>
                  <a:pt x="2425" y="6667"/>
                </a:lnTo>
                <a:lnTo>
                  <a:pt x="6515" y="2540"/>
                </a:lnTo>
                <a:lnTo>
                  <a:pt x="11620" y="330"/>
                </a:lnTo>
                <a:lnTo>
                  <a:pt x="11468" y="0"/>
                </a:lnTo>
                <a:lnTo>
                  <a:pt x="6311" y="2247"/>
                </a:lnTo>
                <a:lnTo>
                  <a:pt x="2158" y="6451"/>
                </a:lnTo>
                <a:lnTo>
                  <a:pt x="0" y="11671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6543953" y="529998"/>
            <a:ext cx="11798" cy="11976"/>
          </a:xfrm>
          <a:custGeom>
            <a:avLst/>
            <a:gdLst/>
            <a:ahLst/>
            <a:cxnLst/>
            <a:rect l="l" t="t" r="r" b="b"/>
            <a:pathLst>
              <a:path w="11798" h="11976">
                <a:moveTo>
                  <a:pt x="0" y="11823"/>
                </a:moveTo>
                <a:lnTo>
                  <a:pt x="330" y="11976"/>
                </a:lnTo>
                <a:lnTo>
                  <a:pt x="2489" y="6756"/>
                </a:lnTo>
                <a:lnTo>
                  <a:pt x="6642" y="2552"/>
                </a:lnTo>
                <a:lnTo>
                  <a:pt x="11798" y="317"/>
                </a:lnTo>
                <a:lnTo>
                  <a:pt x="11671" y="0"/>
                </a:lnTo>
                <a:lnTo>
                  <a:pt x="6413" y="2260"/>
                </a:lnTo>
                <a:lnTo>
                  <a:pt x="2222" y="6502"/>
                </a:lnTo>
                <a:lnTo>
                  <a:pt x="0" y="11823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6543643" y="529652"/>
            <a:ext cx="11976" cy="12166"/>
          </a:xfrm>
          <a:custGeom>
            <a:avLst/>
            <a:gdLst/>
            <a:ahLst/>
            <a:cxnLst/>
            <a:rect l="l" t="t" r="r" b="b"/>
            <a:pathLst>
              <a:path w="11976" h="12166">
                <a:moveTo>
                  <a:pt x="0" y="12014"/>
                </a:moveTo>
                <a:lnTo>
                  <a:pt x="304" y="12166"/>
                </a:lnTo>
                <a:lnTo>
                  <a:pt x="2527" y="6845"/>
                </a:lnTo>
                <a:lnTo>
                  <a:pt x="6718" y="2603"/>
                </a:lnTo>
                <a:lnTo>
                  <a:pt x="11976" y="342"/>
                </a:lnTo>
                <a:lnTo>
                  <a:pt x="11836" y="0"/>
                </a:lnTo>
                <a:lnTo>
                  <a:pt x="6502" y="2298"/>
                </a:lnTo>
                <a:lnTo>
                  <a:pt x="2235" y="6616"/>
                </a:lnTo>
                <a:lnTo>
                  <a:pt x="0" y="12014"/>
                </a:lnTo>
                <a:close/>
              </a:path>
            </a:pathLst>
          </a:custGeom>
          <a:solidFill>
            <a:srgbClr val="57C3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6543333" y="529332"/>
            <a:ext cx="12153" cy="12331"/>
          </a:xfrm>
          <a:custGeom>
            <a:avLst/>
            <a:gdLst/>
            <a:ahLst/>
            <a:cxnLst/>
            <a:rect l="l" t="t" r="r" b="b"/>
            <a:pathLst>
              <a:path w="12153" h="12331">
                <a:moveTo>
                  <a:pt x="0" y="12166"/>
                </a:moveTo>
                <a:lnTo>
                  <a:pt x="304" y="12331"/>
                </a:lnTo>
                <a:lnTo>
                  <a:pt x="2540" y="6934"/>
                </a:lnTo>
                <a:lnTo>
                  <a:pt x="6807" y="2616"/>
                </a:lnTo>
                <a:lnTo>
                  <a:pt x="12153" y="317"/>
                </a:lnTo>
                <a:lnTo>
                  <a:pt x="11988" y="0"/>
                </a:lnTo>
                <a:lnTo>
                  <a:pt x="6616" y="2324"/>
                </a:lnTo>
                <a:lnTo>
                  <a:pt x="2260" y="6692"/>
                </a:lnTo>
                <a:lnTo>
                  <a:pt x="0" y="12166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6543010" y="528988"/>
            <a:ext cx="12306" cy="12509"/>
          </a:xfrm>
          <a:custGeom>
            <a:avLst/>
            <a:gdLst/>
            <a:ahLst/>
            <a:cxnLst/>
            <a:rect l="l" t="t" r="r" b="b"/>
            <a:pathLst>
              <a:path w="12306" h="12509">
                <a:moveTo>
                  <a:pt x="0" y="12331"/>
                </a:moveTo>
                <a:lnTo>
                  <a:pt x="317" y="12509"/>
                </a:lnTo>
                <a:lnTo>
                  <a:pt x="2578" y="7035"/>
                </a:lnTo>
                <a:lnTo>
                  <a:pt x="6934" y="2667"/>
                </a:lnTo>
                <a:lnTo>
                  <a:pt x="12306" y="342"/>
                </a:lnTo>
                <a:lnTo>
                  <a:pt x="12166" y="0"/>
                </a:lnTo>
                <a:lnTo>
                  <a:pt x="6705" y="2362"/>
                </a:lnTo>
                <a:lnTo>
                  <a:pt x="2324" y="6807"/>
                </a:lnTo>
                <a:lnTo>
                  <a:pt x="0" y="12331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6542700" y="528674"/>
            <a:ext cx="12471" cy="12649"/>
          </a:xfrm>
          <a:custGeom>
            <a:avLst/>
            <a:gdLst/>
            <a:ahLst/>
            <a:cxnLst/>
            <a:rect l="l" t="t" r="r" b="b"/>
            <a:pathLst>
              <a:path w="12471" h="12649">
                <a:moveTo>
                  <a:pt x="0" y="12484"/>
                </a:moveTo>
                <a:lnTo>
                  <a:pt x="304" y="12649"/>
                </a:lnTo>
                <a:lnTo>
                  <a:pt x="2628" y="7124"/>
                </a:lnTo>
                <a:lnTo>
                  <a:pt x="7023" y="2679"/>
                </a:lnTo>
                <a:lnTo>
                  <a:pt x="12471" y="317"/>
                </a:lnTo>
                <a:lnTo>
                  <a:pt x="12344" y="0"/>
                </a:lnTo>
                <a:lnTo>
                  <a:pt x="6807" y="2400"/>
                </a:lnTo>
                <a:lnTo>
                  <a:pt x="2324" y="6896"/>
                </a:lnTo>
                <a:lnTo>
                  <a:pt x="0" y="12484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6542383" y="528328"/>
            <a:ext cx="12661" cy="12827"/>
          </a:xfrm>
          <a:custGeom>
            <a:avLst/>
            <a:gdLst/>
            <a:ahLst/>
            <a:cxnLst/>
            <a:rect l="l" t="t" r="r" b="b"/>
            <a:pathLst>
              <a:path w="12661" h="12826">
                <a:moveTo>
                  <a:pt x="0" y="12687"/>
                </a:moveTo>
                <a:lnTo>
                  <a:pt x="317" y="12826"/>
                </a:lnTo>
                <a:lnTo>
                  <a:pt x="2654" y="7238"/>
                </a:lnTo>
                <a:lnTo>
                  <a:pt x="7124" y="2755"/>
                </a:lnTo>
                <a:lnTo>
                  <a:pt x="12661" y="355"/>
                </a:lnTo>
                <a:lnTo>
                  <a:pt x="12522" y="0"/>
                </a:lnTo>
                <a:lnTo>
                  <a:pt x="6908" y="2438"/>
                </a:lnTo>
                <a:lnTo>
                  <a:pt x="2374" y="6997"/>
                </a:lnTo>
                <a:lnTo>
                  <a:pt x="0" y="12687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6542054" y="528027"/>
            <a:ext cx="12852" cy="12966"/>
          </a:xfrm>
          <a:custGeom>
            <a:avLst/>
            <a:gdLst/>
            <a:ahLst/>
            <a:cxnLst/>
            <a:rect l="l" t="t" r="r" b="b"/>
            <a:pathLst>
              <a:path w="12852" h="12966">
                <a:moveTo>
                  <a:pt x="0" y="12814"/>
                </a:moveTo>
                <a:lnTo>
                  <a:pt x="330" y="12966"/>
                </a:lnTo>
                <a:lnTo>
                  <a:pt x="2705" y="7302"/>
                </a:lnTo>
                <a:lnTo>
                  <a:pt x="7226" y="2743"/>
                </a:lnTo>
                <a:lnTo>
                  <a:pt x="12852" y="304"/>
                </a:lnTo>
                <a:lnTo>
                  <a:pt x="12712" y="0"/>
                </a:lnTo>
                <a:lnTo>
                  <a:pt x="7010" y="2451"/>
                </a:lnTo>
                <a:lnTo>
                  <a:pt x="2425" y="7061"/>
                </a:lnTo>
                <a:lnTo>
                  <a:pt x="0" y="12814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6541739" y="527695"/>
            <a:ext cx="13017" cy="13144"/>
          </a:xfrm>
          <a:custGeom>
            <a:avLst/>
            <a:gdLst/>
            <a:ahLst/>
            <a:cxnLst/>
            <a:rect l="l" t="t" r="r" b="b"/>
            <a:pathLst>
              <a:path w="13017" h="13144">
                <a:moveTo>
                  <a:pt x="0" y="12979"/>
                </a:moveTo>
                <a:lnTo>
                  <a:pt x="317" y="13144"/>
                </a:lnTo>
                <a:lnTo>
                  <a:pt x="2730" y="7404"/>
                </a:lnTo>
                <a:lnTo>
                  <a:pt x="7327" y="2781"/>
                </a:lnTo>
                <a:lnTo>
                  <a:pt x="13017" y="330"/>
                </a:lnTo>
                <a:lnTo>
                  <a:pt x="12903" y="0"/>
                </a:lnTo>
                <a:lnTo>
                  <a:pt x="7111" y="2489"/>
                </a:lnTo>
                <a:lnTo>
                  <a:pt x="2463" y="7137"/>
                </a:lnTo>
                <a:lnTo>
                  <a:pt x="0" y="12979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6541429" y="527366"/>
            <a:ext cx="13220" cy="13309"/>
          </a:xfrm>
          <a:custGeom>
            <a:avLst/>
            <a:gdLst/>
            <a:ahLst/>
            <a:cxnLst/>
            <a:rect l="l" t="t" r="r" b="b"/>
            <a:pathLst>
              <a:path w="13220" h="13309">
                <a:moveTo>
                  <a:pt x="0" y="13157"/>
                </a:moveTo>
                <a:lnTo>
                  <a:pt x="304" y="13309"/>
                </a:lnTo>
                <a:lnTo>
                  <a:pt x="2781" y="7467"/>
                </a:lnTo>
                <a:lnTo>
                  <a:pt x="7416" y="2819"/>
                </a:lnTo>
                <a:lnTo>
                  <a:pt x="13220" y="330"/>
                </a:lnTo>
                <a:lnTo>
                  <a:pt x="13081" y="0"/>
                </a:lnTo>
                <a:lnTo>
                  <a:pt x="7200" y="2527"/>
                </a:lnTo>
                <a:lnTo>
                  <a:pt x="2476" y="7239"/>
                </a:lnTo>
                <a:lnTo>
                  <a:pt x="0" y="13157"/>
                </a:lnTo>
                <a:close/>
              </a:path>
            </a:pathLst>
          </a:custGeom>
          <a:solidFill>
            <a:srgbClr val="52C2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6541099" y="527036"/>
            <a:ext cx="13411" cy="13487"/>
          </a:xfrm>
          <a:custGeom>
            <a:avLst/>
            <a:gdLst/>
            <a:ahLst/>
            <a:cxnLst/>
            <a:rect l="l" t="t" r="r" b="b"/>
            <a:pathLst>
              <a:path w="13411" h="13487">
                <a:moveTo>
                  <a:pt x="0" y="13335"/>
                </a:moveTo>
                <a:lnTo>
                  <a:pt x="330" y="13487"/>
                </a:lnTo>
                <a:lnTo>
                  <a:pt x="2806" y="7569"/>
                </a:lnTo>
                <a:lnTo>
                  <a:pt x="7531" y="2857"/>
                </a:lnTo>
                <a:lnTo>
                  <a:pt x="13411" y="330"/>
                </a:lnTo>
                <a:lnTo>
                  <a:pt x="13271" y="0"/>
                </a:lnTo>
                <a:lnTo>
                  <a:pt x="7315" y="2540"/>
                </a:lnTo>
                <a:lnTo>
                  <a:pt x="2539" y="7353"/>
                </a:lnTo>
                <a:lnTo>
                  <a:pt x="0" y="13335"/>
                </a:lnTo>
                <a:close/>
              </a:path>
            </a:pathLst>
          </a:custGeom>
          <a:solidFill>
            <a:srgbClr val="4FC0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6540797" y="526703"/>
            <a:ext cx="13576" cy="13665"/>
          </a:xfrm>
          <a:custGeom>
            <a:avLst/>
            <a:gdLst/>
            <a:ahLst/>
            <a:cxnLst/>
            <a:rect l="l" t="t" r="r" b="b"/>
            <a:pathLst>
              <a:path w="13576" h="13665">
                <a:moveTo>
                  <a:pt x="0" y="13487"/>
                </a:moveTo>
                <a:lnTo>
                  <a:pt x="304" y="13665"/>
                </a:lnTo>
                <a:lnTo>
                  <a:pt x="2844" y="7658"/>
                </a:lnTo>
                <a:lnTo>
                  <a:pt x="7620" y="2870"/>
                </a:lnTo>
                <a:lnTo>
                  <a:pt x="13576" y="330"/>
                </a:lnTo>
                <a:lnTo>
                  <a:pt x="13411" y="0"/>
                </a:lnTo>
                <a:lnTo>
                  <a:pt x="7416" y="2590"/>
                </a:lnTo>
                <a:lnTo>
                  <a:pt x="2552" y="7442"/>
                </a:lnTo>
                <a:lnTo>
                  <a:pt x="0" y="13487"/>
                </a:lnTo>
                <a:close/>
              </a:path>
            </a:pathLst>
          </a:custGeom>
          <a:solidFill>
            <a:srgbClr val="4FC0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6540454" y="526389"/>
            <a:ext cx="13754" cy="13804"/>
          </a:xfrm>
          <a:custGeom>
            <a:avLst/>
            <a:gdLst/>
            <a:ahLst/>
            <a:cxnLst/>
            <a:rect l="l" t="t" r="r" b="b"/>
            <a:pathLst>
              <a:path w="13754" h="13804">
                <a:moveTo>
                  <a:pt x="0" y="13652"/>
                </a:moveTo>
                <a:lnTo>
                  <a:pt x="342" y="13804"/>
                </a:lnTo>
                <a:lnTo>
                  <a:pt x="2895" y="7746"/>
                </a:lnTo>
                <a:lnTo>
                  <a:pt x="7759" y="2908"/>
                </a:lnTo>
                <a:lnTo>
                  <a:pt x="13754" y="317"/>
                </a:lnTo>
                <a:lnTo>
                  <a:pt x="13627" y="0"/>
                </a:lnTo>
                <a:lnTo>
                  <a:pt x="7531" y="2616"/>
                </a:lnTo>
                <a:lnTo>
                  <a:pt x="2616" y="7505"/>
                </a:lnTo>
                <a:lnTo>
                  <a:pt x="0" y="13652"/>
                </a:lnTo>
                <a:close/>
              </a:path>
            </a:pathLst>
          </a:custGeom>
          <a:solidFill>
            <a:srgbClr val="4FC0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6540152" y="526044"/>
            <a:ext cx="13931" cy="13995"/>
          </a:xfrm>
          <a:custGeom>
            <a:avLst/>
            <a:gdLst/>
            <a:ahLst/>
            <a:cxnLst/>
            <a:rect l="l" t="t" r="r" b="b"/>
            <a:pathLst>
              <a:path w="13931" h="13995">
                <a:moveTo>
                  <a:pt x="0" y="13804"/>
                </a:moveTo>
                <a:lnTo>
                  <a:pt x="304" y="13995"/>
                </a:lnTo>
                <a:lnTo>
                  <a:pt x="2921" y="7861"/>
                </a:lnTo>
                <a:lnTo>
                  <a:pt x="7835" y="2959"/>
                </a:lnTo>
                <a:lnTo>
                  <a:pt x="13931" y="342"/>
                </a:lnTo>
                <a:lnTo>
                  <a:pt x="13792" y="0"/>
                </a:lnTo>
                <a:lnTo>
                  <a:pt x="7607" y="2666"/>
                </a:lnTo>
                <a:lnTo>
                  <a:pt x="2654" y="7632"/>
                </a:lnTo>
                <a:lnTo>
                  <a:pt x="0" y="13804"/>
                </a:lnTo>
                <a:close/>
              </a:path>
            </a:pathLst>
          </a:custGeom>
          <a:solidFill>
            <a:srgbClr val="4FC0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6539823" y="525719"/>
            <a:ext cx="14122" cy="14135"/>
          </a:xfrm>
          <a:custGeom>
            <a:avLst/>
            <a:gdLst/>
            <a:ahLst/>
            <a:cxnLst/>
            <a:rect l="l" t="t" r="r" b="b"/>
            <a:pathLst>
              <a:path w="14122" h="14135">
                <a:moveTo>
                  <a:pt x="0" y="13970"/>
                </a:moveTo>
                <a:lnTo>
                  <a:pt x="330" y="14135"/>
                </a:lnTo>
                <a:lnTo>
                  <a:pt x="2984" y="7962"/>
                </a:lnTo>
                <a:lnTo>
                  <a:pt x="7937" y="2997"/>
                </a:lnTo>
                <a:lnTo>
                  <a:pt x="14122" y="330"/>
                </a:lnTo>
                <a:lnTo>
                  <a:pt x="13982" y="0"/>
                </a:lnTo>
                <a:lnTo>
                  <a:pt x="7734" y="2692"/>
                </a:lnTo>
                <a:lnTo>
                  <a:pt x="2705" y="7721"/>
                </a:lnTo>
                <a:lnTo>
                  <a:pt x="0" y="13970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6539519" y="525405"/>
            <a:ext cx="14287" cy="14287"/>
          </a:xfrm>
          <a:custGeom>
            <a:avLst/>
            <a:gdLst/>
            <a:ahLst/>
            <a:cxnLst/>
            <a:rect l="l" t="t" r="r" b="b"/>
            <a:pathLst>
              <a:path w="14287" h="14287">
                <a:moveTo>
                  <a:pt x="0" y="14147"/>
                </a:moveTo>
                <a:lnTo>
                  <a:pt x="304" y="14287"/>
                </a:lnTo>
                <a:lnTo>
                  <a:pt x="3009" y="8013"/>
                </a:lnTo>
                <a:lnTo>
                  <a:pt x="8039" y="3009"/>
                </a:lnTo>
                <a:lnTo>
                  <a:pt x="14287" y="330"/>
                </a:lnTo>
                <a:lnTo>
                  <a:pt x="14135" y="0"/>
                </a:lnTo>
                <a:lnTo>
                  <a:pt x="7835" y="2717"/>
                </a:lnTo>
                <a:lnTo>
                  <a:pt x="2730" y="7797"/>
                </a:lnTo>
                <a:lnTo>
                  <a:pt x="0" y="14147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6539184" y="525071"/>
            <a:ext cx="14465" cy="14478"/>
          </a:xfrm>
          <a:custGeom>
            <a:avLst/>
            <a:gdLst/>
            <a:ahLst/>
            <a:cxnLst/>
            <a:rect l="l" t="t" r="r" b="b"/>
            <a:pathLst>
              <a:path w="14465" h="14478">
                <a:moveTo>
                  <a:pt x="0" y="14325"/>
                </a:moveTo>
                <a:lnTo>
                  <a:pt x="330" y="14477"/>
                </a:lnTo>
                <a:lnTo>
                  <a:pt x="3073" y="8127"/>
                </a:lnTo>
                <a:lnTo>
                  <a:pt x="8166" y="3060"/>
                </a:lnTo>
                <a:lnTo>
                  <a:pt x="14465" y="342"/>
                </a:lnTo>
                <a:lnTo>
                  <a:pt x="14350" y="0"/>
                </a:lnTo>
                <a:lnTo>
                  <a:pt x="7924" y="2755"/>
                </a:lnTo>
                <a:lnTo>
                  <a:pt x="2793" y="7873"/>
                </a:lnTo>
                <a:lnTo>
                  <a:pt x="0" y="14325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6538868" y="524738"/>
            <a:ext cx="14668" cy="14655"/>
          </a:xfrm>
          <a:custGeom>
            <a:avLst/>
            <a:gdLst/>
            <a:ahLst/>
            <a:cxnLst/>
            <a:rect l="l" t="t" r="r" b="b"/>
            <a:pathLst>
              <a:path w="14668" h="14655">
                <a:moveTo>
                  <a:pt x="0" y="14477"/>
                </a:moveTo>
                <a:lnTo>
                  <a:pt x="317" y="14655"/>
                </a:lnTo>
                <a:lnTo>
                  <a:pt x="3111" y="8216"/>
                </a:lnTo>
                <a:lnTo>
                  <a:pt x="8242" y="3086"/>
                </a:lnTo>
                <a:lnTo>
                  <a:pt x="14668" y="342"/>
                </a:lnTo>
                <a:lnTo>
                  <a:pt x="14490" y="0"/>
                </a:lnTo>
                <a:lnTo>
                  <a:pt x="8039" y="2793"/>
                </a:lnTo>
                <a:lnTo>
                  <a:pt x="2844" y="7988"/>
                </a:lnTo>
                <a:lnTo>
                  <a:pt x="0" y="14477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6538551" y="524413"/>
            <a:ext cx="14808" cy="14808"/>
          </a:xfrm>
          <a:custGeom>
            <a:avLst/>
            <a:gdLst/>
            <a:ahLst/>
            <a:cxnLst/>
            <a:rect l="l" t="t" r="r" b="b"/>
            <a:pathLst>
              <a:path w="14808" h="14808">
                <a:moveTo>
                  <a:pt x="0" y="14655"/>
                </a:moveTo>
                <a:lnTo>
                  <a:pt x="317" y="14808"/>
                </a:lnTo>
                <a:lnTo>
                  <a:pt x="3162" y="8305"/>
                </a:lnTo>
                <a:lnTo>
                  <a:pt x="8356" y="3111"/>
                </a:lnTo>
                <a:lnTo>
                  <a:pt x="14808" y="330"/>
                </a:lnTo>
                <a:lnTo>
                  <a:pt x="14693" y="0"/>
                </a:lnTo>
                <a:lnTo>
                  <a:pt x="8153" y="2832"/>
                </a:lnTo>
                <a:lnTo>
                  <a:pt x="2844" y="8077"/>
                </a:lnTo>
                <a:lnTo>
                  <a:pt x="0" y="14655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6538248" y="524093"/>
            <a:ext cx="14998" cy="14973"/>
          </a:xfrm>
          <a:custGeom>
            <a:avLst/>
            <a:gdLst/>
            <a:ahLst/>
            <a:cxnLst/>
            <a:rect l="l" t="t" r="r" b="b"/>
            <a:pathLst>
              <a:path w="14998" h="14973">
                <a:moveTo>
                  <a:pt x="0" y="14808"/>
                </a:moveTo>
                <a:lnTo>
                  <a:pt x="304" y="14973"/>
                </a:lnTo>
                <a:lnTo>
                  <a:pt x="3149" y="8394"/>
                </a:lnTo>
                <a:lnTo>
                  <a:pt x="8458" y="3149"/>
                </a:lnTo>
                <a:lnTo>
                  <a:pt x="14998" y="330"/>
                </a:lnTo>
                <a:lnTo>
                  <a:pt x="14859" y="0"/>
                </a:lnTo>
                <a:lnTo>
                  <a:pt x="8242" y="2844"/>
                </a:lnTo>
                <a:lnTo>
                  <a:pt x="2882" y="8166"/>
                </a:lnTo>
                <a:lnTo>
                  <a:pt x="0" y="14808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6537925" y="523748"/>
            <a:ext cx="15176" cy="15151"/>
          </a:xfrm>
          <a:custGeom>
            <a:avLst/>
            <a:gdLst/>
            <a:ahLst/>
            <a:cxnLst/>
            <a:rect l="l" t="t" r="r" b="b"/>
            <a:pathLst>
              <a:path w="15176" h="15151">
                <a:moveTo>
                  <a:pt x="0" y="14998"/>
                </a:moveTo>
                <a:lnTo>
                  <a:pt x="317" y="15151"/>
                </a:lnTo>
                <a:lnTo>
                  <a:pt x="3213" y="8508"/>
                </a:lnTo>
                <a:lnTo>
                  <a:pt x="8559" y="3187"/>
                </a:lnTo>
                <a:lnTo>
                  <a:pt x="15176" y="342"/>
                </a:lnTo>
                <a:lnTo>
                  <a:pt x="15036" y="0"/>
                </a:lnTo>
                <a:lnTo>
                  <a:pt x="8331" y="2908"/>
                </a:lnTo>
                <a:lnTo>
                  <a:pt x="2933" y="8267"/>
                </a:lnTo>
                <a:lnTo>
                  <a:pt x="0" y="14998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6537603" y="523424"/>
            <a:ext cx="15367" cy="15316"/>
          </a:xfrm>
          <a:custGeom>
            <a:avLst/>
            <a:gdLst/>
            <a:ahLst/>
            <a:cxnLst/>
            <a:rect l="l" t="t" r="r" b="b"/>
            <a:pathLst>
              <a:path w="15367" h="15316">
                <a:moveTo>
                  <a:pt x="0" y="15151"/>
                </a:moveTo>
                <a:lnTo>
                  <a:pt x="317" y="15316"/>
                </a:lnTo>
                <a:lnTo>
                  <a:pt x="3251" y="8597"/>
                </a:lnTo>
                <a:lnTo>
                  <a:pt x="8648" y="3225"/>
                </a:lnTo>
                <a:lnTo>
                  <a:pt x="15366" y="330"/>
                </a:lnTo>
                <a:lnTo>
                  <a:pt x="15201" y="0"/>
                </a:lnTo>
                <a:lnTo>
                  <a:pt x="8445" y="2921"/>
                </a:lnTo>
                <a:lnTo>
                  <a:pt x="2971" y="8343"/>
                </a:lnTo>
                <a:lnTo>
                  <a:pt x="0" y="15151"/>
                </a:lnTo>
                <a:close/>
              </a:path>
            </a:pathLst>
          </a:custGeom>
          <a:solidFill>
            <a:srgbClr val="4CBE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6537299" y="523114"/>
            <a:ext cx="15506" cy="15455"/>
          </a:xfrm>
          <a:custGeom>
            <a:avLst/>
            <a:gdLst/>
            <a:ahLst/>
            <a:cxnLst/>
            <a:rect l="l" t="t" r="r" b="b"/>
            <a:pathLst>
              <a:path w="15506" h="15455">
                <a:moveTo>
                  <a:pt x="0" y="15303"/>
                </a:moveTo>
                <a:lnTo>
                  <a:pt x="304" y="15455"/>
                </a:lnTo>
                <a:lnTo>
                  <a:pt x="3276" y="8661"/>
                </a:lnTo>
                <a:lnTo>
                  <a:pt x="8750" y="3238"/>
                </a:lnTo>
                <a:lnTo>
                  <a:pt x="15506" y="304"/>
                </a:lnTo>
                <a:lnTo>
                  <a:pt x="15392" y="0"/>
                </a:lnTo>
                <a:lnTo>
                  <a:pt x="8521" y="2946"/>
                </a:lnTo>
                <a:lnTo>
                  <a:pt x="2997" y="8432"/>
                </a:lnTo>
                <a:lnTo>
                  <a:pt x="0" y="15303"/>
                </a:lnTo>
                <a:close/>
              </a:path>
            </a:pathLst>
          </a:custGeom>
          <a:solidFill>
            <a:srgbClr val="46B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6536969" y="522781"/>
            <a:ext cx="15722" cy="15633"/>
          </a:xfrm>
          <a:custGeom>
            <a:avLst/>
            <a:gdLst/>
            <a:ahLst/>
            <a:cxnLst/>
            <a:rect l="l" t="t" r="r" b="b"/>
            <a:pathLst>
              <a:path w="15722" h="15633">
                <a:moveTo>
                  <a:pt x="0" y="15468"/>
                </a:moveTo>
                <a:lnTo>
                  <a:pt x="330" y="15633"/>
                </a:lnTo>
                <a:lnTo>
                  <a:pt x="3327" y="8762"/>
                </a:lnTo>
                <a:lnTo>
                  <a:pt x="8851" y="3276"/>
                </a:lnTo>
                <a:lnTo>
                  <a:pt x="15722" y="330"/>
                </a:lnTo>
                <a:lnTo>
                  <a:pt x="15582" y="0"/>
                </a:lnTo>
                <a:lnTo>
                  <a:pt x="8623" y="2984"/>
                </a:lnTo>
                <a:lnTo>
                  <a:pt x="3047" y="8534"/>
                </a:lnTo>
                <a:lnTo>
                  <a:pt x="0" y="15468"/>
                </a:lnTo>
                <a:close/>
              </a:path>
            </a:pathLst>
          </a:custGeom>
          <a:solidFill>
            <a:srgbClr val="46B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6536654" y="522455"/>
            <a:ext cx="15900" cy="15798"/>
          </a:xfrm>
          <a:custGeom>
            <a:avLst/>
            <a:gdLst/>
            <a:ahLst/>
            <a:cxnLst/>
            <a:rect l="l" t="t" r="r" b="b"/>
            <a:pathLst>
              <a:path w="15900" h="15798">
                <a:moveTo>
                  <a:pt x="0" y="15633"/>
                </a:moveTo>
                <a:lnTo>
                  <a:pt x="317" y="15798"/>
                </a:lnTo>
                <a:lnTo>
                  <a:pt x="3365" y="8864"/>
                </a:lnTo>
                <a:lnTo>
                  <a:pt x="8940" y="3314"/>
                </a:lnTo>
                <a:lnTo>
                  <a:pt x="15900" y="317"/>
                </a:lnTo>
                <a:lnTo>
                  <a:pt x="15747" y="0"/>
                </a:lnTo>
                <a:lnTo>
                  <a:pt x="8737" y="3022"/>
                </a:lnTo>
                <a:lnTo>
                  <a:pt x="3086" y="8623"/>
                </a:lnTo>
                <a:lnTo>
                  <a:pt x="0" y="15633"/>
                </a:lnTo>
                <a:close/>
              </a:path>
            </a:pathLst>
          </a:custGeom>
          <a:solidFill>
            <a:srgbClr val="46B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6536344" y="522135"/>
            <a:ext cx="16052" cy="15951"/>
          </a:xfrm>
          <a:custGeom>
            <a:avLst/>
            <a:gdLst/>
            <a:ahLst/>
            <a:cxnLst/>
            <a:rect l="l" t="t" r="r" b="b"/>
            <a:pathLst>
              <a:path w="16052" h="15951">
                <a:moveTo>
                  <a:pt x="0" y="15798"/>
                </a:moveTo>
                <a:lnTo>
                  <a:pt x="304" y="15951"/>
                </a:lnTo>
                <a:lnTo>
                  <a:pt x="3403" y="8940"/>
                </a:lnTo>
                <a:lnTo>
                  <a:pt x="9042" y="3340"/>
                </a:lnTo>
                <a:lnTo>
                  <a:pt x="16052" y="330"/>
                </a:lnTo>
                <a:lnTo>
                  <a:pt x="15938" y="0"/>
                </a:lnTo>
                <a:lnTo>
                  <a:pt x="8839" y="3047"/>
                </a:lnTo>
                <a:lnTo>
                  <a:pt x="3098" y="8699"/>
                </a:lnTo>
                <a:lnTo>
                  <a:pt x="0" y="15798"/>
                </a:lnTo>
                <a:close/>
              </a:path>
            </a:pathLst>
          </a:custGeom>
          <a:solidFill>
            <a:srgbClr val="46B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6536028" y="521802"/>
            <a:ext cx="16255" cy="16129"/>
          </a:xfrm>
          <a:custGeom>
            <a:avLst/>
            <a:gdLst/>
            <a:ahLst/>
            <a:cxnLst/>
            <a:rect l="l" t="t" r="r" b="b"/>
            <a:pathLst>
              <a:path w="16255" h="16129">
                <a:moveTo>
                  <a:pt x="0" y="15963"/>
                </a:moveTo>
                <a:lnTo>
                  <a:pt x="317" y="16128"/>
                </a:lnTo>
                <a:lnTo>
                  <a:pt x="3416" y="9029"/>
                </a:lnTo>
                <a:lnTo>
                  <a:pt x="9156" y="3378"/>
                </a:lnTo>
                <a:lnTo>
                  <a:pt x="16255" y="330"/>
                </a:lnTo>
                <a:lnTo>
                  <a:pt x="16116" y="0"/>
                </a:lnTo>
                <a:lnTo>
                  <a:pt x="8940" y="3086"/>
                </a:lnTo>
                <a:lnTo>
                  <a:pt x="3162" y="8788"/>
                </a:lnTo>
                <a:lnTo>
                  <a:pt x="0" y="15963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6535698" y="521482"/>
            <a:ext cx="16446" cy="16281"/>
          </a:xfrm>
          <a:custGeom>
            <a:avLst/>
            <a:gdLst/>
            <a:ahLst/>
            <a:cxnLst/>
            <a:rect l="l" t="t" r="r" b="b"/>
            <a:pathLst>
              <a:path w="16446" h="16281">
                <a:moveTo>
                  <a:pt x="0" y="16103"/>
                </a:moveTo>
                <a:lnTo>
                  <a:pt x="330" y="16281"/>
                </a:lnTo>
                <a:lnTo>
                  <a:pt x="3492" y="9118"/>
                </a:lnTo>
                <a:lnTo>
                  <a:pt x="9270" y="3403"/>
                </a:lnTo>
                <a:lnTo>
                  <a:pt x="16446" y="317"/>
                </a:lnTo>
                <a:lnTo>
                  <a:pt x="16306" y="0"/>
                </a:lnTo>
                <a:lnTo>
                  <a:pt x="9042" y="3098"/>
                </a:lnTo>
                <a:lnTo>
                  <a:pt x="3213" y="8877"/>
                </a:lnTo>
                <a:lnTo>
                  <a:pt x="0" y="16103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6535395" y="521155"/>
            <a:ext cx="16611" cy="16433"/>
          </a:xfrm>
          <a:custGeom>
            <a:avLst/>
            <a:gdLst/>
            <a:ahLst/>
            <a:cxnLst/>
            <a:rect l="l" t="t" r="r" b="b"/>
            <a:pathLst>
              <a:path w="16611" h="16433">
                <a:moveTo>
                  <a:pt x="0" y="16281"/>
                </a:moveTo>
                <a:lnTo>
                  <a:pt x="304" y="16433"/>
                </a:lnTo>
                <a:lnTo>
                  <a:pt x="3517" y="9207"/>
                </a:lnTo>
                <a:lnTo>
                  <a:pt x="9347" y="3454"/>
                </a:lnTo>
                <a:lnTo>
                  <a:pt x="16611" y="317"/>
                </a:lnTo>
                <a:lnTo>
                  <a:pt x="16446" y="0"/>
                </a:lnTo>
                <a:lnTo>
                  <a:pt x="9131" y="3136"/>
                </a:lnTo>
                <a:lnTo>
                  <a:pt x="3213" y="8978"/>
                </a:lnTo>
                <a:lnTo>
                  <a:pt x="0" y="16281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6535065" y="520823"/>
            <a:ext cx="16776" cy="16611"/>
          </a:xfrm>
          <a:custGeom>
            <a:avLst/>
            <a:gdLst/>
            <a:ahLst/>
            <a:cxnLst/>
            <a:rect l="l" t="t" r="r" b="b"/>
            <a:pathLst>
              <a:path w="16776" h="16611">
                <a:moveTo>
                  <a:pt x="0" y="16446"/>
                </a:moveTo>
                <a:lnTo>
                  <a:pt x="330" y="16611"/>
                </a:lnTo>
                <a:lnTo>
                  <a:pt x="3543" y="9309"/>
                </a:lnTo>
                <a:lnTo>
                  <a:pt x="9461" y="3467"/>
                </a:lnTo>
                <a:lnTo>
                  <a:pt x="16776" y="330"/>
                </a:lnTo>
                <a:lnTo>
                  <a:pt x="16636" y="0"/>
                </a:lnTo>
                <a:lnTo>
                  <a:pt x="9245" y="3162"/>
                </a:lnTo>
                <a:lnTo>
                  <a:pt x="3276" y="9067"/>
                </a:lnTo>
                <a:lnTo>
                  <a:pt x="0" y="16446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6534750" y="520484"/>
            <a:ext cx="16954" cy="16789"/>
          </a:xfrm>
          <a:custGeom>
            <a:avLst/>
            <a:gdLst/>
            <a:ahLst/>
            <a:cxnLst/>
            <a:rect l="l" t="t" r="r" b="b"/>
            <a:pathLst>
              <a:path w="16954" h="16789">
                <a:moveTo>
                  <a:pt x="0" y="16624"/>
                </a:moveTo>
                <a:lnTo>
                  <a:pt x="317" y="16789"/>
                </a:lnTo>
                <a:lnTo>
                  <a:pt x="3594" y="9410"/>
                </a:lnTo>
                <a:lnTo>
                  <a:pt x="9563" y="3505"/>
                </a:lnTo>
                <a:lnTo>
                  <a:pt x="16954" y="342"/>
                </a:lnTo>
                <a:lnTo>
                  <a:pt x="16802" y="0"/>
                </a:lnTo>
                <a:lnTo>
                  <a:pt x="9347" y="3225"/>
                </a:lnTo>
                <a:lnTo>
                  <a:pt x="3301" y="9169"/>
                </a:lnTo>
                <a:lnTo>
                  <a:pt x="0" y="16624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6534428" y="520157"/>
            <a:ext cx="17132" cy="16954"/>
          </a:xfrm>
          <a:custGeom>
            <a:avLst/>
            <a:gdLst/>
            <a:ahLst/>
            <a:cxnLst/>
            <a:rect l="l" t="t" r="r" b="b"/>
            <a:pathLst>
              <a:path w="17132" h="16954">
                <a:moveTo>
                  <a:pt x="0" y="16789"/>
                </a:moveTo>
                <a:lnTo>
                  <a:pt x="317" y="16954"/>
                </a:lnTo>
                <a:lnTo>
                  <a:pt x="3632" y="9499"/>
                </a:lnTo>
                <a:lnTo>
                  <a:pt x="9664" y="3556"/>
                </a:lnTo>
                <a:lnTo>
                  <a:pt x="17132" y="330"/>
                </a:lnTo>
                <a:lnTo>
                  <a:pt x="16979" y="0"/>
                </a:lnTo>
                <a:lnTo>
                  <a:pt x="9448" y="3263"/>
                </a:lnTo>
                <a:lnTo>
                  <a:pt x="3378" y="9258"/>
                </a:lnTo>
                <a:lnTo>
                  <a:pt x="0" y="16789"/>
                </a:lnTo>
                <a:close/>
              </a:path>
            </a:pathLst>
          </a:custGeom>
          <a:solidFill>
            <a:srgbClr val="44BB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6534130" y="519835"/>
            <a:ext cx="17272" cy="17106"/>
          </a:xfrm>
          <a:custGeom>
            <a:avLst/>
            <a:gdLst/>
            <a:ahLst/>
            <a:cxnLst/>
            <a:rect l="l" t="t" r="r" b="b"/>
            <a:pathLst>
              <a:path w="17272" h="17106">
                <a:moveTo>
                  <a:pt x="0" y="16954"/>
                </a:moveTo>
                <a:lnTo>
                  <a:pt x="292" y="17106"/>
                </a:lnTo>
                <a:lnTo>
                  <a:pt x="3670" y="9575"/>
                </a:lnTo>
                <a:lnTo>
                  <a:pt x="9740" y="3581"/>
                </a:lnTo>
                <a:lnTo>
                  <a:pt x="17272" y="317"/>
                </a:lnTo>
                <a:lnTo>
                  <a:pt x="17157" y="0"/>
                </a:lnTo>
                <a:lnTo>
                  <a:pt x="9525" y="3276"/>
                </a:lnTo>
                <a:lnTo>
                  <a:pt x="3365" y="9347"/>
                </a:lnTo>
                <a:lnTo>
                  <a:pt x="0" y="16954"/>
                </a:lnTo>
                <a:close/>
              </a:path>
            </a:pathLst>
          </a:custGeom>
          <a:solidFill>
            <a:srgbClr val="3CB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6533807" y="519525"/>
            <a:ext cx="17487" cy="17259"/>
          </a:xfrm>
          <a:custGeom>
            <a:avLst/>
            <a:gdLst/>
            <a:ahLst/>
            <a:cxnLst/>
            <a:rect l="l" t="t" r="r" b="b"/>
            <a:pathLst>
              <a:path w="17487" h="17259">
                <a:moveTo>
                  <a:pt x="0" y="17094"/>
                </a:moveTo>
                <a:lnTo>
                  <a:pt x="317" y="17259"/>
                </a:lnTo>
                <a:lnTo>
                  <a:pt x="3682" y="9664"/>
                </a:lnTo>
                <a:lnTo>
                  <a:pt x="9842" y="3594"/>
                </a:lnTo>
                <a:lnTo>
                  <a:pt x="17487" y="330"/>
                </a:lnTo>
                <a:lnTo>
                  <a:pt x="17360" y="0"/>
                </a:lnTo>
                <a:lnTo>
                  <a:pt x="9651" y="3289"/>
                </a:lnTo>
                <a:lnTo>
                  <a:pt x="3416" y="9410"/>
                </a:lnTo>
                <a:lnTo>
                  <a:pt x="0" y="17094"/>
                </a:lnTo>
                <a:close/>
              </a:path>
            </a:pathLst>
          </a:custGeom>
          <a:solidFill>
            <a:srgbClr val="3CB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6533485" y="519186"/>
            <a:ext cx="17691" cy="17437"/>
          </a:xfrm>
          <a:custGeom>
            <a:avLst/>
            <a:gdLst/>
            <a:ahLst/>
            <a:cxnLst/>
            <a:rect l="l" t="t" r="r" b="b"/>
            <a:pathLst>
              <a:path w="17691" h="17437">
                <a:moveTo>
                  <a:pt x="0" y="17272"/>
                </a:moveTo>
                <a:lnTo>
                  <a:pt x="317" y="17437"/>
                </a:lnTo>
                <a:lnTo>
                  <a:pt x="3746" y="9753"/>
                </a:lnTo>
                <a:lnTo>
                  <a:pt x="9969" y="3632"/>
                </a:lnTo>
                <a:lnTo>
                  <a:pt x="17691" y="342"/>
                </a:lnTo>
                <a:lnTo>
                  <a:pt x="17525" y="0"/>
                </a:lnTo>
                <a:lnTo>
                  <a:pt x="9766" y="3352"/>
                </a:lnTo>
                <a:lnTo>
                  <a:pt x="3467" y="9525"/>
                </a:lnTo>
                <a:lnTo>
                  <a:pt x="0" y="17272"/>
                </a:lnTo>
                <a:close/>
              </a:path>
            </a:pathLst>
          </a:custGeom>
          <a:solidFill>
            <a:srgbClr val="3CB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6533169" y="518868"/>
            <a:ext cx="17843" cy="17589"/>
          </a:xfrm>
          <a:custGeom>
            <a:avLst/>
            <a:gdLst/>
            <a:ahLst/>
            <a:cxnLst/>
            <a:rect l="l" t="t" r="r" b="b"/>
            <a:pathLst>
              <a:path w="17843" h="17589">
                <a:moveTo>
                  <a:pt x="0" y="17424"/>
                </a:moveTo>
                <a:lnTo>
                  <a:pt x="317" y="17589"/>
                </a:lnTo>
                <a:lnTo>
                  <a:pt x="3784" y="9842"/>
                </a:lnTo>
                <a:lnTo>
                  <a:pt x="10083" y="3670"/>
                </a:lnTo>
                <a:lnTo>
                  <a:pt x="17843" y="317"/>
                </a:lnTo>
                <a:lnTo>
                  <a:pt x="17703" y="0"/>
                </a:lnTo>
                <a:lnTo>
                  <a:pt x="9842" y="3365"/>
                </a:lnTo>
                <a:lnTo>
                  <a:pt x="3505" y="9601"/>
                </a:lnTo>
                <a:lnTo>
                  <a:pt x="0" y="17424"/>
                </a:lnTo>
                <a:close/>
              </a:path>
            </a:pathLst>
          </a:custGeom>
          <a:solidFill>
            <a:srgbClr val="3CB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6532840" y="518527"/>
            <a:ext cx="18034" cy="17767"/>
          </a:xfrm>
          <a:custGeom>
            <a:avLst/>
            <a:gdLst/>
            <a:ahLst/>
            <a:cxnLst/>
            <a:rect l="l" t="t" r="r" b="b"/>
            <a:pathLst>
              <a:path w="18033" h="17767">
                <a:moveTo>
                  <a:pt x="0" y="17602"/>
                </a:moveTo>
                <a:lnTo>
                  <a:pt x="330" y="17767"/>
                </a:lnTo>
                <a:lnTo>
                  <a:pt x="3835" y="9944"/>
                </a:lnTo>
                <a:lnTo>
                  <a:pt x="10159" y="3708"/>
                </a:lnTo>
                <a:lnTo>
                  <a:pt x="18033" y="330"/>
                </a:lnTo>
                <a:lnTo>
                  <a:pt x="17881" y="0"/>
                </a:lnTo>
                <a:lnTo>
                  <a:pt x="9969" y="3403"/>
                </a:lnTo>
                <a:lnTo>
                  <a:pt x="3543" y="9728"/>
                </a:lnTo>
                <a:lnTo>
                  <a:pt x="0" y="17602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6532524" y="518191"/>
            <a:ext cx="18199" cy="17932"/>
          </a:xfrm>
          <a:custGeom>
            <a:avLst/>
            <a:gdLst/>
            <a:ahLst/>
            <a:cxnLst/>
            <a:rect l="l" t="t" r="r" b="b"/>
            <a:pathLst>
              <a:path w="18199" h="17932">
                <a:moveTo>
                  <a:pt x="0" y="17792"/>
                </a:moveTo>
                <a:lnTo>
                  <a:pt x="317" y="17932"/>
                </a:lnTo>
                <a:lnTo>
                  <a:pt x="3860" y="10058"/>
                </a:lnTo>
                <a:lnTo>
                  <a:pt x="10286" y="3746"/>
                </a:lnTo>
                <a:lnTo>
                  <a:pt x="18199" y="342"/>
                </a:lnTo>
                <a:lnTo>
                  <a:pt x="18059" y="0"/>
                </a:lnTo>
                <a:lnTo>
                  <a:pt x="10045" y="3454"/>
                </a:lnTo>
                <a:lnTo>
                  <a:pt x="3581" y="9804"/>
                </a:lnTo>
                <a:lnTo>
                  <a:pt x="0" y="17792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6532286" y="517864"/>
            <a:ext cx="18298" cy="18122"/>
          </a:xfrm>
          <a:custGeom>
            <a:avLst/>
            <a:gdLst/>
            <a:ahLst/>
            <a:cxnLst/>
            <a:rect l="l" t="t" r="r" b="b"/>
            <a:pathLst>
              <a:path w="18298" h="18122">
                <a:moveTo>
                  <a:pt x="7444" y="7180"/>
                </a:moveTo>
                <a:lnTo>
                  <a:pt x="16526" y="1094"/>
                </a:lnTo>
                <a:lnTo>
                  <a:pt x="10285" y="3784"/>
                </a:lnTo>
                <a:lnTo>
                  <a:pt x="3820" y="10121"/>
                </a:lnTo>
                <a:lnTo>
                  <a:pt x="1094" y="16213"/>
                </a:lnTo>
                <a:lnTo>
                  <a:pt x="7444" y="7180"/>
                </a:lnTo>
                <a:close/>
              </a:path>
              <a:path w="18298" h="18122">
                <a:moveTo>
                  <a:pt x="1094" y="16213"/>
                </a:moveTo>
                <a:lnTo>
                  <a:pt x="0" y="17769"/>
                </a:lnTo>
                <a:lnTo>
                  <a:pt x="239" y="18122"/>
                </a:lnTo>
                <a:lnTo>
                  <a:pt x="1094" y="16213"/>
                </a:lnTo>
                <a:close/>
              </a:path>
              <a:path w="18298" h="18122">
                <a:moveTo>
                  <a:pt x="18298" y="330"/>
                </a:moveTo>
                <a:lnTo>
                  <a:pt x="18159" y="0"/>
                </a:lnTo>
                <a:lnTo>
                  <a:pt x="16526" y="1094"/>
                </a:lnTo>
                <a:lnTo>
                  <a:pt x="18298" y="330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6532085" y="517547"/>
            <a:ext cx="18234" cy="18288"/>
          </a:xfrm>
          <a:custGeom>
            <a:avLst/>
            <a:gdLst/>
            <a:ahLst/>
            <a:cxnLst/>
            <a:rect l="l" t="t" r="r" b="b"/>
            <a:pathLst>
              <a:path w="18234" h="18287">
                <a:moveTo>
                  <a:pt x="7493" y="7175"/>
                </a:moveTo>
                <a:lnTo>
                  <a:pt x="0" y="17703"/>
                </a:lnTo>
                <a:lnTo>
                  <a:pt x="111" y="18288"/>
                </a:lnTo>
                <a:lnTo>
                  <a:pt x="7492" y="7649"/>
                </a:lnTo>
                <a:lnTo>
                  <a:pt x="18161" y="404"/>
                </a:lnTo>
                <a:lnTo>
                  <a:pt x="18234" y="0"/>
                </a:lnTo>
                <a:lnTo>
                  <a:pt x="7493" y="7175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6531871" y="517246"/>
            <a:ext cx="18308" cy="18402"/>
          </a:xfrm>
          <a:custGeom>
            <a:avLst/>
            <a:gdLst/>
            <a:ahLst/>
            <a:cxnLst/>
            <a:rect l="l" t="t" r="r" b="b"/>
            <a:pathLst>
              <a:path w="18308" h="18402">
                <a:moveTo>
                  <a:pt x="7550" y="7130"/>
                </a:moveTo>
                <a:lnTo>
                  <a:pt x="0" y="17636"/>
                </a:lnTo>
                <a:lnTo>
                  <a:pt x="33" y="18402"/>
                </a:lnTo>
                <a:lnTo>
                  <a:pt x="7399" y="7781"/>
                </a:lnTo>
                <a:lnTo>
                  <a:pt x="18044" y="470"/>
                </a:lnTo>
                <a:lnTo>
                  <a:pt x="18308" y="0"/>
                </a:lnTo>
                <a:lnTo>
                  <a:pt x="7550" y="7130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6531588" y="516907"/>
            <a:ext cx="18427" cy="18592"/>
          </a:xfrm>
          <a:custGeom>
            <a:avLst/>
            <a:gdLst/>
            <a:ahLst/>
            <a:cxnLst/>
            <a:rect l="l" t="t" r="r" b="b"/>
            <a:pathLst>
              <a:path w="18427" h="18592">
                <a:moveTo>
                  <a:pt x="7670" y="7129"/>
                </a:moveTo>
                <a:lnTo>
                  <a:pt x="66" y="17592"/>
                </a:lnTo>
                <a:lnTo>
                  <a:pt x="0" y="18592"/>
                </a:lnTo>
                <a:lnTo>
                  <a:pt x="7357" y="7941"/>
                </a:lnTo>
                <a:lnTo>
                  <a:pt x="17968" y="603"/>
                </a:lnTo>
                <a:lnTo>
                  <a:pt x="18427" y="0"/>
                </a:lnTo>
                <a:lnTo>
                  <a:pt x="7670" y="7129"/>
                </a:lnTo>
                <a:close/>
              </a:path>
            </a:pathLst>
          </a:custGeom>
          <a:solidFill>
            <a:srgbClr val="39B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6531272" y="516568"/>
            <a:ext cx="18618" cy="18757"/>
          </a:xfrm>
          <a:custGeom>
            <a:avLst/>
            <a:gdLst/>
            <a:ahLst/>
            <a:cxnLst/>
            <a:rect l="l" t="t" r="r" b="b"/>
            <a:pathLst>
              <a:path w="18618" h="18757">
                <a:moveTo>
                  <a:pt x="7838" y="7107"/>
                </a:moveTo>
                <a:lnTo>
                  <a:pt x="179" y="17524"/>
                </a:lnTo>
                <a:lnTo>
                  <a:pt x="0" y="18757"/>
                </a:lnTo>
                <a:lnTo>
                  <a:pt x="7342" y="8095"/>
                </a:lnTo>
                <a:lnTo>
                  <a:pt x="17913" y="701"/>
                </a:lnTo>
                <a:lnTo>
                  <a:pt x="18618" y="0"/>
                </a:lnTo>
                <a:lnTo>
                  <a:pt x="7838" y="7107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6530938" y="516229"/>
            <a:ext cx="18808" cy="18948"/>
          </a:xfrm>
          <a:custGeom>
            <a:avLst/>
            <a:gdLst/>
            <a:ahLst/>
            <a:cxnLst/>
            <a:rect l="l" t="t" r="r" b="b"/>
            <a:pathLst>
              <a:path w="18808" h="18948">
                <a:moveTo>
                  <a:pt x="8007" y="7106"/>
                </a:moveTo>
                <a:lnTo>
                  <a:pt x="315" y="17484"/>
                </a:lnTo>
                <a:lnTo>
                  <a:pt x="0" y="18948"/>
                </a:lnTo>
                <a:lnTo>
                  <a:pt x="7338" y="8270"/>
                </a:lnTo>
                <a:lnTo>
                  <a:pt x="17864" y="827"/>
                </a:lnTo>
                <a:lnTo>
                  <a:pt x="18808" y="0"/>
                </a:lnTo>
                <a:lnTo>
                  <a:pt x="8007" y="7106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6530639" y="515922"/>
            <a:ext cx="18961" cy="19075"/>
          </a:xfrm>
          <a:custGeom>
            <a:avLst/>
            <a:gdLst/>
            <a:ahLst/>
            <a:cxnLst/>
            <a:rect l="l" t="t" r="r" b="b"/>
            <a:pathLst>
              <a:path w="18961" h="19075">
                <a:moveTo>
                  <a:pt x="8158" y="7084"/>
                </a:moveTo>
                <a:lnTo>
                  <a:pt x="400" y="17416"/>
                </a:lnTo>
                <a:lnTo>
                  <a:pt x="0" y="19075"/>
                </a:lnTo>
                <a:lnTo>
                  <a:pt x="7305" y="8401"/>
                </a:lnTo>
                <a:lnTo>
                  <a:pt x="17807" y="892"/>
                </a:lnTo>
                <a:lnTo>
                  <a:pt x="18961" y="0"/>
                </a:lnTo>
                <a:lnTo>
                  <a:pt x="8158" y="7084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6530323" y="515595"/>
            <a:ext cx="19138" cy="19240"/>
          </a:xfrm>
          <a:custGeom>
            <a:avLst/>
            <a:gdLst/>
            <a:ahLst/>
            <a:cxnLst/>
            <a:rect l="l" t="t" r="r" b="b"/>
            <a:pathLst>
              <a:path w="19138" h="19240">
                <a:moveTo>
                  <a:pt x="8323" y="7058"/>
                </a:moveTo>
                <a:lnTo>
                  <a:pt x="515" y="17358"/>
                </a:lnTo>
                <a:lnTo>
                  <a:pt x="0" y="19240"/>
                </a:lnTo>
                <a:lnTo>
                  <a:pt x="7306" y="8555"/>
                </a:lnTo>
                <a:lnTo>
                  <a:pt x="17768" y="1008"/>
                </a:lnTo>
                <a:lnTo>
                  <a:pt x="19138" y="0"/>
                </a:lnTo>
                <a:lnTo>
                  <a:pt x="8323" y="7058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6530000" y="515251"/>
            <a:ext cx="19329" cy="19418"/>
          </a:xfrm>
          <a:custGeom>
            <a:avLst/>
            <a:gdLst/>
            <a:ahLst/>
            <a:cxnLst/>
            <a:rect l="l" t="t" r="r" b="b"/>
            <a:pathLst>
              <a:path w="19329" h="19418">
                <a:moveTo>
                  <a:pt x="8498" y="7055"/>
                </a:moveTo>
                <a:lnTo>
                  <a:pt x="644" y="17304"/>
                </a:lnTo>
                <a:lnTo>
                  <a:pt x="0" y="19418"/>
                </a:lnTo>
                <a:lnTo>
                  <a:pt x="7295" y="8731"/>
                </a:lnTo>
                <a:lnTo>
                  <a:pt x="17732" y="1141"/>
                </a:lnTo>
                <a:lnTo>
                  <a:pt x="19329" y="0"/>
                </a:lnTo>
                <a:lnTo>
                  <a:pt x="8498" y="7055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6529684" y="514943"/>
            <a:ext cx="19519" cy="19583"/>
          </a:xfrm>
          <a:custGeom>
            <a:avLst/>
            <a:gdLst/>
            <a:ahLst/>
            <a:cxnLst/>
            <a:rect l="l" t="t" r="r" b="b"/>
            <a:pathLst>
              <a:path w="19519" h="19583">
                <a:moveTo>
                  <a:pt x="8676" y="7014"/>
                </a:moveTo>
                <a:lnTo>
                  <a:pt x="753" y="17222"/>
                </a:lnTo>
                <a:lnTo>
                  <a:pt x="0" y="19583"/>
                </a:lnTo>
                <a:lnTo>
                  <a:pt x="7270" y="8873"/>
                </a:lnTo>
                <a:lnTo>
                  <a:pt x="17664" y="1230"/>
                </a:lnTo>
                <a:lnTo>
                  <a:pt x="19519" y="0"/>
                </a:lnTo>
                <a:lnTo>
                  <a:pt x="8676" y="7014"/>
                </a:lnTo>
                <a:close/>
              </a:path>
            </a:pathLst>
          </a:custGeom>
          <a:solidFill>
            <a:srgbClr val="34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6529357" y="514611"/>
            <a:ext cx="19697" cy="19735"/>
          </a:xfrm>
          <a:custGeom>
            <a:avLst/>
            <a:gdLst/>
            <a:ahLst/>
            <a:cxnLst/>
            <a:rect l="l" t="t" r="r" b="b"/>
            <a:pathLst>
              <a:path w="19697" h="19735">
                <a:moveTo>
                  <a:pt x="8837" y="7012"/>
                </a:moveTo>
                <a:lnTo>
                  <a:pt x="881" y="17188"/>
                </a:lnTo>
                <a:lnTo>
                  <a:pt x="0" y="19735"/>
                </a:lnTo>
                <a:lnTo>
                  <a:pt x="7287" y="9019"/>
                </a:lnTo>
                <a:lnTo>
                  <a:pt x="17657" y="1356"/>
                </a:lnTo>
                <a:lnTo>
                  <a:pt x="19697" y="0"/>
                </a:lnTo>
                <a:lnTo>
                  <a:pt x="8837" y="7012"/>
                </a:lnTo>
                <a:close/>
              </a:path>
            </a:pathLst>
          </a:custGeom>
          <a:solidFill>
            <a:srgbClr val="2D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6528734" y="514275"/>
            <a:ext cx="20167" cy="19913"/>
          </a:xfrm>
          <a:custGeom>
            <a:avLst/>
            <a:gdLst/>
            <a:ahLst/>
            <a:cxnLst/>
            <a:rect l="l" t="t" r="r" b="b"/>
            <a:pathLst>
              <a:path w="20167" h="19913">
                <a:moveTo>
                  <a:pt x="0" y="19748"/>
                </a:moveTo>
                <a:lnTo>
                  <a:pt x="317" y="19913"/>
                </a:lnTo>
                <a:lnTo>
                  <a:pt x="7570" y="9198"/>
                </a:lnTo>
                <a:lnTo>
                  <a:pt x="17910" y="1469"/>
                </a:lnTo>
                <a:lnTo>
                  <a:pt x="20167" y="0"/>
                </a:lnTo>
                <a:lnTo>
                  <a:pt x="9297" y="7005"/>
                </a:lnTo>
                <a:lnTo>
                  <a:pt x="1304" y="17144"/>
                </a:lnTo>
                <a:lnTo>
                  <a:pt x="0" y="19748"/>
                </a:lnTo>
                <a:close/>
              </a:path>
            </a:pathLst>
          </a:custGeom>
          <a:solidFill>
            <a:srgbClr val="2D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6528412" y="513958"/>
            <a:ext cx="20497" cy="20066"/>
          </a:xfrm>
          <a:custGeom>
            <a:avLst/>
            <a:gdLst/>
            <a:ahLst/>
            <a:cxnLst/>
            <a:rect l="l" t="t" r="r" b="b"/>
            <a:pathLst>
              <a:path w="20497" h="20065">
                <a:moveTo>
                  <a:pt x="1435" y="17080"/>
                </a:moveTo>
                <a:lnTo>
                  <a:pt x="0" y="19913"/>
                </a:lnTo>
                <a:lnTo>
                  <a:pt x="317" y="20066"/>
                </a:lnTo>
                <a:lnTo>
                  <a:pt x="7326" y="9684"/>
                </a:lnTo>
                <a:lnTo>
                  <a:pt x="1435" y="17080"/>
                </a:lnTo>
                <a:close/>
              </a:path>
              <a:path w="20497" h="20065">
                <a:moveTo>
                  <a:pt x="7665" y="9259"/>
                </a:moveTo>
                <a:lnTo>
                  <a:pt x="7326" y="9684"/>
                </a:lnTo>
                <a:lnTo>
                  <a:pt x="7665" y="9259"/>
                </a:lnTo>
                <a:close/>
              </a:path>
              <a:path w="20497" h="20065">
                <a:moveTo>
                  <a:pt x="17586" y="1778"/>
                </a:moveTo>
                <a:lnTo>
                  <a:pt x="9482" y="6978"/>
                </a:lnTo>
                <a:lnTo>
                  <a:pt x="7665" y="9259"/>
                </a:lnTo>
                <a:lnTo>
                  <a:pt x="17586" y="1778"/>
                </a:lnTo>
                <a:close/>
              </a:path>
              <a:path w="20497" h="20065">
                <a:moveTo>
                  <a:pt x="18051" y="1480"/>
                </a:moveTo>
                <a:lnTo>
                  <a:pt x="17864" y="1569"/>
                </a:lnTo>
                <a:lnTo>
                  <a:pt x="17586" y="1778"/>
                </a:lnTo>
                <a:lnTo>
                  <a:pt x="18051" y="1480"/>
                </a:lnTo>
                <a:close/>
              </a:path>
              <a:path w="20497" h="20065">
                <a:moveTo>
                  <a:pt x="20497" y="317"/>
                </a:moveTo>
                <a:lnTo>
                  <a:pt x="20358" y="0"/>
                </a:lnTo>
                <a:lnTo>
                  <a:pt x="18051" y="1480"/>
                </a:lnTo>
                <a:lnTo>
                  <a:pt x="20497" y="317"/>
                </a:lnTo>
                <a:close/>
              </a:path>
            </a:pathLst>
          </a:custGeom>
          <a:solidFill>
            <a:srgbClr val="2D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6528103" y="513626"/>
            <a:ext cx="20675" cy="20243"/>
          </a:xfrm>
          <a:custGeom>
            <a:avLst/>
            <a:gdLst/>
            <a:ahLst/>
            <a:cxnLst/>
            <a:rect l="l" t="t" r="r" b="b"/>
            <a:pathLst>
              <a:path w="20675" h="20243">
                <a:moveTo>
                  <a:pt x="1551" y="17029"/>
                </a:moveTo>
                <a:lnTo>
                  <a:pt x="0" y="20091"/>
                </a:lnTo>
                <a:lnTo>
                  <a:pt x="304" y="20243"/>
                </a:lnTo>
                <a:lnTo>
                  <a:pt x="7311" y="9855"/>
                </a:lnTo>
                <a:lnTo>
                  <a:pt x="1551" y="17029"/>
                </a:lnTo>
                <a:close/>
              </a:path>
              <a:path w="20675" h="20243">
                <a:moveTo>
                  <a:pt x="7666" y="9413"/>
                </a:moveTo>
                <a:lnTo>
                  <a:pt x="7311" y="9855"/>
                </a:lnTo>
                <a:lnTo>
                  <a:pt x="7666" y="9413"/>
                </a:lnTo>
                <a:close/>
              </a:path>
              <a:path w="20675" h="20243">
                <a:moveTo>
                  <a:pt x="17483" y="1949"/>
                </a:moveTo>
                <a:lnTo>
                  <a:pt x="9633" y="6963"/>
                </a:lnTo>
                <a:lnTo>
                  <a:pt x="7666" y="9413"/>
                </a:lnTo>
                <a:lnTo>
                  <a:pt x="17483" y="1949"/>
                </a:lnTo>
                <a:close/>
              </a:path>
              <a:path w="20675" h="20243">
                <a:moveTo>
                  <a:pt x="18064" y="1578"/>
                </a:moveTo>
                <a:lnTo>
                  <a:pt x="17814" y="1698"/>
                </a:lnTo>
                <a:lnTo>
                  <a:pt x="17483" y="1949"/>
                </a:lnTo>
                <a:lnTo>
                  <a:pt x="18064" y="1578"/>
                </a:lnTo>
                <a:close/>
              </a:path>
              <a:path w="20675" h="20243">
                <a:moveTo>
                  <a:pt x="20675" y="330"/>
                </a:moveTo>
                <a:lnTo>
                  <a:pt x="20535" y="0"/>
                </a:lnTo>
                <a:lnTo>
                  <a:pt x="18064" y="1578"/>
                </a:lnTo>
                <a:lnTo>
                  <a:pt x="20675" y="330"/>
                </a:lnTo>
                <a:close/>
              </a:path>
            </a:pathLst>
          </a:custGeom>
          <a:solidFill>
            <a:srgbClr val="2DB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6527773" y="513312"/>
            <a:ext cx="20866" cy="20408"/>
          </a:xfrm>
          <a:custGeom>
            <a:avLst/>
            <a:gdLst/>
            <a:ahLst/>
            <a:cxnLst/>
            <a:rect l="l" t="t" r="r" b="b"/>
            <a:pathLst>
              <a:path w="20866" h="20408">
                <a:moveTo>
                  <a:pt x="1683" y="16968"/>
                </a:moveTo>
                <a:lnTo>
                  <a:pt x="0" y="20243"/>
                </a:lnTo>
                <a:lnTo>
                  <a:pt x="330" y="20408"/>
                </a:lnTo>
                <a:lnTo>
                  <a:pt x="7119" y="10276"/>
                </a:lnTo>
                <a:lnTo>
                  <a:pt x="1683" y="16968"/>
                </a:lnTo>
                <a:close/>
              </a:path>
              <a:path w="20866" h="20408">
                <a:moveTo>
                  <a:pt x="7775" y="9468"/>
                </a:moveTo>
                <a:lnTo>
                  <a:pt x="7539" y="9649"/>
                </a:lnTo>
                <a:lnTo>
                  <a:pt x="7119" y="10276"/>
                </a:lnTo>
                <a:lnTo>
                  <a:pt x="7775" y="9468"/>
                </a:lnTo>
                <a:close/>
              </a:path>
              <a:path w="20866" h="20408">
                <a:moveTo>
                  <a:pt x="17206" y="2242"/>
                </a:moveTo>
                <a:lnTo>
                  <a:pt x="9826" y="6943"/>
                </a:lnTo>
                <a:lnTo>
                  <a:pt x="7775" y="9468"/>
                </a:lnTo>
                <a:lnTo>
                  <a:pt x="17206" y="2242"/>
                </a:lnTo>
                <a:close/>
              </a:path>
              <a:path w="20866" h="20408">
                <a:moveTo>
                  <a:pt x="18256" y="1573"/>
                </a:moveTo>
                <a:lnTo>
                  <a:pt x="17780" y="1802"/>
                </a:lnTo>
                <a:lnTo>
                  <a:pt x="17206" y="2242"/>
                </a:lnTo>
                <a:lnTo>
                  <a:pt x="18256" y="1573"/>
                </a:lnTo>
                <a:close/>
              </a:path>
              <a:path w="20866" h="20408">
                <a:moveTo>
                  <a:pt x="20866" y="317"/>
                </a:moveTo>
                <a:lnTo>
                  <a:pt x="20726" y="0"/>
                </a:lnTo>
                <a:lnTo>
                  <a:pt x="18256" y="1573"/>
                </a:lnTo>
                <a:lnTo>
                  <a:pt x="20866" y="317"/>
                </a:lnTo>
                <a:close/>
              </a:path>
            </a:pathLst>
          </a:custGeom>
          <a:solidFill>
            <a:srgbClr val="25B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6527457" y="512979"/>
            <a:ext cx="21043" cy="20574"/>
          </a:xfrm>
          <a:custGeom>
            <a:avLst/>
            <a:gdLst/>
            <a:ahLst/>
            <a:cxnLst/>
            <a:rect l="l" t="t" r="r" b="b"/>
            <a:pathLst>
              <a:path w="21043" h="20573">
                <a:moveTo>
                  <a:pt x="1798" y="16919"/>
                </a:moveTo>
                <a:lnTo>
                  <a:pt x="0" y="20396"/>
                </a:lnTo>
                <a:lnTo>
                  <a:pt x="317" y="20574"/>
                </a:lnTo>
                <a:lnTo>
                  <a:pt x="7212" y="10304"/>
                </a:lnTo>
                <a:lnTo>
                  <a:pt x="1798" y="16919"/>
                </a:lnTo>
                <a:close/>
              </a:path>
              <a:path w="21043" h="20573">
                <a:moveTo>
                  <a:pt x="7735" y="9666"/>
                </a:moveTo>
                <a:lnTo>
                  <a:pt x="7540" y="9817"/>
                </a:lnTo>
                <a:lnTo>
                  <a:pt x="7212" y="10304"/>
                </a:lnTo>
                <a:lnTo>
                  <a:pt x="7735" y="9666"/>
                </a:lnTo>
                <a:close/>
              </a:path>
              <a:path w="21043" h="20573">
                <a:moveTo>
                  <a:pt x="17240" y="2324"/>
                </a:moveTo>
                <a:lnTo>
                  <a:pt x="9970" y="6935"/>
                </a:lnTo>
                <a:lnTo>
                  <a:pt x="7735" y="9666"/>
                </a:lnTo>
                <a:lnTo>
                  <a:pt x="17240" y="2324"/>
                </a:lnTo>
                <a:close/>
              </a:path>
              <a:path w="21043" h="20573">
                <a:moveTo>
                  <a:pt x="18217" y="1704"/>
                </a:moveTo>
                <a:lnTo>
                  <a:pt x="17746" y="1933"/>
                </a:lnTo>
                <a:lnTo>
                  <a:pt x="17240" y="2324"/>
                </a:lnTo>
                <a:lnTo>
                  <a:pt x="18217" y="1704"/>
                </a:lnTo>
                <a:close/>
              </a:path>
              <a:path w="21043" h="20573">
                <a:moveTo>
                  <a:pt x="21043" y="330"/>
                </a:moveTo>
                <a:lnTo>
                  <a:pt x="20904" y="0"/>
                </a:lnTo>
                <a:lnTo>
                  <a:pt x="18217" y="1704"/>
                </a:lnTo>
                <a:lnTo>
                  <a:pt x="21043" y="330"/>
                </a:lnTo>
                <a:close/>
              </a:path>
            </a:pathLst>
          </a:custGeom>
          <a:solidFill>
            <a:srgbClr val="25B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6527148" y="512659"/>
            <a:ext cx="21209" cy="20713"/>
          </a:xfrm>
          <a:custGeom>
            <a:avLst/>
            <a:gdLst/>
            <a:ahLst/>
            <a:cxnLst/>
            <a:rect l="l" t="t" r="r" b="b"/>
            <a:pathLst>
              <a:path w="21208" h="20713">
                <a:moveTo>
                  <a:pt x="1927" y="16872"/>
                </a:moveTo>
                <a:lnTo>
                  <a:pt x="0" y="20573"/>
                </a:lnTo>
                <a:lnTo>
                  <a:pt x="304" y="20713"/>
                </a:lnTo>
                <a:lnTo>
                  <a:pt x="6981" y="10744"/>
                </a:lnTo>
                <a:lnTo>
                  <a:pt x="1927" y="16872"/>
                </a:lnTo>
                <a:close/>
              </a:path>
              <a:path w="21208" h="20713">
                <a:moveTo>
                  <a:pt x="7847" y="9693"/>
                </a:moveTo>
                <a:lnTo>
                  <a:pt x="7507" y="9958"/>
                </a:lnTo>
                <a:lnTo>
                  <a:pt x="6981" y="10744"/>
                </a:lnTo>
                <a:lnTo>
                  <a:pt x="7847" y="9693"/>
                </a:lnTo>
                <a:close/>
              </a:path>
              <a:path w="21208" h="20713">
                <a:moveTo>
                  <a:pt x="16962" y="2597"/>
                </a:moveTo>
                <a:lnTo>
                  <a:pt x="10139" y="6913"/>
                </a:lnTo>
                <a:lnTo>
                  <a:pt x="7847" y="9693"/>
                </a:lnTo>
                <a:lnTo>
                  <a:pt x="16962" y="2597"/>
                </a:lnTo>
                <a:close/>
              </a:path>
              <a:path w="21208" h="20713">
                <a:moveTo>
                  <a:pt x="18416" y="1677"/>
                </a:moveTo>
                <a:lnTo>
                  <a:pt x="17688" y="2032"/>
                </a:lnTo>
                <a:lnTo>
                  <a:pt x="16962" y="2597"/>
                </a:lnTo>
                <a:lnTo>
                  <a:pt x="18416" y="1677"/>
                </a:lnTo>
                <a:close/>
              </a:path>
              <a:path w="21208" h="20713">
                <a:moveTo>
                  <a:pt x="21209" y="317"/>
                </a:moveTo>
                <a:lnTo>
                  <a:pt x="21069" y="0"/>
                </a:lnTo>
                <a:lnTo>
                  <a:pt x="18416" y="1677"/>
                </a:lnTo>
                <a:lnTo>
                  <a:pt x="21209" y="317"/>
                </a:lnTo>
                <a:close/>
              </a:path>
            </a:pathLst>
          </a:custGeom>
          <a:solidFill>
            <a:srgbClr val="27B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6526830" y="512316"/>
            <a:ext cx="21386" cy="20916"/>
          </a:xfrm>
          <a:custGeom>
            <a:avLst/>
            <a:gdLst/>
            <a:ahLst/>
            <a:cxnLst/>
            <a:rect l="l" t="t" r="r" b="b"/>
            <a:pathLst>
              <a:path w="21386" h="20916">
                <a:moveTo>
                  <a:pt x="2046" y="16826"/>
                </a:moveTo>
                <a:lnTo>
                  <a:pt x="0" y="20726"/>
                </a:lnTo>
                <a:lnTo>
                  <a:pt x="317" y="20916"/>
                </a:lnTo>
                <a:lnTo>
                  <a:pt x="7059" y="10808"/>
                </a:lnTo>
                <a:lnTo>
                  <a:pt x="2046" y="16826"/>
                </a:lnTo>
                <a:close/>
              </a:path>
              <a:path w="21386" h="20916">
                <a:moveTo>
                  <a:pt x="7832" y="9880"/>
                </a:moveTo>
                <a:lnTo>
                  <a:pt x="7509" y="10134"/>
                </a:lnTo>
                <a:lnTo>
                  <a:pt x="7059" y="10808"/>
                </a:lnTo>
                <a:lnTo>
                  <a:pt x="7832" y="9880"/>
                </a:lnTo>
                <a:close/>
              </a:path>
              <a:path w="21386" h="20916">
                <a:moveTo>
                  <a:pt x="17019" y="2670"/>
                </a:moveTo>
                <a:lnTo>
                  <a:pt x="10305" y="6911"/>
                </a:lnTo>
                <a:lnTo>
                  <a:pt x="7832" y="9880"/>
                </a:lnTo>
                <a:lnTo>
                  <a:pt x="17019" y="2670"/>
                </a:lnTo>
                <a:close/>
              </a:path>
              <a:path w="21386" h="20916">
                <a:moveTo>
                  <a:pt x="18337" y="1837"/>
                </a:moveTo>
                <a:lnTo>
                  <a:pt x="17652" y="2173"/>
                </a:lnTo>
                <a:lnTo>
                  <a:pt x="17019" y="2670"/>
                </a:lnTo>
                <a:lnTo>
                  <a:pt x="18337" y="1837"/>
                </a:lnTo>
                <a:close/>
              </a:path>
              <a:path w="21386" h="20916">
                <a:moveTo>
                  <a:pt x="21386" y="342"/>
                </a:moveTo>
                <a:lnTo>
                  <a:pt x="21247" y="0"/>
                </a:lnTo>
                <a:lnTo>
                  <a:pt x="18337" y="1837"/>
                </a:lnTo>
                <a:lnTo>
                  <a:pt x="21386" y="342"/>
                </a:lnTo>
                <a:close/>
              </a:path>
            </a:pathLst>
          </a:custGeom>
          <a:solidFill>
            <a:srgbClr val="27B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6526514" y="511987"/>
            <a:ext cx="21564" cy="21056"/>
          </a:xfrm>
          <a:custGeom>
            <a:avLst/>
            <a:gdLst/>
            <a:ahLst/>
            <a:cxnLst/>
            <a:rect l="l" t="t" r="r" b="b"/>
            <a:pathLst>
              <a:path w="21564" h="21056">
                <a:moveTo>
                  <a:pt x="2177" y="16785"/>
                </a:moveTo>
                <a:lnTo>
                  <a:pt x="0" y="20904"/>
                </a:lnTo>
                <a:lnTo>
                  <a:pt x="317" y="21056"/>
                </a:lnTo>
                <a:lnTo>
                  <a:pt x="7001" y="11032"/>
                </a:lnTo>
                <a:lnTo>
                  <a:pt x="2177" y="16785"/>
                </a:lnTo>
                <a:close/>
              </a:path>
              <a:path w="21564" h="21056">
                <a:moveTo>
                  <a:pt x="7881" y="9982"/>
                </a:moveTo>
                <a:lnTo>
                  <a:pt x="7500" y="10283"/>
                </a:lnTo>
                <a:lnTo>
                  <a:pt x="7001" y="11032"/>
                </a:lnTo>
                <a:lnTo>
                  <a:pt x="7881" y="9982"/>
                </a:lnTo>
                <a:close/>
              </a:path>
              <a:path w="21564" h="21056">
                <a:moveTo>
                  <a:pt x="16937" y="2824"/>
                </a:moveTo>
                <a:lnTo>
                  <a:pt x="10470" y="6894"/>
                </a:lnTo>
                <a:lnTo>
                  <a:pt x="7881" y="9982"/>
                </a:lnTo>
                <a:lnTo>
                  <a:pt x="16937" y="2824"/>
                </a:lnTo>
                <a:close/>
              </a:path>
              <a:path w="21564" h="21056">
                <a:moveTo>
                  <a:pt x="18444" y="1875"/>
                </a:moveTo>
                <a:lnTo>
                  <a:pt x="17622" y="2283"/>
                </a:lnTo>
                <a:lnTo>
                  <a:pt x="16937" y="2824"/>
                </a:lnTo>
                <a:lnTo>
                  <a:pt x="18444" y="1875"/>
                </a:lnTo>
                <a:close/>
              </a:path>
              <a:path w="21564" h="21056">
                <a:moveTo>
                  <a:pt x="21564" y="330"/>
                </a:moveTo>
                <a:lnTo>
                  <a:pt x="21424" y="0"/>
                </a:lnTo>
                <a:lnTo>
                  <a:pt x="18444" y="1875"/>
                </a:lnTo>
                <a:lnTo>
                  <a:pt x="21564" y="330"/>
                </a:lnTo>
                <a:close/>
              </a:path>
            </a:pathLst>
          </a:custGeom>
          <a:solidFill>
            <a:srgbClr val="27B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6526185" y="511655"/>
            <a:ext cx="21755" cy="21234"/>
          </a:xfrm>
          <a:custGeom>
            <a:avLst/>
            <a:gdLst/>
            <a:ahLst/>
            <a:cxnLst/>
            <a:rect l="l" t="t" r="r" b="b"/>
            <a:pathLst>
              <a:path w="21755" h="21234">
                <a:moveTo>
                  <a:pt x="2315" y="16734"/>
                </a:moveTo>
                <a:lnTo>
                  <a:pt x="0" y="21069"/>
                </a:lnTo>
                <a:lnTo>
                  <a:pt x="330" y="21234"/>
                </a:lnTo>
                <a:lnTo>
                  <a:pt x="7013" y="11185"/>
                </a:lnTo>
                <a:lnTo>
                  <a:pt x="2315" y="16734"/>
                </a:lnTo>
                <a:close/>
              </a:path>
              <a:path w="21755" h="21234">
                <a:moveTo>
                  <a:pt x="7904" y="10133"/>
                </a:moveTo>
                <a:lnTo>
                  <a:pt x="7496" y="10458"/>
                </a:lnTo>
                <a:lnTo>
                  <a:pt x="7013" y="11185"/>
                </a:lnTo>
                <a:lnTo>
                  <a:pt x="7904" y="10133"/>
                </a:lnTo>
                <a:close/>
              </a:path>
              <a:path w="21755" h="21234">
                <a:moveTo>
                  <a:pt x="16873" y="2974"/>
                </a:moveTo>
                <a:lnTo>
                  <a:pt x="10651" y="6889"/>
                </a:lnTo>
                <a:lnTo>
                  <a:pt x="7904" y="10133"/>
                </a:lnTo>
                <a:lnTo>
                  <a:pt x="16873" y="2974"/>
                </a:lnTo>
                <a:close/>
              </a:path>
              <a:path w="21755" h="21234">
                <a:moveTo>
                  <a:pt x="18502" y="1949"/>
                </a:moveTo>
                <a:lnTo>
                  <a:pt x="17584" y="2407"/>
                </a:lnTo>
                <a:lnTo>
                  <a:pt x="16873" y="2974"/>
                </a:lnTo>
                <a:lnTo>
                  <a:pt x="18502" y="1949"/>
                </a:lnTo>
                <a:close/>
              </a:path>
              <a:path w="21755" h="21234">
                <a:moveTo>
                  <a:pt x="21755" y="330"/>
                </a:moveTo>
                <a:lnTo>
                  <a:pt x="21602" y="0"/>
                </a:lnTo>
                <a:lnTo>
                  <a:pt x="18502" y="1949"/>
                </a:lnTo>
                <a:lnTo>
                  <a:pt x="21755" y="330"/>
                </a:lnTo>
                <a:close/>
              </a:path>
            </a:pathLst>
          </a:custGeom>
          <a:solidFill>
            <a:srgbClr val="27B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6525882" y="511347"/>
            <a:ext cx="21907" cy="21374"/>
          </a:xfrm>
          <a:custGeom>
            <a:avLst/>
            <a:gdLst/>
            <a:ahLst/>
            <a:cxnLst/>
            <a:rect l="l" t="t" r="r" b="b"/>
            <a:pathLst>
              <a:path w="21907" h="21374">
                <a:moveTo>
                  <a:pt x="2428" y="16684"/>
                </a:moveTo>
                <a:lnTo>
                  <a:pt x="0" y="21208"/>
                </a:lnTo>
                <a:lnTo>
                  <a:pt x="304" y="21374"/>
                </a:lnTo>
                <a:lnTo>
                  <a:pt x="6954" y="11373"/>
                </a:lnTo>
                <a:lnTo>
                  <a:pt x="2428" y="16684"/>
                </a:lnTo>
                <a:close/>
              </a:path>
              <a:path w="21907" h="21374">
                <a:moveTo>
                  <a:pt x="7943" y="10213"/>
                </a:moveTo>
                <a:lnTo>
                  <a:pt x="7476" y="10588"/>
                </a:lnTo>
                <a:lnTo>
                  <a:pt x="6954" y="11373"/>
                </a:lnTo>
                <a:lnTo>
                  <a:pt x="7943" y="10213"/>
                </a:lnTo>
                <a:close/>
              </a:path>
              <a:path w="21907" h="21374">
                <a:moveTo>
                  <a:pt x="16737" y="3146"/>
                </a:moveTo>
                <a:lnTo>
                  <a:pt x="10804" y="6857"/>
                </a:lnTo>
                <a:lnTo>
                  <a:pt x="7943" y="10213"/>
                </a:lnTo>
                <a:lnTo>
                  <a:pt x="16737" y="3146"/>
                </a:lnTo>
                <a:close/>
              </a:path>
              <a:path w="21907" h="21374">
                <a:moveTo>
                  <a:pt x="18683" y="1929"/>
                </a:moveTo>
                <a:lnTo>
                  <a:pt x="17526" y="2511"/>
                </a:lnTo>
                <a:lnTo>
                  <a:pt x="16737" y="3146"/>
                </a:lnTo>
                <a:lnTo>
                  <a:pt x="18683" y="1929"/>
                </a:lnTo>
                <a:close/>
              </a:path>
              <a:path w="21907" h="21374">
                <a:moveTo>
                  <a:pt x="21907" y="304"/>
                </a:moveTo>
                <a:lnTo>
                  <a:pt x="21767" y="0"/>
                </a:lnTo>
                <a:lnTo>
                  <a:pt x="18683" y="1929"/>
                </a:lnTo>
                <a:lnTo>
                  <a:pt x="21907" y="304"/>
                </a:lnTo>
                <a:close/>
              </a:path>
            </a:pathLst>
          </a:custGeom>
          <a:solidFill>
            <a:srgbClr val="1CB5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6525572" y="511021"/>
            <a:ext cx="22085" cy="21539"/>
          </a:xfrm>
          <a:custGeom>
            <a:avLst/>
            <a:gdLst/>
            <a:ahLst/>
            <a:cxnLst/>
            <a:rect l="l" t="t" r="r" b="b"/>
            <a:pathLst>
              <a:path w="22085" h="21539">
                <a:moveTo>
                  <a:pt x="2552" y="16630"/>
                </a:moveTo>
                <a:lnTo>
                  <a:pt x="0" y="21374"/>
                </a:lnTo>
                <a:lnTo>
                  <a:pt x="304" y="21539"/>
                </a:lnTo>
                <a:lnTo>
                  <a:pt x="6979" y="11476"/>
                </a:lnTo>
                <a:lnTo>
                  <a:pt x="2552" y="16630"/>
                </a:lnTo>
                <a:close/>
              </a:path>
              <a:path w="22085" h="21539">
                <a:moveTo>
                  <a:pt x="7947" y="10348"/>
                </a:moveTo>
                <a:lnTo>
                  <a:pt x="7472" y="10732"/>
                </a:lnTo>
                <a:lnTo>
                  <a:pt x="6979" y="11476"/>
                </a:lnTo>
                <a:lnTo>
                  <a:pt x="7947" y="10348"/>
                </a:lnTo>
                <a:close/>
              </a:path>
              <a:path w="22085" h="21539">
                <a:moveTo>
                  <a:pt x="16718" y="3259"/>
                </a:moveTo>
                <a:lnTo>
                  <a:pt x="10959" y="6842"/>
                </a:lnTo>
                <a:lnTo>
                  <a:pt x="7947" y="10348"/>
                </a:lnTo>
                <a:lnTo>
                  <a:pt x="16718" y="3259"/>
                </a:lnTo>
                <a:close/>
              </a:path>
              <a:path w="22085" h="21539">
                <a:moveTo>
                  <a:pt x="18706" y="2023"/>
                </a:moveTo>
                <a:lnTo>
                  <a:pt x="17501" y="2626"/>
                </a:lnTo>
                <a:lnTo>
                  <a:pt x="16718" y="3259"/>
                </a:lnTo>
                <a:lnTo>
                  <a:pt x="18706" y="2023"/>
                </a:lnTo>
                <a:close/>
              </a:path>
              <a:path w="22085" h="21539">
                <a:moveTo>
                  <a:pt x="22085" y="330"/>
                </a:moveTo>
                <a:lnTo>
                  <a:pt x="21958" y="0"/>
                </a:lnTo>
                <a:lnTo>
                  <a:pt x="18706" y="2023"/>
                </a:lnTo>
                <a:lnTo>
                  <a:pt x="22085" y="330"/>
                </a:lnTo>
                <a:close/>
              </a:path>
            </a:pathLst>
          </a:custGeom>
          <a:solidFill>
            <a:srgbClr val="1CB5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6525243" y="510692"/>
            <a:ext cx="22288" cy="21704"/>
          </a:xfrm>
          <a:custGeom>
            <a:avLst/>
            <a:gdLst/>
            <a:ahLst/>
            <a:cxnLst/>
            <a:rect l="l" t="t" r="r" b="b"/>
            <a:pathLst>
              <a:path w="22288" h="21704">
                <a:moveTo>
                  <a:pt x="2700" y="16591"/>
                </a:moveTo>
                <a:lnTo>
                  <a:pt x="0" y="21564"/>
                </a:lnTo>
                <a:lnTo>
                  <a:pt x="330" y="21704"/>
                </a:lnTo>
                <a:lnTo>
                  <a:pt x="6934" y="11697"/>
                </a:lnTo>
                <a:lnTo>
                  <a:pt x="2700" y="16591"/>
                </a:lnTo>
                <a:close/>
              </a:path>
              <a:path w="22288" h="21704">
                <a:moveTo>
                  <a:pt x="8019" y="10443"/>
                </a:moveTo>
                <a:lnTo>
                  <a:pt x="7464" y="10895"/>
                </a:lnTo>
                <a:lnTo>
                  <a:pt x="6934" y="11697"/>
                </a:lnTo>
                <a:lnTo>
                  <a:pt x="8019" y="10443"/>
                </a:lnTo>
                <a:close/>
              </a:path>
              <a:path w="22288" h="21704">
                <a:moveTo>
                  <a:pt x="16739" y="3355"/>
                </a:moveTo>
                <a:lnTo>
                  <a:pt x="11140" y="6837"/>
                </a:lnTo>
                <a:lnTo>
                  <a:pt x="8019" y="10443"/>
                </a:lnTo>
                <a:lnTo>
                  <a:pt x="16739" y="3355"/>
                </a:lnTo>
                <a:close/>
              </a:path>
              <a:path w="22288" h="21704">
                <a:moveTo>
                  <a:pt x="18676" y="2150"/>
                </a:moveTo>
                <a:lnTo>
                  <a:pt x="17477" y="2755"/>
                </a:lnTo>
                <a:lnTo>
                  <a:pt x="16739" y="3355"/>
                </a:lnTo>
                <a:lnTo>
                  <a:pt x="18676" y="2150"/>
                </a:lnTo>
                <a:close/>
              </a:path>
              <a:path w="22288" h="21704">
                <a:moveTo>
                  <a:pt x="22288" y="330"/>
                </a:moveTo>
                <a:lnTo>
                  <a:pt x="22136" y="0"/>
                </a:lnTo>
                <a:lnTo>
                  <a:pt x="18676" y="2150"/>
                </a:lnTo>
                <a:lnTo>
                  <a:pt x="22288" y="330"/>
                </a:lnTo>
                <a:close/>
              </a:path>
            </a:pathLst>
          </a:custGeom>
          <a:solidFill>
            <a:srgbClr val="1CB5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6524914" y="510349"/>
            <a:ext cx="22466" cy="21907"/>
          </a:xfrm>
          <a:custGeom>
            <a:avLst/>
            <a:gdLst/>
            <a:ahLst/>
            <a:cxnLst/>
            <a:rect l="l" t="t" r="r" b="b"/>
            <a:pathLst>
              <a:path w="22466" h="21907">
                <a:moveTo>
                  <a:pt x="2844" y="16560"/>
                </a:moveTo>
                <a:lnTo>
                  <a:pt x="0" y="21742"/>
                </a:lnTo>
                <a:lnTo>
                  <a:pt x="330" y="21907"/>
                </a:lnTo>
                <a:lnTo>
                  <a:pt x="6956" y="11848"/>
                </a:lnTo>
                <a:lnTo>
                  <a:pt x="2844" y="16560"/>
                </a:lnTo>
                <a:close/>
              </a:path>
              <a:path w="22466" h="21907">
                <a:moveTo>
                  <a:pt x="8039" y="10608"/>
                </a:moveTo>
                <a:lnTo>
                  <a:pt x="7461" y="11082"/>
                </a:lnTo>
                <a:lnTo>
                  <a:pt x="6956" y="11848"/>
                </a:lnTo>
                <a:lnTo>
                  <a:pt x="8039" y="10608"/>
                </a:lnTo>
                <a:close/>
              </a:path>
              <a:path w="22466" h="21907">
                <a:moveTo>
                  <a:pt x="16733" y="3473"/>
                </a:moveTo>
                <a:lnTo>
                  <a:pt x="11331" y="6835"/>
                </a:lnTo>
                <a:lnTo>
                  <a:pt x="8039" y="10608"/>
                </a:lnTo>
                <a:lnTo>
                  <a:pt x="16733" y="3473"/>
                </a:lnTo>
                <a:close/>
              </a:path>
              <a:path w="22466" h="21907">
                <a:moveTo>
                  <a:pt x="18635" y="2289"/>
                </a:moveTo>
                <a:lnTo>
                  <a:pt x="17429" y="2902"/>
                </a:lnTo>
                <a:lnTo>
                  <a:pt x="16733" y="3473"/>
                </a:lnTo>
                <a:lnTo>
                  <a:pt x="18635" y="2289"/>
                </a:lnTo>
                <a:close/>
              </a:path>
              <a:path w="22466" h="21907">
                <a:moveTo>
                  <a:pt x="22466" y="342"/>
                </a:moveTo>
                <a:lnTo>
                  <a:pt x="22313" y="0"/>
                </a:lnTo>
                <a:lnTo>
                  <a:pt x="18635" y="2289"/>
                </a:lnTo>
                <a:lnTo>
                  <a:pt x="22466" y="342"/>
                </a:lnTo>
                <a:close/>
              </a:path>
            </a:pathLst>
          </a:custGeom>
          <a:solidFill>
            <a:srgbClr val="1CB5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6524623" y="510023"/>
            <a:ext cx="22606" cy="22072"/>
          </a:xfrm>
          <a:custGeom>
            <a:avLst/>
            <a:gdLst/>
            <a:ahLst/>
            <a:cxnLst/>
            <a:rect l="l" t="t" r="r" b="b"/>
            <a:pathLst>
              <a:path w="22605" h="22072">
                <a:moveTo>
                  <a:pt x="2951" y="16508"/>
                </a:moveTo>
                <a:lnTo>
                  <a:pt x="0" y="21894"/>
                </a:lnTo>
                <a:lnTo>
                  <a:pt x="292" y="22072"/>
                </a:lnTo>
                <a:lnTo>
                  <a:pt x="6969" y="11936"/>
                </a:lnTo>
                <a:lnTo>
                  <a:pt x="2951" y="16508"/>
                </a:lnTo>
                <a:close/>
              </a:path>
              <a:path w="22605" h="22072">
                <a:moveTo>
                  <a:pt x="7978" y="10789"/>
                </a:moveTo>
                <a:lnTo>
                  <a:pt x="7423" y="11248"/>
                </a:lnTo>
                <a:lnTo>
                  <a:pt x="6969" y="11936"/>
                </a:lnTo>
                <a:lnTo>
                  <a:pt x="7978" y="10789"/>
                </a:lnTo>
                <a:close/>
              </a:path>
              <a:path w="22605" h="22072">
                <a:moveTo>
                  <a:pt x="16675" y="3594"/>
                </a:moveTo>
                <a:lnTo>
                  <a:pt x="11464" y="6822"/>
                </a:lnTo>
                <a:lnTo>
                  <a:pt x="7978" y="10789"/>
                </a:lnTo>
                <a:lnTo>
                  <a:pt x="16675" y="3594"/>
                </a:lnTo>
                <a:close/>
              </a:path>
              <a:path w="22605" h="22072">
                <a:moveTo>
                  <a:pt x="18718" y="2329"/>
                </a:moveTo>
                <a:lnTo>
                  <a:pt x="17362" y="3026"/>
                </a:lnTo>
                <a:lnTo>
                  <a:pt x="16675" y="3594"/>
                </a:lnTo>
                <a:lnTo>
                  <a:pt x="18718" y="2329"/>
                </a:lnTo>
                <a:close/>
              </a:path>
              <a:path w="22605" h="22072">
                <a:moveTo>
                  <a:pt x="22606" y="330"/>
                </a:moveTo>
                <a:lnTo>
                  <a:pt x="22479" y="0"/>
                </a:lnTo>
                <a:lnTo>
                  <a:pt x="18718" y="2329"/>
                </a:lnTo>
                <a:lnTo>
                  <a:pt x="22606" y="330"/>
                </a:lnTo>
                <a:close/>
              </a:path>
            </a:pathLst>
          </a:custGeom>
          <a:solidFill>
            <a:srgbClr val="11B5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6524294" y="509697"/>
            <a:ext cx="22809" cy="22225"/>
          </a:xfrm>
          <a:custGeom>
            <a:avLst/>
            <a:gdLst/>
            <a:ahLst/>
            <a:cxnLst/>
            <a:rect l="l" t="t" r="r" b="b"/>
            <a:pathLst>
              <a:path w="22809" h="22225">
                <a:moveTo>
                  <a:pt x="3099" y="16465"/>
                </a:moveTo>
                <a:lnTo>
                  <a:pt x="0" y="22072"/>
                </a:lnTo>
                <a:lnTo>
                  <a:pt x="330" y="22225"/>
                </a:lnTo>
                <a:lnTo>
                  <a:pt x="6975" y="12086"/>
                </a:lnTo>
                <a:lnTo>
                  <a:pt x="3099" y="16465"/>
                </a:lnTo>
                <a:close/>
              </a:path>
              <a:path w="22809" h="22225">
                <a:moveTo>
                  <a:pt x="8038" y="10885"/>
                </a:moveTo>
                <a:lnTo>
                  <a:pt x="7431" y="11389"/>
                </a:lnTo>
                <a:lnTo>
                  <a:pt x="6975" y="12086"/>
                </a:lnTo>
                <a:lnTo>
                  <a:pt x="8038" y="10885"/>
                </a:lnTo>
                <a:close/>
              </a:path>
              <a:path w="22809" h="22225">
                <a:moveTo>
                  <a:pt x="16671" y="3703"/>
                </a:moveTo>
                <a:lnTo>
                  <a:pt x="11650" y="6803"/>
                </a:lnTo>
                <a:lnTo>
                  <a:pt x="8038" y="10885"/>
                </a:lnTo>
                <a:lnTo>
                  <a:pt x="16671" y="3703"/>
                </a:lnTo>
                <a:close/>
              </a:path>
              <a:path w="22809" h="22225">
                <a:moveTo>
                  <a:pt x="18790" y="2394"/>
                </a:moveTo>
                <a:lnTo>
                  <a:pt x="17347" y="3141"/>
                </a:lnTo>
                <a:lnTo>
                  <a:pt x="16671" y="3703"/>
                </a:lnTo>
                <a:lnTo>
                  <a:pt x="18790" y="2394"/>
                </a:lnTo>
                <a:close/>
              </a:path>
              <a:path w="22809" h="22225">
                <a:moveTo>
                  <a:pt x="22809" y="317"/>
                </a:moveTo>
                <a:lnTo>
                  <a:pt x="22669" y="0"/>
                </a:lnTo>
                <a:lnTo>
                  <a:pt x="18790" y="2394"/>
                </a:lnTo>
                <a:lnTo>
                  <a:pt x="22809" y="317"/>
                </a:lnTo>
                <a:close/>
              </a:path>
            </a:pathLst>
          </a:custGeom>
          <a:solidFill>
            <a:srgbClr val="11B5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6523972" y="509351"/>
            <a:ext cx="22987" cy="22415"/>
          </a:xfrm>
          <a:custGeom>
            <a:avLst/>
            <a:gdLst/>
            <a:ahLst/>
            <a:cxnLst/>
            <a:rect l="l" t="t" r="r" b="b"/>
            <a:pathLst>
              <a:path w="22986" h="22415">
                <a:moveTo>
                  <a:pt x="3240" y="16429"/>
                </a:moveTo>
                <a:lnTo>
                  <a:pt x="0" y="22237"/>
                </a:lnTo>
                <a:lnTo>
                  <a:pt x="317" y="22415"/>
                </a:lnTo>
                <a:lnTo>
                  <a:pt x="7002" y="12214"/>
                </a:lnTo>
                <a:lnTo>
                  <a:pt x="3240" y="16429"/>
                </a:lnTo>
                <a:close/>
              </a:path>
              <a:path w="22986" h="22415">
                <a:moveTo>
                  <a:pt x="8023" y="11070"/>
                </a:moveTo>
                <a:lnTo>
                  <a:pt x="7421" y="11574"/>
                </a:lnTo>
                <a:lnTo>
                  <a:pt x="7002" y="12214"/>
                </a:lnTo>
                <a:lnTo>
                  <a:pt x="8023" y="11070"/>
                </a:lnTo>
                <a:close/>
              </a:path>
              <a:path w="22986" h="22415">
                <a:moveTo>
                  <a:pt x="16715" y="3788"/>
                </a:moveTo>
                <a:lnTo>
                  <a:pt x="11828" y="6807"/>
                </a:lnTo>
                <a:lnTo>
                  <a:pt x="8023" y="11070"/>
                </a:lnTo>
                <a:lnTo>
                  <a:pt x="16715" y="3788"/>
                </a:lnTo>
                <a:close/>
              </a:path>
              <a:path w="22986" h="22415">
                <a:moveTo>
                  <a:pt x="18636" y="2601"/>
                </a:moveTo>
                <a:lnTo>
                  <a:pt x="17310" y="3289"/>
                </a:lnTo>
                <a:lnTo>
                  <a:pt x="16715" y="3788"/>
                </a:lnTo>
                <a:lnTo>
                  <a:pt x="18636" y="2601"/>
                </a:lnTo>
                <a:close/>
              </a:path>
              <a:path w="22986" h="22415">
                <a:moveTo>
                  <a:pt x="22986" y="342"/>
                </a:moveTo>
                <a:lnTo>
                  <a:pt x="22847" y="0"/>
                </a:lnTo>
                <a:lnTo>
                  <a:pt x="18636" y="2601"/>
                </a:lnTo>
                <a:lnTo>
                  <a:pt x="22986" y="342"/>
                </a:lnTo>
                <a:close/>
              </a:path>
            </a:pathLst>
          </a:custGeom>
          <a:solidFill>
            <a:srgbClr val="11B5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6523643" y="509045"/>
            <a:ext cx="23177" cy="22542"/>
          </a:xfrm>
          <a:custGeom>
            <a:avLst/>
            <a:gdLst/>
            <a:ahLst/>
            <a:cxnLst/>
            <a:rect l="l" t="t" r="r" b="b"/>
            <a:pathLst>
              <a:path w="23177" h="22542">
                <a:moveTo>
                  <a:pt x="3377" y="16373"/>
                </a:moveTo>
                <a:lnTo>
                  <a:pt x="0" y="22390"/>
                </a:lnTo>
                <a:lnTo>
                  <a:pt x="330" y="22542"/>
                </a:lnTo>
                <a:lnTo>
                  <a:pt x="7063" y="12271"/>
                </a:lnTo>
                <a:lnTo>
                  <a:pt x="3377" y="16373"/>
                </a:lnTo>
                <a:close/>
              </a:path>
              <a:path w="23177" h="22542">
                <a:moveTo>
                  <a:pt x="8000" y="11228"/>
                </a:moveTo>
                <a:lnTo>
                  <a:pt x="7433" y="11706"/>
                </a:lnTo>
                <a:lnTo>
                  <a:pt x="7063" y="12271"/>
                </a:lnTo>
                <a:lnTo>
                  <a:pt x="8000" y="11228"/>
                </a:lnTo>
                <a:close/>
              </a:path>
              <a:path w="23177" h="22542">
                <a:moveTo>
                  <a:pt x="16730" y="3870"/>
                </a:moveTo>
                <a:lnTo>
                  <a:pt x="11998" y="6779"/>
                </a:lnTo>
                <a:lnTo>
                  <a:pt x="8000" y="11228"/>
                </a:lnTo>
                <a:lnTo>
                  <a:pt x="16730" y="3870"/>
                </a:lnTo>
                <a:close/>
              </a:path>
              <a:path w="23177" h="22542">
                <a:moveTo>
                  <a:pt x="18697" y="2660"/>
                </a:moveTo>
                <a:lnTo>
                  <a:pt x="17295" y="3394"/>
                </a:lnTo>
                <a:lnTo>
                  <a:pt x="16730" y="3870"/>
                </a:lnTo>
                <a:lnTo>
                  <a:pt x="18697" y="2660"/>
                </a:lnTo>
                <a:close/>
              </a:path>
              <a:path w="23177" h="22542">
                <a:moveTo>
                  <a:pt x="23177" y="317"/>
                </a:moveTo>
                <a:lnTo>
                  <a:pt x="23025" y="0"/>
                </a:lnTo>
                <a:lnTo>
                  <a:pt x="18697" y="2660"/>
                </a:lnTo>
                <a:lnTo>
                  <a:pt x="23177" y="317"/>
                </a:lnTo>
                <a:close/>
              </a:path>
            </a:pathLst>
          </a:custGeom>
          <a:solidFill>
            <a:srgbClr val="11B5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6523353" y="508727"/>
            <a:ext cx="23317" cy="22707"/>
          </a:xfrm>
          <a:custGeom>
            <a:avLst/>
            <a:gdLst/>
            <a:ahLst/>
            <a:cxnLst/>
            <a:rect l="l" t="t" r="r" b="b"/>
            <a:pathLst>
              <a:path w="23317" h="22707">
                <a:moveTo>
                  <a:pt x="3501" y="16337"/>
                </a:moveTo>
                <a:lnTo>
                  <a:pt x="0" y="22555"/>
                </a:lnTo>
                <a:lnTo>
                  <a:pt x="292" y="22707"/>
                </a:lnTo>
                <a:lnTo>
                  <a:pt x="6987" y="12476"/>
                </a:lnTo>
                <a:lnTo>
                  <a:pt x="3501" y="16337"/>
                </a:lnTo>
                <a:close/>
              </a:path>
              <a:path w="23317" h="22707">
                <a:moveTo>
                  <a:pt x="8048" y="11299"/>
                </a:moveTo>
                <a:lnTo>
                  <a:pt x="7392" y="11856"/>
                </a:lnTo>
                <a:lnTo>
                  <a:pt x="6987" y="12476"/>
                </a:lnTo>
                <a:lnTo>
                  <a:pt x="8048" y="11299"/>
                </a:lnTo>
                <a:close/>
              </a:path>
              <a:path w="23317" h="22707">
                <a:moveTo>
                  <a:pt x="16656" y="3998"/>
                </a:moveTo>
                <a:lnTo>
                  <a:pt x="12147" y="6758"/>
                </a:lnTo>
                <a:lnTo>
                  <a:pt x="8048" y="11299"/>
                </a:lnTo>
                <a:lnTo>
                  <a:pt x="16656" y="3998"/>
                </a:lnTo>
                <a:close/>
              </a:path>
              <a:path w="23317" h="22707">
                <a:moveTo>
                  <a:pt x="18766" y="2707"/>
                </a:moveTo>
                <a:lnTo>
                  <a:pt x="17224" y="3517"/>
                </a:lnTo>
                <a:lnTo>
                  <a:pt x="16656" y="3998"/>
                </a:lnTo>
                <a:lnTo>
                  <a:pt x="18766" y="2707"/>
                </a:lnTo>
                <a:close/>
              </a:path>
              <a:path w="23317" h="22707">
                <a:moveTo>
                  <a:pt x="23317" y="317"/>
                </a:moveTo>
                <a:lnTo>
                  <a:pt x="23190" y="0"/>
                </a:lnTo>
                <a:lnTo>
                  <a:pt x="18766" y="2707"/>
                </a:lnTo>
                <a:lnTo>
                  <a:pt x="23317" y="317"/>
                </a:lnTo>
                <a:close/>
              </a:path>
            </a:pathLst>
          </a:custGeom>
          <a:solidFill>
            <a:srgbClr val="17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6523029" y="508405"/>
            <a:ext cx="23520" cy="22872"/>
          </a:xfrm>
          <a:custGeom>
            <a:avLst/>
            <a:gdLst/>
            <a:ahLst/>
            <a:cxnLst/>
            <a:rect l="l" t="t" r="r" b="b"/>
            <a:pathLst>
              <a:path w="23520" h="22872">
                <a:moveTo>
                  <a:pt x="3635" y="16295"/>
                </a:moveTo>
                <a:lnTo>
                  <a:pt x="0" y="22720"/>
                </a:lnTo>
                <a:lnTo>
                  <a:pt x="317" y="22872"/>
                </a:lnTo>
                <a:lnTo>
                  <a:pt x="7061" y="12528"/>
                </a:lnTo>
                <a:lnTo>
                  <a:pt x="3635" y="16295"/>
                </a:lnTo>
                <a:close/>
              </a:path>
              <a:path w="23520" h="22872">
                <a:moveTo>
                  <a:pt x="7990" y="11506"/>
                </a:moveTo>
                <a:lnTo>
                  <a:pt x="7396" y="12013"/>
                </a:lnTo>
                <a:lnTo>
                  <a:pt x="7061" y="12528"/>
                </a:lnTo>
                <a:lnTo>
                  <a:pt x="7990" y="11506"/>
                </a:lnTo>
                <a:close/>
              </a:path>
              <a:path w="23520" h="22872">
                <a:moveTo>
                  <a:pt x="16687" y="4080"/>
                </a:moveTo>
                <a:lnTo>
                  <a:pt x="12319" y="6748"/>
                </a:lnTo>
                <a:lnTo>
                  <a:pt x="7990" y="11506"/>
                </a:lnTo>
                <a:lnTo>
                  <a:pt x="16687" y="4080"/>
                </a:lnTo>
                <a:close/>
              </a:path>
              <a:path w="23520" h="22872">
                <a:moveTo>
                  <a:pt x="18684" y="2860"/>
                </a:moveTo>
                <a:lnTo>
                  <a:pt x="17203" y="3639"/>
                </a:lnTo>
                <a:lnTo>
                  <a:pt x="16687" y="4080"/>
                </a:lnTo>
                <a:lnTo>
                  <a:pt x="18684" y="2860"/>
                </a:lnTo>
                <a:close/>
              </a:path>
              <a:path w="23520" h="22872">
                <a:moveTo>
                  <a:pt x="23520" y="317"/>
                </a:moveTo>
                <a:lnTo>
                  <a:pt x="23367" y="0"/>
                </a:lnTo>
                <a:lnTo>
                  <a:pt x="18684" y="2860"/>
                </a:lnTo>
                <a:lnTo>
                  <a:pt x="23520" y="317"/>
                </a:lnTo>
                <a:close/>
              </a:path>
            </a:pathLst>
          </a:custGeom>
          <a:solidFill>
            <a:srgbClr val="17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6522720" y="508059"/>
            <a:ext cx="23685" cy="23050"/>
          </a:xfrm>
          <a:custGeom>
            <a:avLst/>
            <a:gdLst/>
            <a:ahLst/>
            <a:cxnLst/>
            <a:rect l="l" t="t" r="r" b="b"/>
            <a:pathLst>
              <a:path w="23685" h="23050">
                <a:moveTo>
                  <a:pt x="3765" y="16260"/>
                </a:moveTo>
                <a:lnTo>
                  <a:pt x="0" y="22898"/>
                </a:lnTo>
                <a:lnTo>
                  <a:pt x="304" y="23050"/>
                </a:lnTo>
                <a:lnTo>
                  <a:pt x="7103" y="12611"/>
                </a:lnTo>
                <a:lnTo>
                  <a:pt x="3765" y="16260"/>
                </a:lnTo>
                <a:close/>
              </a:path>
              <a:path w="23685" h="23050">
                <a:moveTo>
                  <a:pt x="7889" y="11752"/>
                </a:moveTo>
                <a:lnTo>
                  <a:pt x="7376" y="12192"/>
                </a:lnTo>
                <a:lnTo>
                  <a:pt x="7103" y="12611"/>
                </a:lnTo>
                <a:lnTo>
                  <a:pt x="7889" y="11752"/>
                </a:lnTo>
                <a:close/>
              </a:path>
              <a:path w="23685" h="23050">
                <a:moveTo>
                  <a:pt x="16810" y="4097"/>
                </a:moveTo>
                <a:lnTo>
                  <a:pt x="12476" y="6738"/>
                </a:lnTo>
                <a:lnTo>
                  <a:pt x="7889" y="11752"/>
                </a:lnTo>
                <a:lnTo>
                  <a:pt x="16810" y="4097"/>
                </a:lnTo>
                <a:close/>
              </a:path>
              <a:path w="23685" h="23050">
                <a:moveTo>
                  <a:pt x="18269" y="3208"/>
                </a:moveTo>
                <a:lnTo>
                  <a:pt x="17167" y="3791"/>
                </a:lnTo>
                <a:lnTo>
                  <a:pt x="16810" y="4097"/>
                </a:lnTo>
                <a:lnTo>
                  <a:pt x="18269" y="3208"/>
                </a:lnTo>
                <a:close/>
              </a:path>
              <a:path w="23685" h="23050">
                <a:moveTo>
                  <a:pt x="23685" y="342"/>
                </a:moveTo>
                <a:lnTo>
                  <a:pt x="23533" y="0"/>
                </a:lnTo>
                <a:lnTo>
                  <a:pt x="18269" y="3208"/>
                </a:lnTo>
                <a:lnTo>
                  <a:pt x="23685" y="342"/>
                </a:lnTo>
                <a:close/>
              </a:path>
            </a:pathLst>
          </a:custGeom>
          <a:solidFill>
            <a:srgbClr val="17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6522384" y="507726"/>
            <a:ext cx="23876" cy="23228"/>
          </a:xfrm>
          <a:custGeom>
            <a:avLst/>
            <a:gdLst/>
            <a:ahLst/>
            <a:cxnLst/>
            <a:rect l="l" t="t" r="r" b="b"/>
            <a:pathLst>
              <a:path w="23875" h="23228">
                <a:moveTo>
                  <a:pt x="3923" y="16211"/>
                </a:moveTo>
                <a:lnTo>
                  <a:pt x="0" y="23063"/>
                </a:lnTo>
                <a:lnTo>
                  <a:pt x="330" y="23228"/>
                </a:lnTo>
                <a:lnTo>
                  <a:pt x="7133" y="12732"/>
                </a:lnTo>
                <a:lnTo>
                  <a:pt x="3923" y="16211"/>
                </a:lnTo>
                <a:close/>
              </a:path>
              <a:path w="23875" h="23228">
                <a:moveTo>
                  <a:pt x="7910" y="11890"/>
                </a:moveTo>
                <a:lnTo>
                  <a:pt x="7385" y="12344"/>
                </a:lnTo>
                <a:lnTo>
                  <a:pt x="7133" y="12732"/>
                </a:lnTo>
                <a:lnTo>
                  <a:pt x="7910" y="11890"/>
                </a:lnTo>
                <a:close/>
              </a:path>
              <a:path w="23875" h="23228">
                <a:moveTo>
                  <a:pt x="16747" y="4253"/>
                </a:moveTo>
                <a:lnTo>
                  <a:pt x="12672" y="6728"/>
                </a:lnTo>
                <a:lnTo>
                  <a:pt x="7910" y="11890"/>
                </a:lnTo>
                <a:lnTo>
                  <a:pt x="16747" y="4253"/>
                </a:lnTo>
                <a:close/>
              </a:path>
              <a:path w="23875" h="23228">
                <a:moveTo>
                  <a:pt x="18497" y="3190"/>
                </a:moveTo>
                <a:lnTo>
                  <a:pt x="17146" y="3908"/>
                </a:lnTo>
                <a:lnTo>
                  <a:pt x="16747" y="4253"/>
                </a:lnTo>
                <a:lnTo>
                  <a:pt x="18497" y="3190"/>
                </a:lnTo>
                <a:close/>
              </a:path>
              <a:path w="23875" h="23228">
                <a:moveTo>
                  <a:pt x="23875" y="330"/>
                </a:moveTo>
                <a:lnTo>
                  <a:pt x="23748" y="0"/>
                </a:lnTo>
                <a:lnTo>
                  <a:pt x="18497" y="3190"/>
                </a:lnTo>
                <a:lnTo>
                  <a:pt x="23875" y="330"/>
                </a:lnTo>
                <a:close/>
              </a:path>
            </a:pathLst>
          </a:custGeom>
          <a:solidFill>
            <a:srgbClr val="00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6522087" y="507394"/>
            <a:ext cx="24041" cy="23393"/>
          </a:xfrm>
          <a:custGeom>
            <a:avLst/>
            <a:gdLst/>
            <a:ahLst/>
            <a:cxnLst/>
            <a:rect l="l" t="t" r="r" b="b"/>
            <a:pathLst>
              <a:path w="24041" h="23393">
                <a:moveTo>
                  <a:pt x="4048" y="16190"/>
                </a:moveTo>
                <a:lnTo>
                  <a:pt x="0" y="23228"/>
                </a:lnTo>
                <a:lnTo>
                  <a:pt x="292" y="23393"/>
                </a:lnTo>
                <a:lnTo>
                  <a:pt x="7092" y="12907"/>
                </a:lnTo>
                <a:lnTo>
                  <a:pt x="4048" y="16190"/>
                </a:lnTo>
                <a:close/>
              </a:path>
              <a:path w="24041" h="23393">
                <a:moveTo>
                  <a:pt x="7894" y="12042"/>
                </a:moveTo>
                <a:lnTo>
                  <a:pt x="7341" y="12523"/>
                </a:lnTo>
                <a:lnTo>
                  <a:pt x="7092" y="12907"/>
                </a:lnTo>
                <a:lnTo>
                  <a:pt x="7894" y="12042"/>
                </a:lnTo>
                <a:close/>
              </a:path>
              <a:path w="24041" h="23393">
                <a:moveTo>
                  <a:pt x="16748" y="4341"/>
                </a:moveTo>
                <a:lnTo>
                  <a:pt x="12819" y="6731"/>
                </a:lnTo>
                <a:lnTo>
                  <a:pt x="7894" y="12042"/>
                </a:lnTo>
                <a:lnTo>
                  <a:pt x="16748" y="4341"/>
                </a:lnTo>
                <a:close/>
              </a:path>
              <a:path w="24041" h="23393">
                <a:moveTo>
                  <a:pt x="18249" y="3429"/>
                </a:moveTo>
                <a:lnTo>
                  <a:pt x="17076" y="4057"/>
                </a:lnTo>
                <a:lnTo>
                  <a:pt x="16748" y="4341"/>
                </a:lnTo>
                <a:lnTo>
                  <a:pt x="18249" y="3429"/>
                </a:lnTo>
                <a:close/>
              </a:path>
              <a:path w="24041" h="23393">
                <a:moveTo>
                  <a:pt x="24041" y="330"/>
                </a:moveTo>
                <a:lnTo>
                  <a:pt x="23888" y="0"/>
                </a:lnTo>
                <a:lnTo>
                  <a:pt x="18249" y="3429"/>
                </a:lnTo>
                <a:lnTo>
                  <a:pt x="24041" y="330"/>
                </a:lnTo>
                <a:close/>
              </a:path>
            </a:pathLst>
          </a:custGeom>
          <a:solidFill>
            <a:srgbClr val="00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6521764" y="507080"/>
            <a:ext cx="24218" cy="23545"/>
          </a:xfrm>
          <a:custGeom>
            <a:avLst/>
            <a:gdLst/>
            <a:ahLst/>
            <a:cxnLst/>
            <a:rect l="l" t="t" r="r" b="b"/>
            <a:pathLst>
              <a:path w="24218" h="23545">
                <a:moveTo>
                  <a:pt x="4183" y="16134"/>
                </a:moveTo>
                <a:lnTo>
                  <a:pt x="0" y="23380"/>
                </a:lnTo>
                <a:lnTo>
                  <a:pt x="317" y="23545"/>
                </a:lnTo>
                <a:lnTo>
                  <a:pt x="7186" y="12917"/>
                </a:lnTo>
                <a:lnTo>
                  <a:pt x="4183" y="16134"/>
                </a:lnTo>
                <a:close/>
              </a:path>
              <a:path w="24218" h="23545">
                <a:moveTo>
                  <a:pt x="7775" y="12285"/>
                </a:moveTo>
                <a:lnTo>
                  <a:pt x="7358" y="12650"/>
                </a:lnTo>
                <a:lnTo>
                  <a:pt x="7186" y="12917"/>
                </a:lnTo>
                <a:lnTo>
                  <a:pt x="7775" y="12285"/>
                </a:lnTo>
                <a:close/>
              </a:path>
              <a:path w="24218" h="23545">
                <a:moveTo>
                  <a:pt x="16778" y="4411"/>
                </a:moveTo>
                <a:lnTo>
                  <a:pt x="12989" y="6700"/>
                </a:lnTo>
                <a:lnTo>
                  <a:pt x="7775" y="12285"/>
                </a:lnTo>
                <a:lnTo>
                  <a:pt x="16778" y="4411"/>
                </a:lnTo>
                <a:close/>
              </a:path>
              <a:path w="24218" h="23545">
                <a:moveTo>
                  <a:pt x="18220" y="3540"/>
                </a:moveTo>
                <a:lnTo>
                  <a:pt x="17064" y="4160"/>
                </a:lnTo>
                <a:lnTo>
                  <a:pt x="16778" y="4411"/>
                </a:lnTo>
                <a:lnTo>
                  <a:pt x="18220" y="3540"/>
                </a:lnTo>
                <a:close/>
              </a:path>
              <a:path w="24218" h="23545">
                <a:moveTo>
                  <a:pt x="24218" y="317"/>
                </a:moveTo>
                <a:lnTo>
                  <a:pt x="24079" y="0"/>
                </a:lnTo>
                <a:lnTo>
                  <a:pt x="18220" y="3540"/>
                </a:lnTo>
                <a:lnTo>
                  <a:pt x="24218" y="317"/>
                </a:lnTo>
                <a:close/>
              </a:path>
            </a:pathLst>
          </a:custGeom>
          <a:solidFill>
            <a:srgbClr val="00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6521429" y="506747"/>
            <a:ext cx="24409" cy="23710"/>
          </a:xfrm>
          <a:custGeom>
            <a:avLst/>
            <a:gdLst/>
            <a:ahLst/>
            <a:cxnLst/>
            <a:rect l="l" t="t" r="r" b="b"/>
            <a:pathLst>
              <a:path w="24409" h="23710">
                <a:moveTo>
                  <a:pt x="4342" y="16093"/>
                </a:moveTo>
                <a:lnTo>
                  <a:pt x="0" y="23545"/>
                </a:lnTo>
                <a:lnTo>
                  <a:pt x="330" y="23710"/>
                </a:lnTo>
                <a:lnTo>
                  <a:pt x="7243" y="13010"/>
                </a:lnTo>
                <a:lnTo>
                  <a:pt x="4342" y="16093"/>
                </a:lnTo>
                <a:close/>
              </a:path>
              <a:path w="24409" h="23710">
                <a:moveTo>
                  <a:pt x="7691" y="12533"/>
                </a:moveTo>
                <a:lnTo>
                  <a:pt x="7366" y="12819"/>
                </a:lnTo>
                <a:lnTo>
                  <a:pt x="7243" y="13010"/>
                </a:lnTo>
                <a:lnTo>
                  <a:pt x="7691" y="12533"/>
                </a:lnTo>
                <a:close/>
              </a:path>
              <a:path w="24409" h="23710">
                <a:moveTo>
                  <a:pt x="16817" y="4504"/>
                </a:moveTo>
                <a:lnTo>
                  <a:pt x="13177" y="6701"/>
                </a:lnTo>
                <a:lnTo>
                  <a:pt x="7691" y="12533"/>
                </a:lnTo>
                <a:lnTo>
                  <a:pt x="16817" y="4504"/>
                </a:lnTo>
                <a:close/>
              </a:path>
              <a:path w="24409" h="23710">
                <a:moveTo>
                  <a:pt x="18058" y="3756"/>
                </a:moveTo>
                <a:lnTo>
                  <a:pt x="17051" y="4299"/>
                </a:lnTo>
                <a:lnTo>
                  <a:pt x="16817" y="4504"/>
                </a:lnTo>
                <a:lnTo>
                  <a:pt x="18058" y="3756"/>
                </a:lnTo>
                <a:close/>
              </a:path>
              <a:path w="24409" h="23710">
                <a:moveTo>
                  <a:pt x="24409" y="330"/>
                </a:moveTo>
                <a:lnTo>
                  <a:pt x="24282" y="0"/>
                </a:lnTo>
                <a:lnTo>
                  <a:pt x="18058" y="3756"/>
                </a:lnTo>
                <a:lnTo>
                  <a:pt x="24409" y="330"/>
                </a:lnTo>
                <a:close/>
              </a:path>
            </a:pathLst>
          </a:custGeom>
          <a:solidFill>
            <a:srgbClr val="00B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6521132" y="506427"/>
            <a:ext cx="24587" cy="23863"/>
          </a:xfrm>
          <a:custGeom>
            <a:avLst/>
            <a:gdLst/>
            <a:ahLst/>
            <a:cxnLst/>
            <a:rect l="l" t="t" r="r" b="b"/>
            <a:pathLst>
              <a:path w="24587" h="23863">
                <a:moveTo>
                  <a:pt x="4468" y="16065"/>
                </a:moveTo>
                <a:lnTo>
                  <a:pt x="0" y="23723"/>
                </a:lnTo>
                <a:lnTo>
                  <a:pt x="292" y="23863"/>
                </a:lnTo>
                <a:lnTo>
                  <a:pt x="7217" y="13151"/>
                </a:lnTo>
                <a:lnTo>
                  <a:pt x="4468" y="16065"/>
                </a:lnTo>
                <a:close/>
              </a:path>
              <a:path w="24587" h="23863">
                <a:moveTo>
                  <a:pt x="7635" y="12709"/>
                </a:moveTo>
                <a:lnTo>
                  <a:pt x="7329" y="12979"/>
                </a:lnTo>
                <a:lnTo>
                  <a:pt x="7217" y="13151"/>
                </a:lnTo>
                <a:lnTo>
                  <a:pt x="7635" y="12709"/>
                </a:lnTo>
                <a:close/>
              </a:path>
              <a:path w="24587" h="23863">
                <a:moveTo>
                  <a:pt x="16905" y="4524"/>
                </a:moveTo>
                <a:lnTo>
                  <a:pt x="13324" y="6680"/>
                </a:lnTo>
                <a:lnTo>
                  <a:pt x="7635" y="12709"/>
                </a:lnTo>
                <a:lnTo>
                  <a:pt x="16905" y="4524"/>
                </a:lnTo>
                <a:close/>
              </a:path>
              <a:path w="24587" h="23863">
                <a:moveTo>
                  <a:pt x="17419" y="4214"/>
                </a:moveTo>
                <a:lnTo>
                  <a:pt x="16998" y="4442"/>
                </a:lnTo>
                <a:lnTo>
                  <a:pt x="17419" y="4214"/>
                </a:lnTo>
                <a:close/>
              </a:path>
              <a:path w="24587" h="23863">
                <a:moveTo>
                  <a:pt x="24587" y="342"/>
                </a:moveTo>
                <a:lnTo>
                  <a:pt x="24422" y="0"/>
                </a:lnTo>
                <a:lnTo>
                  <a:pt x="17419" y="4214"/>
                </a:lnTo>
                <a:lnTo>
                  <a:pt x="24587" y="342"/>
                </a:lnTo>
                <a:close/>
              </a:path>
            </a:pathLst>
          </a:custGeom>
          <a:solidFill>
            <a:srgbClr val="00B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6520797" y="506101"/>
            <a:ext cx="24765" cy="24028"/>
          </a:xfrm>
          <a:custGeom>
            <a:avLst/>
            <a:gdLst/>
            <a:ahLst/>
            <a:cxnLst/>
            <a:rect l="l" t="t" r="r" b="b"/>
            <a:pathLst>
              <a:path w="24765" h="24028">
                <a:moveTo>
                  <a:pt x="4634" y="16020"/>
                </a:moveTo>
                <a:lnTo>
                  <a:pt x="0" y="23888"/>
                </a:lnTo>
                <a:lnTo>
                  <a:pt x="330" y="24028"/>
                </a:lnTo>
                <a:lnTo>
                  <a:pt x="7305" y="13215"/>
                </a:lnTo>
                <a:lnTo>
                  <a:pt x="4634" y="16020"/>
                </a:lnTo>
                <a:close/>
              </a:path>
              <a:path w="24765" h="24028">
                <a:moveTo>
                  <a:pt x="7525" y="12983"/>
                </a:moveTo>
                <a:lnTo>
                  <a:pt x="7358" y="13132"/>
                </a:lnTo>
                <a:lnTo>
                  <a:pt x="7525" y="12983"/>
                </a:lnTo>
                <a:close/>
              </a:path>
              <a:path w="24765" h="24028">
                <a:moveTo>
                  <a:pt x="16867" y="4668"/>
                </a:moveTo>
                <a:lnTo>
                  <a:pt x="13529" y="6678"/>
                </a:lnTo>
                <a:lnTo>
                  <a:pt x="7525" y="12983"/>
                </a:lnTo>
                <a:lnTo>
                  <a:pt x="16867" y="4668"/>
                </a:lnTo>
                <a:close/>
              </a:path>
              <a:path w="24765" h="24028">
                <a:moveTo>
                  <a:pt x="17632" y="4208"/>
                </a:moveTo>
                <a:lnTo>
                  <a:pt x="16995" y="4554"/>
                </a:lnTo>
                <a:lnTo>
                  <a:pt x="16867" y="4668"/>
                </a:lnTo>
                <a:lnTo>
                  <a:pt x="17632" y="4208"/>
                </a:lnTo>
                <a:close/>
              </a:path>
              <a:path w="24765" h="24028">
                <a:moveTo>
                  <a:pt x="24764" y="330"/>
                </a:moveTo>
                <a:lnTo>
                  <a:pt x="24625" y="0"/>
                </a:lnTo>
                <a:lnTo>
                  <a:pt x="17632" y="4208"/>
                </a:lnTo>
                <a:lnTo>
                  <a:pt x="24764" y="330"/>
                </a:lnTo>
                <a:close/>
              </a:path>
            </a:pathLst>
          </a:custGeom>
          <a:solidFill>
            <a:srgbClr val="00B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6520506" y="505774"/>
            <a:ext cx="24917" cy="24218"/>
          </a:xfrm>
          <a:custGeom>
            <a:avLst/>
            <a:gdLst/>
            <a:ahLst/>
            <a:cxnLst/>
            <a:rect l="l" t="t" r="r" b="b"/>
            <a:pathLst>
              <a:path w="24917" h="24218">
                <a:moveTo>
                  <a:pt x="0" y="24053"/>
                </a:moveTo>
                <a:lnTo>
                  <a:pt x="292" y="24218"/>
                </a:lnTo>
                <a:lnTo>
                  <a:pt x="7319" y="13309"/>
                </a:lnTo>
                <a:lnTo>
                  <a:pt x="16928" y="4707"/>
                </a:lnTo>
                <a:lnTo>
                  <a:pt x="24917" y="330"/>
                </a:lnTo>
                <a:lnTo>
                  <a:pt x="24777" y="0"/>
                </a:lnTo>
                <a:lnTo>
                  <a:pt x="13663" y="6662"/>
                </a:lnTo>
                <a:lnTo>
                  <a:pt x="4743" y="15989"/>
                </a:lnTo>
                <a:lnTo>
                  <a:pt x="0" y="24053"/>
                </a:lnTo>
                <a:close/>
              </a:path>
            </a:pathLst>
          </a:custGeom>
          <a:solidFill>
            <a:srgbClr val="00B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6520183" y="505442"/>
            <a:ext cx="25095" cy="24384"/>
          </a:xfrm>
          <a:custGeom>
            <a:avLst/>
            <a:gdLst/>
            <a:ahLst/>
            <a:cxnLst/>
            <a:rect l="l" t="t" r="r" b="b"/>
            <a:pathLst>
              <a:path w="25095" h="24384">
                <a:moveTo>
                  <a:pt x="0" y="24218"/>
                </a:moveTo>
                <a:lnTo>
                  <a:pt x="317" y="24383"/>
                </a:lnTo>
                <a:lnTo>
                  <a:pt x="7320" y="13460"/>
                </a:lnTo>
                <a:lnTo>
                  <a:pt x="16913" y="4829"/>
                </a:lnTo>
                <a:lnTo>
                  <a:pt x="25095" y="330"/>
                </a:lnTo>
                <a:lnTo>
                  <a:pt x="24955" y="0"/>
                </a:lnTo>
                <a:lnTo>
                  <a:pt x="13849" y="6650"/>
                </a:lnTo>
                <a:lnTo>
                  <a:pt x="4904" y="15946"/>
                </a:lnTo>
                <a:lnTo>
                  <a:pt x="0" y="24218"/>
                </a:lnTo>
                <a:close/>
              </a:path>
            </a:pathLst>
          </a:custGeom>
          <a:solidFill>
            <a:srgbClr val="00B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6519842" y="505106"/>
            <a:ext cx="25298" cy="24549"/>
          </a:xfrm>
          <a:custGeom>
            <a:avLst/>
            <a:gdLst/>
            <a:ahLst/>
            <a:cxnLst/>
            <a:rect l="l" t="t" r="r" b="b"/>
            <a:pathLst>
              <a:path w="25298" h="24549">
                <a:moveTo>
                  <a:pt x="0" y="24396"/>
                </a:moveTo>
                <a:lnTo>
                  <a:pt x="342" y="24549"/>
                </a:lnTo>
                <a:lnTo>
                  <a:pt x="7344" y="13624"/>
                </a:lnTo>
                <a:lnTo>
                  <a:pt x="16910" y="4971"/>
                </a:lnTo>
                <a:lnTo>
                  <a:pt x="25298" y="330"/>
                </a:lnTo>
                <a:lnTo>
                  <a:pt x="25158" y="0"/>
                </a:lnTo>
                <a:lnTo>
                  <a:pt x="14037" y="6647"/>
                </a:lnTo>
                <a:lnTo>
                  <a:pt x="5066" y="15911"/>
                </a:lnTo>
                <a:lnTo>
                  <a:pt x="0" y="24396"/>
                </a:lnTo>
                <a:close/>
              </a:path>
            </a:pathLst>
          </a:custGeom>
          <a:solidFill>
            <a:srgbClr val="00B0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6519551" y="504783"/>
            <a:ext cx="25450" cy="24714"/>
          </a:xfrm>
          <a:custGeom>
            <a:avLst/>
            <a:gdLst/>
            <a:ahLst/>
            <a:cxnLst/>
            <a:rect l="l" t="t" r="r" b="b"/>
            <a:pathLst>
              <a:path w="25450" h="24714">
                <a:moveTo>
                  <a:pt x="0" y="24549"/>
                </a:moveTo>
                <a:lnTo>
                  <a:pt x="292" y="24714"/>
                </a:lnTo>
                <a:lnTo>
                  <a:pt x="7294" y="13792"/>
                </a:lnTo>
                <a:lnTo>
                  <a:pt x="16833" y="5120"/>
                </a:lnTo>
                <a:lnTo>
                  <a:pt x="25450" y="330"/>
                </a:lnTo>
                <a:lnTo>
                  <a:pt x="25298" y="0"/>
                </a:lnTo>
                <a:lnTo>
                  <a:pt x="14168" y="6641"/>
                </a:lnTo>
                <a:lnTo>
                  <a:pt x="5181" y="15890"/>
                </a:lnTo>
                <a:lnTo>
                  <a:pt x="0" y="24549"/>
                </a:lnTo>
                <a:close/>
              </a:path>
            </a:pathLst>
          </a:custGeom>
          <a:solidFill>
            <a:srgbClr val="00B0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6519222" y="504477"/>
            <a:ext cx="25628" cy="24853"/>
          </a:xfrm>
          <a:custGeom>
            <a:avLst/>
            <a:gdLst/>
            <a:ahLst/>
            <a:cxnLst/>
            <a:rect l="l" t="t" r="r" b="b"/>
            <a:pathLst>
              <a:path w="25628" h="24853">
                <a:moveTo>
                  <a:pt x="0" y="24688"/>
                </a:moveTo>
                <a:lnTo>
                  <a:pt x="330" y="24853"/>
                </a:lnTo>
                <a:lnTo>
                  <a:pt x="7315" y="13924"/>
                </a:lnTo>
                <a:lnTo>
                  <a:pt x="16825" y="5214"/>
                </a:lnTo>
                <a:lnTo>
                  <a:pt x="25628" y="304"/>
                </a:lnTo>
                <a:lnTo>
                  <a:pt x="25514" y="0"/>
                </a:lnTo>
                <a:lnTo>
                  <a:pt x="14368" y="6609"/>
                </a:lnTo>
                <a:lnTo>
                  <a:pt x="5337" y="15827"/>
                </a:lnTo>
                <a:lnTo>
                  <a:pt x="0" y="24688"/>
                </a:lnTo>
                <a:close/>
              </a:path>
            </a:pathLst>
          </a:custGeom>
          <a:solidFill>
            <a:srgbClr val="00A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6518893" y="504150"/>
            <a:ext cx="25844" cy="25019"/>
          </a:xfrm>
          <a:custGeom>
            <a:avLst/>
            <a:gdLst/>
            <a:ahLst/>
            <a:cxnLst/>
            <a:rect l="l" t="t" r="r" b="b"/>
            <a:pathLst>
              <a:path w="25844" h="25018">
                <a:moveTo>
                  <a:pt x="0" y="24841"/>
                </a:moveTo>
                <a:lnTo>
                  <a:pt x="330" y="25019"/>
                </a:lnTo>
                <a:lnTo>
                  <a:pt x="7314" y="14085"/>
                </a:lnTo>
                <a:lnTo>
                  <a:pt x="16816" y="5360"/>
                </a:lnTo>
                <a:lnTo>
                  <a:pt x="25844" y="330"/>
                </a:lnTo>
                <a:lnTo>
                  <a:pt x="25704" y="0"/>
                </a:lnTo>
                <a:lnTo>
                  <a:pt x="14546" y="6606"/>
                </a:lnTo>
                <a:lnTo>
                  <a:pt x="5489" y="15789"/>
                </a:lnTo>
                <a:lnTo>
                  <a:pt x="0" y="24841"/>
                </a:lnTo>
                <a:close/>
              </a:path>
            </a:pathLst>
          </a:custGeom>
          <a:solidFill>
            <a:srgbClr val="00A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6518602" y="503805"/>
            <a:ext cx="25984" cy="25184"/>
          </a:xfrm>
          <a:custGeom>
            <a:avLst/>
            <a:gdLst/>
            <a:ahLst/>
            <a:cxnLst/>
            <a:rect l="l" t="t" r="r" b="b"/>
            <a:pathLst>
              <a:path w="25984" h="25184">
                <a:moveTo>
                  <a:pt x="0" y="25044"/>
                </a:moveTo>
                <a:lnTo>
                  <a:pt x="292" y="25184"/>
                </a:lnTo>
                <a:lnTo>
                  <a:pt x="7280" y="14255"/>
                </a:lnTo>
                <a:lnTo>
                  <a:pt x="16762" y="5512"/>
                </a:lnTo>
                <a:lnTo>
                  <a:pt x="25984" y="342"/>
                </a:lnTo>
                <a:lnTo>
                  <a:pt x="25844" y="0"/>
                </a:lnTo>
                <a:lnTo>
                  <a:pt x="14700" y="6611"/>
                </a:lnTo>
                <a:lnTo>
                  <a:pt x="5622" y="15781"/>
                </a:lnTo>
                <a:lnTo>
                  <a:pt x="0" y="25044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6518292" y="503485"/>
            <a:ext cx="26149" cy="25361"/>
          </a:xfrm>
          <a:custGeom>
            <a:avLst/>
            <a:gdLst/>
            <a:ahLst/>
            <a:cxnLst/>
            <a:rect l="l" t="t" r="r" b="b"/>
            <a:pathLst>
              <a:path w="26149" h="25361">
                <a:moveTo>
                  <a:pt x="0" y="25209"/>
                </a:moveTo>
                <a:lnTo>
                  <a:pt x="304" y="25361"/>
                </a:lnTo>
                <a:lnTo>
                  <a:pt x="7275" y="14417"/>
                </a:lnTo>
                <a:lnTo>
                  <a:pt x="16734" y="5639"/>
                </a:lnTo>
                <a:lnTo>
                  <a:pt x="26149" y="317"/>
                </a:lnTo>
                <a:lnTo>
                  <a:pt x="26009" y="0"/>
                </a:lnTo>
                <a:lnTo>
                  <a:pt x="14854" y="6600"/>
                </a:lnTo>
                <a:lnTo>
                  <a:pt x="5759" y="15750"/>
                </a:lnTo>
                <a:lnTo>
                  <a:pt x="0" y="25209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6517957" y="503165"/>
            <a:ext cx="26352" cy="25526"/>
          </a:xfrm>
          <a:custGeom>
            <a:avLst/>
            <a:gdLst/>
            <a:ahLst/>
            <a:cxnLst/>
            <a:rect l="l" t="t" r="r" b="b"/>
            <a:pathLst>
              <a:path w="26352" h="25526">
                <a:moveTo>
                  <a:pt x="0" y="25361"/>
                </a:moveTo>
                <a:lnTo>
                  <a:pt x="330" y="25526"/>
                </a:lnTo>
                <a:lnTo>
                  <a:pt x="7286" y="14572"/>
                </a:lnTo>
                <a:lnTo>
                  <a:pt x="16720" y="5774"/>
                </a:lnTo>
                <a:lnTo>
                  <a:pt x="26352" y="330"/>
                </a:lnTo>
                <a:lnTo>
                  <a:pt x="26200" y="0"/>
                </a:lnTo>
                <a:lnTo>
                  <a:pt x="15038" y="6583"/>
                </a:lnTo>
                <a:lnTo>
                  <a:pt x="5915" y="15703"/>
                </a:lnTo>
                <a:lnTo>
                  <a:pt x="0" y="25361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6517634" y="502841"/>
            <a:ext cx="26517" cy="25679"/>
          </a:xfrm>
          <a:custGeom>
            <a:avLst/>
            <a:gdLst/>
            <a:ahLst/>
            <a:cxnLst/>
            <a:rect l="l" t="t" r="r" b="b"/>
            <a:pathLst>
              <a:path w="26517" h="25679">
                <a:moveTo>
                  <a:pt x="0" y="25514"/>
                </a:moveTo>
                <a:lnTo>
                  <a:pt x="317" y="25679"/>
                </a:lnTo>
                <a:lnTo>
                  <a:pt x="7279" y="14723"/>
                </a:lnTo>
                <a:lnTo>
                  <a:pt x="16694" y="5906"/>
                </a:lnTo>
                <a:lnTo>
                  <a:pt x="26517" y="317"/>
                </a:lnTo>
                <a:lnTo>
                  <a:pt x="26390" y="0"/>
                </a:lnTo>
                <a:lnTo>
                  <a:pt x="15218" y="6572"/>
                </a:lnTo>
                <a:lnTo>
                  <a:pt x="6065" y="15668"/>
                </a:lnTo>
                <a:lnTo>
                  <a:pt x="0" y="25514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6517318" y="502512"/>
            <a:ext cx="26708" cy="25844"/>
          </a:xfrm>
          <a:custGeom>
            <a:avLst/>
            <a:gdLst/>
            <a:ahLst/>
            <a:cxnLst/>
            <a:rect l="l" t="t" r="r" b="b"/>
            <a:pathLst>
              <a:path w="26708" h="25844">
                <a:moveTo>
                  <a:pt x="0" y="25692"/>
                </a:moveTo>
                <a:lnTo>
                  <a:pt x="317" y="25844"/>
                </a:lnTo>
                <a:lnTo>
                  <a:pt x="7273" y="14892"/>
                </a:lnTo>
                <a:lnTo>
                  <a:pt x="16671" y="6050"/>
                </a:lnTo>
                <a:lnTo>
                  <a:pt x="26708" y="330"/>
                </a:lnTo>
                <a:lnTo>
                  <a:pt x="26555" y="0"/>
                </a:lnTo>
                <a:lnTo>
                  <a:pt x="15372" y="6556"/>
                </a:lnTo>
                <a:lnTo>
                  <a:pt x="6210" y="15631"/>
                </a:lnTo>
                <a:lnTo>
                  <a:pt x="0" y="25692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6517015" y="502175"/>
            <a:ext cx="26860" cy="26022"/>
          </a:xfrm>
          <a:custGeom>
            <a:avLst/>
            <a:gdLst/>
            <a:ahLst/>
            <a:cxnLst/>
            <a:rect l="l" t="t" r="r" b="b"/>
            <a:pathLst>
              <a:path w="26860" h="26022">
                <a:moveTo>
                  <a:pt x="0" y="25869"/>
                </a:moveTo>
                <a:lnTo>
                  <a:pt x="304" y="26022"/>
                </a:lnTo>
                <a:lnTo>
                  <a:pt x="7250" y="15048"/>
                </a:lnTo>
                <a:lnTo>
                  <a:pt x="16613" y="6182"/>
                </a:lnTo>
                <a:lnTo>
                  <a:pt x="26860" y="330"/>
                </a:lnTo>
                <a:lnTo>
                  <a:pt x="26746" y="0"/>
                </a:lnTo>
                <a:lnTo>
                  <a:pt x="15549" y="6545"/>
                </a:lnTo>
                <a:lnTo>
                  <a:pt x="6352" y="15593"/>
                </a:lnTo>
                <a:lnTo>
                  <a:pt x="0" y="25869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6516698" y="501853"/>
            <a:ext cx="27063" cy="26187"/>
          </a:xfrm>
          <a:custGeom>
            <a:avLst/>
            <a:gdLst/>
            <a:ahLst/>
            <a:cxnLst/>
            <a:rect l="l" t="t" r="r" b="b"/>
            <a:pathLst>
              <a:path w="27063" h="26187">
                <a:moveTo>
                  <a:pt x="0" y="26022"/>
                </a:moveTo>
                <a:lnTo>
                  <a:pt x="317" y="26187"/>
                </a:lnTo>
                <a:lnTo>
                  <a:pt x="7241" y="15208"/>
                </a:lnTo>
                <a:lnTo>
                  <a:pt x="16596" y="6321"/>
                </a:lnTo>
                <a:lnTo>
                  <a:pt x="27063" y="330"/>
                </a:lnTo>
                <a:lnTo>
                  <a:pt x="26923" y="0"/>
                </a:lnTo>
                <a:lnTo>
                  <a:pt x="15727" y="6545"/>
                </a:lnTo>
                <a:lnTo>
                  <a:pt x="6505" y="15564"/>
                </a:lnTo>
                <a:lnTo>
                  <a:pt x="0" y="26022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6516370" y="501520"/>
            <a:ext cx="27254" cy="26352"/>
          </a:xfrm>
          <a:custGeom>
            <a:avLst/>
            <a:gdLst/>
            <a:ahLst/>
            <a:cxnLst/>
            <a:rect l="l" t="t" r="r" b="b"/>
            <a:pathLst>
              <a:path w="27254" h="26352">
                <a:moveTo>
                  <a:pt x="0" y="26200"/>
                </a:moveTo>
                <a:lnTo>
                  <a:pt x="330" y="26352"/>
                </a:lnTo>
                <a:lnTo>
                  <a:pt x="7258" y="15373"/>
                </a:lnTo>
                <a:lnTo>
                  <a:pt x="16596" y="6473"/>
                </a:lnTo>
                <a:lnTo>
                  <a:pt x="27254" y="342"/>
                </a:lnTo>
                <a:lnTo>
                  <a:pt x="27101" y="0"/>
                </a:lnTo>
                <a:lnTo>
                  <a:pt x="15907" y="6539"/>
                </a:lnTo>
                <a:lnTo>
                  <a:pt x="6661" y="15537"/>
                </a:lnTo>
                <a:lnTo>
                  <a:pt x="0" y="26200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6516060" y="501194"/>
            <a:ext cx="27419" cy="26530"/>
          </a:xfrm>
          <a:custGeom>
            <a:avLst/>
            <a:gdLst/>
            <a:ahLst/>
            <a:cxnLst/>
            <a:rect l="l" t="t" r="r" b="b"/>
            <a:pathLst>
              <a:path w="27419" h="26530">
                <a:moveTo>
                  <a:pt x="0" y="26365"/>
                </a:moveTo>
                <a:lnTo>
                  <a:pt x="304" y="26530"/>
                </a:lnTo>
                <a:lnTo>
                  <a:pt x="7227" y="15546"/>
                </a:lnTo>
                <a:lnTo>
                  <a:pt x="16545" y="6619"/>
                </a:lnTo>
                <a:lnTo>
                  <a:pt x="27419" y="330"/>
                </a:lnTo>
                <a:lnTo>
                  <a:pt x="27266" y="0"/>
                </a:lnTo>
                <a:lnTo>
                  <a:pt x="16070" y="6529"/>
                </a:lnTo>
                <a:lnTo>
                  <a:pt x="6809" y="15508"/>
                </a:lnTo>
                <a:lnTo>
                  <a:pt x="0" y="26365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6515731" y="500861"/>
            <a:ext cx="27597" cy="26695"/>
          </a:xfrm>
          <a:custGeom>
            <a:avLst/>
            <a:gdLst/>
            <a:ahLst/>
            <a:cxnLst/>
            <a:rect l="l" t="t" r="r" b="b"/>
            <a:pathLst>
              <a:path w="27597" h="26695">
                <a:moveTo>
                  <a:pt x="0" y="26517"/>
                </a:moveTo>
                <a:lnTo>
                  <a:pt x="330" y="26695"/>
                </a:lnTo>
                <a:lnTo>
                  <a:pt x="7249" y="15702"/>
                </a:lnTo>
                <a:lnTo>
                  <a:pt x="16539" y="6754"/>
                </a:lnTo>
                <a:lnTo>
                  <a:pt x="27597" y="330"/>
                </a:lnTo>
                <a:lnTo>
                  <a:pt x="27457" y="0"/>
                </a:lnTo>
                <a:lnTo>
                  <a:pt x="16249" y="6529"/>
                </a:lnTo>
                <a:lnTo>
                  <a:pt x="6965" y="15481"/>
                </a:lnTo>
                <a:lnTo>
                  <a:pt x="0" y="26517"/>
                </a:lnTo>
                <a:close/>
              </a:path>
            </a:pathLst>
          </a:custGeom>
          <a:solidFill>
            <a:srgbClr val="00AE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6515566" y="500541"/>
            <a:ext cx="27623" cy="26835"/>
          </a:xfrm>
          <a:custGeom>
            <a:avLst/>
            <a:gdLst/>
            <a:ahLst/>
            <a:cxnLst/>
            <a:rect l="l" t="t" r="r" b="b"/>
            <a:pathLst>
              <a:path w="27623" h="26835">
                <a:moveTo>
                  <a:pt x="0" y="26389"/>
                </a:moveTo>
                <a:lnTo>
                  <a:pt x="166" y="26835"/>
                </a:lnTo>
                <a:lnTo>
                  <a:pt x="7082" y="15853"/>
                </a:lnTo>
                <a:lnTo>
                  <a:pt x="16358" y="6891"/>
                </a:lnTo>
                <a:lnTo>
                  <a:pt x="27623" y="330"/>
                </a:lnTo>
                <a:lnTo>
                  <a:pt x="27496" y="0"/>
                </a:lnTo>
                <a:lnTo>
                  <a:pt x="16268" y="6506"/>
                </a:lnTo>
                <a:lnTo>
                  <a:pt x="6957" y="15442"/>
                </a:lnTo>
                <a:lnTo>
                  <a:pt x="0" y="26389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6515361" y="500214"/>
            <a:ext cx="27543" cy="27012"/>
          </a:xfrm>
          <a:custGeom>
            <a:avLst/>
            <a:gdLst/>
            <a:ahLst/>
            <a:cxnLst/>
            <a:rect l="l" t="t" r="r" b="b"/>
            <a:pathLst>
              <a:path w="27543" h="27012">
                <a:moveTo>
                  <a:pt x="61" y="27012"/>
                </a:moveTo>
                <a:lnTo>
                  <a:pt x="6963" y="16021"/>
                </a:lnTo>
                <a:lnTo>
                  <a:pt x="16221" y="7030"/>
                </a:lnTo>
                <a:lnTo>
                  <a:pt x="27398" y="458"/>
                </a:lnTo>
                <a:lnTo>
                  <a:pt x="27543" y="0"/>
                </a:lnTo>
                <a:lnTo>
                  <a:pt x="16321" y="6511"/>
                </a:lnTo>
                <a:lnTo>
                  <a:pt x="6996" y="15430"/>
                </a:lnTo>
                <a:lnTo>
                  <a:pt x="0" y="26350"/>
                </a:lnTo>
                <a:lnTo>
                  <a:pt x="61" y="27012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6515125" y="499898"/>
            <a:ext cx="27647" cy="27152"/>
          </a:xfrm>
          <a:custGeom>
            <a:avLst/>
            <a:gdLst/>
            <a:ahLst/>
            <a:cxnLst/>
            <a:rect l="l" t="t" r="r" b="b"/>
            <a:pathLst>
              <a:path w="27647" h="27152">
                <a:moveTo>
                  <a:pt x="3" y="26256"/>
                </a:moveTo>
                <a:lnTo>
                  <a:pt x="0" y="27152"/>
                </a:lnTo>
                <a:lnTo>
                  <a:pt x="6894" y="16153"/>
                </a:lnTo>
                <a:lnTo>
                  <a:pt x="16135" y="7147"/>
                </a:lnTo>
                <a:lnTo>
                  <a:pt x="27283" y="532"/>
                </a:lnTo>
                <a:lnTo>
                  <a:pt x="27647" y="0"/>
                </a:lnTo>
                <a:lnTo>
                  <a:pt x="16430" y="6483"/>
                </a:lnTo>
                <a:lnTo>
                  <a:pt x="7072" y="15369"/>
                </a:lnTo>
                <a:lnTo>
                  <a:pt x="3" y="26256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6514771" y="499550"/>
            <a:ext cx="27863" cy="27343"/>
          </a:xfrm>
          <a:custGeom>
            <a:avLst/>
            <a:gdLst/>
            <a:ahLst/>
            <a:cxnLst/>
            <a:rect l="l" t="t" r="r" b="b"/>
            <a:pathLst>
              <a:path w="27863" h="27343">
                <a:moveTo>
                  <a:pt x="162" y="26209"/>
                </a:moveTo>
                <a:lnTo>
                  <a:pt x="0" y="27343"/>
                </a:lnTo>
                <a:lnTo>
                  <a:pt x="6910" y="16343"/>
                </a:lnTo>
                <a:lnTo>
                  <a:pt x="16137" y="7319"/>
                </a:lnTo>
                <a:lnTo>
                  <a:pt x="27250" y="672"/>
                </a:lnTo>
                <a:lnTo>
                  <a:pt x="27863" y="0"/>
                </a:lnTo>
                <a:lnTo>
                  <a:pt x="16621" y="6478"/>
                </a:lnTo>
                <a:lnTo>
                  <a:pt x="7251" y="15343"/>
                </a:lnTo>
                <a:lnTo>
                  <a:pt x="162" y="26209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6514467" y="499224"/>
            <a:ext cx="28028" cy="27508"/>
          </a:xfrm>
          <a:custGeom>
            <a:avLst/>
            <a:gdLst/>
            <a:ahLst/>
            <a:cxnLst/>
            <a:rect l="l" t="t" r="r" b="b"/>
            <a:pathLst>
              <a:path w="28028" h="27508">
                <a:moveTo>
                  <a:pt x="274" y="26164"/>
                </a:moveTo>
                <a:lnTo>
                  <a:pt x="0" y="27508"/>
                </a:lnTo>
                <a:lnTo>
                  <a:pt x="6882" y="16495"/>
                </a:lnTo>
                <a:lnTo>
                  <a:pt x="16081" y="7451"/>
                </a:lnTo>
                <a:lnTo>
                  <a:pt x="27185" y="762"/>
                </a:lnTo>
                <a:lnTo>
                  <a:pt x="28028" y="0"/>
                </a:lnTo>
                <a:lnTo>
                  <a:pt x="16795" y="6477"/>
                </a:lnTo>
                <a:lnTo>
                  <a:pt x="7405" y="15329"/>
                </a:lnTo>
                <a:lnTo>
                  <a:pt x="274" y="26164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6514157" y="498900"/>
            <a:ext cx="28194" cy="27673"/>
          </a:xfrm>
          <a:custGeom>
            <a:avLst/>
            <a:gdLst/>
            <a:ahLst/>
            <a:cxnLst/>
            <a:rect l="l" t="t" r="r" b="b"/>
            <a:pathLst>
              <a:path w="28194" h="27673">
                <a:moveTo>
                  <a:pt x="364" y="26093"/>
                </a:moveTo>
                <a:lnTo>
                  <a:pt x="0" y="27673"/>
                </a:lnTo>
                <a:lnTo>
                  <a:pt x="6879" y="16661"/>
                </a:lnTo>
                <a:lnTo>
                  <a:pt x="16060" y="7594"/>
                </a:lnTo>
                <a:lnTo>
                  <a:pt x="27125" y="854"/>
                </a:lnTo>
                <a:lnTo>
                  <a:pt x="28194" y="0"/>
                </a:lnTo>
                <a:lnTo>
                  <a:pt x="16957" y="6473"/>
                </a:lnTo>
                <a:lnTo>
                  <a:pt x="7547" y="15294"/>
                </a:lnTo>
                <a:lnTo>
                  <a:pt x="364" y="26093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6513828" y="498577"/>
            <a:ext cx="28371" cy="27825"/>
          </a:xfrm>
          <a:custGeom>
            <a:avLst/>
            <a:gdLst/>
            <a:ahLst/>
            <a:cxnLst/>
            <a:rect l="l" t="t" r="r" b="b"/>
            <a:pathLst>
              <a:path w="28371" h="27825">
                <a:moveTo>
                  <a:pt x="498" y="26056"/>
                </a:moveTo>
                <a:lnTo>
                  <a:pt x="0" y="27825"/>
                </a:lnTo>
                <a:lnTo>
                  <a:pt x="6888" y="16821"/>
                </a:lnTo>
                <a:lnTo>
                  <a:pt x="16051" y="7743"/>
                </a:lnTo>
                <a:lnTo>
                  <a:pt x="27089" y="961"/>
                </a:lnTo>
                <a:lnTo>
                  <a:pt x="28371" y="0"/>
                </a:lnTo>
                <a:lnTo>
                  <a:pt x="17137" y="6461"/>
                </a:lnTo>
                <a:lnTo>
                  <a:pt x="7711" y="15273"/>
                </a:lnTo>
                <a:lnTo>
                  <a:pt x="498" y="26056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6513525" y="498262"/>
            <a:ext cx="28562" cy="28003"/>
          </a:xfrm>
          <a:custGeom>
            <a:avLst/>
            <a:gdLst/>
            <a:ahLst/>
            <a:cxnLst/>
            <a:rect l="l" t="t" r="r" b="b"/>
            <a:pathLst>
              <a:path w="28562" h="28003">
                <a:moveTo>
                  <a:pt x="600" y="25975"/>
                </a:moveTo>
                <a:lnTo>
                  <a:pt x="0" y="28003"/>
                </a:lnTo>
                <a:lnTo>
                  <a:pt x="6875" y="16970"/>
                </a:lnTo>
                <a:lnTo>
                  <a:pt x="16018" y="7865"/>
                </a:lnTo>
                <a:lnTo>
                  <a:pt x="27026" y="1058"/>
                </a:lnTo>
                <a:lnTo>
                  <a:pt x="28562" y="0"/>
                </a:lnTo>
                <a:lnTo>
                  <a:pt x="17299" y="6445"/>
                </a:lnTo>
                <a:lnTo>
                  <a:pt x="7850" y="15229"/>
                </a:lnTo>
                <a:lnTo>
                  <a:pt x="600" y="25975"/>
                </a:lnTo>
                <a:close/>
              </a:path>
            </a:pathLst>
          </a:custGeom>
          <a:solidFill>
            <a:srgbClr val="00A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6513202" y="497918"/>
            <a:ext cx="28740" cy="28168"/>
          </a:xfrm>
          <a:custGeom>
            <a:avLst/>
            <a:gdLst/>
            <a:ahLst/>
            <a:cxnLst/>
            <a:rect l="l" t="t" r="r" b="b"/>
            <a:pathLst>
              <a:path w="28740" h="28168">
                <a:moveTo>
                  <a:pt x="724" y="25934"/>
                </a:moveTo>
                <a:lnTo>
                  <a:pt x="0" y="28168"/>
                </a:lnTo>
                <a:lnTo>
                  <a:pt x="6870" y="17147"/>
                </a:lnTo>
                <a:lnTo>
                  <a:pt x="16001" y="8028"/>
                </a:lnTo>
                <a:lnTo>
                  <a:pt x="26999" y="1189"/>
                </a:lnTo>
                <a:lnTo>
                  <a:pt x="28740" y="0"/>
                </a:lnTo>
                <a:lnTo>
                  <a:pt x="17470" y="6451"/>
                </a:lnTo>
                <a:lnTo>
                  <a:pt x="8001" y="15219"/>
                </a:lnTo>
                <a:lnTo>
                  <a:pt x="724" y="25934"/>
                </a:lnTo>
                <a:close/>
              </a:path>
            </a:pathLst>
          </a:custGeom>
          <a:solidFill>
            <a:srgbClr val="00AB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6512892" y="497598"/>
            <a:ext cx="28905" cy="28321"/>
          </a:xfrm>
          <a:custGeom>
            <a:avLst/>
            <a:gdLst/>
            <a:ahLst/>
            <a:cxnLst/>
            <a:rect l="l" t="t" r="r" b="b"/>
            <a:pathLst>
              <a:path w="28905" h="28320">
                <a:moveTo>
                  <a:pt x="826" y="25871"/>
                </a:moveTo>
                <a:lnTo>
                  <a:pt x="0" y="28321"/>
                </a:lnTo>
                <a:lnTo>
                  <a:pt x="6858" y="17298"/>
                </a:lnTo>
                <a:lnTo>
                  <a:pt x="15971" y="8160"/>
                </a:lnTo>
                <a:lnTo>
                  <a:pt x="26947" y="1280"/>
                </a:lnTo>
                <a:lnTo>
                  <a:pt x="28905" y="0"/>
                </a:lnTo>
                <a:lnTo>
                  <a:pt x="17636" y="6435"/>
                </a:lnTo>
                <a:lnTo>
                  <a:pt x="8147" y="15178"/>
                </a:lnTo>
                <a:lnTo>
                  <a:pt x="826" y="25871"/>
                </a:lnTo>
                <a:close/>
              </a:path>
            </a:pathLst>
          </a:custGeom>
          <a:solidFill>
            <a:srgbClr val="00AB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6512576" y="497259"/>
            <a:ext cx="29083" cy="28498"/>
          </a:xfrm>
          <a:custGeom>
            <a:avLst/>
            <a:gdLst/>
            <a:ahLst/>
            <a:cxnLst/>
            <a:rect l="l" t="t" r="r" b="b"/>
            <a:pathLst>
              <a:path w="29082" h="28498">
                <a:moveTo>
                  <a:pt x="949" y="25818"/>
                </a:moveTo>
                <a:lnTo>
                  <a:pt x="0" y="28498"/>
                </a:lnTo>
                <a:lnTo>
                  <a:pt x="6853" y="17464"/>
                </a:lnTo>
                <a:lnTo>
                  <a:pt x="15948" y="8310"/>
                </a:lnTo>
                <a:lnTo>
                  <a:pt x="26900" y="1399"/>
                </a:lnTo>
                <a:lnTo>
                  <a:pt x="29083" y="0"/>
                </a:lnTo>
                <a:lnTo>
                  <a:pt x="17814" y="6430"/>
                </a:lnTo>
                <a:lnTo>
                  <a:pt x="8317" y="15155"/>
                </a:lnTo>
                <a:lnTo>
                  <a:pt x="949" y="25818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6511942" y="496952"/>
            <a:ext cx="29718" cy="28651"/>
          </a:xfrm>
          <a:custGeom>
            <a:avLst/>
            <a:gdLst/>
            <a:ahLst/>
            <a:cxnLst/>
            <a:rect l="l" t="t" r="r" b="b"/>
            <a:pathLst>
              <a:path w="29718" h="28651">
                <a:moveTo>
                  <a:pt x="0" y="28498"/>
                </a:moveTo>
                <a:lnTo>
                  <a:pt x="304" y="28651"/>
                </a:lnTo>
                <a:lnTo>
                  <a:pt x="7165" y="17619"/>
                </a:lnTo>
                <a:lnTo>
                  <a:pt x="16231" y="8447"/>
                </a:lnTo>
                <a:lnTo>
                  <a:pt x="27146" y="1486"/>
                </a:lnTo>
                <a:lnTo>
                  <a:pt x="29718" y="304"/>
                </a:lnTo>
                <a:lnTo>
                  <a:pt x="29565" y="0"/>
                </a:lnTo>
                <a:lnTo>
                  <a:pt x="18303" y="6421"/>
                </a:lnTo>
                <a:lnTo>
                  <a:pt x="8782" y="15129"/>
                </a:lnTo>
                <a:lnTo>
                  <a:pt x="1381" y="25773"/>
                </a:lnTo>
                <a:lnTo>
                  <a:pt x="0" y="28498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6511626" y="496603"/>
            <a:ext cx="29883" cy="28841"/>
          </a:xfrm>
          <a:custGeom>
            <a:avLst/>
            <a:gdLst/>
            <a:ahLst/>
            <a:cxnLst/>
            <a:rect l="l" t="t" r="r" b="b"/>
            <a:pathLst>
              <a:path w="29883" h="28841">
                <a:moveTo>
                  <a:pt x="0" y="28689"/>
                </a:moveTo>
                <a:lnTo>
                  <a:pt x="317" y="28841"/>
                </a:lnTo>
                <a:lnTo>
                  <a:pt x="7168" y="17797"/>
                </a:lnTo>
                <a:lnTo>
                  <a:pt x="16228" y="8605"/>
                </a:lnTo>
                <a:lnTo>
                  <a:pt x="27118" y="1618"/>
                </a:lnTo>
                <a:lnTo>
                  <a:pt x="29883" y="342"/>
                </a:lnTo>
                <a:lnTo>
                  <a:pt x="29743" y="0"/>
                </a:lnTo>
                <a:lnTo>
                  <a:pt x="18472" y="6424"/>
                </a:lnTo>
                <a:lnTo>
                  <a:pt x="8935" y="15115"/>
                </a:lnTo>
                <a:lnTo>
                  <a:pt x="1506" y="25729"/>
                </a:lnTo>
                <a:lnTo>
                  <a:pt x="0" y="28689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6511323" y="496295"/>
            <a:ext cx="30048" cy="28994"/>
          </a:xfrm>
          <a:custGeom>
            <a:avLst/>
            <a:gdLst/>
            <a:ahLst/>
            <a:cxnLst/>
            <a:rect l="l" t="t" r="r" b="b"/>
            <a:pathLst>
              <a:path w="30048" h="28994">
                <a:moveTo>
                  <a:pt x="0" y="28816"/>
                </a:moveTo>
                <a:lnTo>
                  <a:pt x="304" y="28994"/>
                </a:lnTo>
                <a:lnTo>
                  <a:pt x="7138" y="17945"/>
                </a:lnTo>
                <a:lnTo>
                  <a:pt x="16175" y="8734"/>
                </a:lnTo>
                <a:lnTo>
                  <a:pt x="27047" y="1708"/>
                </a:lnTo>
                <a:lnTo>
                  <a:pt x="30048" y="317"/>
                </a:lnTo>
                <a:lnTo>
                  <a:pt x="29933" y="0"/>
                </a:lnTo>
                <a:lnTo>
                  <a:pt x="18639" y="6404"/>
                </a:lnTo>
                <a:lnTo>
                  <a:pt x="9080" y="15070"/>
                </a:lnTo>
                <a:lnTo>
                  <a:pt x="1618" y="25654"/>
                </a:lnTo>
                <a:lnTo>
                  <a:pt x="0" y="28816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6510980" y="495973"/>
            <a:ext cx="30264" cy="29133"/>
          </a:xfrm>
          <a:custGeom>
            <a:avLst/>
            <a:gdLst/>
            <a:ahLst/>
            <a:cxnLst/>
            <a:rect l="l" t="t" r="r" b="b"/>
            <a:pathLst>
              <a:path w="30264" h="29133">
                <a:moveTo>
                  <a:pt x="0" y="28968"/>
                </a:moveTo>
                <a:lnTo>
                  <a:pt x="342" y="29133"/>
                </a:lnTo>
                <a:lnTo>
                  <a:pt x="7169" y="18088"/>
                </a:lnTo>
                <a:lnTo>
                  <a:pt x="16196" y="8868"/>
                </a:lnTo>
                <a:lnTo>
                  <a:pt x="27055" y="1812"/>
                </a:lnTo>
                <a:lnTo>
                  <a:pt x="30264" y="317"/>
                </a:lnTo>
                <a:lnTo>
                  <a:pt x="30099" y="0"/>
                </a:lnTo>
                <a:lnTo>
                  <a:pt x="18817" y="6396"/>
                </a:lnTo>
                <a:lnTo>
                  <a:pt x="9240" y="15046"/>
                </a:lnTo>
                <a:lnTo>
                  <a:pt x="1733" y="25606"/>
                </a:lnTo>
                <a:lnTo>
                  <a:pt x="0" y="28968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6510671" y="495634"/>
            <a:ext cx="30416" cy="29311"/>
          </a:xfrm>
          <a:custGeom>
            <a:avLst/>
            <a:gdLst/>
            <a:ahLst/>
            <a:cxnLst/>
            <a:rect l="l" t="t" r="r" b="b"/>
            <a:pathLst>
              <a:path w="30416" h="29311">
                <a:moveTo>
                  <a:pt x="0" y="29146"/>
                </a:moveTo>
                <a:lnTo>
                  <a:pt x="304" y="29311"/>
                </a:lnTo>
                <a:lnTo>
                  <a:pt x="7146" y="18267"/>
                </a:lnTo>
                <a:lnTo>
                  <a:pt x="16157" y="9029"/>
                </a:lnTo>
                <a:lnTo>
                  <a:pt x="26980" y="1939"/>
                </a:lnTo>
                <a:lnTo>
                  <a:pt x="30416" y="330"/>
                </a:lnTo>
                <a:lnTo>
                  <a:pt x="30289" y="0"/>
                </a:lnTo>
                <a:lnTo>
                  <a:pt x="18985" y="6396"/>
                </a:lnTo>
                <a:lnTo>
                  <a:pt x="9391" y="15024"/>
                </a:lnTo>
                <a:lnTo>
                  <a:pt x="1860" y="25551"/>
                </a:lnTo>
                <a:lnTo>
                  <a:pt x="0" y="29146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6510355" y="495307"/>
            <a:ext cx="30606" cy="29476"/>
          </a:xfrm>
          <a:custGeom>
            <a:avLst/>
            <a:gdLst/>
            <a:ahLst/>
            <a:cxnLst/>
            <a:rect l="l" t="t" r="r" b="b"/>
            <a:pathLst>
              <a:path w="30606" h="29476">
                <a:moveTo>
                  <a:pt x="0" y="29311"/>
                </a:moveTo>
                <a:lnTo>
                  <a:pt x="317" y="29476"/>
                </a:lnTo>
                <a:lnTo>
                  <a:pt x="7138" y="18426"/>
                </a:lnTo>
                <a:lnTo>
                  <a:pt x="16131" y="9171"/>
                </a:lnTo>
                <a:lnTo>
                  <a:pt x="26942" y="2050"/>
                </a:lnTo>
                <a:lnTo>
                  <a:pt x="30606" y="330"/>
                </a:lnTo>
                <a:lnTo>
                  <a:pt x="30467" y="0"/>
                </a:lnTo>
                <a:lnTo>
                  <a:pt x="19170" y="6385"/>
                </a:lnTo>
                <a:lnTo>
                  <a:pt x="9555" y="14995"/>
                </a:lnTo>
                <a:lnTo>
                  <a:pt x="1983" y="25498"/>
                </a:lnTo>
                <a:lnTo>
                  <a:pt x="0" y="29311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6510045" y="494981"/>
            <a:ext cx="30772" cy="29641"/>
          </a:xfrm>
          <a:custGeom>
            <a:avLst/>
            <a:gdLst/>
            <a:ahLst/>
            <a:cxnLst/>
            <a:rect l="l" t="t" r="r" b="b"/>
            <a:pathLst>
              <a:path w="30772" h="29641">
                <a:moveTo>
                  <a:pt x="0" y="29489"/>
                </a:moveTo>
                <a:lnTo>
                  <a:pt x="304" y="29641"/>
                </a:lnTo>
                <a:lnTo>
                  <a:pt x="7132" y="18590"/>
                </a:lnTo>
                <a:lnTo>
                  <a:pt x="16113" y="9319"/>
                </a:lnTo>
                <a:lnTo>
                  <a:pt x="26888" y="2159"/>
                </a:lnTo>
                <a:lnTo>
                  <a:pt x="30772" y="317"/>
                </a:lnTo>
                <a:lnTo>
                  <a:pt x="30632" y="0"/>
                </a:lnTo>
                <a:lnTo>
                  <a:pt x="19333" y="6378"/>
                </a:lnTo>
                <a:lnTo>
                  <a:pt x="9706" y="14968"/>
                </a:lnTo>
                <a:lnTo>
                  <a:pt x="2105" y="25453"/>
                </a:lnTo>
                <a:lnTo>
                  <a:pt x="0" y="29489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6509735" y="494648"/>
            <a:ext cx="30937" cy="29819"/>
          </a:xfrm>
          <a:custGeom>
            <a:avLst/>
            <a:gdLst/>
            <a:ahLst/>
            <a:cxnLst/>
            <a:rect l="l" t="t" r="r" b="b"/>
            <a:pathLst>
              <a:path w="30937" h="29819">
                <a:moveTo>
                  <a:pt x="0" y="29654"/>
                </a:moveTo>
                <a:lnTo>
                  <a:pt x="304" y="29819"/>
                </a:lnTo>
                <a:lnTo>
                  <a:pt x="7118" y="18748"/>
                </a:lnTo>
                <a:lnTo>
                  <a:pt x="16080" y="9463"/>
                </a:lnTo>
                <a:lnTo>
                  <a:pt x="26837" y="2279"/>
                </a:lnTo>
                <a:lnTo>
                  <a:pt x="30937" y="330"/>
                </a:lnTo>
                <a:lnTo>
                  <a:pt x="30797" y="0"/>
                </a:lnTo>
                <a:lnTo>
                  <a:pt x="19492" y="6379"/>
                </a:lnTo>
                <a:lnTo>
                  <a:pt x="9849" y="14958"/>
                </a:lnTo>
                <a:lnTo>
                  <a:pt x="2221" y="25415"/>
                </a:lnTo>
                <a:lnTo>
                  <a:pt x="0" y="29654"/>
                </a:lnTo>
                <a:close/>
              </a:path>
            </a:pathLst>
          </a:custGeom>
          <a:solidFill>
            <a:srgbClr val="00AA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6509405" y="494329"/>
            <a:ext cx="31127" cy="29972"/>
          </a:xfrm>
          <a:custGeom>
            <a:avLst/>
            <a:gdLst/>
            <a:ahLst/>
            <a:cxnLst/>
            <a:rect l="l" t="t" r="r" b="b"/>
            <a:pathLst>
              <a:path w="31127" h="29971">
                <a:moveTo>
                  <a:pt x="0" y="29819"/>
                </a:moveTo>
                <a:lnTo>
                  <a:pt x="330" y="29972"/>
                </a:lnTo>
                <a:lnTo>
                  <a:pt x="7134" y="18907"/>
                </a:lnTo>
                <a:lnTo>
                  <a:pt x="16081" y="9606"/>
                </a:lnTo>
                <a:lnTo>
                  <a:pt x="26821" y="2387"/>
                </a:lnTo>
                <a:lnTo>
                  <a:pt x="31127" y="330"/>
                </a:lnTo>
                <a:lnTo>
                  <a:pt x="31000" y="0"/>
                </a:lnTo>
                <a:lnTo>
                  <a:pt x="19681" y="6357"/>
                </a:lnTo>
                <a:lnTo>
                  <a:pt x="10021" y="14912"/>
                </a:lnTo>
                <a:lnTo>
                  <a:pt x="2357" y="25346"/>
                </a:lnTo>
                <a:lnTo>
                  <a:pt x="0" y="29819"/>
                </a:lnTo>
                <a:close/>
              </a:path>
            </a:pathLst>
          </a:custGeom>
          <a:solidFill>
            <a:srgbClr val="00A9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6509096" y="494002"/>
            <a:ext cx="31305" cy="30149"/>
          </a:xfrm>
          <a:custGeom>
            <a:avLst/>
            <a:gdLst/>
            <a:ahLst/>
            <a:cxnLst/>
            <a:rect l="l" t="t" r="r" b="b"/>
            <a:pathLst>
              <a:path w="31305" h="30149">
                <a:moveTo>
                  <a:pt x="0" y="29984"/>
                </a:moveTo>
                <a:lnTo>
                  <a:pt x="304" y="30149"/>
                </a:lnTo>
                <a:lnTo>
                  <a:pt x="7107" y="19075"/>
                </a:lnTo>
                <a:lnTo>
                  <a:pt x="16038" y="9755"/>
                </a:lnTo>
                <a:lnTo>
                  <a:pt x="26753" y="2509"/>
                </a:lnTo>
                <a:lnTo>
                  <a:pt x="31305" y="330"/>
                </a:lnTo>
                <a:lnTo>
                  <a:pt x="31178" y="0"/>
                </a:lnTo>
                <a:lnTo>
                  <a:pt x="19846" y="6358"/>
                </a:lnTo>
                <a:lnTo>
                  <a:pt x="10169" y="14892"/>
                </a:lnTo>
                <a:lnTo>
                  <a:pt x="2479" y="25296"/>
                </a:lnTo>
                <a:lnTo>
                  <a:pt x="0" y="29984"/>
                </a:lnTo>
                <a:close/>
              </a:path>
            </a:pathLst>
          </a:custGeom>
          <a:solidFill>
            <a:srgbClr val="00A8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6508779" y="493660"/>
            <a:ext cx="31496" cy="30327"/>
          </a:xfrm>
          <a:custGeom>
            <a:avLst/>
            <a:gdLst/>
            <a:ahLst/>
            <a:cxnLst/>
            <a:rect l="l" t="t" r="r" b="b"/>
            <a:pathLst>
              <a:path w="31496" h="30327">
                <a:moveTo>
                  <a:pt x="0" y="30162"/>
                </a:moveTo>
                <a:lnTo>
                  <a:pt x="317" y="30327"/>
                </a:lnTo>
                <a:lnTo>
                  <a:pt x="7105" y="19252"/>
                </a:lnTo>
                <a:lnTo>
                  <a:pt x="16016" y="9921"/>
                </a:lnTo>
                <a:lnTo>
                  <a:pt x="26716" y="2642"/>
                </a:lnTo>
                <a:lnTo>
                  <a:pt x="31495" y="342"/>
                </a:lnTo>
                <a:lnTo>
                  <a:pt x="31318" y="0"/>
                </a:lnTo>
                <a:lnTo>
                  <a:pt x="20004" y="6355"/>
                </a:lnTo>
                <a:lnTo>
                  <a:pt x="10321" y="14886"/>
                </a:lnTo>
                <a:lnTo>
                  <a:pt x="2599" y="25276"/>
                </a:lnTo>
                <a:lnTo>
                  <a:pt x="0" y="30162"/>
                </a:lnTo>
                <a:close/>
              </a:path>
            </a:pathLst>
          </a:custGeom>
          <a:solidFill>
            <a:srgbClr val="00A8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6508457" y="493356"/>
            <a:ext cx="31635" cy="30467"/>
          </a:xfrm>
          <a:custGeom>
            <a:avLst/>
            <a:gdLst/>
            <a:ahLst/>
            <a:cxnLst/>
            <a:rect l="l" t="t" r="r" b="b"/>
            <a:pathLst>
              <a:path w="31635" h="30467">
                <a:moveTo>
                  <a:pt x="0" y="30289"/>
                </a:moveTo>
                <a:lnTo>
                  <a:pt x="317" y="30467"/>
                </a:lnTo>
                <a:lnTo>
                  <a:pt x="7111" y="19384"/>
                </a:lnTo>
                <a:lnTo>
                  <a:pt x="16006" y="10027"/>
                </a:lnTo>
                <a:lnTo>
                  <a:pt x="26624" y="2742"/>
                </a:lnTo>
                <a:lnTo>
                  <a:pt x="20192" y="6334"/>
                </a:lnTo>
                <a:lnTo>
                  <a:pt x="10482" y="14836"/>
                </a:lnTo>
                <a:lnTo>
                  <a:pt x="2727" y="25192"/>
                </a:lnTo>
                <a:lnTo>
                  <a:pt x="0" y="30289"/>
                </a:lnTo>
                <a:close/>
              </a:path>
              <a:path w="31635" h="30467">
                <a:moveTo>
                  <a:pt x="26743" y="2675"/>
                </a:moveTo>
                <a:lnTo>
                  <a:pt x="26624" y="2742"/>
                </a:lnTo>
              </a:path>
              <a:path w="31635" h="30467">
                <a:moveTo>
                  <a:pt x="31635" y="304"/>
                </a:moveTo>
                <a:lnTo>
                  <a:pt x="31534" y="0"/>
                </a:lnTo>
                <a:lnTo>
                  <a:pt x="26743" y="2675"/>
                </a:lnTo>
                <a:lnTo>
                  <a:pt x="31635" y="304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6508135" y="493005"/>
            <a:ext cx="31851" cy="30645"/>
          </a:xfrm>
          <a:custGeom>
            <a:avLst/>
            <a:gdLst/>
            <a:ahLst/>
            <a:cxnLst/>
            <a:rect l="l" t="t" r="r" b="b"/>
            <a:pathLst>
              <a:path w="31851" h="30645">
                <a:moveTo>
                  <a:pt x="0" y="30480"/>
                </a:moveTo>
                <a:lnTo>
                  <a:pt x="317" y="30645"/>
                </a:lnTo>
                <a:lnTo>
                  <a:pt x="7105" y="19567"/>
                </a:lnTo>
                <a:lnTo>
                  <a:pt x="15990" y="10201"/>
                </a:lnTo>
                <a:lnTo>
                  <a:pt x="26644" y="2865"/>
                </a:lnTo>
                <a:lnTo>
                  <a:pt x="31851" y="342"/>
                </a:lnTo>
                <a:lnTo>
                  <a:pt x="31711" y="0"/>
                </a:lnTo>
                <a:lnTo>
                  <a:pt x="20373" y="6345"/>
                </a:lnTo>
                <a:lnTo>
                  <a:pt x="10646" y="14834"/>
                </a:lnTo>
                <a:lnTo>
                  <a:pt x="2859" y="25159"/>
                </a:lnTo>
                <a:lnTo>
                  <a:pt x="0" y="30480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6507812" y="492685"/>
            <a:ext cx="32029" cy="30797"/>
          </a:xfrm>
          <a:custGeom>
            <a:avLst/>
            <a:gdLst/>
            <a:ahLst/>
            <a:cxnLst/>
            <a:rect l="l" t="t" r="r" b="b"/>
            <a:pathLst>
              <a:path w="32029" h="30797">
                <a:moveTo>
                  <a:pt x="0" y="30657"/>
                </a:moveTo>
                <a:lnTo>
                  <a:pt x="317" y="30797"/>
                </a:lnTo>
                <a:lnTo>
                  <a:pt x="7101" y="19724"/>
                </a:lnTo>
                <a:lnTo>
                  <a:pt x="15971" y="10347"/>
                </a:lnTo>
                <a:lnTo>
                  <a:pt x="26603" y="2976"/>
                </a:lnTo>
                <a:lnTo>
                  <a:pt x="32029" y="330"/>
                </a:lnTo>
                <a:lnTo>
                  <a:pt x="31889" y="0"/>
                </a:lnTo>
                <a:lnTo>
                  <a:pt x="20553" y="6331"/>
                </a:lnTo>
                <a:lnTo>
                  <a:pt x="10818" y="14800"/>
                </a:lnTo>
                <a:lnTo>
                  <a:pt x="2999" y="25107"/>
                </a:lnTo>
                <a:lnTo>
                  <a:pt x="0" y="30657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6507502" y="492361"/>
            <a:ext cx="32194" cy="30975"/>
          </a:xfrm>
          <a:custGeom>
            <a:avLst/>
            <a:gdLst/>
            <a:ahLst/>
            <a:cxnLst/>
            <a:rect l="l" t="t" r="r" b="b"/>
            <a:pathLst>
              <a:path w="32194" h="30975">
                <a:moveTo>
                  <a:pt x="0" y="30822"/>
                </a:moveTo>
                <a:lnTo>
                  <a:pt x="304" y="30975"/>
                </a:lnTo>
                <a:lnTo>
                  <a:pt x="7089" y="19887"/>
                </a:lnTo>
                <a:lnTo>
                  <a:pt x="15940" y="10492"/>
                </a:lnTo>
                <a:lnTo>
                  <a:pt x="26540" y="3090"/>
                </a:lnTo>
                <a:lnTo>
                  <a:pt x="32194" y="317"/>
                </a:lnTo>
                <a:lnTo>
                  <a:pt x="32054" y="0"/>
                </a:lnTo>
                <a:lnTo>
                  <a:pt x="20729" y="6322"/>
                </a:lnTo>
                <a:lnTo>
                  <a:pt x="10975" y="14777"/>
                </a:lnTo>
                <a:lnTo>
                  <a:pt x="3120" y="25065"/>
                </a:lnTo>
                <a:lnTo>
                  <a:pt x="0" y="30822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6507199" y="492032"/>
            <a:ext cx="32359" cy="31153"/>
          </a:xfrm>
          <a:custGeom>
            <a:avLst/>
            <a:gdLst/>
            <a:ahLst/>
            <a:cxnLst/>
            <a:rect l="l" t="t" r="r" b="b"/>
            <a:pathLst>
              <a:path w="32359" h="31153">
                <a:moveTo>
                  <a:pt x="0" y="30975"/>
                </a:moveTo>
                <a:lnTo>
                  <a:pt x="304" y="31153"/>
                </a:lnTo>
                <a:lnTo>
                  <a:pt x="7073" y="20051"/>
                </a:lnTo>
                <a:lnTo>
                  <a:pt x="15903" y="10641"/>
                </a:lnTo>
                <a:lnTo>
                  <a:pt x="26487" y="3215"/>
                </a:lnTo>
                <a:lnTo>
                  <a:pt x="32359" y="330"/>
                </a:lnTo>
                <a:lnTo>
                  <a:pt x="32219" y="0"/>
                </a:lnTo>
                <a:lnTo>
                  <a:pt x="20873" y="6317"/>
                </a:lnTo>
                <a:lnTo>
                  <a:pt x="11103" y="14761"/>
                </a:lnTo>
                <a:lnTo>
                  <a:pt x="3231" y="25027"/>
                </a:lnTo>
                <a:lnTo>
                  <a:pt x="0" y="30975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6506875" y="491705"/>
            <a:ext cx="32550" cy="31305"/>
          </a:xfrm>
          <a:custGeom>
            <a:avLst/>
            <a:gdLst/>
            <a:ahLst/>
            <a:cxnLst/>
            <a:rect l="l" t="t" r="r" b="b"/>
            <a:pathLst>
              <a:path w="32550" h="31305">
                <a:moveTo>
                  <a:pt x="0" y="31153"/>
                </a:moveTo>
                <a:lnTo>
                  <a:pt x="317" y="31305"/>
                </a:lnTo>
                <a:lnTo>
                  <a:pt x="7082" y="20210"/>
                </a:lnTo>
                <a:lnTo>
                  <a:pt x="15908" y="10785"/>
                </a:lnTo>
                <a:lnTo>
                  <a:pt x="26474" y="3329"/>
                </a:lnTo>
                <a:lnTo>
                  <a:pt x="32550" y="330"/>
                </a:lnTo>
                <a:lnTo>
                  <a:pt x="32423" y="0"/>
                </a:lnTo>
                <a:lnTo>
                  <a:pt x="21067" y="6325"/>
                </a:lnTo>
                <a:lnTo>
                  <a:pt x="11285" y="14742"/>
                </a:lnTo>
                <a:lnTo>
                  <a:pt x="3382" y="24969"/>
                </a:lnTo>
                <a:lnTo>
                  <a:pt x="0" y="31153"/>
                </a:lnTo>
                <a:close/>
              </a:path>
            </a:pathLst>
          </a:custGeom>
          <a:solidFill>
            <a:srgbClr val="00A7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6506571" y="491385"/>
            <a:ext cx="32727" cy="31470"/>
          </a:xfrm>
          <a:custGeom>
            <a:avLst/>
            <a:gdLst/>
            <a:ahLst/>
            <a:cxnLst/>
            <a:rect l="l" t="t" r="r" b="b"/>
            <a:pathLst>
              <a:path w="32727" h="31470">
                <a:moveTo>
                  <a:pt x="0" y="31292"/>
                </a:moveTo>
                <a:lnTo>
                  <a:pt x="304" y="31470"/>
                </a:lnTo>
                <a:lnTo>
                  <a:pt x="7060" y="20380"/>
                </a:lnTo>
                <a:lnTo>
                  <a:pt x="15866" y="10950"/>
                </a:lnTo>
                <a:lnTo>
                  <a:pt x="26412" y="3459"/>
                </a:lnTo>
                <a:lnTo>
                  <a:pt x="32727" y="317"/>
                </a:lnTo>
                <a:lnTo>
                  <a:pt x="32562" y="0"/>
                </a:lnTo>
                <a:lnTo>
                  <a:pt x="21206" y="6305"/>
                </a:lnTo>
                <a:lnTo>
                  <a:pt x="11409" y="14718"/>
                </a:lnTo>
                <a:lnTo>
                  <a:pt x="3482" y="24937"/>
                </a:lnTo>
                <a:lnTo>
                  <a:pt x="0" y="31292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6506262" y="491046"/>
            <a:ext cx="32867" cy="31635"/>
          </a:xfrm>
          <a:custGeom>
            <a:avLst/>
            <a:gdLst/>
            <a:ahLst/>
            <a:cxnLst/>
            <a:rect l="l" t="t" r="r" b="b"/>
            <a:pathLst>
              <a:path w="32867" h="31635">
                <a:moveTo>
                  <a:pt x="0" y="31483"/>
                </a:moveTo>
                <a:lnTo>
                  <a:pt x="304" y="31635"/>
                </a:lnTo>
                <a:lnTo>
                  <a:pt x="7058" y="20534"/>
                </a:lnTo>
                <a:lnTo>
                  <a:pt x="15856" y="11081"/>
                </a:lnTo>
                <a:lnTo>
                  <a:pt x="26383" y="3570"/>
                </a:lnTo>
                <a:lnTo>
                  <a:pt x="32867" y="342"/>
                </a:lnTo>
                <a:lnTo>
                  <a:pt x="32727" y="0"/>
                </a:lnTo>
                <a:lnTo>
                  <a:pt x="21377" y="6309"/>
                </a:lnTo>
                <a:lnTo>
                  <a:pt x="11570" y="14700"/>
                </a:lnTo>
                <a:lnTo>
                  <a:pt x="3617" y="24897"/>
                </a:lnTo>
                <a:lnTo>
                  <a:pt x="0" y="31483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6505914" y="490720"/>
            <a:ext cx="33083" cy="31813"/>
          </a:xfrm>
          <a:custGeom>
            <a:avLst/>
            <a:gdLst/>
            <a:ahLst/>
            <a:cxnLst/>
            <a:rect l="l" t="t" r="r" b="b"/>
            <a:pathLst>
              <a:path w="33083" h="31813">
                <a:moveTo>
                  <a:pt x="0" y="31635"/>
                </a:moveTo>
                <a:lnTo>
                  <a:pt x="342" y="31813"/>
                </a:lnTo>
                <a:lnTo>
                  <a:pt x="7092" y="20701"/>
                </a:lnTo>
                <a:lnTo>
                  <a:pt x="15867" y="11238"/>
                </a:lnTo>
                <a:lnTo>
                  <a:pt x="26366" y="3697"/>
                </a:lnTo>
                <a:lnTo>
                  <a:pt x="33083" y="330"/>
                </a:lnTo>
                <a:lnTo>
                  <a:pt x="32943" y="0"/>
                </a:lnTo>
                <a:lnTo>
                  <a:pt x="21582" y="6300"/>
                </a:lnTo>
                <a:lnTo>
                  <a:pt x="11761" y="14675"/>
                </a:lnTo>
                <a:lnTo>
                  <a:pt x="3772" y="24838"/>
                </a:lnTo>
                <a:lnTo>
                  <a:pt x="0" y="31635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6505599" y="490393"/>
            <a:ext cx="33261" cy="31965"/>
          </a:xfrm>
          <a:custGeom>
            <a:avLst/>
            <a:gdLst/>
            <a:ahLst/>
            <a:cxnLst/>
            <a:rect l="l" t="t" r="r" b="b"/>
            <a:pathLst>
              <a:path w="33261" h="31965">
                <a:moveTo>
                  <a:pt x="0" y="31813"/>
                </a:moveTo>
                <a:lnTo>
                  <a:pt x="317" y="31965"/>
                </a:lnTo>
                <a:lnTo>
                  <a:pt x="7073" y="20863"/>
                </a:lnTo>
                <a:lnTo>
                  <a:pt x="15834" y="11385"/>
                </a:lnTo>
                <a:lnTo>
                  <a:pt x="26309" y="3813"/>
                </a:lnTo>
                <a:lnTo>
                  <a:pt x="33261" y="317"/>
                </a:lnTo>
                <a:lnTo>
                  <a:pt x="33121" y="0"/>
                </a:lnTo>
                <a:lnTo>
                  <a:pt x="21756" y="6290"/>
                </a:lnTo>
                <a:lnTo>
                  <a:pt x="11919" y="14648"/>
                </a:lnTo>
                <a:lnTo>
                  <a:pt x="3904" y="24793"/>
                </a:lnTo>
                <a:lnTo>
                  <a:pt x="0" y="31813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6505308" y="490071"/>
            <a:ext cx="33401" cy="32118"/>
          </a:xfrm>
          <a:custGeom>
            <a:avLst/>
            <a:gdLst/>
            <a:ahLst/>
            <a:cxnLst/>
            <a:rect l="l" t="t" r="r" b="b"/>
            <a:pathLst>
              <a:path w="33400" h="32118">
                <a:moveTo>
                  <a:pt x="0" y="31965"/>
                </a:moveTo>
                <a:lnTo>
                  <a:pt x="292" y="32118"/>
                </a:lnTo>
                <a:lnTo>
                  <a:pt x="7041" y="21016"/>
                </a:lnTo>
                <a:lnTo>
                  <a:pt x="15792" y="11528"/>
                </a:lnTo>
                <a:lnTo>
                  <a:pt x="26251" y="3930"/>
                </a:lnTo>
                <a:lnTo>
                  <a:pt x="33401" y="317"/>
                </a:lnTo>
                <a:lnTo>
                  <a:pt x="33274" y="0"/>
                </a:lnTo>
                <a:lnTo>
                  <a:pt x="21901" y="6284"/>
                </a:lnTo>
                <a:lnTo>
                  <a:pt x="12052" y="14631"/>
                </a:lnTo>
                <a:lnTo>
                  <a:pt x="4018" y="24759"/>
                </a:lnTo>
                <a:lnTo>
                  <a:pt x="0" y="31965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6504971" y="489741"/>
            <a:ext cx="33604" cy="32296"/>
          </a:xfrm>
          <a:custGeom>
            <a:avLst/>
            <a:gdLst/>
            <a:ahLst/>
            <a:cxnLst/>
            <a:rect l="l" t="t" r="r" b="b"/>
            <a:pathLst>
              <a:path w="33604" h="32296">
                <a:moveTo>
                  <a:pt x="0" y="32143"/>
                </a:moveTo>
                <a:lnTo>
                  <a:pt x="330" y="32296"/>
                </a:lnTo>
                <a:lnTo>
                  <a:pt x="7069" y="21185"/>
                </a:lnTo>
                <a:lnTo>
                  <a:pt x="15805" y="11677"/>
                </a:lnTo>
                <a:lnTo>
                  <a:pt x="26246" y="4054"/>
                </a:lnTo>
                <a:lnTo>
                  <a:pt x="33604" y="330"/>
                </a:lnTo>
                <a:lnTo>
                  <a:pt x="33464" y="0"/>
                </a:lnTo>
                <a:lnTo>
                  <a:pt x="22099" y="6288"/>
                </a:lnTo>
                <a:lnTo>
                  <a:pt x="12239" y="14614"/>
                </a:lnTo>
                <a:lnTo>
                  <a:pt x="4170" y="24711"/>
                </a:lnTo>
                <a:lnTo>
                  <a:pt x="0" y="32143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6504642" y="489402"/>
            <a:ext cx="33794" cy="32486"/>
          </a:xfrm>
          <a:custGeom>
            <a:avLst/>
            <a:gdLst/>
            <a:ahLst/>
            <a:cxnLst/>
            <a:rect l="l" t="t" r="r" b="b"/>
            <a:pathLst>
              <a:path w="33794" h="32486">
                <a:moveTo>
                  <a:pt x="0" y="32308"/>
                </a:moveTo>
                <a:lnTo>
                  <a:pt x="330" y="32486"/>
                </a:lnTo>
                <a:lnTo>
                  <a:pt x="7067" y="21365"/>
                </a:lnTo>
                <a:lnTo>
                  <a:pt x="15787" y="11850"/>
                </a:lnTo>
                <a:lnTo>
                  <a:pt x="26204" y="4204"/>
                </a:lnTo>
                <a:lnTo>
                  <a:pt x="33794" y="342"/>
                </a:lnTo>
                <a:lnTo>
                  <a:pt x="33667" y="0"/>
                </a:lnTo>
                <a:lnTo>
                  <a:pt x="22298" y="6269"/>
                </a:lnTo>
                <a:lnTo>
                  <a:pt x="12418" y="14583"/>
                </a:lnTo>
                <a:lnTo>
                  <a:pt x="4315" y="24660"/>
                </a:lnTo>
                <a:lnTo>
                  <a:pt x="0" y="32308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6504340" y="489083"/>
            <a:ext cx="33972" cy="32626"/>
          </a:xfrm>
          <a:custGeom>
            <a:avLst/>
            <a:gdLst/>
            <a:ahLst/>
            <a:cxnLst/>
            <a:rect l="l" t="t" r="r" b="b"/>
            <a:pathLst>
              <a:path w="33972" h="32626">
                <a:moveTo>
                  <a:pt x="0" y="32473"/>
                </a:moveTo>
                <a:lnTo>
                  <a:pt x="304" y="32626"/>
                </a:lnTo>
                <a:lnTo>
                  <a:pt x="7049" y="21519"/>
                </a:lnTo>
                <a:lnTo>
                  <a:pt x="15764" y="11989"/>
                </a:lnTo>
                <a:lnTo>
                  <a:pt x="26163" y="4314"/>
                </a:lnTo>
                <a:lnTo>
                  <a:pt x="33972" y="330"/>
                </a:lnTo>
                <a:lnTo>
                  <a:pt x="33845" y="0"/>
                </a:lnTo>
                <a:lnTo>
                  <a:pt x="22451" y="6269"/>
                </a:lnTo>
                <a:lnTo>
                  <a:pt x="12556" y="14562"/>
                </a:lnTo>
                <a:lnTo>
                  <a:pt x="4437" y="24613"/>
                </a:lnTo>
                <a:lnTo>
                  <a:pt x="0" y="32473"/>
                </a:lnTo>
                <a:close/>
              </a:path>
            </a:pathLst>
          </a:custGeom>
          <a:solidFill>
            <a:srgbClr val="00A4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6504016" y="488749"/>
            <a:ext cx="34163" cy="32804"/>
          </a:xfrm>
          <a:custGeom>
            <a:avLst/>
            <a:gdLst/>
            <a:ahLst/>
            <a:cxnLst/>
            <a:rect l="l" t="t" r="r" b="b"/>
            <a:pathLst>
              <a:path w="34163" h="32804">
                <a:moveTo>
                  <a:pt x="0" y="32638"/>
                </a:moveTo>
                <a:lnTo>
                  <a:pt x="317" y="32804"/>
                </a:lnTo>
                <a:lnTo>
                  <a:pt x="7041" y="21690"/>
                </a:lnTo>
                <a:lnTo>
                  <a:pt x="15737" y="12149"/>
                </a:lnTo>
                <a:lnTo>
                  <a:pt x="26122" y="4449"/>
                </a:lnTo>
                <a:lnTo>
                  <a:pt x="34162" y="330"/>
                </a:lnTo>
                <a:lnTo>
                  <a:pt x="34010" y="0"/>
                </a:lnTo>
                <a:lnTo>
                  <a:pt x="22628" y="6263"/>
                </a:lnTo>
                <a:lnTo>
                  <a:pt x="12726" y="14546"/>
                </a:lnTo>
                <a:lnTo>
                  <a:pt x="4579" y="24580"/>
                </a:lnTo>
                <a:lnTo>
                  <a:pt x="0" y="32638"/>
                </a:lnTo>
                <a:close/>
              </a:path>
            </a:pathLst>
          </a:custGeom>
          <a:solidFill>
            <a:srgbClr val="00A3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6503695" y="488424"/>
            <a:ext cx="34328" cy="32969"/>
          </a:xfrm>
          <a:custGeom>
            <a:avLst/>
            <a:gdLst/>
            <a:ahLst/>
            <a:cxnLst/>
            <a:rect l="l" t="t" r="r" b="b"/>
            <a:pathLst>
              <a:path w="34328" h="32969">
                <a:moveTo>
                  <a:pt x="0" y="32829"/>
                </a:moveTo>
                <a:lnTo>
                  <a:pt x="317" y="32969"/>
                </a:lnTo>
                <a:lnTo>
                  <a:pt x="7057" y="21853"/>
                </a:lnTo>
                <a:lnTo>
                  <a:pt x="15740" y="12297"/>
                </a:lnTo>
                <a:lnTo>
                  <a:pt x="26093" y="4568"/>
                </a:lnTo>
                <a:lnTo>
                  <a:pt x="34328" y="330"/>
                </a:lnTo>
                <a:lnTo>
                  <a:pt x="34188" y="0"/>
                </a:lnTo>
                <a:lnTo>
                  <a:pt x="22812" y="6257"/>
                </a:lnTo>
                <a:lnTo>
                  <a:pt x="12899" y="14523"/>
                </a:lnTo>
                <a:lnTo>
                  <a:pt x="4724" y="24538"/>
                </a:lnTo>
                <a:lnTo>
                  <a:pt x="0" y="32829"/>
                </a:lnTo>
                <a:close/>
              </a:path>
            </a:pathLst>
          </a:custGeom>
          <a:solidFill>
            <a:srgbClr val="00A3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6503404" y="488128"/>
            <a:ext cx="34480" cy="33121"/>
          </a:xfrm>
          <a:custGeom>
            <a:avLst/>
            <a:gdLst/>
            <a:ahLst/>
            <a:cxnLst/>
            <a:rect l="l" t="t" r="r" b="b"/>
            <a:pathLst>
              <a:path w="34480" h="33121">
                <a:moveTo>
                  <a:pt x="0" y="32943"/>
                </a:moveTo>
                <a:lnTo>
                  <a:pt x="292" y="33121"/>
                </a:lnTo>
                <a:lnTo>
                  <a:pt x="7019" y="21991"/>
                </a:lnTo>
                <a:lnTo>
                  <a:pt x="15687" y="12419"/>
                </a:lnTo>
                <a:lnTo>
                  <a:pt x="26019" y="4665"/>
                </a:lnTo>
                <a:lnTo>
                  <a:pt x="34480" y="292"/>
                </a:lnTo>
                <a:lnTo>
                  <a:pt x="34328" y="0"/>
                </a:lnTo>
                <a:lnTo>
                  <a:pt x="22940" y="6236"/>
                </a:lnTo>
                <a:lnTo>
                  <a:pt x="13008" y="14492"/>
                </a:lnTo>
                <a:lnTo>
                  <a:pt x="4814" y="24498"/>
                </a:lnTo>
                <a:lnTo>
                  <a:pt x="0" y="32943"/>
                </a:lnTo>
                <a:close/>
              </a:path>
            </a:pathLst>
          </a:custGeom>
          <a:solidFill>
            <a:srgbClr val="00A3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6503087" y="487793"/>
            <a:ext cx="34645" cy="33274"/>
          </a:xfrm>
          <a:custGeom>
            <a:avLst/>
            <a:gdLst/>
            <a:ahLst/>
            <a:cxnLst/>
            <a:rect l="l" t="t" r="r" b="b"/>
            <a:pathLst>
              <a:path w="34645" h="33273">
                <a:moveTo>
                  <a:pt x="0" y="33108"/>
                </a:moveTo>
                <a:lnTo>
                  <a:pt x="317" y="33274"/>
                </a:lnTo>
                <a:lnTo>
                  <a:pt x="7030" y="22141"/>
                </a:lnTo>
                <a:lnTo>
                  <a:pt x="15692" y="12557"/>
                </a:lnTo>
                <a:lnTo>
                  <a:pt x="26020" y="4787"/>
                </a:lnTo>
                <a:lnTo>
                  <a:pt x="34645" y="330"/>
                </a:lnTo>
                <a:lnTo>
                  <a:pt x="34518" y="0"/>
                </a:lnTo>
                <a:lnTo>
                  <a:pt x="23126" y="6236"/>
                </a:lnTo>
                <a:lnTo>
                  <a:pt x="13185" y="14473"/>
                </a:lnTo>
                <a:lnTo>
                  <a:pt x="4965" y="24450"/>
                </a:lnTo>
                <a:lnTo>
                  <a:pt x="0" y="33108"/>
                </a:lnTo>
                <a:close/>
              </a:path>
            </a:pathLst>
          </a:custGeom>
          <a:solidFill>
            <a:srgbClr val="00A3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6502770" y="487464"/>
            <a:ext cx="34836" cy="33439"/>
          </a:xfrm>
          <a:custGeom>
            <a:avLst/>
            <a:gdLst/>
            <a:ahLst/>
            <a:cxnLst/>
            <a:rect l="l" t="t" r="r" b="b"/>
            <a:pathLst>
              <a:path w="34836" h="33439">
                <a:moveTo>
                  <a:pt x="0" y="33299"/>
                </a:moveTo>
                <a:lnTo>
                  <a:pt x="317" y="33439"/>
                </a:lnTo>
                <a:lnTo>
                  <a:pt x="7036" y="22305"/>
                </a:lnTo>
                <a:lnTo>
                  <a:pt x="15682" y="12712"/>
                </a:lnTo>
                <a:lnTo>
                  <a:pt x="25987" y="4919"/>
                </a:lnTo>
                <a:lnTo>
                  <a:pt x="34836" y="330"/>
                </a:lnTo>
                <a:lnTo>
                  <a:pt x="34709" y="0"/>
                </a:lnTo>
                <a:lnTo>
                  <a:pt x="23307" y="6229"/>
                </a:lnTo>
                <a:lnTo>
                  <a:pt x="13348" y="14448"/>
                </a:lnTo>
                <a:lnTo>
                  <a:pt x="5104" y="24403"/>
                </a:lnTo>
                <a:lnTo>
                  <a:pt x="0" y="33299"/>
                </a:lnTo>
                <a:close/>
              </a:path>
            </a:pathLst>
          </a:custGeom>
          <a:solidFill>
            <a:srgbClr val="00A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6502441" y="487127"/>
            <a:ext cx="35026" cy="33629"/>
          </a:xfrm>
          <a:custGeom>
            <a:avLst/>
            <a:gdLst/>
            <a:ahLst/>
            <a:cxnLst/>
            <a:rect l="l" t="t" r="r" b="b"/>
            <a:pathLst>
              <a:path w="35026" h="33629">
                <a:moveTo>
                  <a:pt x="0" y="33451"/>
                </a:moveTo>
                <a:lnTo>
                  <a:pt x="330" y="33629"/>
                </a:lnTo>
                <a:lnTo>
                  <a:pt x="7033" y="22482"/>
                </a:lnTo>
                <a:lnTo>
                  <a:pt x="15666" y="12877"/>
                </a:lnTo>
                <a:lnTo>
                  <a:pt x="25956" y="5063"/>
                </a:lnTo>
                <a:lnTo>
                  <a:pt x="35026" y="342"/>
                </a:lnTo>
                <a:lnTo>
                  <a:pt x="34899" y="0"/>
                </a:lnTo>
                <a:lnTo>
                  <a:pt x="23494" y="6225"/>
                </a:lnTo>
                <a:lnTo>
                  <a:pt x="13521" y="14437"/>
                </a:lnTo>
                <a:lnTo>
                  <a:pt x="5248" y="24369"/>
                </a:lnTo>
                <a:lnTo>
                  <a:pt x="0" y="33451"/>
                </a:lnTo>
                <a:close/>
              </a:path>
            </a:pathLst>
          </a:custGeom>
          <a:solidFill>
            <a:srgbClr val="00A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6502132" y="486798"/>
            <a:ext cx="35204" cy="33782"/>
          </a:xfrm>
          <a:custGeom>
            <a:avLst/>
            <a:gdLst/>
            <a:ahLst/>
            <a:cxnLst/>
            <a:rect l="l" t="t" r="r" b="b"/>
            <a:pathLst>
              <a:path w="35204" h="33781">
                <a:moveTo>
                  <a:pt x="0" y="33629"/>
                </a:moveTo>
                <a:lnTo>
                  <a:pt x="304" y="33781"/>
                </a:lnTo>
                <a:lnTo>
                  <a:pt x="7008" y="22645"/>
                </a:lnTo>
                <a:lnTo>
                  <a:pt x="15631" y="13027"/>
                </a:lnTo>
                <a:lnTo>
                  <a:pt x="25902" y="5185"/>
                </a:lnTo>
                <a:lnTo>
                  <a:pt x="35204" y="330"/>
                </a:lnTo>
                <a:lnTo>
                  <a:pt x="35052" y="0"/>
                </a:lnTo>
                <a:lnTo>
                  <a:pt x="23649" y="6231"/>
                </a:lnTo>
                <a:lnTo>
                  <a:pt x="13667" y="14423"/>
                </a:lnTo>
                <a:lnTo>
                  <a:pt x="5375" y="24333"/>
                </a:lnTo>
                <a:lnTo>
                  <a:pt x="0" y="33629"/>
                </a:lnTo>
                <a:close/>
              </a:path>
            </a:pathLst>
          </a:custGeom>
          <a:solidFill>
            <a:srgbClr val="00A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6501796" y="486465"/>
            <a:ext cx="35394" cy="33959"/>
          </a:xfrm>
          <a:custGeom>
            <a:avLst/>
            <a:gdLst/>
            <a:ahLst/>
            <a:cxnLst/>
            <a:rect l="l" t="t" r="r" b="b"/>
            <a:pathLst>
              <a:path w="35394" h="33959">
                <a:moveTo>
                  <a:pt x="0" y="33794"/>
                </a:moveTo>
                <a:lnTo>
                  <a:pt x="330" y="33959"/>
                </a:lnTo>
                <a:lnTo>
                  <a:pt x="7023" y="22816"/>
                </a:lnTo>
                <a:lnTo>
                  <a:pt x="15629" y="13190"/>
                </a:lnTo>
                <a:lnTo>
                  <a:pt x="25881" y="5325"/>
                </a:lnTo>
                <a:lnTo>
                  <a:pt x="35394" y="330"/>
                </a:lnTo>
                <a:lnTo>
                  <a:pt x="35242" y="0"/>
                </a:lnTo>
                <a:lnTo>
                  <a:pt x="23845" y="6222"/>
                </a:lnTo>
                <a:lnTo>
                  <a:pt x="13853" y="14401"/>
                </a:lnTo>
                <a:lnTo>
                  <a:pt x="5531" y="24290"/>
                </a:lnTo>
                <a:lnTo>
                  <a:pt x="0" y="33794"/>
                </a:lnTo>
                <a:close/>
              </a:path>
            </a:pathLst>
          </a:custGeom>
          <a:solidFill>
            <a:srgbClr val="00A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6501493" y="486135"/>
            <a:ext cx="35547" cy="34124"/>
          </a:xfrm>
          <a:custGeom>
            <a:avLst/>
            <a:gdLst/>
            <a:ahLst/>
            <a:cxnLst/>
            <a:rect l="l" t="t" r="r" b="b"/>
            <a:pathLst>
              <a:path w="35547" h="34124">
                <a:moveTo>
                  <a:pt x="0" y="33959"/>
                </a:moveTo>
                <a:lnTo>
                  <a:pt x="304" y="34124"/>
                </a:lnTo>
                <a:lnTo>
                  <a:pt x="7007" y="22982"/>
                </a:lnTo>
                <a:lnTo>
                  <a:pt x="15602" y="13342"/>
                </a:lnTo>
                <a:lnTo>
                  <a:pt x="25830" y="5451"/>
                </a:lnTo>
                <a:lnTo>
                  <a:pt x="35547" y="330"/>
                </a:lnTo>
                <a:lnTo>
                  <a:pt x="35407" y="0"/>
                </a:lnTo>
                <a:lnTo>
                  <a:pt x="24000" y="6222"/>
                </a:lnTo>
                <a:lnTo>
                  <a:pt x="13997" y="14391"/>
                </a:lnTo>
                <a:lnTo>
                  <a:pt x="5658" y="24261"/>
                </a:lnTo>
                <a:lnTo>
                  <a:pt x="0" y="33959"/>
                </a:lnTo>
                <a:close/>
              </a:path>
            </a:pathLst>
          </a:custGeom>
          <a:solidFill>
            <a:srgbClr val="00A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6501170" y="485825"/>
            <a:ext cx="35725" cy="34264"/>
          </a:xfrm>
          <a:custGeom>
            <a:avLst/>
            <a:gdLst/>
            <a:ahLst/>
            <a:cxnLst/>
            <a:rect l="l" t="t" r="r" b="b"/>
            <a:pathLst>
              <a:path w="35725" h="34264">
                <a:moveTo>
                  <a:pt x="0" y="34099"/>
                </a:moveTo>
                <a:lnTo>
                  <a:pt x="317" y="34264"/>
                </a:lnTo>
                <a:lnTo>
                  <a:pt x="7011" y="23122"/>
                </a:lnTo>
                <a:lnTo>
                  <a:pt x="15595" y="13474"/>
                </a:lnTo>
                <a:lnTo>
                  <a:pt x="25808" y="5562"/>
                </a:lnTo>
                <a:lnTo>
                  <a:pt x="35725" y="317"/>
                </a:lnTo>
                <a:lnTo>
                  <a:pt x="35598" y="0"/>
                </a:lnTo>
                <a:lnTo>
                  <a:pt x="24178" y="6207"/>
                </a:lnTo>
                <a:lnTo>
                  <a:pt x="14158" y="14358"/>
                </a:lnTo>
                <a:lnTo>
                  <a:pt x="5794" y="24206"/>
                </a:lnTo>
                <a:lnTo>
                  <a:pt x="0" y="34099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6500854" y="485499"/>
            <a:ext cx="35915" cy="34429"/>
          </a:xfrm>
          <a:custGeom>
            <a:avLst/>
            <a:gdLst/>
            <a:ahLst/>
            <a:cxnLst/>
            <a:rect l="l" t="t" r="r" b="b"/>
            <a:pathLst>
              <a:path w="35915" h="34429">
                <a:moveTo>
                  <a:pt x="0" y="34277"/>
                </a:moveTo>
                <a:lnTo>
                  <a:pt x="317" y="34429"/>
                </a:lnTo>
                <a:lnTo>
                  <a:pt x="7008" y="23291"/>
                </a:lnTo>
                <a:lnTo>
                  <a:pt x="15581" y="13633"/>
                </a:lnTo>
                <a:lnTo>
                  <a:pt x="25780" y="5700"/>
                </a:lnTo>
                <a:lnTo>
                  <a:pt x="35915" y="330"/>
                </a:lnTo>
                <a:lnTo>
                  <a:pt x="35763" y="0"/>
                </a:lnTo>
                <a:lnTo>
                  <a:pt x="24356" y="6196"/>
                </a:lnTo>
                <a:lnTo>
                  <a:pt x="14333" y="14332"/>
                </a:lnTo>
                <a:lnTo>
                  <a:pt x="5946" y="24166"/>
                </a:lnTo>
                <a:lnTo>
                  <a:pt x="0" y="34277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6500538" y="485160"/>
            <a:ext cx="36080" cy="34607"/>
          </a:xfrm>
          <a:custGeom>
            <a:avLst/>
            <a:gdLst/>
            <a:ahLst/>
            <a:cxnLst/>
            <a:rect l="l" t="t" r="r" b="b"/>
            <a:pathLst>
              <a:path w="36080" h="34607">
                <a:moveTo>
                  <a:pt x="0" y="34442"/>
                </a:moveTo>
                <a:lnTo>
                  <a:pt x="317" y="34607"/>
                </a:lnTo>
                <a:lnTo>
                  <a:pt x="7016" y="23455"/>
                </a:lnTo>
                <a:lnTo>
                  <a:pt x="15577" y="13781"/>
                </a:lnTo>
                <a:lnTo>
                  <a:pt x="25751" y="5829"/>
                </a:lnTo>
                <a:lnTo>
                  <a:pt x="36080" y="342"/>
                </a:lnTo>
                <a:lnTo>
                  <a:pt x="35940" y="0"/>
                </a:lnTo>
                <a:lnTo>
                  <a:pt x="24527" y="6199"/>
                </a:lnTo>
                <a:lnTo>
                  <a:pt x="14487" y="14329"/>
                </a:lnTo>
                <a:lnTo>
                  <a:pt x="6076" y="24142"/>
                </a:lnTo>
                <a:lnTo>
                  <a:pt x="0" y="34442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6500228" y="484833"/>
            <a:ext cx="36245" cy="34772"/>
          </a:xfrm>
          <a:custGeom>
            <a:avLst/>
            <a:gdLst/>
            <a:ahLst/>
            <a:cxnLst/>
            <a:rect l="l" t="t" r="r" b="b"/>
            <a:pathLst>
              <a:path w="36245" h="34772">
                <a:moveTo>
                  <a:pt x="0" y="34620"/>
                </a:moveTo>
                <a:lnTo>
                  <a:pt x="304" y="34772"/>
                </a:lnTo>
                <a:lnTo>
                  <a:pt x="6990" y="23628"/>
                </a:lnTo>
                <a:lnTo>
                  <a:pt x="15541" y="13940"/>
                </a:lnTo>
                <a:lnTo>
                  <a:pt x="25701" y="5956"/>
                </a:lnTo>
                <a:lnTo>
                  <a:pt x="36245" y="330"/>
                </a:lnTo>
                <a:lnTo>
                  <a:pt x="36118" y="0"/>
                </a:lnTo>
                <a:lnTo>
                  <a:pt x="24698" y="6198"/>
                </a:lnTo>
                <a:lnTo>
                  <a:pt x="14648" y="14309"/>
                </a:lnTo>
                <a:lnTo>
                  <a:pt x="6219" y="24100"/>
                </a:lnTo>
                <a:lnTo>
                  <a:pt x="0" y="34620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6499918" y="484513"/>
            <a:ext cx="36423" cy="34937"/>
          </a:xfrm>
          <a:custGeom>
            <a:avLst/>
            <a:gdLst/>
            <a:ahLst/>
            <a:cxnLst/>
            <a:rect l="l" t="t" r="r" b="b"/>
            <a:pathLst>
              <a:path w="36423" h="34937">
                <a:moveTo>
                  <a:pt x="0" y="34772"/>
                </a:moveTo>
                <a:lnTo>
                  <a:pt x="304" y="34937"/>
                </a:lnTo>
                <a:lnTo>
                  <a:pt x="6983" y="23783"/>
                </a:lnTo>
                <a:lnTo>
                  <a:pt x="15518" y="14090"/>
                </a:lnTo>
                <a:lnTo>
                  <a:pt x="25658" y="6089"/>
                </a:lnTo>
                <a:lnTo>
                  <a:pt x="36423" y="317"/>
                </a:lnTo>
                <a:lnTo>
                  <a:pt x="36283" y="0"/>
                </a:lnTo>
                <a:lnTo>
                  <a:pt x="24858" y="6186"/>
                </a:lnTo>
                <a:lnTo>
                  <a:pt x="14799" y="14287"/>
                </a:lnTo>
                <a:lnTo>
                  <a:pt x="6350" y="24063"/>
                </a:lnTo>
                <a:lnTo>
                  <a:pt x="0" y="34772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6499608" y="484193"/>
            <a:ext cx="36601" cy="35090"/>
          </a:xfrm>
          <a:custGeom>
            <a:avLst/>
            <a:gdLst/>
            <a:ahLst/>
            <a:cxnLst/>
            <a:rect l="l" t="t" r="r" b="b"/>
            <a:pathLst>
              <a:path w="36601" h="35090">
                <a:moveTo>
                  <a:pt x="0" y="34925"/>
                </a:moveTo>
                <a:lnTo>
                  <a:pt x="304" y="35090"/>
                </a:lnTo>
                <a:lnTo>
                  <a:pt x="6985" y="23933"/>
                </a:lnTo>
                <a:lnTo>
                  <a:pt x="15506" y="14224"/>
                </a:lnTo>
                <a:lnTo>
                  <a:pt x="25628" y="6202"/>
                </a:lnTo>
                <a:lnTo>
                  <a:pt x="36601" y="317"/>
                </a:lnTo>
                <a:lnTo>
                  <a:pt x="36461" y="0"/>
                </a:lnTo>
                <a:lnTo>
                  <a:pt x="25022" y="6184"/>
                </a:lnTo>
                <a:lnTo>
                  <a:pt x="14945" y="14271"/>
                </a:lnTo>
                <a:lnTo>
                  <a:pt x="6475" y="24025"/>
                </a:lnTo>
                <a:lnTo>
                  <a:pt x="0" y="34925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6499279" y="483862"/>
            <a:ext cx="36791" cy="35255"/>
          </a:xfrm>
          <a:custGeom>
            <a:avLst/>
            <a:gdLst/>
            <a:ahLst/>
            <a:cxnLst/>
            <a:rect l="l" t="t" r="r" b="b"/>
            <a:pathLst>
              <a:path w="36791" h="35255">
                <a:moveTo>
                  <a:pt x="0" y="35102"/>
                </a:moveTo>
                <a:lnTo>
                  <a:pt x="330" y="35255"/>
                </a:lnTo>
                <a:lnTo>
                  <a:pt x="6991" y="24099"/>
                </a:lnTo>
                <a:lnTo>
                  <a:pt x="15503" y="14383"/>
                </a:lnTo>
                <a:lnTo>
                  <a:pt x="25617" y="6340"/>
                </a:lnTo>
                <a:lnTo>
                  <a:pt x="36791" y="330"/>
                </a:lnTo>
                <a:lnTo>
                  <a:pt x="36639" y="0"/>
                </a:lnTo>
                <a:lnTo>
                  <a:pt x="25210" y="6175"/>
                </a:lnTo>
                <a:lnTo>
                  <a:pt x="15121" y="14247"/>
                </a:lnTo>
                <a:lnTo>
                  <a:pt x="6625" y="23985"/>
                </a:lnTo>
                <a:lnTo>
                  <a:pt x="0" y="35102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6499041" y="483538"/>
            <a:ext cx="36878" cy="35420"/>
          </a:xfrm>
          <a:custGeom>
            <a:avLst/>
            <a:gdLst/>
            <a:ahLst/>
            <a:cxnLst/>
            <a:rect l="l" t="t" r="r" b="b"/>
            <a:pathLst>
              <a:path w="36878" h="35420">
                <a:moveTo>
                  <a:pt x="0" y="35067"/>
                </a:moveTo>
                <a:lnTo>
                  <a:pt x="239" y="35420"/>
                </a:lnTo>
                <a:lnTo>
                  <a:pt x="6901" y="24258"/>
                </a:lnTo>
                <a:lnTo>
                  <a:pt x="15407" y="14527"/>
                </a:lnTo>
                <a:lnTo>
                  <a:pt x="25505" y="6463"/>
                </a:lnTo>
                <a:lnTo>
                  <a:pt x="36878" y="330"/>
                </a:lnTo>
                <a:lnTo>
                  <a:pt x="36764" y="0"/>
                </a:lnTo>
                <a:lnTo>
                  <a:pt x="25315" y="6162"/>
                </a:lnTo>
                <a:lnTo>
                  <a:pt x="15220" y="14213"/>
                </a:lnTo>
                <a:lnTo>
                  <a:pt x="6705" y="23924"/>
                </a:lnTo>
                <a:lnTo>
                  <a:pt x="0" y="35067"/>
                </a:lnTo>
                <a:close/>
              </a:path>
            </a:pathLst>
          </a:custGeom>
          <a:solidFill>
            <a:srgbClr val="00A1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6498842" y="483205"/>
            <a:ext cx="36799" cy="35585"/>
          </a:xfrm>
          <a:custGeom>
            <a:avLst/>
            <a:gdLst/>
            <a:ahLst/>
            <a:cxnLst/>
            <a:rect l="l" t="t" r="r" b="b"/>
            <a:pathLst>
              <a:path w="36799" h="35585">
                <a:moveTo>
                  <a:pt x="25358" y="6170"/>
                </a:moveTo>
                <a:lnTo>
                  <a:pt x="15256" y="14217"/>
                </a:lnTo>
                <a:lnTo>
                  <a:pt x="6726" y="23916"/>
                </a:lnTo>
                <a:lnTo>
                  <a:pt x="0" y="35041"/>
                </a:lnTo>
                <a:lnTo>
                  <a:pt x="109" y="35585"/>
                </a:lnTo>
                <a:lnTo>
                  <a:pt x="6783" y="24426"/>
                </a:lnTo>
                <a:lnTo>
                  <a:pt x="15271" y="14690"/>
                </a:lnTo>
                <a:lnTo>
                  <a:pt x="25343" y="6608"/>
                </a:lnTo>
                <a:lnTo>
                  <a:pt x="36772" y="412"/>
                </a:lnTo>
                <a:lnTo>
                  <a:pt x="36799" y="0"/>
                </a:lnTo>
                <a:lnTo>
                  <a:pt x="25358" y="6170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6498622" y="482885"/>
            <a:ext cx="36887" cy="35763"/>
          </a:xfrm>
          <a:custGeom>
            <a:avLst/>
            <a:gdLst/>
            <a:ahLst/>
            <a:cxnLst/>
            <a:rect l="l" t="t" r="r" b="b"/>
            <a:pathLst>
              <a:path w="36887" h="35763">
                <a:moveTo>
                  <a:pt x="19" y="35763"/>
                </a:moveTo>
                <a:lnTo>
                  <a:pt x="6679" y="24594"/>
                </a:lnTo>
                <a:lnTo>
                  <a:pt x="15155" y="14844"/>
                </a:lnTo>
                <a:lnTo>
                  <a:pt x="25209" y="6737"/>
                </a:lnTo>
                <a:lnTo>
                  <a:pt x="36607" y="499"/>
                </a:lnTo>
                <a:lnTo>
                  <a:pt x="36887" y="0"/>
                </a:lnTo>
                <a:lnTo>
                  <a:pt x="25443" y="6161"/>
                </a:lnTo>
                <a:lnTo>
                  <a:pt x="15323" y="14192"/>
                </a:lnTo>
                <a:lnTo>
                  <a:pt x="6763" y="23866"/>
                </a:lnTo>
                <a:lnTo>
                  <a:pt x="0" y="34961"/>
                </a:lnTo>
                <a:lnTo>
                  <a:pt x="19" y="35763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6498319" y="482546"/>
            <a:ext cx="37045" cy="35915"/>
          </a:xfrm>
          <a:custGeom>
            <a:avLst/>
            <a:gdLst/>
            <a:ahLst/>
            <a:cxnLst/>
            <a:rect l="l" t="t" r="r" b="b"/>
            <a:pathLst>
              <a:path w="37045" h="35915">
                <a:moveTo>
                  <a:pt x="108" y="34920"/>
                </a:moveTo>
                <a:lnTo>
                  <a:pt x="0" y="35915"/>
                </a:lnTo>
                <a:lnTo>
                  <a:pt x="6660" y="24755"/>
                </a:lnTo>
                <a:lnTo>
                  <a:pt x="15130" y="14999"/>
                </a:lnTo>
                <a:lnTo>
                  <a:pt x="25174" y="6875"/>
                </a:lnTo>
                <a:lnTo>
                  <a:pt x="36557" y="608"/>
                </a:lnTo>
                <a:lnTo>
                  <a:pt x="37045" y="0"/>
                </a:lnTo>
                <a:lnTo>
                  <a:pt x="25603" y="6161"/>
                </a:lnTo>
                <a:lnTo>
                  <a:pt x="15477" y="14185"/>
                </a:lnTo>
                <a:lnTo>
                  <a:pt x="6901" y="23846"/>
                </a:lnTo>
                <a:lnTo>
                  <a:pt x="108" y="34920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6498015" y="482224"/>
            <a:ext cx="37211" cy="36080"/>
          </a:xfrm>
          <a:custGeom>
            <a:avLst/>
            <a:gdLst/>
            <a:ahLst/>
            <a:cxnLst/>
            <a:rect l="l" t="t" r="r" b="b"/>
            <a:pathLst>
              <a:path w="37210" h="36080">
                <a:moveTo>
                  <a:pt x="198" y="34852"/>
                </a:moveTo>
                <a:lnTo>
                  <a:pt x="0" y="36080"/>
                </a:lnTo>
                <a:lnTo>
                  <a:pt x="6656" y="24915"/>
                </a:lnTo>
                <a:lnTo>
                  <a:pt x="15112" y="15148"/>
                </a:lnTo>
                <a:lnTo>
                  <a:pt x="25134" y="7001"/>
                </a:lnTo>
                <a:lnTo>
                  <a:pt x="36490" y="693"/>
                </a:lnTo>
                <a:lnTo>
                  <a:pt x="37211" y="0"/>
                </a:lnTo>
                <a:lnTo>
                  <a:pt x="25760" y="6150"/>
                </a:lnTo>
                <a:lnTo>
                  <a:pt x="15621" y="14156"/>
                </a:lnTo>
                <a:lnTo>
                  <a:pt x="7024" y="23797"/>
                </a:lnTo>
                <a:lnTo>
                  <a:pt x="198" y="34852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6497687" y="481891"/>
            <a:ext cx="37388" cy="36258"/>
          </a:xfrm>
          <a:custGeom>
            <a:avLst/>
            <a:gdLst/>
            <a:ahLst/>
            <a:cxnLst/>
            <a:rect l="l" t="t" r="r" b="b"/>
            <a:pathLst>
              <a:path w="37388" h="36258">
                <a:moveTo>
                  <a:pt x="324" y="34806"/>
                </a:moveTo>
                <a:lnTo>
                  <a:pt x="0" y="36258"/>
                </a:lnTo>
                <a:lnTo>
                  <a:pt x="6652" y="25086"/>
                </a:lnTo>
                <a:lnTo>
                  <a:pt x="15096" y="15309"/>
                </a:lnTo>
                <a:lnTo>
                  <a:pt x="25103" y="7145"/>
                </a:lnTo>
                <a:lnTo>
                  <a:pt x="36443" y="811"/>
                </a:lnTo>
                <a:lnTo>
                  <a:pt x="37388" y="0"/>
                </a:lnTo>
                <a:lnTo>
                  <a:pt x="25949" y="6158"/>
                </a:lnTo>
                <a:lnTo>
                  <a:pt x="15806" y="14151"/>
                </a:lnTo>
                <a:lnTo>
                  <a:pt x="7188" y="23770"/>
                </a:lnTo>
                <a:lnTo>
                  <a:pt x="324" y="34806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6497370" y="481571"/>
            <a:ext cx="37566" cy="36423"/>
          </a:xfrm>
          <a:custGeom>
            <a:avLst/>
            <a:gdLst/>
            <a:ahLst/>
            <a:cxnLst/>
            <a:rect l="l" t="t" r="r" b="b"/>
            <a:pathLst>
              <a:path w="37566" h="36423">
                <a:moveTo>
                  <a:pt x="428" y="34741"/>
                </a:moveTo>
                <a:lnTo>
                  <a:pt x="0" y="36423"/>
                </a:lnTo>
                <a:lnTo>
                  <a:pt x="6656" y="25248"/>
                </a:lnTo>
                <a:lnTo>
                  <a:pt x="15091" y="15462"/>
                </a:lnTo>
                <a:lnTo>
                  <a:pt x="25076" y="7276"/>
                </a:lnTo>
                <a:lnTo>
                  <a:pt x="36383" y="902"/>
                </a:lnTo>
                <a:lnTo>
                  <a:pt x="37566" y="0"/>
                </a:lnTo>
                <a:lnTo>
                  <a:pt x="26118" y="6147"/>
                </a:lnTo>
                <a:lnTo>
                  <a:pt x="15960" y="14128"/>
                </a:lnTo>
                <a:lnTo>
                  <a:pt x="7320" y="23731"/>
                </a:lnTo>
                <a:lnTo>
                  <a:pt x="428" y="34741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6497048" y="481244"/>
            <a:ext cx="37757" cy="36576"/>
          </a:xfrm>
          <a:custGeom>
            <a:avLst/>
            <a:gdLst/>
            <a:ahLst/>
            <a:cxnLst/>
            <a:rect l="l" t="t" r="r" b="b"/>
            <a:pathLst>
              <a:path w="37757" h="36576">
                <a:moveTo>
                  <a:pt x="554" y="34683"/>
                </a:moveTo>
                <a:lnTo>
                  <a:pt x="0" y="36575"/>
                </a:lnTo>
                <a:lnTo>
                  <a:pt x="6650" y="25402"/>
                </a:lnTo>
                <a:lnTo>
                  <a:pt x="15081" y="15608"/>
                </a:lnTo>
                <a:lnTo>
                  <a:pt x="25059" y="7407"/>
                </a:lnTo>
                <a:lnTo>
                  <a:pt x="36354" y="1013"/>
                </a:lnTo>
                <a:lnTo>
                  <a:pt x="37757" y="0"/>
                </a:lnTo>
                <a:lnTo>
                  <a:pt x="26299" y="6139"/>
                </a:lnTo>
                <a:lnTo>
                  <a:pt x="16128" y="14107"/>
                </a:lnTo>
                <a:lnTo>
                  <a:pt x="7470" y="23693"/>
                </a:lnTo>
                <a:lnTo>
                  <a:pt x="554" y="34683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6496744" y="480912"/>
            <a:ext cx="37922" cy="36741"/>
          </a:xfrm>
          <a:custGeom>
            <a:avLst/>
            <a:gdLst/>
            <a:ahLst/>
            <a:cxnLst/>
            <a:rect l="l" t="t" r="r" b="b"/>
            <a:pathLst>
              <a:path w="37922" h="36741">
                <a:moveTo>
                  <a:pt x="655" y="34628"/>
                </a:moveTo>
                <a:lnTo>
                  <a:pt x="0" y="36741"/>
                </a:lnTo>
                <a:lnTo>
                  <a:pt x="6638" y="25561"/>
                </a:lnTo>
                <a:lnTo>
                  <a:pt x="15050" y="15755"/>
                </a:lnTo>
                <a:lnTo>
                  <a:pt x="25012" y="7534"/>
                </a:lnTo>
                <a:lnTo>
                  <a:pt x="36298" y="1112"/>
                </a:lnTo>
                <a:lnTo>
                  <a:pt x="37922" y="0"/>
                </a:lnTo>
                <a:lnTo>
                  <a:pt x="26461" y="6132"/>
                </a:lnTo>
                <a:lnTo>
                  <a:pt x="16280" y="14091"/>
                </a:lnTo>
                <a:lnTo>
                  <a:pt x="7603" y="23661"/>
                </a:lnTo>
                <a:lnTo>
                  <a:pt x="655" y="34628"/>
                </a:lnTo>
                <a:close/>
              </a:path>
            </a:pathLst>
          </a:custGeom>
          <a:solidFill>
            <a:srgbClr val="009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6496422" y="480592"/>
            <a:ext cx="38100" cy="36893"/>
          </a:xfrm>
          <a:custGeom>
            <a:avLst/>
            <a:gdLst/>
            <a:ahLst/>
            <a:cxnLst/>
            <a:rect l="l" t="t" r="r" b="b"/>
            <a:pathLst>
              <a:path w="38099" h="36893">
                <a:moveTo>
                  <a:pt x="768" y="34566"/>
                </a:moveTo>
                <a:lnTo>
                  <a:pt x="0" y="36893"/>
                </a:lnTo>
                <a:lnTo>
                  <a:pt x="6644" y="25717"/>
                </a:lnTo>
                <a:lnTo>
                  <a:pt x="15052" y="15903"/>
                </a:lnTo>
                <a:lnTo>
                  <a:pt x="25000" y="7665"/>
                </a:lnTo>
                <a:lnTo>
                  <a:pt x="36263" y="1216"/>
                </a:lnTo>
                <a:lnTo>
                  <a:pt x="38100" y="0"/>
                </a:lnTo>
                <a:lnTo>
                  <a:pt x="26645" y="6131"/>
                </a:lnTo>
                <a:lnTo>
                  <a:pt x="16455" y="14072"/>
                </a:lnTo>
                <a:lnTo>
                  <a:pt x="7754" y="23618"/>
                </a:lnTo>
                <a:lnTo>
                  <a:pt x="768" y="34566"/>
                </a:lnTo>
                <a:close/>
              </a:path>
            </a:pathLst>
          </a:custGeom>
          <a:solidFill>
            <a:srgbClr val="009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6496086" y="480253"/>
            <a:ext cx="38315" cy="37096"/>
          </a:xfrm>
          <a:custGeom>
            <a:avLst/>
            <a:gdLst/>
            <a:ahLst/>
            <a:cxnLst/>
            <a:rect l="l" t="t" r="r" b="b"/>
            <a:pathLst>
              <a:path w="38315" h="37096">
                <a:moveTo>
                  <a:pt x="911" y="34500"/>
                </a:moveTo>
                <a:lnTo>
                  <a:pt x="0" y="37096"/>
                </a:lnTo>
                <a:lnTo>
                  <a:pt x="6639" y="25910"/>
                </a:lnTo>
                <a:lnTo>
                  <a:pt x="15034" y="16086"/>
                </a:lnTo>
                <a:lnTo>
                  <a:pt x="24961" y="7827"/>
                </a:lnTo>
                <a:lnTo>
                  <a:pt x="36193" y="1335"/>
                </a:lnTo>
                <a:lnTo>
                  <a:pt x="38315" y="0"/>
                </a:lnTo>
                <a:lnTo>
                  <a:pt x="26852" y="6123"/>
                </a:lnTo>
                <a:lnTo>
                  <a:pt x="16651" y="14053"/>
                </a:lnTo>
                <a:lnTo>
                  <a:pt x="7931" y="23581"/>
                </a:lnTo>
                <a:lnTo>
                  <a:pt x="911" y="34500"/>
                </a:lnTo>
                <a:close/>
              </a:path>
            </a:pathLst>
          </a:custGeom>
          <a:solidFill>
            <a:srgbClr val="009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6495465" y="479932"/>
            <a:ext cx="38785" cy="37249"/>
          </a:xfrm>
          <a:custGeom>
            <a:avLst/>
            <a:gdLst/>
            <a:ahLst/>
            <a:cxnLst/>
            <a:rect l="l" t="t" r="r" b="b"/>
            <a:pathLst>
              <a:path w="38785" h="37249">
                <a:moveTo>
                  <a:pt x="0" y="37083"/>
                </a:moveTo>
                <a:lnTo>
                  <a:pt x="304" y="37249"/>
                </a:lnTo>
                <a:lnTo>
                  <a:pt x="6944" y="26067"/>
                </a:lnTo>
                <a:lnTo>
                  <a:pt x="15327" y="16235"/>
                </a:lnTo>
                <a:lnTo>
                  <a:pt x="25237" y="7956"/>
                </a:lnTo>
                <a:lnTo>
                  <a:pt x="36456" y="1435"/>
                </a:lnTo>
                <a:lnTo>
                  <a:pt x="38785" y="0"/>
                </a:lnTo>
                <a:lnTo>
                  <a:pt x="27320" y="6128"/>
                </a:lnTo>
                <a:lnTo>
                  <a:pt x="17111" y="14046"/>
                </a:lnTo>
                <a:lnTo>
                  <a:pt x="8375" y="23555"/>
                </a:lnTo>
                <a:lnTo>
                  <a:pt x="1331" y="34456"/>
                </a:lnTo>
                <a:lnTo>
                  <a:pt x="0" y="37083"/>
                </a:lnTo>
                <a:close/>
              </a:path>
            </a:pathLst>
          </a:custGeom>
          <a:solidFill>
            <a:srgbClr val="009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6495149" y="479593"/>
            <a:ext cx="39103" cy="37426"/>
          </a:xfrm>
          <a:custGeom>
            <a:avLst/>
            <a:gdLst/>
            <a:ahLst/>
            <a:cxnLst/>
            <a:rect l="l" t="t" r="r" b="b"/>
            <a:pathLst>
              <a:path w="39103" h="37426">
                <a:moveTo>
                  <a:pt x="0" y="37261"/>
                </a:moveTo>
                <a:lnTo>
                  <a:pt x="317" y="37426"/>
                </a:lnTo>
                <a:lnTo>
                  <a:pt x="6950" y="26238"/>
                </a:lnTo>
                <a:lnTo>
                  <a:pt x="15324" y="16395"/>
                </a:lnTo>
                <a:lnTo>
                  <a:pt x="25220" y="8100"/>
                </a:lnTo>
                <a:lnTo>
                  <a:pt x="36421" y="1555"/>
                </a:lnTo>
                <a:lnTo>
                  <a:pt x="39103" y="342"/>
                </a:lnTo>
                <a:lnTo>
                  <a:pt x="38950" y="0"/>
                </a:lnTo>
                <a:lnTo>
                  <a:pt x="27490" y="6122"/>
                </a:lnTo>
                <a:lnTo>
                  <a:pt x="17275" y="14032"/>
                </a:lnTo>
                <a:lnTo>
                  <a:pt x="8521" y="23529"/>
                </a:lnTo>
                <a:lnTo>
                  <a:pt x="1448" y="34413"/>
                </a:lnTo>
                <a:lnTo>
                  <a:pt x="0" y="37261"/>
                </a:lnTo>
                <a:close/>
              </a:path>
            </a:pathLst>
          </a:custGeom>
          <a:solidFill>
            <a:srgbClr val="009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6494820" y="479280"/>
            <a:ext cx="39281" cy="37579"/>
          </a:xfrm>
          <a:custGeom>
            <a:avLst/>
            <a:gdLst/>
            <a:ahLst/>
            <a:cxnLst/>
            <a:rect l="l" t="t" r="r" b="b"/>
            <a:pathLst>
              <a:path w="39281" h="37579">
                <a:moveTo>
                  <a:pt x="0" y="37401"/>
                </a:moveTo>
                <a:lnTo>
                  <a:pt x="330" y="37579"/>
                </a:lnTo>
                <a:lnTo>
                  <a:pt x="6960" y="26381"/>
                </a:lnTo>
                <a:lnTo>
                  <a:pt x="15322" y="16526"/>
                </a:lnTo>
                <a:lnTo>
                  <a:pt x="25200" y="8213"/>
                </a:lnTo>
                <a:lnTo>
                  <a:pt x="36377" y="1637"/>
                </a:lnTo>
                <a:lnTo>
                  <a:pt x="39281" y="317"/>
                </a:lnTo>
                <a:lnTo>
                  <a:pt x="39166" y="0"/>
                </a:lnTo>
                <a:lnTo>
                  <a:pt x="27693" y="6111"/>
                </a:lnTo>
                <a:lnTo>
                  <a:pt x="17463" y="14001"/>
                </a:lnTo>
                <a:lnTo>
                  <a:pt x="8688" y="23473"/>
                </a:lnTo>
                <a:lnTo>
                  <a:pt x="1575" y="34327"/>
                </a:lnTo>
                <a:lnTo>
                  <a:pt x="0" y="37401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6494504" y="478961"/>
            <a:ext cx="39471" cy="37719"/>
          </a:xfrm>
          <a:custGeom>
            <a:avLst/>
            <a:gdLst/>
            <a:ahLst/>
            <a:cxnLst/>
            <a:rect l="l" t="t" r="r" b="b"/>
            <a:pathLst>
              <a:path w="39471" h="37718">
                <a:moveTo>
                  <a:pt x="0" y="37566"/>
                </a:moveTo>
                <a:lnTo>
                  <a:pt x="317" y="37719"/>
                </a:lnTo>
                <a:lnTo>
                  <a:pt x="6956" y="26536"/>
                </a:lnTo>
                <a:lnTo>
                  <a:pt x="15313" y="16678"/>
                </a:lnTo>
                <a:lnTo>
                  <a:pt x="25178" y="8347"/>
                </a:lnTo>
                <a:lnTo>
                  <a:pt x="36340" y="1744"/>
                </a:lnTo>
                <a:lnTo>
                  <a:pt x="39471" y="317"/>
                </a:lnTo>
                <a:lnTo>
                  <a:pt x="39319" y="0"/>
                </a:lnTo>
                <a:lnTo>
                  <a:pt x="27856" y="6100"/>
                </a:lnTo>
                <a:lnTo>
                  <a:pt x="17619" y="13982"/>
                </a:lnTo>
                <a:lnTo>
                  <a:pt x="8823" y="23445"/>
                </a:lnTo>
                <a:lnTo>
                  <a:pt x="1684" y="34288"/>
                </a:lnTo>
                <a:lnTo>
                  <a:pt x="0" y="37566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6494219" y="478633"/>
            <a:ext cx="39598" cy="37896"/>
          </a:xfrm>
          <a:custGeom>
            <a:avLst/>
            <a:gdLst/>
            <a:ahLst/>
            <a:cxnLst/>
            <a:rect l="l" t="t" r="r" b="b"/>
            <a:pathLst>
              <a:path w="39598" h="37896">
                <a:moveTo>
                  <a:pt x="0" y="37731"/>
                </a:moveTo>
                <a:lnTo>
                  <a:pt x="279" y="37896"/>
                </a:lnTo>
                <a:lnTo>
                  <a:pt x="6918" y="26701"/>
                </a:lnTo>
                <a:lnTo>
                  <a:pt x="15269" y="16829"/>
                </a:lnTo>
                <a:lnTo>
                  <a:pt x="25119" y="8481"/>
                </a:lnTo>
                <a:lnTo>
                  <a:pt x="36255" y="1858"/>
                </a:lnTo>
                <a:lnTo>
                  <a:pt x="39598" y="330"/>
                </a:lnTo>
                <a:lnTo>
                  <a:pt x="39471" y="0"/>
                </a:lnTo>
                <a:lnTo>
                  <a:pt x="27986" y="6105"/>
                </a:lnTo>
                <a:lnTo>
                  <a:pt x="17736" y="13979"/>
                </a:lnTo>
                <a:lnTo>
                  <a:pt x="8934" y="23425"/>
                </a:lnTo>
                <a:lnTo>
                  <a:pt x="1787" y="34249"/>
                </a:lnTo>
                <a:lnTo>
                  <a:pt x="0" y="37731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6493884" y="478294"/>
            <a:ext cx="39801" cy="38074"/>
          </a:xfrm>
          <a:custGeom>
            <a:avLst/>
            <a:gdLst/>
            <a:ahLst/>
            <a:cxnLst/>
            <a:rect l="l" t="t" r="r" b="b"/>
            <a:pathLst>
              <a:path w="39801" h="38074">
                <a:moveTo>
                  <a:pt x="0" y="37909"/>
                </a:moveTo>
                <a:lnTo>
                  <a:pt x="330" y="38074"/>
                </a:lnTo>
                <a:lnTo>
                  <a:pt x="6943" y="26871"/>
                </a:lnTo>
                <a:lnTo>
                  <a:pt x="15270" y="16992"/>
                </a:lnTo>
                <a:lnTo>
                  <a:pt x="25103" y="8627"/>
                </a:lnTo>
                <a:lnTo>
                  <a:pt x="36236" y="1968"/>
                </a:lnTo>
                <a:lnTo>
                  <a:pt x="39801" y="330"/>
                </a:lnTo>
                <a:lnTo>
                  <a:pt x="39674" y="0"/>
                </a:lnTo>
                <a:lnTo>
                  <a:pt x="28191" y="6096"/>
                </a:lnTo>
                <a:lnTo>
                  <a:pt x="17935" y="13956"/>
                </a:lnTo>
                <a:lnTo>
                  <a:pt x="9110" y="23384"/>
                </a:lnTo>
                <a:lnTo>
                  <a:pt x="1924" y="34185"/>
                </a:lnTo>
                <a:lnTo>
                  <a:pt x="0" y="37909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6493574" y="477959"/>
            <a:ext cx="39979" cy="38239"/>
          </a:xfrm>
          <a:custGeom>
            <a:avLst/>
            <a:gdLst/>
            <a:ahLst/>
            <a:cxnLst/>
            <a:rect l="l" t="t" r="r" b="b"/>
            <a:pathLst>
              <a:path w="39979" h="38239">
                <a:moveTo>
                  <a:pt x="0" y="38087"/>
                </a:moveTo>
                <a:lnTo>
                  <a:pt x="304" y="38239"/>
                </a:lnTo>
                <a:lnTo>
                  <a:pt x="6921" y="27041"/>
                </a:lnTo>
                <a:lnTo>
                  <a:pt x="15243" y="17154"/>
                </a:lnTo>
                <a:lnTo>
                  <a:pt x="25062" y="8771"/>
                </a:lnTo>
                <a:lnTo>
                  <a:pt x="36174" y="2084"/>
                </a:lnTo>
                <a:lnTo>
                  <a:pt x="39979" y="330"/>
                </a:lnTo>
                <a:lnTo>
                  <a:pt x="39839" y="0"/>
                </a:lnTo>
                <a:lnTo>
                  <a:pt x="28366" y="6101"/>
                </a:lnTo>
                <a:lnTo>
                  <a:pt x="18104" y="13953"/>
                </a:lnTo>
                <a:lnTo>
                  <a:pt x="9261" y="23364"/>
                </a:lnTo>
                <a:lnTo>
                  <a:pt x="2045" y="34145"/>
                </a:lnTo>
                <a:lnTo>
                  <a:pt x="0" y="38087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6493245" y="477639"/>
            <a:ext cx="40170" cy="38404"/>
          </a:xfrm>
          <a:custGeom>
            <a:avLst/>
            <a:gdLst/>
            <a:ahLst/>
            <a:cxnLst/>
            <a:rect l="l" t="t" r="r" b="b"/>
            <a:pathLst>
              <a:path w="40170" h="38404">
                <a:moveTo>
                  <a:pt x="0" y="38252"/>
                </a:moveTo>
                <a:lnTo>
                  <a:pt x="330" y="38404"/>
                </a:lnTo>
                <a:lnTo>
                  <a:pt x="6945" y="27202"/>
                </a:lnTo>
                <a:lnTo>
                  <a:pt x="15259" y="17304"/>
                </a:lnTo>
                <a:lnTo>
                  <a:pt x="25062" y="8900"/>
                </a:lnTo>
                <a:lnTo>
                  <a:pt x="36147" y="2183"/>
                </a:lnTo>
                <a:lnTo>
                  <a:pt x="40170" y="317"/>
                </a:lnTo>
                <a:lnTo>
                  <a:pt x="40017" y="0"/>
                </a:lnTo>
                <a:lnTo>
                  <a:pt x="28536" y="6104"/>
                </a:lnTo>
                <a:lnTo>
                  <a:pt x="18265" y="13944"/>
                </a:lnTo>
                <a:lnTo>
                  <a:pt x="9407" y="23335"/>
                </a:lnTo>
                <a:lnTo>
                  <a:pt x="2166" y="34092"/>
                </a:lnTo>
                <a:lnTo>
                  <a:pt x="0" y="38252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6492929" y="477329"/>
            <a:ext cx="40335" cy="38557"/>
          </a:xfrm>
          <a:custGeom>
            <a:avLst/>
            <a:gdLst/>
            <a:ahLst/>
            <a:cxnLst/>
            <a:rect l="l" t="t" r="r" b="b"/>
            <a:pathLst>
              <a:path w="40335" h="38557">
                <a:moveTo>
                  <a:pt x="0" y="38379"/>
                </a:moveTo>
                <a:lnTo>
                  <a:pt x="317" y="38557"/>
                </a:lnTo>
                <a:lnTo>
                  <a:pt x="6930" y="27352"/>
                </a:lnTo>
                <a:lnTo>
                  <a:pt x="15232" y="17449"/>
                </a:lnTo>
                <a:lnTo>
                  <a:pt x="25021" y="9033"/>
                </a:lnTo>
                <a:lnTo>
                  <a:pt x="36094" y="2290"/>
                </a:lnTo>
                <a:lnTo>
                  <a:pt x="40335" y="317"/>
                </a:lnTo>
                <a:lnTo>
                  <a:pt x="40208" y="0"/>
                </a:lnTo>
                <a:lnTo>
                  <a:pt x="28716" y="6079"/>
                </a:lnTo>
                <a:lnTo>
                  <a:pt x="18432" y="13902"/>
                </a:lnTo>
                <a:lnTo>
                  <a:pt x="9555" y="23278"/>
                </a:lnTo>
                <a:lnTo>
                  <a:pt x="2282" y="34018"/>
                </a:lnTo>
                <a:lnTo>
                  <a:pt x="0" y="38379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6492619" y="476999"/>
            <a:ext cx="40513" cy="38709"/>
          </a:xfrm>
          <a:custGeom>
            <a:avLst/>
            <a:gdLst/>
            <a:ahLst/>
            <a:cxnLst/>
            <a:rect l="l" t="t" r="r" b="b"/>
            <a:pathLst>
              <a:path w="40512" h="38709">
                <a:moveTo>
                  <a:pt x="0" y="38557"/>
                </a:moveTo>
                <a:lnTo>
                  <a:pt x="304" y="38709"/>
                </a:lnTo>
                <a:lnTo>
                  <a:pt x="6921" y="27505"/>
                </a:lnTo>
                <a:lnTo>
                  <a:pt x="15216" y="17593"/>
                </a:lnTo>
                <a:lnTo>
                  <a:pt x="24993" y="9162"/>
                </a:lnTo>
                <a:lnTo>
                  <a:pt x="36053" y="2404"/>
                </a:lnTo>
                <a:lnTo>
                  <a:pt x="40513" y="330"/>
                </a:lnTo>
                <a:lnTo>
                  <a:pt x="40360" y="0"/>
                </a:lnTo>
                <a:lnTo>
                  <a:pt x="28869" y="6078"/>
                </a:lnTo>
                <a:lnTo>
                  <a:pt x="18577" y="13892"/>
                </a:lnTo>
                <a:lnTo>
                  <a:pt x="9685" y="23256"/>
                </a:lnTo>
                <a:lnTo>
                  <a:pt x="2395" y="33983"/>
                </a:lnTo>
                <a:lnTo>
                  <a:pt x="0" y="38557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6492284" y="476660"/>
            <a:ext cx="40703" cy="38900"/>
          </a:xfrm>
          <a:custGeom>
            <a:avLst/>
            <a:gdLst/>
            <a:ahLst/>
            <a:cxnLst/>
            <a:rect l="l" t="t" r="r" b="b"/>
            <a:pathLst>
              <a:path w="40703" h="38900">
                <a:moveTo>
                  <a:pt x="0" y="38722"/>
                </a:moveTo>
                <a:lnTo>
                  <a:pt x="330" y="38900"/>
                </a:lnTo>
                <a:lnTo>
                  <a:pt x="6936" y="27685"/>
                </a:lnTo>
                <a:lnTo>
                  <a:pt x="15219" y="17759"/>
                </a:lnTo>
                <a:lnTo>
                  <a:pt x="24980" y="9310"/>
                </a:lnTo>
                <a:lnTo>
                  <a:pt x="36022" y="2526"/>
                </a:lnTo>
                <a:lnTo>
                  <a:pt x="40703" y="342"/>
                </a:lnTo>
                <a:lnTo>
                  <a:pt x="40551" y="0"/>
                </a:lnTo>
                <a:lnTo>
                  <a:pt x="29069" y="6083"/>
                </a:lnTo>
                <a:lnTo>
                  <a:pt x="18769" y="13890"/>
                </a:lnTo>
                <a:lnTo>
                  <a:pt x="9853" y="23234"/>
                </a:lnTo>
                <a:lnTo>
                  <a:pt x="2526" y="33930"/>
                </a:lnTo>
                <a:lnTo>
                  <a:pt x="0" y="38722"/>
                </a:lnTo>
                <a:close/>
              </a:path>
            </a:pathLst>
          </a:custGeom>
          <a:solidFill>
            <a:srgbClr val="009B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6491993" y="476331"/>
            <a:ext cx="40843" cy="39052"/>
          </a:xfrm>
          <a:custGeom>
            <a:avLst/>
            <a:gdLst/>
            <a:ahLst/>
            <a:cxnLst/>
            <a:rect l="l" t="t" r="r" b="b"/>
            <a:pathLst>
              <a:path w="40843" h="39052">
                <a:moveTo>
                  <a:pt x="0" y="38900"/>
                </a:moveTo>
                <a:lnTo>
                  <a:pt x="292" y="39052"/>
                </a:lnTo>
                <a:lnTo>
                  <a:pt x="6900" y="27849"/>
                </a:lnTo>
                <a:lnTo>
                  <a:pt x="15182" y="17921"/>
                </a:lnTo>
                <a:lnTo>
                  <a:pt x="24932" y="9454"/>
                </a:lnTo>
                <a:lnTo>
                  <a:pt x="35948" y="2633"/>
                </a:lnTo>
                <a:lnTo>
                  <a:pt x="40843" y="330"/>
                </a:lnTo>
                <a:lnTo>
                  <a:pt x="40728" y="0"/>
                </a:lnTo>
                <a:lnTo>
                  <a:pt x="29229" y="6082"/>
                </a:lnTo>
                <a:lnTo>
                  <a:pt x="18919" y="13879"/>
                </a:lnTo>
                <a:lnTo>
                  <a:pt x="9993" y="23207"/>
                </a:lnTo>
                <a:lnTo>
                  <a:pt x="2649" y="33884"/>
                </a:lnTo>
                <a:lnTo>
                  <a:pt x="0" y="38900"/>
                </a:lnTo>
                <a:close/>
              </a:path>
            </a:pathLst>
          </a:custGeom>
          <a:solidFill>
            <a:srgbClr val="009B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6491671" y="475998"/>
            <a:ext cx="41046" cy="39230"/>
          </a:xfrm>
          <a:custGeom>
            <a:avLst/>
            <a:gdLst/>
            <a:ahLst/>
            <a:cxnLst/>
            <a:rect l="l" t="t" r="r" b="b"/>
            <a:pathLst>
              <a:path w="41046" h="39230">
                <a:moveTo>
                  <a:pt x="0" y="39065"/>
                </a:moveTo>
                <a:lnTo>
                  <a:pt x="317" y="39230"/>
                </a:lnTo>
                <a:lnTo>
                  <a:pt x="6914" y="28024"/>
                </a:lnTo>
                <a:lnTo>
                  <a:pt x="15179" y="18087"/>
                </a:lnTo>
                <a:lnTo>
                  <a:pt x="24913" y="9601"/>
                </a:lnTo>
                <a:lnTo>
                  <a:pt x="35917" y="2751"/>
                </a:lnTo>
                <a:lnTo>
                  <a:pt x="41046" y="330"/>
                </a:lnTo>
                <a:lnTo>
                  <a:pt x="40906" y="0"/>
                </a:lnTo>
                <a:lnTo>
                  <a:pt x="29411" y="6073"/>
                </a:lnTo>
                <a:lnTo>
                  <a:pt x="19095" y="13856"/>
                </a:lnTo>
                <a:lnTo>
                  <a:pt x="10152" y="23168"/>
                </a:lnTo>
                <a:lnTo>
                  <a:pt x="2777" y="33830"/>
                </a:lnTo>
                <a:lnTo>
                  <a:pt x="0" y="39065"/>
                </a:lnTo>
                <a:close/>
              </a:path>
            </a:pathLst>
          </a:custGeom>
          <a:solidFill>
            <a:srgbClr val="009B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6491342" y="475684"/>
            <a:ext cx="41236" cy="39382"/>
          </a:xfrm>
          <a:custGeom>
            <a:avLst/>
            <a:gdLst/>
            <a:ahLst/>
            <a:cxnLst/>
            <a:rect l="l" t="t" r="r" b="b"/>
            <a:pathLst>
              <a:path w="41236" h="39382">
                <a:moveTo>
                  <a:pt x="0" y="39217"/>
                </a:moveTo>
                <a:lnTo>
                  <a:pt x="330" y="39382"/>
                </a:lnTo>
                <a:lnTo>
                  <a:pt x="6929" y="28168"/>
                </a:lnTo>
                <a:lnTo>
                  <a:pt x="15185" y="18221"/>
                </a:lnTo>
                <a:lnTo>
                  <a:pt x="24902" y="9721"/>
                </a:lnTo>
                <a:lnTo>
                  <a:pt x="35886" y="2850"/>
                </a:lnTo>
                <a:lnTo>
                  <a:pt x="41236" y="317"/>
                </a:lnTo>
                <a:lnTo>
                  <a:pt x="41097" y="0"/>
                </a:lnTo>
                <a:lnTo>
                  <a:pt x="29596" y="6072"/>
                </a:lnTo>
                <a:lnTo>
                  <a:pt x="19273" y="13845"/>
                </a:lnTo>
                <a:lnTo>
                  <a:pt x="10314" y="23139"/>
                </a:lnTo>
                <a:lnTo>
                  <a:pt x="2908" y="33773"/>
                </a:lnTo>
                <a:lnTo>
                  <a:pt x="0" y="39217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6491025" y="475364"/>
            <a:ext cx="41414" cy="39535"/>
          </a:xfrm>
          <a:custGeom>
            <a:avLst/>
            <a:gdLst/>
            <a:ahLst/>
            <a:cxnLst/>
            <a:rect l="l" t="t" r="r" b="b"/>
            <a:pathLst>
              <a:path w="41414" h="39535">
                <a:moveTo>
                  <a:pt x="0" y="39395"/>
                </a:moveTo>
                <a:lnTo>
                  <a:pt x="317" y="39535"/>
                </a:lnTo>
                <a:lnTo>
                  <a:pt x="6919" y="28335"/>
                </a:lnTo>
                <a:lnTo>
                  <a:pt x="15166" y="18385"/>
                </a:lnTo>
                <a:lnTo>
                  <a:pt x="24870" y="9868"/>
                </a:lnTo>
                <a:lnTo>
                  <a:pt x="35839" y="2966"/>
                </a:lnTo>
                <a:lnTo>
                  <a:pt x="41414" y="317"/>
                </a:lnTo>
                <a:lnTo>
                  <a:pt x="41274" y="0"/>
                </a:lnTo>
                <a:lnTo>
                  <a:pt x="29770" y="6052"/>
                </a:lnTo>
                <a:lnTo>
                  <a:pt x="19434" y="13811"/>
                </a:lnTo>
                <a:lnTo>
                  <a:pt x="10457" y="23094"/>
                </a:lnTo>
                <a:lnTo>
                  <a:pt x="3031" y="33720"/>
                </a:lnTo>
                <a:lnTo>
                  <a:pt x="0" y="39395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6490728" y="475032"/>
            <a:ext cx="41567" cy="39725"/>
          </a:xfrm>
          <a:custGeom>
            <a:avLst/>
            <a:gdLst/>
            <a:ahLst/>
            <a:cxnLst/>
            <a:rect l="l" t="t" r="r" b="b"/>
            <a:pathLst>
              <a:path w="41567" h="39725">
                <a:moveTo>
                  <a:pt x="0" y="39547"/>
                </a:moveTo>
                <a:lnTo>
                  <a:pt x="292" y="39725"/>
                </a:lnTo>
                <a:lnTo>
                  <a:pt x="6886" y="28504"/>
                </a:lnTo>
                <a:lnTo>
                  <a:pt x="15125" y="18536"/>
                </a:lnTo>
                <a:lnTo>
                  <a:pt x="24817" y="10004"/>
                </a:lnTo>
                <a:lnTo>
                  <a:pt x="35767" y="3088"/>
                </a:lnTo>
                <a:lnTo>
                  <a:pt x="41567" y="330"/>
                </a:lnTo>
                <a:lnTo>
                  <a:pt x="41427" y="0"/>
                </a:lnTo>
                <a:lnTo>
                  <a:pt x="29922" y="6060"/>
                </a:lnTo>
                <a:lnTo>
                  <a:pt x="19578" y="13814"/>
                </a:lnTo>
                <a:lnTo>
                  <a:pt x="10587" y="23083"/>
                </a:lnTo>
                <a:lnTo>
                  <a:pt x="3140" y="33686"/>
                </a:lnTo>
                <a:lnTo>
                  <a:pt x="0" y="39547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6490406" y="474699"/>
            <a:ext cx="41757" cy="39878"/>
          </a:xfrm>
          <a:custGeom>
            <a:avLst/>
            <a:gdLst/>
            <a:ahLst/>
            <a:cxnLst/>
            <a:rect l="l" t="t" r="r" b="b"/>
            <a:pathLst>
              <a:path w="41757" h="39878">
                <a:moveTo>
                  <a:pt x="0" y="39738"/>
                </a:moveTo>
                <a:lnTo>
                  <a:pt x="317" y="39877"/>
                </a:lnTo>
                <a:lnTo>
                  <a:pt x="6908" y="28666"/>
                </a:lnTo>
                <a:lnTo>
                  <a:pt x="15135" y="18698"/>
                </a:lnTo>
                <a:lnTo>
                  <a:pt x="24811" y="10152"/>
                </a:lnTo>
                <a:lnTo>
                  <a:pt x="35749" y="3203"/>
                </a:lnTo>
                <a:lnTo>
                  <a:pt x="41757" y="330"/>
                </a:lnTo>
                <a:lnTo>
                  <a:pt x="41617" y="0"/>
                </a:lnTo>
                <a:lnTo>
                  <a:pt x="30109" y="6051"/>
                </a:lnTo>
                <a:lnTo>
                  <a:pt x="19757" y="13794"/>
                </a:lnTo>
                <a:lnTo>
                  <a:pt x="10751" y="23049"/>
                </a:lnTo>
                <a:lnTo>
                  <a:pt x="3279" y="33637"/>
                </a:lnTo>
                <a:lnTo>
                  <a:pt x="0" y="39738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6490070" y="474379"/>
            <a:ext cx="41960" cy="40055"/>
          </a:xfrm>
          <a:custGeom>
            <a:avLst/>
            <a:gdLst/>
            <a:ahLst/>
            <a:cxnLst/>
            <a:rect l="l" t="t" r="r" b="b"/>
            <a:pathLst>
              <a:path w="41960" h="40055">
                <a:moveTo>
                  <a:pt x="0" y="39877"/>
                </a:moveTo>
                <a:lnTo>
                  <a:pt x="330" y="40055"/>
                </a:lnTo>
                <a:lnTo>
                  <a:pt x="6915" y="28835"/>
                </a:lnTo>
                <a:lnTo>
                  <a:pt x="15129" y="18852"/>
                </a:lnTo>
                <a:lnTo>
                  <a:pt x="24788" y="10284"/>
                </a:lnTo>
                <a:lnTo>
                  <a:pt x="35706" y="3312"/>
                </a:lnTo>
                <a:lnTo>
                  <a:pt x="41960" y="317"/>
                </a:lnTo>
                <a:lnTo>
                  <a:pt x="41808" y="0"/>
                </a:lnTo>
                <a:lnTo>
                  <a:pt x="30302" y="6049"/>
                </a:lnTo>
                <a:lnTo>
                  <a:pt x="19942" y="13777"/>
                </a:lnTo>
                <a:lnTo>
                  <a:pt x="10916" y="23011"/>
                </a:lnTo>
                <a:lnTo>
                  <a:pt x="3410" y="33573"/>
                </a:lnTo>
                <a:lnTo>
                  <a:pt x="0" y="39877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6489754" y="474059"/>
            <a:ext cx="42125" cy="40195"/>
          </a:xfrm>
          <a:custGeom>
            <a:avLst/>
            <a:gdLst/>
            <a:ahLst/>
            <a:cxnLst/>
            <a:rect l="l" t="t" r="r" b="b"/>
            <a:pathLst>
              <a:path w="42125" h="40195">
                <a:moveTo>
                  <a:pt x="0" y="40017"/>
                </a:moveTo>
                <a:lnTo>
                  <a:pt x="317" y="40195"/>
                </a:lnTo>
                <a:lnTo>
                  <a:pt x="6910" y="28978"/>
                </a:lnTo>
                <a:lnTo>
                  <a:pt x="15124" y="18993"/>
                </a:lnTo>
                <a:lnTo>
                  <a:pt x="24774" y="10415"/>
                </a:lnTo>
                <a:lnTo>
                  <a:pt x="35673" y="3422"/>
                </a:lnTo>
                <a:lnTo>
                  <a:pt x="42125" y="317"/>
                </a:lnTo>
                <a:lnTo>
                  <a:pt x="41998" y="0"/>
                </a:lnTo>
                <a:lnTo>
                  <a:pt x="30478" y="6036"/>
                </a:lnTo>
                <a:lnTo>
                  <a:pt x="20108" y="13750"/>
                </a:lnTo>
                <a:lnTo>
                  <a:pt x="11068" y="22967"/>
                </a:lnTo>
                <a:lnTo>
                  <a:pt x="3536" y="33509"/>
                </a:lnTo>
                <a:lnTo>
                  <a:pt x="0" y="40017"/>
                </a:lnTo>
                <a:close/>
              </a:path>
            </a:pathLst>
          </a:custGeom>
          <a:solidFill>
            <a:srgbClr val="009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489451" y="473708"/>
            <a:ext cx="42303" cy="40373"/>
          </a:xfrm>
          <a:custGeom>
            <a:avLst/>
            <a:gdLst/>
            <a:ahLst/>
            <a:cxnLst/>
            <a:rect l="l" t="t" r="r" b="b"/>
            <a:pathLst>
              <a:path w="42303" h="40373">
                <a:moveTo>
                  <a:pt x="0" y="40246"/>
                </a:moveTo>
                <a:lnTo>
                  <a:pt x="304" y="40373"/>
                </a:lnTo>
                <a:lnTo>
                  <a:pt x="6899" y="29152"/>
                </a:lnTo>
                <a:lnTo>
                  <a:pt x="15105" y="19161"/>
                </a:lnTo>
                <a:lnTo>
                  <a:pt x="24742" y="10574"/>
                </a:lnTo>
                <a:lnTo>
                  <a:pt x="35631" y="3566"/>
                </a:lnTo>
                <a:lnTo>
                  <a:pt x="42303" y="355"/>
                </a:lnTo>
                <a:lnTo>
                  <a:pt x="42151" y="0"/>
                </a:lnTo>
                <a:lnTo>
                  <a:pt x="30632" y="6051"/>
                </a:lnTo>
                <a:lnTo>
                  <a:pt x="20257" y="13764"/>
                </a:lnTo>
                <a:lnTo>
                  <a:pt x="11207" y="22969"/>
                </a:lnTo>
                <a:lnTo>
                  <a:pt x="3664" y="33496"/>
                </a:lnTo>
                <a:lnTo>
                  <a:pt x="0" y="40246"/>
                </a:lnTo>
                <a:close/>
              </a:path>
            </a:pathLst>
          </a:custGeom>
          <a:solidFill>
            <a:srgbClr val="009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489134" y="473381"/>
            <a:ext cx="42468" cy="40551"/>
          </a:xfrm>
          <a:custGeom>
            <a:avLst/>
            <a:gdLst/>
            <a:ahLst/>
            <a:cxnLst/>
            <a:rect l="l" t="t" r="r" b="b"/>
            <a:pathLst>
              <a:path w="42468" h="40551">
                <a:moveTo>
                  <a:pt x="0" y="40398"/>
                </a:moveTo>
                <a:lnTo>
                  <a:pt x="317" y="40551"/>
                </a:lnTo>
                <a:lnTo>
                  <a:pt x="6890" y="29334"/>
                </a:lnTo>
                <a:lnTo>
                  <a:pt x="15078" y="19335"/>
                </a:lnTo>
                <a:lnTo>
                  <a:pt x="24698" y="10725"/>
                </a:lnTo>
                <a:lnTo>
                  <a:pt x="35570" y="3675"/>
                </a:lnTo>
                <a:lnTo>
                  <a:pt x="42468" y="330"/>
                </a:lnTo>
                <a:lnTo>
                  <a:pt x="42329" y="0"/>
                </a:lnTo>
                <a:lnTo>
                  <a:pt x="30812" y="6050"/>
                </a:lnTo>
                <a:lnTo>
                  <a:pt x="20431" y="13753"/>
                </a:lnTo>
                <a:lnTo>
                  <a:pt x="11364" y="22941"/>
                </a:lnTo>
                <a:lnTo>
                  <a:pt x="3792" y="33446"/>
                </a:lnTo>
                <a:lnTo>
                  <a:pt x="0" y="40398"/>
                </a:lnTo>
                <a:close/>
              </a:path>
            </a:pathLst>
          </a:custGeom>
          <a:solidFill>
            <a:srgbClr val="009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488799" y="473077"/>
            <a:ext cx="42659" cy="40703"/>
          </a:xfrm>
          <a:custGeom>
            <a:avLst/>
            <a:gdLst/>
            <a:ahLst/>
            <a:cxnLst/>
            <a:rect l="l" t="t" r="r" b="b"/>
            <a:pathLst>
              <a:path w="42659" h="40703">
                <a:moveTo>
                  <a:pt x="0" y="40538"/>
                </a:moveTo>
                <a:lnTo>
                  <a:pt x="330" y="40703"/>
                </a:lnTo>
                <a:lnTo>
                  <a:pt x="6906" y="29479"/>
                </a:lnTo>
                <a:lnTo>
                  <a:pt x="15086" y="19471"/>
                </a:lnTo>
                <a:lnTo>
                  <a:pt x="24691" y="10847"/>
                </a:lnTo>
                <a:lnTo>
                  <a:pt x="35539" y="3773"/>
                </a:lnTo>
                <a:lnTo>
                  <a:pt x="42659" y="304"/>
                </a:lnTo>
                <a:lnTo>
                  <a:pt x="42506" y="0"/>
                </a:lnTo>
                <a:lnTo>
                  <a:pt x="30993" y="6030"/>
                </a:lnTo>
                <a:lnTo>
                  <a:pt x="20606" y="13715"/>
                </a:lnTo>
                <a:lnTo>
                  <a:pt x="11524" y="22888"/>
                </a:lnTo>
                <a:lnTo>
                  <a:pt x="3921" y="33382"/>
                </a:lnTo>
                <a:lnTo>
                  <a:pt x="0" y="40538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6488496" y="472734"/>
            <a:ext cx="42811" cy="40881"/>
          </a:xfrm>
          <a:custGeom>
            <a:avLst/>
            <a:gdLst/>
            <a:ahLst/>
            <a:cxnLst/>
            <a:rect l="l" t="t" r="r" b="b"/>
            <a:pathLst>
              <a:path w="42811" h="40881">
                <a:moveTo>
                  <a:pt x="0" y="40716"/>
                </a:moveTo>
                <a:lnTo>
                  <a:pt x="304" y="40881"/>
                </a:lnTo>
                <a:lnTo>
                  <a:pt x="6892" y="29646"/>
                </a:lnTo>
                <a:lnTo>
                  <a:pt x="15070" y="19628"/>
                </a:lnTo>
                <a:lnTo>
                  <a:pt x="24662" y="10994"/>
                </a:lnTo>
                <a:lnTo>
                  <a:pt x="35492" y="3909"/>
                </a:lnTo>
                <a:lnTo>
                  <a:pt x="42811" y="342"/>
                </a:lnTo>
                <a:lnTo>
                  <a:pt x="42684" y="0"/>
                </a:lnTo>
                <a:lnTo>
                  <a:pt x="31163" y="6039"/>
                </a:lnTo>
                <a:lnTo>
                  <a:pt x="20768" y="13716"/>
                </a:lnTo>
                <a:lnTo>
                  <a:pt x="11671" y="22870"/>
                </a:lnTo>
                <a:lnTo>
                  <a:pt x="4050" y="33341"/>
                </a:lnTo>
                <a:lnTo>
                  <a:pt x="0" y="40716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6488198" y="472409"/>
            <a:ext cx="42976" cy="41046"/>
          </a:xfrm>
          <a:custGeom>
            <a:avLst/>
            <a:gdLst/>
            <a:ahLst/>
            <a:cxnLst/>
            <a:rect l="l" t="t" r="r" b="b"/>
            <a:pathLst>
              <a:path w="42976" h="41046">
                <a:moveTo>
                  <a:pt x="0" y="40893"/>
                </a:moveTo>
                <a:lnTo>
                  <a:pt x="292" y="41046"/>
                </a:lnTo>
                <a:lnTo>
                  <a:pt x="6873" y="29812"/>
                </a:lnTo>
                <a:lnTo>
                  <a:pt x="15037" y="19788"/>
                </a:lnTo>
                <a:lnTo>
                  <a:pt x="24610" y="11137"/>
                </a:lnTo>
                <a:lnTo>
                  <a:pt x="35421" y="4020"/>
                </a:lnTo>
                <a:lnTo>
                  <a:pt x="42976" y="317"/>
                </a:lnTo>
                <a:lnTo>
                  <a:pt x="42849" y="0"/>
                </a:lnTo>
                <a:lnTo>
                  <a:pt x="31319" y="6032"/>
                </a:lnTo>
                <a:lnTo>
                  <a:pt x="20910" y="13707"/>
                </a:lnTo>
                <a:lnTo>
                  <a:pt x="11801" y="22856"/>
                </a:lnTo>
                <a:lnTo>
                  <a:pt x="4167" y="33312"/>
                </a:lnTo>
                <a:lnTo>
                  <a:pt x="0" y="40893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6487862" y="472081"/>
            <a:ext cx="43192" cy="41224"/>
          </a:xfrm>
          <a:custGeom>
            <a:avLst/>
            <a:gdLst/>
            <a:ahLst/>
            <a:cxnLst/>
            <a:rect l="l" t="t" r="r" b="b"/>
            <a:pathLst>
              <a:path w="43192" h="41224">
                <a:moveTo>
                  <a:pt x="0" y="41033"/>
                </a:moveTo>
                <a:lnTo>
                  <a:pt x="330" y="41224"/>
                </a:lnTo>
                <a:lnTo>
                  <a:pt x="6891" y="29985"/>
                </a:lnTo>
                <a:lnTo>
                  <a:pt x="15040" y="19950"/>
                </a:lnTo>
                <a:lnTo>
                  <a:pt x="24604" y="11282"/>
                </a:lnTo>
                <a:lnTo>
                  <a:pt x="35409" y="4146"/>
                </a:lnTo>
                <a:lnTo>
                  <a:pt x="43192" y="330"/>
                </a:lnTo>
                <a:lnTo>
                  <a:pt x="43040" y="0"/>
                </a:lnTo>
                <a:lnTo>
                  <a:pt x="31512" y="6029"/>
                </a:lnTo>
                <a:lnTo>
                  <a:pt x="21097" y="13691"/>
                </a:lnTo>
                <a:lnTo>
                  <a:pt x="11969" y="22820"/>
                </a:lnTo>
                <a:lnTo>
                  <a:pt x="4302" y="33252"/>
                </a:lnTo>
                <a:lnTo>
                  <a:pt x="0" y="41033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487560" y="471744"/>
            <a:ext cx="43345" cy="41376"/>
          </a:xfrm>
          <a:custGeom>
            <a:avLst/>
            <a:gdLst/>
            <a:ahLst/>
            <a:cxnLst/>
            <a:rect l="l" t="t" r="r" b="b"/>
            <a:pathLst>
              <a:path w="43345" h="41376">
                <a:moveTo>
                  <a:pt x="0" y="41236"/>
                </a:moveTo>
                <a:lnTo>
                  <a:pt x="304" y="41376"/>
                </a:lnTo>
                <a:lnTo>
                  <a:pt x="6873" y="30144"/>
                </a:lnTo>
                <a:lnTo>
                  <a:pt x="15022" y="20105"/>
                </a:lnTo>
                <a:lnTo>
                  <a:pt x="24578" y="11425"/>
                </a:lnTo>
                <a:lnTo>
                  <a:pt x="35366" y="4268"/>
                </a:lnTo>
                <a:lnTo>
                  <a:pt x="43345" y="342"/>
                </a:lnTo>
                <a:lnTo>
                  <a:pt x="43205" y="0"/>
                </a:lnTo>
                <a:lnTo>
                  <a:pt x="31683" y="6026"/>
                </a:lnTo>
                <a:lnTo>
                  <a:pt x="21264" y="13677"/>
                </a:lnTo>
                <a:lnTo>
                  <a:pt x="12123" y="22794"/>
                </a:lnTo>
                <a:lnTo>
                  <a:pt x="4437" y="33216"/>
                </a:lnTo>
                <a:lnTo>
                  <a:pt x="0" y="41236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487237" y="471423"/>
            <a:ext cx="43535" cy="41554"/>
          </a:xfrm>
          <a:custGeom>
            <a:avLst/>
            <a:gdLst/>
            <a:ahLst/>
            <a:cxnLst/>
            <a:rect l="l" t="t" r="r" b="b"/>
            <a:pathLst>
              <a:path w="43535" h="41554">
                <a:moveTo>
                  <a:pt x="0" y="41351"/>
                </a:moveTo>
                <a:lnTo>
                  <a:pt x="317" y="41554"/>
                </a:lnTo>
                <a:lnTo>
                  <a:pt x="6875" y="30313"/>
                </a:lnTo>
                <a:lnTo>
                  <a:pt x="15011" y="20266"/>
                </a:lnTo>
                <a:lnTo>
                  <a:pt x="24551" y="11570"/>
                </a:lnTo>
                <a:lnTo>
                  <a:pt x="35318" y="4384"/>
                </a:lnTo>
                <a:lnTo>
                  <a:pt x="43535" y="317"/>
                </a:lnTo>
                <a:lnTo>
                  <a:pt x="43383" y="0"/>
                </a:lnTo>
                <a:lnTo>
                  <a:pt x="31855" y="6026"/>
                </a:lnTo>
                <a:lnTo>
                  <a:pt x="21428" y="13668"/>
                </a:lnTo>
                <a:lnTo>
                  <a:pt x="12273" y="22765"/>
                </a:lnTo>
                <a:lnTo>
                  <a:pt x="4560" y="33161"/>
                </a:lnTo>
                <a:lnTo>
                  <a:pt x="0" y="41351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486921" y="471097"/>
            <a:ext cx="43700" cy="41681"/>
          </a:xfrm>
          <a:custGeom>
            <a:avLst/>
            <a:gdLst/>
            <a:ahLst/>
            <a:cxnLst/>
            <a:rect l="l" t="t" r="r" b="b"/>
            <a:pathLst>
              <a:path w="43700" h="41681">
                <a:moveTo>
                  <a:pt x="0" y="41554"/>
                </a:moveTo>
                <a:lnTo>
                  <a:pt x="317" y="41681"/>
                </a:lnTo>
                <a:lnTo>
                  <a:pt x="6883" y="30448"/>
                </a:lnTo>
                <a:lnTo>
                  <a:pt x="15018" y="20398"/>
                </a:lnTo>
                <a:lnTo>
                  <a:pt x="24550" y="11692"/>
                </a:lnTo>
                <a:lnTo>
                  <a:pt x="35305" y="4490"/>
                </a:lnTo>
                <a:lnTo>
                  <a:pt x="43700" y="330"/>
                </a:lnTo>
                <a:lnTo>
                  <a:pt x="43560" y="0"/>
                </a:lnTo>
                <a:lnTo>
                  <a:pt x="32034" y="6013"/>
                </a:lnTo>
                <a:lnTo>
                  <a:pt x="21601" y="13645"/>
                </a:lnTo>
                <a:lnTo>
                  <a:pt x="12433" y="22734"/>
                </a:lnTo>
                <a:lnTo>
                  <a:pt x="4700" y="33121"/>
                </a:lnTo>
                <a:lnTo>
                  <a:pt x="0" y="41554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486585" y="470771"/>
            <a:ext cx="43891" cy="41884"/>
          </a:xfrm>
          <a:custGeom>
            <a:avLst/>
            <a:gdLst/>
            <a:ahLst/>
            <a:cxnLst/>
            <a:rect l="l" t="t" r="r" b="b"/>
            <a:pathLst>
              <a:path w="43891" h="41884">
                <a:moveTo>
                  <a:pt x="0" y="41706"/>
                </a:moveTo>
                <a:lnTo>
                  <a:pt x="330" y="41884"/>
                </a:lnTo>
                <a:lnTo>
                  <a:pt x="6890" y="30640"/>
                </a:lnTo>
                <a:lnTo>
                  <a:pt x="15013" y="20577"/>
                </a:lnTo>
                <a:lnTo>
                  <a:pt x="24526" y="11852"/>
                </a:lnTo>
                <a:lnTo>
                  <a:pt x="35259" y="4624"/>
                </a:lnTo>
                <a:lnTo>
                  <a:pt x="43891" y="330"/>
                </a:lnTo>
                <a:lnTo>
                  <a:pt x="43764" y="0"/>
                </a:lnTo>
                <a:lnTo>
                  <a:pt x="32231" y="6017"/>
                </a:lnTo>
                <a:lnTo>
                  <a:pt x="21787" y="13639"/>
                </a:lnTo>
                <a:lnTo>
                  <a:pt x="12601" y="22708"/>
                </a:lnTo>
                <a:lnTo>
                  <a:pt x="4841" y="33066"/>
                </a:lnTo>
                <a:lnTo>
                  <a:pt x="0" y="41706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486269" y="470444"/>
            <a:ext cx="44081" cy="42037"/>
          </a:xfrm>
          <a:custGeom>
            <a:avLst/>
            <a:gdLst/>
            <a:ahLst/>
            <a:cxnLst/>
            <a:rect l="l" t="t" r="r" b="b"/>
            <a:pathLst>
              <a:path w="44081" h="42037">
                <a:moveTo>
                  <a:pt x="0" y="41871"/>
                </a:moveTo>
                <a:lnTo>
                  <a:pt x="317" y="42036"/>
                </a:lnTo>
                <a:lnTo>
                  <a:pt x="6881" y="30802"/>
                </a:lnTo>
                <a:lnTo>
                  <a:pt x="14998" y="20736"/>
                </a:lnTo>
                <a:lnTo>
                  <a:pt x="24501" y="11998"/>
                </a:lnTo>
                <a:lnTo>
                  <a:pt x="35221" y="4748"/>
                </a:lnTo>
                <a:lnTo>
                  <a:pt x="44081" y="330"/>
                </a:lnTo>
                <a:lnTo>
                  <a:pt x="43929" y="0"/>
                </a:lnTo>
                <a:lnTo>
                  <a:pt x="32398" y="6011"/>
                </a:lnTo>
                <a:lnTo>
                  <a:pt x="21950" y="13624"/>
                </a:lnTo>
                <a:lnTo>
                  <a:pt x="12751" y="22682"/>
                </a:lnTo>
                <a:lnTo>
                  <a:pt x="4970" y="33027"/>
                </a:lnTo>
                <a:lnTo>
                  <a:pt x="0" y="41871"/>
                </a:lnTo>
                <a:close/>
              </a:path>
            </a:pathLst>
          </a:custGeom>
          <a:solidFill>
            <a:srgbClr val="0097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485947" y="470118"/>
            <a:ext cx="44246" cy="42202"/>
          </a:xfrm>
          <a:custGeom>
            <a:avLst/>
            <a:gdLst/>
            <a:ahLst/>
            <a:cxnLst/>
            <a:rect l="l" t="t" r="r" b="b"/>
            <a:pathLst>
              <a:path w="44246" h="42202">
                <a:moveTo>
                  <a:pt x="0" y="42024"/>
                </a:moveTo>
                <a:lnTo>
                  <a:pt x="317" y="42202"/>
                </a:lnTo>
                <a:lnTo>
                  <a:pt x="6879" y="30963"/>
                </a:lnTo>
                <a:lnTo>
                  <a:pt x="14989" y="20890"/>
                </a:lnTo>
                <a:lnTo>
                  <a:pt x="24479" y="12139"/>
                </a:lnTo>
                <a:lnTo>
                  <a:pt x="35182" y="4867"/>
                </a:lnTo>
                <a:lnTo>
                  <a:pt x="44246" y="330"/>
                </a:lnTo>
                <a:lnTo>
                  <a:pt x="44119" y="0"/>
                </a:lnTo>
                <a:lnTo>
                  <a:pt x="32579" y="6004"/>
                </a:lnTo>
                <a:lnTo>
                  <a:pt x="22117" y="13607"/>
                </a:lnTo>
                <a:lnTo>
                  <a:pt x="12901" y="22649"/>
                </a:lnTo>
                <a:lnTo>
                  <a:pt x="5098" y="32973"/>
                </a:lnTo>
                <a:lnTo>
                  <a:pt x="0" y="42024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485656" y="469779"/>
            <a:ext cx="44411" cy="42367"/>
          </a:xfrm>
          <a:custGeom>
            <a:avLst/>
            <a:gdLst/>
            <a:ahLst/>
            <a:cxnLst/>
            <a:rect l="l" t="t" r="r" b="b"/>
            <a:pathLst>
              <a:path w="44411" h="42367">
                <a:moveTo>
                  <a:pt x="0" y="42227"/>
                </a:moveTo>
                <a:lnTo>
                  <a:pt x="292" y="42367"/>
                </a:lnTo>
                <a:lnTo>
                  <a:pt x="6845" y="31127"/>
                </a:lnTo>
                <a:lnTo>
                  <a:pt x="14945" y="21049"/>
                </a:lnTo>
                <a:lnTo>
                  <a:pt x="24425" y="12287"/>
                </a:lnTo>
                <a:lnTo>
                  <a:pt x="35120" y="4998"/>
                </a:lnTo>
                <a:lnTo>
                  <a:pt x="44411" y="342"/>
                </a:lnTo>
                <a:lnTo>
                  <a:pt x="44272" y="0"/>
                </a:lnTo>
                <a:lnTo>
                  <a:pt x="32733" y="5999"/>
                </a:lnTo>
                <a:lnTo>
                  <a:pt x="22269" y="13594"/>
                </a:lnTo>
                <a:lnTo>
                  <a:pt x="13046" y="22630"/>
                </a:lnTo>
                <a:lnTo>
                  <a:pt x="5229" y="32948"/>
                </a:lnTo>
                <a:lnTo>
                  <a:pt x="0" y="42227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485326" y="469472"/>
            <a:ext cx="44602" cy="42532"/>
          </a:xfrm>
          <a:custGeom>
            <a:avLst/>
            <a:gdLst/>
            <a:ahLst/>
            <a:cxnLst/>
            <a:rect l="l" t="t" r="r" b="b"/>
            <a:pathLst>
              <a:path w="44602" h="42532">
                <a:moveTo>
                  <a:pt x="0" y="42341"/>
                </a:moveTo>
                <a:lnTo>
                  <a:pt x="330" y="42532"/>
                </a:lnTo>
                <a:lnTo>
                  <a:pt x="6874" y="31287"/>
                </a:lnTo>
                <a:lnTo>
                  <a:pt x="14960" y="21194"/>
                </a:lnTo>
                <a:lnTo>
                  <a:pt x="24422" y="12409"/>
                </a:lnTo>
                <a:lnTo>
                  <a:pt x="35094" y="5090"/>
                </a:lnTo>
                <a:lnTo>
                  <a:pt x="44602" y="304"/>
                </a:lnTo>
                <a:lnTo>
                  <a:pt x="44450" y="0"/>
                </a:lnTo>
                <a:lnTo>
                  <a:pt x="32915" y="6001"/>
                </a:lnTo>
                <a:lnTo>
                  <a:pt x="22445" y="13589"/>
                </a:lnTo>
                <a:lnTo>
                  <a:pt x="13204" y="22608"/>
                </a:lnTo>
                <a:lnTo>
                  <a:pt x="5357" y="32900"/>
                </a:lnTo>
                <a:lnTo>
                  <a:pt x="0" y="42341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485011" y="469132"/>
            <a:ext cx="44767" cy="42684"/>
          </a:xfrm>
          <a:custGeom>
            <a:avLst/>
            <a:gdLst/>
            <a:ahLst/>
            <a:cxnLst/>
            <a:rect l="l" t="t" r="r" b="b"/>
            <a:pathLst>
              <a:path w="44767" h="42684">
                <a:moveTo>
                  <a:pt x="0" y="42532"/>
                </a:moveTo>
                <a:lnTo>
                  <a:pt x="317" y="42684"/>
                </a:lnTo>
                <a:lnTo>
                  <a:pt x="6876" y="31445"/>
                </a:lnTo>
                <a:lnTo>
                  <a:pt x="14965" y="21350"/>
                </a:lnTo>
                <a:lnTo>
                  <a:pt x="24422" y="12558"/>
                </a:lnTo>
                <a:lnTo>
                  <a:pt x="35080" y="5226"/>
                </a:lnTo>
                <a:lnTo>
                  <a:pt x="44767" y="342"/>
                </a:lnTo>
                <a:lnTo>
                  <a:pt x="44627" y="0"/>
                </a:lnTo>
                <a:lnTo>
                  <a:pt x="33089" y="5997"/>
                </a:lnTo>
                <a:lnTo>
                  <a:pt x="22614" y="13575"/>
                </a:lnTo>
                <a:lnTo>
                  <a:pt x="13363" y="22580"/>
                </a:lnTo>
                <a:lnTo>
                  <a:pt x="5499" y="32858"/>
                </a:lnTo>
                <a:lnTo>
                  <a:pt x="0" y="42532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484720" y="468800"/>
            <a:ext cx="44919" cy="42862"/>
          </a:xfrm>
          <a:custGeom>
            <a:avLst/>
            <a:gdLst/>
            <a:ahLst/>
            <a:cxnLst/>
            <a:rect l="l" t="t" r="r" b="b"/>
            <a:pathLst>
              <a:path w="44919" h="42862">
                <a:moveTo>
                  <a:pt x="0" y="42710"/>
                </a:moveTo>
                <a:lnTo>
                  <a:pt x="292" y="42862"/>
                </a:lnTo>
                <a:lnTo>
                  <a:pt x="6840" y="31618"/>
                </a:lnTo>
                <a:lnTo>
                  <a:pt x="14916" y="21519"/>
                </a:lnTo>
                <a:lnTo>
                  <a:pt x="24357" y="12714"/>
                </a:lnTo>
                <a:lnTo>
                  <a:pt x="34999" y="5356"/>
                </a:lnTo>
                <a:lnTo>
                  <a:pt x="44919" y="330"/>
                </a:lnTo>
                <a:lnTo>
                  <a:pt x="44792" y="0"/>
                </a:lnTo>
                <a:lnTo>
                  <a:pt x="33241" y="5996"/>
                </a:lnTo>
                <a:lnTo>
                  <a:pt x="22756" y="13565"/>
                </a:lnTo>
                <a:lnTo>
                  <a:pt x="13497" y="22557"/>
                </a:lnTo>
                <a:lnTo>
                  <a:pt x="5621" y="32822"/>
                </a:lnTo>
                <a:lnTo>
                  <a:pt x="0" y="4271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484377" y="468486"/>
            <a:ext cx="45135" cy="43027"/>
          </a:xfrm>
          <a:custGeom>
            <a:avLst/>
            <a:gdLst/>
            <a:ahLst/>
            <a:cxnLst/>
            <a:rect l="l" t="t" r="r" b="b"/>
            <a:pathLst>
              <a:path w="45135" h="43027">
                <a:moveTo>
                  <a:pt x="0" y="42862"/>
                </a:moveTo>
                <a:lnTo>
                  <a:pt x="342" y="43027"/>
                </a:lnTo>
                <a:lnTo>
                  <a:pt x="6879" y="31774"/>
                </a:lnTo>
                <a:lnTo>
                  <a:pt x="14939" y="21662"/>
                </a:lnTo>
                <a:lnTo>
                  <a:pt x="24362" y="12842"/>
                </a:lnTo>
                <a:lnTo>
                  <a:pt x="34991" y="5464"/>
                </a:lnTo>
                <a:lnTo>
                  <a:pt x="45135" y="317"/>
                </a:lnTo>
                <a:lnTo>
                  <a:pt x="45008" y="0"/>
                </a:lnTo>
                <a:lnTo>
                  <a:pt x="33455" y="5986"/>
                </a:lnTo>
                <a:lnTo>
                  <a:pt x="22959" y="13539"/>
                </a:lnTo>
                <a:lnTo>
                  <a:pt x="13678" y="22511"/>
                </a:lnTo>
                <a:lnTo>
                  <a:pt x="5773" y="32752"/>
                </a:lnTo>
                <a:lnTo>
                  <a:pt x="0" y="42862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6484068" y="468153"/>
            <a:ext cx="45313" cy="43192"/>
          </a:xfrm>
          <a:custGeom>
            <a:avLst/>
            <a:gdLst/>
            <a:ahLst/>
            <a:cxnLst/>
            <a:rect l="l" t="t" r="r" b="b"/>
            <a:pathLst>
              <a:path w="45313" h="43192">
                <a:moveTo>
                  <a:pt x="0" y="43040"/>
                </a:moveTo>
                <a:lnTo>
                  <a:pt x="304" y="43192"/>
                </a:lnTo>
                <a:lnTo>
                  <a:pt x="6851" y="31942"/>
                </a:lnTo>
                <a:lnTo>
                  <a:pt x="14910" y="21830"/>
                </a:lnTo>
                <a:lnTo>
                  <a:pt x="24326" y="13004"/>
                </a:lnTo>
                <a:lnTo>
                  <a:pt x="34939" y="5609"/>
                </a:lnTo>
                <a:lnTo>
                  <a:pt x="45313" y="330"/>
                </a:lnTo>
                <a:lnTo>
                  <a:pt x="45148" y="0"/>
                </a:lnTo>
                <a:lnTo>
                  <a:pt x="33601" y="5988"/>
                </a:lnTo>
                <a:lnTo>
                  <a:pt x="23101" y="13538"/>
                </a:lnTo>
                <a:lnTo>
                  <a:pt x="13810" y="22502"/>
                </a:lnTo>
                <a:lnTo>
                  <a:pt x="5889" y="32734"/>
                </a:lnTo>
                <a:lnTo>
                  <a:pt x="0" y="4304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6483758" y="467821"/>
            <a:ext cx="45453" cy="43370"/>
          </a:xfrm>
          <a:custGeom>
            <a:avLst/>
            <a:gdLst/>
            <a:ahLst/>
            <a:cxnLst/>
            <a:rect l="l" t="t" r="r" b="b"/>
            <a:pathLst>
              <a:path w="45453" h="43370">
                <a:moveTo>
                  <a:pt x="0" y="43192"/>
                </a:moveTo>
                <a:lnTo>
                  <a:pt x="304" y="43370"/>
                </a:lnTo>
                <a:lnTo>
                  <a:pt x="6840" y="32112"/>
                </a:lnTo>
                <a:lnTo>
                  <a:pt x="14889" y="21987"/>
                </a:lnTo>
                <a:lnTo>
                  <a:pt x="24292" y="13141"/>
                </a:lnTo>
                <a:lnTo>
                  <a:pt x="34889" y="5723"/>
                </a:lnTo>
                <a:lnTo>
                  <a:pt x="45453" y="330"/>
                </a:lnTo>
                <a:lnTo>
                  <a:pt x="45326" y="0"/>
                </a:lnTo>
                <a:lnTo>
                  <a:pt x="33773" y="5987"/>
                </a:lnTo>
                <a:lnTo>
                  <a:pt x="23269" y="13529"/>
                </a:lnTo>
                <a:lnTo>
                  <a:pt x="13970" y="22478"/>
                </a:lnTo>
                <a:lnTo>
                  <a:pt x="6029" y="32690"/>
                </a:lnTo>
                <a:lnTo>
                  <a:pt x="0" y="43192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6483422" y="467495"/>
            <a:ext cx="45656" cy="43522"/>
          </a:xfrm>
          <a:custGeom>
            <a:avLst/>
            <a:gdLst/>
            <a:ahLst/>
            <a:cxnLst/>
            <a:rect l="l" t="t" r="r" b="b"/>
            <a:pathLst>
              <a:path w="45656" h="43522">
                <a:moveTo>
                  <a:pt x="0" y="43370"/>
                </a:moveTo>
                <a:lnTo>
                  <a:pt x="330" y="43522"/>
                </a:lnTo>
                <a:lnTo>
                  <a:pt x="6869" y="32267"/>
                </a:lnTo>
                <a:lnTo>
                  <a:pt x="14912" y="22139"/>
                </a:lnTo>
                <a:lnTo>
                  <a:pt x="24303" y="13283"/>
                </a:lnTo>
                <a:lnTo>
                  <a:pt x="34885" y="5846"/>
                </a:lnTo>
                <a:lnTo>
                  <a:pt x="45656" y="330"/>
                </a:lnTo>
                <a:lnTo>
                  <a:pt x="45529" y="0"/>
                </a:lnTo>
                <a:lnTo>
                  <a:pt x="33977" y="5981"/>
                </a:lnTo>
                <a:lnTo>
                  <a:pt x="23464" y="13514"/>
                </a:lnTo>
                <a:lnTo>
                  <a:pt x="14146" y="22451"/>
                </a:lnTo>
                <a:lnTo>
                  <a:pt x="6180" y="32644"/>
                </a:lnTo>
                <a:lnTo>
                  <a:pt x="0" y="4337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6483107" y="467174"/>
            <a:ext cx="45834" cy="43688"/>
          </a:xfrm>
          <a:custGeom>
            <a:avLst/>
            <a:gdLst/>
            <a:ahLst/>
            <a:cxnLst/>
            <a:rect l="l" t="t" r="r" b="b"/>
            <a:pathLst>
              <a:path w="45834" h="43687">
                <a:moveTo>
                  <a:pt x="0" y="43522"/>
                </a:moveTo>
                <a:lnTo>
                  <a:pt x="317" y="43688"/>
                </a:lnTo>
                <a:lnTo>
                  <a:pt x="6852" y="32436"/>
                </a:lnTo>
                <a:lnTo>
                  <a:pt x="14886" y="22299"/>
                </a:lnTo>
                <a:lnTo>
                  <a:pt x="24264" y="13426"/>
                </a:lnTo>
                <a:lnTo>
                  <a:pt x="34830" y="5965"/>
                </a:lnTo>
                <a:lnTo>
                  <a:pt x="45834" y="317"/>
                </a:lnTo>
                <a:lnTo>
                  <a:pt x="45707" y="0"/>
                </a:lnTo>
                <a:lnTo>
                  <a:pt x="34147" y="5979"/>
                </a:lnTo>
                <a:lnTo>
                  <a:pt x="23628" y="13501"/>
                </a:lnTo>
                <a:lnTo>
                  <a:pt x="14301" y="22422"/>
                </a:lnTo>
                <a:lnTo>
                  <a:pt x="6316" y="32597"/>
                </a:lnTo>
                <a:lnTo>
                  <a:pt x="0" y="43522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6482791" y="466855"/>
            <a:ext cx="46024" cy="43840"/>
          </a:xfrm>
          <a:custGeom>
            <a:avLst/>
            <a:gdLst/>
            <a:ahLst/>
            <a:cxnLst/>
            <a:rect l="l" t="t" r="r" b="b"/>
            <a:pathLst>
              <a:path w="46024" h="43840">
                <a:moveTo>
                  <a:pt x="0" y="43687"/>
                </a:moveTo>
                <a:lnTo>
                  <a:pt x="317" y="43840"/>
                </a:lnTo>
                <a:lnTo>
                  <a:pt x="6855" y="32588"/>
                </a:lnTo>
                <a:lnTo>
                  <a:pt x="14882" y="22449"/>
                </a:lnTo>
                <a:lnTo>
                  <a:pt x="24249" y="13569"/>
                </a:lnTo>
                <a:lnTo>
                  <a:pt x="34802" y="6091"/>
                </a:lnTo>
                <a:lnTo>
                  <a:pt x="46024" y="317"/>
                </a:lnTo>
                <a:lnTo>
                  <a:pt x="45885" y="0"/>
                </a:lnTo>
                <a:lnTo>
                  <a:pt x="34322" y="5968"/>
                </a:lnTo>
                <a:lnTo>
                  <a:pt x="23794" y="13480"/>
                </a:lnTo>
                <a:lnTo>
                  <a:pt x="14452" y="22390"/>
                </a:lnTo>
                <a:lnTo>
                  <a:pt x="6448" y="32552"/>
                </a:lnTo>
                <a:lnTo>
                  <a:pt x="0" y="43687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6482474" y="466516"/>
            <a:ext cx="46202" cy="44018"/>
          </a:xfrm>
          <a:custGeom>
            <a:avLst/>
            <a:gdLst/>
            <a:ahLst/>
            <a:cxnLst/>
            <a:rect l="l" t="t" r="r" b="b"/>
            <a:pathLst>
              <a:path w="46202" h="44018">
                <a:moveTo>
                  <a:pt x="0" y="43865"/>
                </a:moveTo>
                <a:lnTo>
                  <a:pt x="317" y="44018"/>
                </a:lnTo>
                <a:lnTo>
                  <a:pt x="6849" y="32760"/>
                </a:lnTo>
                <a:lnTo>
                  <a:pt x="14870" y="22611"/>
                </a:lnTo>
                <a:lnTo>
                  <a:pt x="24228" y="13717"/>
                </a:lnTo>
                <a:lnTo>
                  <a:pt x="34771" y="6225"/>
                </a:lnTo>
                <a:lnTo>
                  <a:pt x="46202" y="342"/>
                </a:lnTo>
                <a:lnTo>
                  <a:pt x="46050" y="0"/>
                </a:lnTo>
                <a:lnTo>
                  <a:pt x="34492" y="5968"/>
                </a:lnTo>
                <a:lnTo>
                  <a:pt x="23960" y="13474"/>
                </a:lnTo>
                <a:lnTo>
                  <a:pt x="14608" y="22374"/>
                </a:lnTo>
                <a:lnTo>
                  <a:pt x="6585" y="32522"/>
                </a:lnTo>
                <a:lnTo>
                  <a:pt x="0" y="43865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6472956" y="454974"/>
            <a:ext cx="55562" cy="55410"/>
          </a:xfrm>
          <a:custGeom>
            <a:avLst/>
            <a:gdLst/>
            <a:ahLst/>
            <a:cxnLst/>
            <a:rect l="l" t="t" r="r" b="b"/>
            <a:pathLst>
              <a:path w="55562" h="55410">
                <a:moveTo>
                  <a:pt x="50634" y="0"/>
                </a:moveTo>
                <a:lnTo>
                  <a:pt x="0" y="50520"/>
                </a:lnTo>
                <a:lnTo>
                  <a:pt x="9525" y="55410"/>
                </a:lnTo>
                <a:lnTo>
                  <a:pt x="16106" y="44073"/>
                </a:lnTo>
                <a:lnTo>
                  <a:pt x="24128" y="33923"/>
                </a:lnTo>
                <a:lnTo>
                  <a:pt x="33480" y="25021"/>
                </a:lnTo>
                <a:lnTo>
                  <a:pt x="44009" y="17513"/>
                </a:lnTo>
                <a:lnTo>
                  <a:pt x="55562" y="11544"/>
                </a:lnTo>
                <a:lnTo>
                  <a:pt x="50634" y="0"/>
                </a:lnTo>
                <a:close/>
              </a:path>
            </a:pathLst>
          </a:custGeom>
          <a:solidFill>
            <a:srgbClr val="0093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315059" y="918756"/>
            <a:ext cx="24752" cy="72110"/>
          </a:xfrm>
          <a:custGeom>
            <a:avLst/>
            <a:gdLst/>
            <a:ahLst/>
            <a:cxnLst/>
            <a:rect l="l" t="t" r="r" b="b"/>
            <a:pathLst>
              <a:path w="24752" h="72110">
                <a:moveTo>
                  <a:pt x="1993" y="71958"/>
                </a:moveTo>
                <a:lnTo>
                  <a:pt x="5359" y="72110"/>
                </a:lnTo>
                <a:lnTo>
                  <a:pt x="8701" y="71900"/>
                </a:lnTo>
                <a:lnTo>
                  <a:pt x="20913" y="65033"/>
                </a:lnTo>
                <a:lnTo>
                  <a:pt x="24752" y="52184"/>
                </a:lnTo>
                <a:lnTo>
                  <a:pt x="24752" y="0"/>
                </a:lnTo>
                <a:lnTo>
                  <a:pt x="14554" y="0"/>
                </a:lnTo>
                <a:lnTo>
                  <a:pt x="15836" y="7759"/>
                </a:lnTo>
                <a:lnTo>
                  <a:pt x="15836" y="59245"/>
                </a:lnTo>
                <a:lnTo>
                  <a:pt x="11785" y="65290"/>
                </a:lnTo>
                <a:lnTo>
                  <a:pt x="3759" y="65290"/>
                </a:lnTo>
                <a:lnTo>
                  <a:pt x="508" y="64211"/>
                </a:lnTo>
                <a:lnTo>
                  <a:pt x="0" y="71589"/>
                </a:lnTo>
                <a:lnTo>
                  <a:pt x="1993" y="71958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348309" y="918748"/>
            <a:ext cx="11176" cy="55371"/>
          </a:xfrm>
          <a:custGeom>
            <a:avLst/>
            <a:gdLst/>
            <a:ahLst/>
            <a:cxnLst/>
            <a:rect l="l" t="t" r="r" b="b"/>
            <a:pathLst>
              <a:path w="11175" h="55371">
                <a:moveTo>
                  <a:pt x="10185" y="49060"/>
                </a:moveTo>
                <a:lnTo>
                  <a:pt x="10185" y="0"/>
                </a:lnTo>
                <a:lnTo>
                  <a:pt x="0" y="0"/>
                </a:lnTo>
                <a:lnTo>
                  <a:pt x="1270" y="7772"/>
                </a:lnTo>
                <a:lnTo>
                  <a:pt x="1270" y="55372"/>
                </a:lnTo>
                <a:lnTo>
                  <a:pt x="11176" y="55372"/>
                </a:lnTo>
                <a:lnTo>
                  <a:pt x="10185" y="49060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368806" y="917778"/>
            <a:ext cx="52743" cy="57442"/>
          </a:xfrm>
          <a:custGeom>
            <a:avLst/>
            <a:gdLst/>
            <a:ahLst/>
            <a:cxnLst/>
            <a:rect l="l" t="t" r="r" b="b"/>
            <a:pathLst>
              <a:path w="52743" h="57442">
                <a:moveTo>
                  <a:pt x="25333" y="50362"/>
                </a:moveTo>
                <a:lnTo>
                  <a:pt x="14173" y="42774"/>
                </a:lnTo>
                <a:lnTo>
                  <a:pt x="9486" y="29006"/>
                </a:lnTo>
                <a:lnTo>
                  <a:pt x="10461" y="22454"/>
                </a:lnTo>
                <a:lnTo>
                  <a:pt x="18057" y="10969"/>
                </a:lnTo>
                <a:lnTo>
                  <a:pt x="31064" y="6210"/>
                </a:lnTo>
                <a:lnTo>
                  <a:pt x="37617" y="6210"/>
                </a:lnTo>
                <a:lnTo>
                  <a:pt x="43040" y="8483"/>
                </a:lnTo>
                <a:lnTo>
                  <a:pt x="47701" y="12598"/>
                </a:lnTo>
                <a:lnTo>
                  <a:pt x="52235" y="6870"/>
                </a:lnTo>
                <a:lnTo>
                  <a:pt x="46405" y="2336"/>
                </a:lnTo>
                <a:lnTo>
                  <a:pt x="39192" y="0"/>
                </a:lnTo>
                <a:lnTo>
                  <a:pt x="30975" y="0"/>
                </a:lnTo>
                <a:lnTo>
                  <a:pt x="25160" y="482"/>
                </a:lnTo>
                <a:lnTo>
                  <a:pt x="12178" y="5795"/>
                </a:lnTo>
                <a:lnTo>
                  <a:pt x="3293" y="15995"/>
                </a:lnTo>
                <a:lnTo>
                  <a:pt x="0" y="29857"/>
                </a:lnTo>
                <a:lnTo>
                  <a:pt x="204" y="33435"/>
                </a:lnTo>
                <a:lnTo>
                  <a:pt x="5620" y="46626"/>
                </a:lnTo>
                <a:lnTo>
                  <a:pt x="16479" y="54701"/>
                </a:lnTo>
                <a:lnTo>
                  <a:pt x="30200" y="57442"/>
                </a:lnTo>
                <a:lnTo>
                  <a:pt x="42748" y="57442"/>
                </a:lnTo>
                <a:lnTo>
                  <a:pt x="52743" y="54228"/>
                </a:lnTo>
                <a:lnTo>
                  <a:pt x="52654" y="29006"/>
                </a:lnTo>
                <a:lnTo>
                  <a:pt x="42443" y="29006"/>
                </a:lnTo>
                <a:lnTo>
                  <a:pt x="44132" y="35204"/>
                </a:lnTo>
                <a:lnTo>
                  <a:pt x="44030" y="49961"/>
                </a:lnTo>
                <a:lnTo>
                  <a:pt x="37312" y="51371"/>
                </a:lnTo>
                <a:lnTo>
                  <a:pt x="31965" y="51371"/>
                </a:lnTo>
                <a:lnTo>
                  <a:pt x="25333" y="50362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433853" y="917783"/>
            <a:ext cx="37426" cy="57442"/>
          </a:xfrm>
          <a:custGeom>
            <a:avLst/>
            <a:gdLst/>
            <a:ahLst/>
            <a:cxnLst/>
            <a:rect l="l" t="t" r="r" b="b"/>
            <a:pathLst>
              <a:path w="37426" h="57442">
                <a:moveTo>
                  <a:pt x="228" y="7150"/>
                </a:moveTo>
                <a:lnTo>
                  <a:pt x="253" y="16541"/>
                </a:lnTo>
                <a:lnTo>
                  <a:pt x="8024" y="27059"/>
                </a:lnTo>
                <a:lnTo>
                  <a:pt x="21469" y="33837"/>
                </a:lnTo>
                <a:lnTo>
                  <a:pt x="28613" y="42189"/>
                </a:lnTo>
                <a:lnTo>
                  <a:pt x="28613" y="48094"/>
                </a:lnTo>
                <a:lnTo>
                  <a:pt x="23672" y="51371"/>
                </a:lnTo>
                <a:lnTo>
                  <a:pt x="8242" y="51371"/>
                </a:lnTo>
                <a:lnTo>
                  <a:pt x="1015" y="43980"/>
                </a:lnTo>
                <a:lnTo>
                  <a:pt x="0" y="51206"/>
                </a:lnTo>
                <a:lnTo>
                  <a:pt x="6057" y="57442"/>
                </a:lnTo>
                <a:lnTo>
                  <a:pt x="17983" y="57441"/>
                </a:lnTo>
                <a:lnTo>
                  <a:pt x="32183" y="52778"/>
                </a:lnTo>
                <a:lnTo>
                  <a:pt x="37426" y="41122"/>
                </a:lnTo>
                <a:lnTo>
                  <a:pt x="37108" y="38208"/>
                </a:lnTo>
                <a:lnTo>
                  <a:pt x="28577" y="28326"/>
                </a:lnTo>
                <a:lnTo>
                  <a:pt x="15971" y="21960"/>
                </a:lnTo>
                <a:lnTo>
                  <a:pt x="9499" y="13525"/>
                </a:lnTo>
                <a:lnTo>
                  <a:pt x="9499" y="8635"/>
                </a:lnTo>
                <a:lnTo>
                  <a:pt x="14363" y="5956"/>
                </a:lnTo>
                <a:lnTo>
                  <a:pt x="26542" y="5956"/>
                </a:lnTo>
                <a:lnTo>
                  <a:pt x="32867" y="9651"/>
                </a:lnTo>
                <a:lnTo>
                  <a:pt x="33070" y="10071"/>
                </a:lnTo>
                <a:lnTo>
                  <a:pt x="35636" y="3936"/>
                </a:lnTo>
                <a:lnTo>
                  <a:pt x="32677" y="2324"/>
                </a:lnTo>
                <a:lnTo>
                  <a:pt x="27139" y="0"/>
                </a:lnTo>
                <a:lnTo>
                  <a:pt x="8115" y="0"/>
                </a:lnTo>
                <a:lnTo>
                  <a:pt x="228" y="7150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476801" y="917675"/>
            <a:ext cx="56337" cy="56438"/>
          </a:xfrm>
          <a:custGeom>
            <a:avLst/>
            <a:gdLst/>
            <a:ahLst/>
            <a:cxnLst/>
            <a:rect l="l" t="t" r="r" b="b"/>
            <a:pathLst>
              <a:path w="56337" h="56438">
                <a:moveTo>
                  <a:pt x="51371" y="47205"/>
                </a:moveTo>
                <a:lnTo>
                  <a:pt x="31165" y="0"/>
                </a:lnTo>
                <a:lnTo>
                  <a:pt x="25146" y="1079"/>
                </a:lnTo>
                <a:lnTo>
                  <a:pt x="26428" y="16319"/>
                </a:lnTo>
                <a:lnTo>
                  <a:pt x="27622" y="12954"/>
                </a:lnTo>
                <a:lnTo>
                  <a:pt x="28625" y="16256"/>
                </a:lnTo>
                <a:lnTo>
                  <a:pt x="36830" y="35585"/>
                </a:lnTo>
                <a:lnTo>
                  <a:pt x="17729" y="35585"/>
                </a:lnTo>
                <a:lnTo>
                  <a:pt x="15049" y="41986"/>
                </a:lnTo>
                <a:lnTo>
                  <a:pt x="39319" y="41986"/>
                </a:lnTo>
                <a:lnTo>
                  <a:pt x="45529" y="56438"/>
                </a:lnTo>
                <a:lnTo>
                  <a:pt x="56337" y="56438"/>
                </a:lnTo>
                <a:lnTo>
                  <a:pt x="51371" y="47205"/>
                </a:lnTo>
                <a:close/>
              </a:path>
              <a:path w="56337" h="56438">
                <a:moveTo>
                  <a:pt x="25146" y="1079"/>
                </a:moveTo>
                <a:lnTo>
                  <a:pt x="0" y="56438"/>
                </a:lnTo>
                <a:lnTo>
                  <a:pt x="8623" y="56438"/>
                </a:lnTo>
                <a:lnTo>
                  <a:pt x="15049" y="41986"/>
                </a:lnTo>
                <a:lnTo>
                  <a:pt x="17729" y="35585"/>
                </a:lnTo>
                <a:lnTo>
                  <a:pt x="26428" y="16319"/>
                </a:lnTo>
                <a:lnTo>
                  <a:pt x="25146" y="1079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526607" y="918754"/>
            <a:ext cx="90855" cy="56464"/>
          </a:xfrm>
          <a:custGeom>
            <a:avLst/>
            <a:gdLst/>
            <a:ahLst/>
            <a:cxnLst/>
            <a:rect l="l" t="t" r="r" b="b"/>
            <a:pathLst>
              <a:path w="90855" h="56464">
                <a:moveTo>
                  <a:pt x="43827" y="28028"/>
                </a:moveTo>
                <a:lnTo>
                  <a:pt x="45529" y="22733"/>
                </a:lnTo>
                <a:lnTo>
                  <a:pt x="47282" y="27952"/>
                </a:lnTo>
                <a:lnTo>
                  <a:pt x="59067" y="55359"/>
                </a:lnTo>
                <a:lnTo>
                  <a:pt x="65189" y="56464"/>
                </a:lnTo>
                <a:lnTo>
                  <a:pt x="90855" y="0"/>
                </a:lnTo>
                <a:lnTo>
                  <a:pt x="81927" y="0"/>
                </a:lnTo>
                <a:lnTo>
                  <a:pt x="65493" y="37020"/>
                </a:lnTo>
                <a:lnTo>
                  <a:pt x="62941" y="44094"/>
                </a:lnTo>
                <a:lnTo>
                  <a:pt x="60858" y="37020"/>
                </a:lnTo>
                <a:lnTo>
                  <a:pt x="45326" y="0"/>
                </a:lnTo>
                <a:lnTo>
                  <a:pt x="35102" y="0"/>
                </a:lnTo>
                <a:lnTo>
                  <a:pt x="41744" y="14909"/>
                </a:lnTo>
                <a:lnTo>
                  <a:pt x="31851" y="37020"/>
                </a:lnTo>
                <a:lnTo>
                  <a:pt x="29260" y="44094"/>
                </a:lnTo>
                <a:lnTo>
                  <a:pt x="27228" y="37020"/>
                </a:lnTo>
                <a:lnTo>
                  <a:pt x="11671" y="0"/>
                </a:lnTo>
                <a:lnTo>
                  <a:pt x="0" y="0"/>
                </a:lnTo>
                <a:lnTo>
                  <a:pt x="5740" y="9271"/>
                </a:lnTo>
                <a:lnTo>
                  <a:pt x="25425" y="55359"/>
                </a:lnTo>
                <a:lnTo>
                  <a:pt x="30975" y="56464"/>
                </a:lnTo>
                <a:lnTo>
                  <a:pt x="43827" y="28028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640600" y="917675"/>
            <a:ext cx="56311" cy="56438"/>
          </a:xfrm>
          <a:custGeom>
            <a:avLst/>
            <a:gdLst/>
            <a:ahLst/>
            <a:cxnLst/>
            <a:rect l="l" t="t" r="r" b="b"/>
            <a:pathLst>
              <a:path w="56311" h="56438">
                <a:moveTo>
                  <a:pt x="51358" y="47205"/>
                </a:moveTo>
                <a:lnTo>
                  <a:pt x="31178" y="0"/>
                </a:lnTo>
                <a:lnTo>
                  <a:pt x="25133" y="1079"/>
                </a:lnTo>
                <a:lnTo>
                  <a:pt x="26416" y="16319"/>
                </a:lnTo>
                <a:lnTo>
                  <a:pt x="27609" y="12954"/>
                </a:lnTo>
                <a:lnTo>
                  <a:pt x="28600" y="16256"/>
                </a:lnTo>
                <a:lnTo>
                  <a:pt x="36817" y="35585"/>
                </a:lnTo>
                <a:lnTo>
                  <a:pt x="17703" y="35585"/>
                </a:lnTo>
                <a:lnTo>
                  <a:pt x="15062" y="41986"/>
                </a:lnTo>
                <a:lnTo>
                  <a:pt x="39255" y="41986"/>
                </a:lnTo>
                <a:lnTo>
                  <a:pt x="45516" y="56438"/>
                </a:lnTo>
                <a:lnTo>
                  <a:pt x="56311" y="56438"/>
                </a:lnTo>
                <a:lnTo>
                  <a:pt x="51358" y="47205"/>
                </a:lnTo>
                <a:close/>
              </a:path>
              <a:path w="56311" h="56438">
                <a:moveTo>
                  <a:pt x="25133" y="1079"/>
                </a:moveTo>
                <a:lnTo>
                  <a:pt x="0" y="56438"/>
                </a:lnTo>
                <a:lnTo>
                  <a:pt x="8597" y="56438"/>
                </a:lnTo>
                <a:lnTo>
                  <a:pt x="15062" y="41986"/>
                </a:lnTo>
                <a:lnTo>
                  <a:pt x="17703" y="35585"/>
                </a:lnTo>
                <a:lnTo>
                  <a:pt x="26416" y="16319"/>
                </a:lnTo>
                <a:lnTo>
                  <a:pt x="25133" y="1079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693660" y="917774"/>
            <a:ext cx="53136" cy="57442"/>
          </a:xfrm>
          <a:custGeom>
            <a:avLst/>
            <a:gdLst/>
            <a:ahLst/>
            <a:cxnLst/>
            <a:rect l="l" t="t" r="r" b="b"/>
            <a:pathLst>
              <a:path w="53136" h="57442">
                <a:moveTo>
                  <a:pt x="3344" y="16103"/>
                </a:moveTo>
                <a:lnTo>
                  <a:pt x="0" y="29870"/>
                </a:lnTo>
                <a:lnTo>
                  <a:pt x="202" y="33424"/>
                </a:lnTo>
                <a:lnTo>
                  <a:pt x="5612" y="46620"/>
                </a:lnTo>
                <a:lnTo>
                  <a:pt x="16470" y="54699"/>
                </a:lnTo>
                <a:lnTo>
                  <a:pt x="30187" y="57442"/>
                </a:lnTo>
                <a:lnTo>
                  <a:pt x="43649" y="57442"/>
                </a:lnTo>
                <a:lnTo>
                  <a:pt x="53136" y="50139"/>
                </a:lnTo>
                <a:lnTo>
                  <a:pt x="50977" y="43903"/>
                </a:lnTo>
                <a:lnTo>
                  <a:pt x="40779" y="50965"/>
                </a:lnTo>
                <a:lnTo>
                  <a:pt x="31775" y="50965"/>
                </a:lnTo>
                <a:lnTo>
                  <a:pt x="25587" y="50095"/>
                </a:lnTo>
                <a:lnTo>
                  <a:pt x="14280" y="42742"/>
                </a:lnTo>
                <a:lnTo>
                  <a:pt x="9512" y="29006"/>
                </a:lnTo>
                <a:lnTo>
                  <a:pt x="10433" y="22483"/>
                </a:lnTo>
                <a:lnTo>
                  <a:pt x="17839" y="10988"/>
                </a:lnTo>
                <a:lnTo>
                  <a:pt x="31064" y="6222"/>
                </a:lnTo>
                <a:lnTo>
                  <a:pt x="37604" y="6222"/>
                </a:lnTo>
                <a:lnTo>
                  <a:pt x="43040" y="8496"/>
                </a:lnTo>
                <a:lnTo>
                  <a:pt x="47701" y="12598"/>
                </a:lnTo>
                <a:lnTo>
                  <a:pt x="52247" y="6883"/>
                </a:lnTo>
                <a:lnTo>
                  <a:pt x="46393" y="2336"/>
                </a:lnTo>
                <a:lnTo>
                  <a:pt x="39700" y="0"/>
                </a:lnTo>
                <a:lnTo>
                  <a:pt x="31470" y="0"/>
                </a:lnTo>
                <a:lnTo>
                  <a:pt x="25271" y="547"/>
                </a:lnTo>
                <a:lnTo>
                  <a:pt x="12305" y="5932"/>
                </a:lnTo>
                <a:lnTo>
                  <a:pt x="3344" y="16103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752177" y="917675"/>
            <a:ext cx="56324" cy="56438"/>
          </a:xfrm>
          <a:custGeom>
            <a:avLst/>
            <a:gdLst/>
            <a:ahLst/>
            <a:cxnLst/>
            <a:rect l="l" t="t" r="r" b="b"/>
            <a:pathLst>
              <a:path w="56324" h="56438">
                <a:moveTo>
                  <a:pt x="51384" y="47205"/>
                </a:moveTo>
                <a:lnTo>
                  <a:pt x="31203" y="0"/>
                </a:lnTo>
                <a:lnTo>
                  <a:pt x="25120" y="1079"/>
                </a:lnTo>
                <a:lnTo>
                  <a:pt x="26441" y="16319"/>
                </a:lnTo>
                <a:lnTo>
                  <a:pt x="27609" y="12954"/>
                </a:lnTo>
                <a:lnTo>
                  <a:pt x="28600" y="16256"/>
                </a:lnTo>
                <a:lnTo>
                  <a:pt x="36804" y="35585"/>
                </a:lnTo>
                <a:lnTo>
                  <a:pt x="17716" y="35585"/>
                </a:lnTo>
                <a:lnTo>
                  <a:pt x="15049" y="41986"/>
                </a:lnTo>
                <a:lnTo>
                  <a:pt x="39306" y="41986"/>
                </a:lnTo>
                <a:lnTo>
                  <a:pt x="45542" y="56438"/>
                </a:lnTo>
                <a:lnTo>
                  <a:pt x="56324" y="56438"/>
                </a:lnTo>
                <a:lnTo>
                  <a:pt x="51384" y="47205"/>
                </a:lnTo>
                <a:close/>
              </a:path>
              <a:path w="56324" h="56438">
                <a:moveTo>
                  <a:pt x="25120" y="1079"/>
                </a:moveTo>
                <a:lnTo>
                  <a:pt x="0" y="56438"/>
                </a:lnTo>
                <a:lnTo>
                  <a:pt x="8610" y="56438"/>
                </a:lnTo>
                <a:lnTo>
                  <a:pt x="15049" y="41986"/>
                </a:lnTo>
                <a:lnTo>
                  <a:pt x="17716" y="35585"/>
                </a:lnTo>
                <a:lnTo>
                  <a:pt x="26441" y="16319"/>
                </a:lnTo>
                <a:lnTo>
                  <a:pt x="25120" y="1079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814731" y="918745"/>
            <a:ext cx="51866" cy="55372"/>
          </a:xfrm>
          <a:custGeom>
            <a:avLst/>
            <a:gdLst/>
            <a:ahLst/>
            <a:cxnLst/>
            <a:rect l="l" t="t" r="r" b="b"/>
            <a:pathLst>
              <a:path w="51866" h="55371">
                <a:moveTo>
                  <a:pt x="1244" y="7772"/>
                </a:moveTo>
                <a:lnTo>
                  <a:pt x="10185" y="49314"/>
                </a:lnTo>
                <a:lnTo>
                  <a:pt x="10185" y="6083"/>
                </a:lnTo>
                <a:lnTo>
                  <a:pt x="24625" y="0"/>
                </a:lnTo>
                <a:lnTo>
                  <a:pt x="0" y="0"/>
                </a:lnTo>
                <a:lnTo>
                  <a:pt x="1244" y="7772"/>
                </a:lnTo>
                <a:close/>
              </a:path>
              <a:path w="51866" h="55371">
                <a:moveTo>
                  <a:pt x="10185" y="6083"/>
                </a:moveTo>
                <a:lnTo>
                  <a:pt x="22847" y="6083"/>
                </a:lnTo>
                <a:lnTo>
                  <a:pt x="27035" y="6560"/>
                </a:lnTo>
                <a:lnTo>
                  <a:pt x="38022" y="14133"/>
                </a:lnTo>
                <a:lnTo>
                  <a:pt x="42227" y="27863"/>
                </a:lnTo>
                <a:lnTo>
                  <a:pt x="41878" y="32022"/>
                </a:lnTo>
                <a:lnTo>
                  <a:pt x="35454" y="44329"/>
                </a:lnTo>
                <a:lnTo>
                  <a:pt x="22847" y="49314"/>
                </a:lnTo>
                <a:lnTo>
                  <a:pt x="10185" y="49314"/>
                </a:lnTo>
                <a:lnTo>
                  <a:pt x="1244" y="7772"/>
                </a:lnTo>
                <a:lnTo>
                  <a:pt x="1244" y="55372"/>
                </a:lnTo>
                <a:lnTo>
                  <a:pt x="21653" y="55372"/>
                </a:lnTo>
                <a:lnTo>
                  <a:pt x="25682" y="55168"/>
                </a:lnTo>
                <a:lnTo>
                  <a:pt x="39626" y="50457"/>
                </a:lnTo>
                <a:lnTo>
                  <a:pt x="48655" y="40676"/>
                </a:lnTo>
                <a:lnTo>
                  <a:pt x="51866" y="27381"/>
                </a:lnTo>
                <a:lnTo>
                  <a:pt x="51859" y="26622"/>
                </a:lnTo>
                <a:lnTo>
                  <a:pt x="47654" y="11606"/>
                </a:lnTo>
                <a:lnTo>
                  <a:pt x="37636" y="2845"/>
                </a:lnTo>
                <a:lnTo>
                  <a:pt x="24625" y="0"/>
                </a:lnTo>
                <a:lnTo>
                  <a:pt x="10185" y="6083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875258" y="918749"/>
            <a:ext cx="34963" cy="55372"/>
          </a:xfrm>
          <a:custGeom>
            <a:avLst/>
            <a:gdLst/>
            <a:ahLst/>
            <a:cxnLst/>
            <a:rect l="l" t="t" r="r" b="b"/>
            <a:pathLst>
              <a:path w="34963" h="55371">
                <a:moveTo>
                  <a:pt x="10198" y="6248"/>
                </a:moveTo>
                <a:lnTo>
                  <a:pt x="33858" y="6248"/>
                </a:lnTo>
                <a:lnTo>
                  <a:pt x="33858" y="0"/>
                </a:lnTo>
                <a:lnTo>
                  <a:pt x="0" y="0"/>
                </a:lnTo>
                <a:lnTo>
                  <a:pt x="1308" y="7772"/>
                </a:lnTo>
                <a:lnTo>
                  <a:pt x="1308" y="55371"/>
                </a:lnTo>
                <a:lnTo>
                  <a:pt x="32969" y="55371"/>
                </a:lnTo>
                <a:lnTo>
                  <a:pt x="34963" y="49161"/>
                </a:lnTo>
                <a:lnTo>
                  <a:pt x="10198" y="49161"/>
                </a:lnTo>
                <a:lnTo>
                  <a:pt x="10198" y="30124"/>
                </a:lnTo>
                <a:lnTo>
                  <a:pt x="28905" y="30124"/>
                </a:lnTo>
                <a:lnTo>
                  <a:pt x="30899" y="23914"/>
                </a:lnTo>
                <a:lnTo>
                  <a:pt x="10198" y="23914"/>
                </a:lnTo>
                <a:lnTo>
                  <a:pt x="10198" y="6248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920736" y="918756"/>
            <a:ext cx="69303" cy="55359"/>
          </a:xfrm>
          <a:custGeom>
            <a:avLst/>
            <a:gdLst/>
            <a:ahLst/>
            <a:cxnLst/>
            <a:rect l="l" t="t" r="r" b="b"/>
            <a:pathLst>
              <a:path w="69303" h="55359">
                <a:moveTo>
                  <a:pt x="12700" y="22313"/>
                </a:moveTo>
                <a:lnTo>
                  <a:pt x="35636" y="49148"/>
                </a:lnTo>
                <a:lnTo>
                  <a:pt x="55930" y="22313"/>
                </a:lnTo>
                <a:lnTo>
                  <a:pt x="59423" y="16395"/>
                </a:lnTo>
                <a:lnTo>
                  <a:pt x="59423" y="55359"/>
                </a:lnTo>
                <a:lnTo>
                  <a:pt x="69303" y="55359"/>
                </a:lnTo>
                <a:lnTo>
                  <a:pt x="68313" y="49047"/>
                </a:lnTo>
                <a:lnTo>
                  <a:pt x="68313" y="0"/>
                </a:lnTo>
                <a:lnTo>
                  <a:pt x="62801" y="0"/>
                </a:lnTo>
                <a:lnTo>
                  <a:pt x="36029" y="35775"/>
                </a:lnTo>
                <a:lnTo>
                  <a:pt x="6540" y="0"/>
                </a:lnTo>
                <a:lnTo>
                  <a:pt x="0" y="0"/>
                </a:lnTo>
                <a:lnTo>
                  <a:pt x="1308" y="7759"/>
                </a:lnTo>
                <a:lnTo>
                  <a:pt x="1308" y="55359"/>
                </a:lnTo>
                <a:lnTo>
                  <a:pt x="10426" y="55359"/>
                </a:lnTo>
                <a:lnTo>
                  <a:pt x="9448" y="49047"/>
                </a:lnTo>
                <a:lnTo>
                  <a:pt x="9448" y="16763"/>
                </a:lnTo>
                <a:lnTo>
                  <a:pt x="12700" y="22313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6997098" y="918748"/>
            <a:ext cx="49479" cy="55371"/>
          </a:xfrm>
          <a:custGeom>
            <a:avLst/>
            <a:gdLst/>
            <a:ahLst/>
            <a:cxnLst/>
            <a:rect l="l" t="t" r="r" b="b"/>
            <a:pathLst>
              <a:path w="49479" h="55371">
                <a:moveTo>
                  <a:pt x="0" y="0"/>
                </a:moveTo>
                <a:lnTo>
                  <a:pt x="5143" y="5994"/>
                </a:lnTo>
                <a:lnTo>
                  <a:pt x="20497" y="30988"/>
                </a:lnTo>
                <a:lnTo>
                  <a:pt x="20497" y="55372"/>
                </a:lnTo>
                <a:lnTo>
                  <a:pt x="30378" y="55372"/>
                </a:lnTo>
                <a:lnTo>
                  <a:pt x="29400" y="49060"/>
                </a:lnTo>
                <a:lnTo>
                  <a:pt x="29400" y="30988"/>
                </a:lnTo>
                <a:lnTo>
                  <a:pt x="49479" y="0"/>
                </a:lnTo>
                <a:lnTo>
                  <a:pt x="40563" y="0"/>
                </a:lnTo>
                <a:lnTo>
                  <a:pt x="27597" y="20624"/>
                </a:lnTo>
                <a:lnTo>
                  <a:pt x="25704" y="24180"/>
                </a:lnTo>
                <a:lnTo>
                  <a:pt x="24358" y="20802"/>
                </a:lnTo>
                <a:lnTo>
                  <a:pt x="11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6177694" y="1034625"/>
            <a:ext cx="1006246" cy="39573"/>
          </a:xfrm>
          <a:custGeom>
            <a:avLst/>
            <a:gdLst/>
            <a:ahLst/>
            <a:cxnLst/>
            <a:rect l="l" t="t" r="r" b="b"/>
            <a:pathLst>
              <a:path w="1006246" h="39573">
                <a:moveTo>
                  <a:pt x="857554" y="22733"/>
                </a:moveTo>
                <a:lnTo>
                  <a:pt x="857554" y="38950"/>
                </a:lnTo>
                <a:lnTo>
                  <a:pt x="862698" y="38950"/>
                </a:lnTo>
                <a:lnTo>
                  <a:pt x="862698" y="22733"/>
                </a:lnTo>
                <a:lnTo>
                  <a:pt x="878128" y="660"/>
                </a:lnTo>
                <a:lnTo>
                  <a:pt x="872159" y="660"/>
                </a:lnTo>
                <a:lnTo>
                  <a:pt x="864679" y="11963"/>
                </a:lnTo>
                <a:lnTo>
                  <a:pt x="863003" y="14439"/>
                </a:lnTo>
                <a:lnTo>
                  <a:pt x="859205" y="16535"/>
                </a:lnTo>
                <a:lnTo>
                  <a:pt x="856449" y="12255"/>
                </a:lnTo>
                <a:lnTo>
                  <a:pt x="848817" y="660"/>
                </a:lnTo>
                <a:lnTo>
                  <a:pt x="842670" y="660"/>
                </a:lnTo>
                <a:lnTo>
                  <a:pt x="857554" y="22733"/>
                </a:lnTo>
                <a:close/>
              </a:path>
              <a:path w="1006246" h="39573">
                <a:moveTo>
                  <a:pt x="894410" y="38950"/>
                </a:moveTo>
                <a:lnTo>
                  <a:pt x="899528" y="38950"/>
                </a:lnTo>
                <a:lnTo>
                  <a:pt x="899528" y="5156"/>
                </a:lnTo>
                <a:lnTo>
                  <a:pt x="912266" y="5156"/>
                </a:lnTo>
                <a:lnTo>
                  <a:pt x="912266" y="660"/>
                </a:lnTo>
                <a:lnTo>
                  <a:pt x="881659" y="660"/>
                </a:lnTo>
                <a:lnTo>
                  <a:pt x="881659" y="5156"/>
                </a:lnTo>
                <a:lnTo>
                  <a:pt x="894410" y="5156"/>
                </a:lnTo>
                <a:lnTo>
                  <a:pt x="894410" y="38950"/>
                </a:lnTo>
                <a:close/>
              </a:path>
              <a:path w="1006246" h="39573">
                <a:moveTo>
                  <a:pt x="920318" y="660"/>
                </a:moveTo>
                <a:lnTo>
                  <a:pt x="920318" y="38950"/>
                </a:lnTo>
                <a:lnTo>
                  <a:pt x="925423" y="38950"/>
                </a:lnTo>
                <a:lnTo>
                  <a:pt x="925423" y="660"/>
                </a:lnTo>
                <a:lnTo>
                  <a:pt x="920318" y="660"/>
                </a:lnTo>
                <a:close/>
              </a:path>
              <a:path w="1006246" h="39573">
                <a:moveTo>
                  <a:pt x="999058" y="7594"/>
                </a:moveTo>
                <a:lnTo>
                  <a:pt x="1000213" y="11823"/>
                </a:lnTo>
                <a:lnTo>
                  <a:pt x="1005141" y="11455"/>
                </a:lnTo>
                <a:lnTo>
                  <a:pt x="1005052" y="9207"/>
                </a:lnTo>
                <a:lnTo>
                  <a:pt x="1003249" y="5435"/>
                </a:lnTo>
                <a:lnTo>
                  <a:pt x="1000378" y="2298"/>
                </a:lnTo>
                <a:lnTo>
                  <a:pt x="996022" y="482"/>
                </a:lnTo>
                <a:lnTo>
                  <a:pt x="993482" y="0"/>
                </a:lnTo>
                <a:lnTo>
                  <a:pt x="988021" y="0"/>
                </a:lnTo>
                <a:lnTo>
                  <a:pt x="983513" y="1333"/>
                </a:lnTo>
                <a:lnTo>
                  <a:pt x="979766" y="3467"/>
                </a:lnTo>
                <a:lnTo>
                  <a:pt x="977557" y="6832"/>
                </a:lnTo>
                <a:lnTo>
                  <a:pt x="977010" y="10591"/>
                </a:lnTo>
                <a:lnTo>
                  <a:pt x="977430" y="13931"/>
                </a:lnTo>
                <a:lnTo>
                  <a:pt x="979258" y="16776"/>
                </a:lnTo>
                <a:lnTo>
                  <a:pt x="982471" y="18935"/>
                </a:lnTo>
                <a:lnTo>
                  <a:pt x="986383" y="20459"/>
                </a:lnTo>
                <a:lnTo>
                  <a:pt x="989926" y="21297"/>
                </a:lnTo>
                <a:lnTo>
                  <a:pt x="993482" y="22174"/>
                </a:lnTo>
                <a:lnTo>
                  <a:pt x="996822" y="23177"/>
                </a:lnTo>
                <a:lnTo>
                  <a:pt x="999591" y="24549"/>
                </a:lnTo>
                <a:lnTo>
                  <a:pt x="1001344" y="27355"/>
                </a:lnTo>
                <a:lnTo>
                  <a:pt x="1000988" y="30835"/>
                </a:lnTo>
                <a:lnTo>
                  <a:pt x="998410" y="33642"/>
                </a:lnTo>
                <a:lnTo>
                  <a:pt x="995425" y="34823"/>
                </a:lnTo>
                <a:lnTo>
                  <a:pt x="991755" y="35077"/>
                </a:lnTo>
                <a:lnTo>
                  <a:pt x="987590" y="34709"/>
                </a:lnTo>
                <a:lnTo>
                  <a:pt x="984084" y="33197"/>
                </a:lnTo>
                <a:lnTo>
                  <a:pt x="981100" y="29730"/>
                </a:lnTo>
                <a:lnTo>
                  <a:pt x="980351" y="26212"/>
                </a:lnTo>
                <a:lnTo>
                  <a:pt x="975537" y="26644"/>
                </a:lnTo>
                <a:lnTo>
                  <a:pt x="975639" y="29210"/>
                </a:lnTo>
                <a:lnTo>
                  <a:pt x="977671" y="33515"/>
                </a:lnTo>
                <a:lnTo>
                  <a:pt x="980859" y="37045"/>
                </a:lnTo>
                <a:lnTo>
                  <a:pt x="985570" y="39065"/>
                </a:lnTo>
                <a:lnTo>
                  <a:pt x="988504" y="39573"/>
                </a:lnTo>
                <a:lnTo>
                  <a:pt x="994752" y="39573"/>
                </a:lnTo>
                <a:lnTo>
                  <a:pt x="997254" y="39077"/>
                </a:lnTo>
                <a:lnTo>
                  <a:pt x="1001648" y="37096"/>
                </a:lnTo>
                <a:lnTo>
                  <a:pt x="1004506" y="33896"/>
                </a:lnTo>
                <a:lnTo>
                  <a:pt x="1006246" y="30187"/>
                </a:lnTo>
                <a:lnTo>
                  <a:pt x="1006246" y="26085"/>
                </a:lnTo>
                <a:lnTo>
                  <a:pt x="1004658" y="22707"/>
                </a:lnTo>
                <a:lnTo>
                  <a:pt x="1001941" y="19837"/>
                </a:lnTo>
                <a:lnTo>
                  <a:pt x="998143" y="18122"/>
                </a:lnTo>
                <a:lnTo>
                  <a:pt x="995286" y="17310"/>
                </a:lnTo>
                <a:lnTo>
                  <a:pt x="991120" y="16383"/>
                </a:lnTo>
                <a:lnTo>
                  <a:pt x="986955" y="15455"/>
                </a:lnTo>
                <a:lnTo>
                  <a:pt x="984415" y="14528"/>
                </a:lnTo>
                <a:lnTo>
                  <a:pt x="983437" y="13665"/>
                </a:lnTo>
                <a:lnTo>
                  <a:pt x="981925" y="10248"/>
                </a:lnTo>
                <a:lnTo>
                  <a:pt x="984034" y="6184"/>
                </a:lnTo>
                <a:lnTo>
                  <a:pt x="987717" y="4521"/>
                </a:lnTo>
                <a:lnTo>
                  <a:pt x="993787" y="4521"/>
                </a:lnTo>
                <a:lnTo>
                  <a:pt x="996035" y="5130"/>
                </a:lnTo>
                <a:lnTo>
                  <a:pt x="999058" y="7594"/>
                </a:lnTo>
                <a:close/>
              </a:path>
              <a:path w="1006246" h="39573">
                <a:moveTo>
                  <a:pt x="935583" y="26581"/>
                </a:moveTo>
                <a:lnTo>
                  <a:pt x="936917" y="29781"/>
                </a:lnTo>
                <a:lnTo>
                  <a:pt x="938275" y="32943"/>
                </a:lnTo>
                <a:lnTo>
                  <a:pt x="940282" y="35382"/>
                </a:lnTo>
                <a:lnTo>
                  <a:pt x="942847" y="37045"/>
                </a:lnTo>
                <a:lnTo>
                  <a:pt x="945489" y="38709"/>
                </a:lnTo>
                <a:lnTo>
                  <a:pt x="948867" y="39573"/>
                </a:lnTo>
                <a:lnTo>
                  <a:pt x="957033" y="39573"/>
                </a:lnTo>
                <a:lnTo>
                  <a:pt x="960450" y="38481"/>
                </a:lnTo>
                <a:lnTo>
                  <a:pt x="963218" y="36309"/>
                </a:lnTo>
                <a:lnTo>
                  <a:pt x="965987" y="34124"/>
                </a:lnTo>
                <a:lnTo>
                  <a:pt x="967930" y="30949"/>
                </a:lnTo>
                <a:lnTo>
                  <a:pt x="968997" y="26797"/>
                </a:lnTo>
                <a:lnTo>
                  <a:pt x="963866" y="25514"/>
                </a:lnTo>
                <a:lnTo>
                  <a:pt x="963193" y="28727"/>
                </a:lnTo>
                <a:lnTo>
                  <a:pt x="959853" y="32804"/>
                </a:lnTo>
                <a:lnTo>
                  <a:pt x="955459" y="35255"/>
                </a:lnTo>
                <a:lnTo>
                  <a:pt x="950239" y="35255"/>
                </a:lnTo>
                <a:lnTo>
                  <a:pt x="946048" y="33451"/>
                </a:lnTo>
                <a:lnTo>
                  <a:pt x="942555" y="30429"/>
                </a:lnTo>
                <a:lnTo>
                  <a:pt x="940650" y="25590"/>
                </a:lnTo>
                <a:lnTo>
                  <a:pt x="940193" y="22758"/>
                </a:lnTo>
                <a:lnTo>
                  <a:pt x="940193" y="19494"/>
                </a:lnTo>
                <a:lnTo>
                  <a:pt x="940587" y="14503"/>
                </a:lnTo>
                <a:lnTo>
                  <a:pt x="942187" y="9753"/>
                </a:lnTo>
                <a:lnTo>
                  <a:pt x="945578" y="6464"/>
                </a:lnTo>
                <a:lnTo>
                  <a:pt x="950061" y="4356"/>
                </a:lnTo>
                <a:lnTo>
                  <a:pt x="955598" y="4356"/>
                </a:lnTo>
                <a:lnTo>
                  <a:pt x="959446" y="6261"/>
                </a:lnTo>
                <a:lnTo>
                  <a:pt x="962431" y="9550"/>
                </a:lnTo>
                <a:lnTo>
                  <a:pt x="963333" y="12331"/>
                </a:lnTo>
                <a:lnTo>
                  <a:pt x="968362" y="11163"/>
                </a:lnTo>
                <a:lnTo>
                  <a:pt x="967333" y="7620"/>
                </a:lnTo>
                <a:lnTo>
                  <a:pt x="965479" y="4889"/>
                </a:lnTo>
                <a:lnTo>
                  <a:pt x="962850" y="2946"/>
                </a:lnTo>
                <a:lnTo>
                  <a:pt x="960221" y="990"/>
                </a:lnTo>
                <a:lnTo>
                  <a:pt x="956970" y="0"/>
                </a:lnTo>
                <a:lnTo>
                  <a:pt x="949693" y="0"/>
                </a:lnTo>
                <a:lnTo>
                  <a:pt x="946594" y="774"/>
                </a:lnTo>
                <a:lnTo>
                  <a:pt x="943749" y="2324"/>
                </a:lnTo>
                <a:lnTo>
                  <a:pt x="940917" y="3860"/>
                </a:lnTo>
                <a:lnTo>
                  <a:pt x="938720" y="6134"/>
                </a:lnTo>
                <a:lnTo>
                  <a:pt x="937183" y="9093"/>
                </a:lnTo>
                <a:lnTo>
                  <a:pt x="935647" y="12065"/>
                </a:lnTo>
                <a:lnTo>
                  <a:pt x="934859" y="15532"/>
                </a:lnTo>
                <a:lnTo>
                  <a:pt x="934859" y="23164"/>
                </a:lnTo>
                <a:lnTo>
                  <a:pt x="935583" y="26581"/>
                </a:lnTo>
                <a:close/>
              </a:path>
              <a:path w="1006246" h="39573">
                <a:moveTo>
                  <a:pt x="610450" y="26835"/>
                </a:moveTo>
                <a:lnTo>
                  <a:pt x="611949" y="29870"/>
                </a:lnTo>
                <a:lnTo>
                  <a:pt x="613409" y="32854"/>
                </a:lnTo>
                <a:lnTo>
                  <a:pt x="615568" y="35242"/>
                </a:lnTo>
                <a:lnTo>
                  <a:pt x="618451" y="36982"/>
                </a:lnTo>
                <a:lnTo>
                  <a:pt x="616267" y="28638"/>
                </a:lnTo>
                <a:lnTo>
                  <a:pt x="615010" y="25006"/>
                </a:lnTo>
                <a:lnTo>
                  <a:pt x="615010" y="14643"/>
                </a:lnTo>
                <a:lnTo>
                  <a:pt x="616318" y="10553"/>
                </a:lnTo>
                <a:lnTo>
                  <a:pt x="618909" y="8089"/>
                </a:lnTo>
                <a:lnTo>
                  <a:pt x="621525" y="5613"/>
                </a:lnTo>
                <a:lnTo>
                  <a:pt x="624636" y="4394"/>
                </a:lnTo>
                <a:lnTo>
                  <a:pt x="630796" y="4394"/>
                </a:lnTo>
                <a:lnTo>
                  <a:pt x="635139" y="6311"/>
                </a:lnTo>
                <a:lnTo>
                  <a:pt x="638746" y="9385"/>
                </a:lnTo>
                <a:lnTo>
                  <a:pt x="640880" y="14033"/>
                </a:lnTo>
                <a:lnTo>
                  <a:pt x="641400" y="16738"/>
                </a:lnTo>
                <a:lnTo>
                  <a:pt x="641400" y="24765"/>
                </a:lnTo>
                <a:lnTo>
                  <a:pt x="640168" y="28575"/>
                </a:lnTo>
                <a:lnTo>
                  <a:pt x="637679" y="31254"/>
                </a:lnTo>
                <a:lnTo>
                  <a:pt x="635190" y="33909"/>
                </a:lnTo>
                <a:lnTo>
                  <a:pt x="632040" y="35255"/>
                </a:lnTo>
                <a:lnTo>
                  <a:pt x="624382" y="35255"/>
                </a:lnTo>
                <a:lnTo>
                  <a:pt x="621283" y="33921"/>
                </a:lnTo>
                <a:lnTo>
                  <a:pt x="621322" y="38696"/>
                </a:lnTo>
                <a:lnTo>
                  <a:pt x="624573" y="39573"/>
                </a:lnTo>
                <a:lnTo>
                  <a:pt x="631570" y="39573"/>
                </a:lnTo>
                <a:lnTo>
                  <a:pt x="634720" y="38811"/>
                </a:lnTo>
                <a:lnTo>
                  <a:pt x="637603" y="37211"/>
                </a:lnTo>
                <a:lnTo>
                  <a:pt x="640511" y="35648"/>
                </a:lnTo>
                <a:lnTo>
                  <a:pt x="642721" y="33324"/>
                </a:lnTo>
                <a:lnTo>
                  <a:pt x="644321" y="30264"/>
                </a:lnTo>
                <a:lnTo>
                  <a:pt x="645909" y="27228"/>
                </a:lnTo>
                <a:lnTo>
                  <a:pt x="646696" y="23749"/>
                </a:lnTo>
                <a:lnTo>
                  <a:pt x="646696" y="16040"/>
                </a:lnTo>
                <a:lnTo>
                  <a:pt x="645934" y="12623"/>
                </a:lnTo>
                <a:lnTo>
                  <a:pt x="644448" y="9626"/>
                </a:lnTo>
                <a:lnTo>
                  <a:pt x="642924" y="6591"/>
                </a:lnTo>
                <a:lnTo>
                  <a:pt x="640753" y="4229"/>
                </a:lnTo>
                <a:lnTo>
                  <a:pt x="637895" y="2552"/>
                </a:lnTo>
                <a:lnTo>
                  <a:pt x="635012" y="863"/>
                </a:lnTo>
                <a:lnTo>
                  <a:pt x="631799" y="0"/>
                </a:lnTo>
                <a:lnTo>
                  <a:pt x="622782" y="0"/>
                </a:lnTo>
                <a:lnTo>
                  <a:pt x="618350" y="1828"/>
                </a:lnTo>
                <a:lnTo>
                  <a:pt x="614883" y="5422"/>
                </a:lnTo>
                <a:lnTo>
                  <a:pt x="611454" y="9004"/>
                </a:lnTo>
                <a:lnTo>
                  <a:pt x="609726" y="13970"/>
                </a:lnTo>
                <a:lnTo>
                  <a:pt x="609726" y="23672"/>
                </a:lnTo>
                <a:lnTo>
                  <a:pt x="610450" y="26835"/>
                </a:lnTo>
                <a:close/>
              </a:path>
              <a:path w="1006246" h="39573">
                <a:moveTo>
                  <a:pt x="521652" y="26835"/>
                </a:moveTo>
                <a:lnTo>
                  <a:pt x="523112" y="29870"/>
                </a:lnTo>
                <a:lnTo>
                  <a:pt x="524598" y="32854"/>
                </a:lnTo>
                <a:lnTo>
                  <a:pt x="526783" y="35242"/>
                </a:lnTo>
                <a:lnTo>
                  <a:pt x="529640" y="36982"/>
                </a:lnTo>
                <a:lnTo>
                  <a:pt x="527456" y="28638"/>
                </a:lnTo>
                <a:lnTo>
                  <a:pt x="526199" y="25006"/>
                </a:lnTo>
                <a:lnTo>
                  <a:pt x="526199" y="14643"/>
                </a:lnTo>
                <a:lnTo>
                  <a:pt x="527507" y="10553"/>
                </a:lnTo>
                <a:lnTo>
                  <a:pt x="530123" y="8089"/>
                </a:lnTo>
                <a:lnTo>
                  <a:pt x="532726" y="5613"/>
                </a:lnTo>
                <a:lnTo>
                  <a:pt x="535851" y="4394"/>
                </a:lnTo>
                <a:lnTo>
                  <a:pt x="542010" y="4394"/>
                </a:lnTo>
                <a:lnTo>
                  <a:pt x="546366" y="6311"/>
                </a:lnTo>
                <a:lnTo>
                  <a:pt x="549973" y="9385"/>
                </a:lnTo>
                <a:lnTo>
                  <a:pt x="552068" y="14033"/>
                </a:lnTo>
                <a:lnTo>
                  <a:pt x="552589" y="16738"/>
                </a:lnTo>
                <a:lnTo>
                  <a:pt x="552589" y="24765"/>
                </a:lnTo>
                <a:lnTo>
                  <a:pt x="551370" y="28575"/>
                </a:lnTo>
                <a:lnTo>
                  <a:pt x="548868" y="31254"/>
                </a:lnTo>
                <a:lnTo>
                  <a:pt x="546379" y="33909"/>
                </a:lnTo>
                <a:lnTo>
                  <a:pt x="543229" y="35255"/>
                </a:lnTo>
                <a:lnTo>
                  <a:pt x="535609" y="35255"/>
                </a:lnTo>
                <a:lnTo>
                  <a:pt x="532460" y="33921"/>
                </a:lnTo>
                <a:lnTo>
                  <a:pt x="532523" y="38696"/>
                </a:lnTo>
                <a:lnTo>
                  <a:pt x="535762" y="39573"/>
                </a:lnTo>
                <a:lnTo>
                  <a:pt x="542734" y="39573"/>
                </a:lnTo>
                <a:lnTo>
                  <a:pt x="545884" y="38811"/>
                </a:lnTo>
                <a:lnTo>
                  <a:pt x="548805" y="37211"/>
                </a:lnTo>
                <a:lnTo>
                  <a:pt x="551713" y="35648"/>
                </a:lnTo>
                <a:lnTo>
                  <a:pt x="553935" y="33324"/>
                </a:lnTo>
                <a:lnTo>
                  <a:pt x="555523" y="30264"/>
                </a:lnTo>
                <a:lnTo>
                  <a:pt x="557098" y="27228"/>
                </a:lnTo>
                <a:lnTo>
                  <a:pt x="557885" y="23749"/>
                </a:lnTo>
                <a:lnTo>
                  <a:pt x="557885" y="16040"/>
                </a:lnTo>
                <a:lnTo>
                  <a:pt x="557161" y="12623"/>
                </a:lnTo>
                <a:lnTo>
                  <a:pt x="555650" y="9626"/>
                </a:lnTo>
                <a:lnTo>
                  <a:pt x="554139" y="6591"/>
                </a:lnTo>
                <a:lnTo>
                  <a:pt x="551954" y="4229"/>
                </a:lnTo>
                <a:lnTo>
                  <a:pt x="549084" y="2552"/>
                </a:lnTo>
                <a:lnTo>
                  <a:pt x="546214" y="863"/>
                </a:lnTo>
                <a:lnTo>
                  <a:pt x="543001" y="0"/>
                </a:lnTo>
                <a:lnTo>
                  <a:pt x="533984" y="0"/>
                </a:lnTo>
                <a:lnTo>
                  <a:pt x="529526" y="1828"/>
                </a:lnTo>
                <a:lnTo>
                  <a:pt x="526097" y="5422"/>
                </a:lnTo>
                <a:lnTo>
                  <a:pt x="522630" y="9004"/>
                </a:lnTo>
                <a:lnTo>
                  <a:pt x="520915" y="13970"/>
                </a:lnTo>
                <a:lnTo>
                  <a:pt x="520915" y="23672"/>
                </a:lnTo>
                <a:lnTo>
                  <a:pt x="521652" y="26835"/>
                </a:lnTo>
                <a:close/>
              </a:path>
              <a:path w="1006246" h="39573">
                <a:moveTo>
                  <a:pt x="477761" y="26835"/>
                </a:moveTo>
                <a:lnTo>
                  <a:pt x="479234" y="29870"/>
                </a:lnTo>
                <a:lnTo>
                  <a:pt x="480707" y="32854"/>
                </a:lnTo>
                <a:lnTo>
                  <a:pt x="482879" y="35242"/>
                </a:lnTo>
                <a:lnTo>
                  <a:pt x="485749" y="36982"/>
                </a:lnTo>
                <a:lnTo>
                  <a:pt x="483552" y="28638"/>
                </a:lnTo>
                <a:lnTo>
                  <a:pt x="482295" y="25006"/>
                </a:lnTo>
                <a:lnTo>
                  <a:pt x="482295" y="14643"/>
                </a:lnTo>
                <a:lnTo>
                  <a:pt x="483628" y="10553"/>
                </a:lnTo>
                <a:lnTo>
                  <a:pt x="486244" y="8089"/>
                </a:lnTo>
                <a:lnTo>
                  <a:pt x="488835" y="5613"/>
                </a:lnTo>
                <a:lnTo>
                  <a:pt x="491934" y="4394"/>
                </a:lnTo>
                <a:lnTo>
                  <a:pt x="498119" y="4394"/>
                </a:lnTo>
                <a:lnTo>
                  <a:pt x="502462" y="6311"/>
                </a:lnTo>
                <a:lnTo>
                  <a:pt x="506082" y="9385"/>
                </a:lnTo>
                <a:lnTo>
                  <a:pt x="508190" y="14033"/>
                </a:lnTo>
                <a:lnTo>
                  <a:pt x="508711" y="16738"/>
                </a:lnTo>
                <a:lnTo>
                  <a:pt x="508711" y="24765"/>
                </a:lnTo>
                <a:lnTo>
                  <a:pt x="507479" y="28575"/>
                </a:lnTo>
                <a:lnTo>
                  <a:pt x="505002" y="31254"/>
                </a:lnTo>
                <a:lnTo>
                  <a:pt x="502488" y="33909"/>
                </a:lnTo>
                <a:lnTo>
                  <a:pt x="499325" y="35255"/>
                </a:lnTo>
                <a:lnTo>
                  <a:pt x="491705" y="35255"/>
                </a:lnTo>
                <a:lnTo>
                  <a:pt x="488568" y="33921"/>
                </a:lnTo>
                <a:lnTo>
                  <a:pt x="488632" y="38696"/>
                </a:lnTo>
                <a:lnTo>
                  <a:pt x="491870" y="39573"/>
                </a:lnTo>
                <a:lnTo>
                  <a:pt x="498855" y="39573"/>
                </a:lnTo>
                <a:lnTo>
                  <a:pt x="502005" y="38811"/>
                </a:lnTo>
                <a:lnTo>
                  <a:pt x="504875" y="37211"/>
                </a:lnTo>
                <a:lnTo>
                  <a:pt x="507784" y="35648"/>
                </a:lnTo>
                <a:lnTo>
                  <a:pt x="510057" y="33324"/>
                </a:lnTo>
                <a:lnTo>
                  <a:pt x="511644" y="30264"/>
                </a:lnTo>
                <a:lnTo>
                  <a:pt x="513219" y="27228"/>
                </a:lnTo>
                <a:lnTo>
                  <a:pt x="514007" y="23749"/>
                </a:lnTo>
                <a:lnTo>
                  <a:pt x="514007" y="16040"/>
                </a:lnTo>
                <a:lnTo>
                  <a:pt x="513270" y="12623"/>
                </a:lnTo>
                <a:lnTo>
                  <a:pt x="511759" y="9626"/>
                </a:lnTo>
                <a:lnTo>
                  <a:pt x="510247" y="6591"/>
                </a:lnTo>
                <a:lnTo>
                  <a:pt x="508050" y="4229"/>
                </a:lnTo>
                <a:lnTo>
                  <a:pt x="505218" y="2552"/>
                </a:lnTo>
                <a:lnTo>
                  <a:pt x="502323" y="863"/>
                </a:lnTo>
                <a:lnTo>
                  <a:pt x="499122" y="0"/>
                </a:lnTo>
                <a:lnTo>
                  <a:pt x="490067" y="0"/>
                </a:lnTo>
                <a:lnTo>
                  <a:pt x="485647" y="1828"/>
                </a:lnTo>
                <a:lnTo>
                  <a:pt x="482180" y="5422"/>
                </a:lnTo>
                <a:lnTo>
                  <a:pt x="478739" y="9004"/>
                </a:lnTo>
                <a:lnTo>
                  <a:pt x="477024" y="13970"/>
                </a:lnTo>
                <a:lnTo>
                  <a:pt x="477024" y="23672"/>
                </a:lnTo>
                <a:lnTo>
                  <a:pt x="477761" y="26835"/>
                </a:lnTo>
                <a:close/>
              </a:path>
              <a:path w="1006246" h="39573">
                <a:moveTo>
                  <a:pt x="396074" y="26581"/>
                </a:moveTo>
                <a:lnTo>
                  <a:pt x="397421" y="29781"/>
                </a:lnTo>
                <a:lnTo>
                  <a:pt x="398779" y="32943"/>
                </a:lnTo>
                <a:lnTo>
                  <a:pt x="400748" y="35382"/>
                </a:lnTo>
                <a:lnTo>
                  <a:pt x="403364" y="37045"/>
                </a:lnTo>
                <a:lnTo>
                  <a:pt x="405980" y="38709"/>
                </a:lnTo>
                <a:lnTo>
                  <a:pt x="409371" y="39573"/>
                </a:lnTo>
                <a:lnTo>
                  <a:pt x="417525" y="39573"/>
                </a:lnTo>
                <a:lnTo>
                  <a:pt x="420928" y="38481"/>
                </a:lnTo>
                <a:lnTo>
                  <a:pt x="423697" y="36309"/>
                </a:lnTo>
                <a:lnTo>
                  <a:pt x="426478" y="34124"/>
                </a:lnTo>
                <a:lnTo>
                  <a:pt x="428409" y="30949"/>
                </a:lnTo>
                <a:lnTo>
                  <a:pt x="429488" y="26797"/>
                </a:lnTo>
                <a:lnTo>
                  <a:pt x="424357" y="25514"/>
                </a:lnTo>
                <a:lnTo>
                  <a:pt x="423659" y="28727"/>
                </a:lnTo>
                <a:lnTo>
                  <a:pt x="420344" y="32804"/>
                </a:lnTo>
                <a:lnTo>
                  <a:pt x="415937" y="35255"/>
                </a:lnTo>
                <a:lnTo>
                  <a:pt x="410730" y="35255"/>
                </a:lnTo>
                <a:lnTo>
                  <a:pt x="406539" y="33451"/>
                </a:lnTo>
                <a:lnTo>
                  <a:pt x="403034" y="30429"/>
                </a:lnTo>
                <a:lnTo>
                  <a:pt x="401142" y="25590"/>
                </a:lnTo>
                <a:lnTo>
                  <a:pt x="400672" y="22758"/>
                </a:lnTo>
                <a:lnTo>
                  <a:pt x="400672" y="19494"/>
                </a:lnTo>
                <a:lnTo>
                  <a:pt x="401065" y="14503"/>
                </a:lnTo>
                <a:lnTo>
                  <a:pt x="402666" y="9753"/>
                </a:lnTo>
                <a:lnTo>
                  <a:pt x="406069" y="6464"/>
                </a:lnTo>
                <a:lnTo>
                  <a:pt x="410540" y="4356"/>
                </a:lnTo>
                <a:lnTo>
                  <a:pt x="416102" y="4356"/>
                </a:lnTo>
                <a:lnTo>
                  <a:pt x="419912" y="6261"/>
                </a:lnTo>
                <a:lnTo>
                  <a:pt x="422922" y="9550"/>
                </a:lnTo>
                <a:lnTo>
                  <a:pt x="423824" y="12331"/>
                </a:lnTo>
                <a:lnTo>
                  <a:pt x="428828" y="11163"/>
                </a:lnTo>
                <a:lnTo>
                  <a:pt x="427812" y="7620"/>
                </a:lnTo>
                <a:lnTo>
                  <a:pt x="425970" y="4889"/>
                </a:lnTo>
                <a:lnTo>
                  <a:pt x="423329" y="2946"/>
                </a:lnTo>
                <a:lnTo>
                  <a:pt x="420712" y="990"/>
                </a:lnTo>
                <a:lnTo>
                  <a:pt x="417448" y="0"/>
                </a:lnTo>
                <a:lnTo>
                  <a:pt x="410171" y="0"/>
                </a:lnTo>
                <a:lnTo>
                  <a:pt x="407073" y="774"/>
                </a:lnTo>
                <a:lnTo>
                  <a:pt x="404240" y="2324"/>
                </a:lnTo>
                <a:lnTo>
                  <a:pt x="401396" y="3860"/>
                </a:lnTo>
                <a:lnTo>
                  <a:pt x="399211" y="6134"/>
                </a:lnTo>
                <a:lnTo>
                  <a:pt x="397675" y="9093"/>
                </a:lnTo>
                <a:lnTo>
                  <a:pt x="396138" y="12065"/>
                </a:lnTo>
                <a:lnTo>
                  <a:pt x="395376" y="15532"/>
                </a:lnTo>
                <a:lnTo>
                  <a:pt x="395376" y="23164"/>
                </a:lnTo>
                <a:lnTo>
                  <a:pt x="396074" y="26581"/>
                </a:lnTo>
                <a:close/>
              </a:path>
              <a:path w="1006246" h="39573">
                <a:moveTo>
                  <a:pt x="130721" y="26835"/>
                </a:moveTo>
                <a:lnTo>
                  <a:pt x="132206" y="29870"/>
                </a:lnTo>
                <a:lnTo>
                  <a:pt x="133692" y="32854"/>
                </a:lnTo>
                <a:lnTo>
                  <a:pt x="135851" y="35242"/>
                </a:lnTo>
                <a:lnTo>
                  <a:pt x="138696" y="36982"/>
                </a:lnTo>
                <a:lnTo>
                  <a:pt x="136524" y="28638"/>
                </a:lnTo>
                <a:lnTo>
                  <a:pt x="135280" y="25006"/>
                </a:lnTo>
                <a:lnTo>
                  <a:pt x="135280" y="14643"/>
                </a:lnTo>
                <a:lnTo>
                  <a:pt x="136601" y="10553"/>
                </a:lnTo>
                <a:lnTo>
                  <a:pt x="139179" y="8089"/>
                </a:lnTo>
                <a:lnTo>
                  <a:pt x="141808" y="5613"/>
                </a:lnTo>
                <a:lnTo>
                  <a:pt x="144906" y="4394"/>
                </a:lnTo>
                <a:lnTo>
                  <a:pt x="151079" y="4394"/>
                </a:lnTo>
                <a:lnTo>
                  <a:pt x="155435" y="6311"/>
                </a:lnTo>
                <a:lnTo>
                  <a:pt x="159029" y="9385"/>
                </a:lnTo>
                <a:lnTo>
                  <a:pt x="161150" y="14033"/>
                </a:lnTo>
                <a:lnTo>
                  <a:pt x="161670" y="16738"/>
                </a:lnTo>
                <a:lnTo>
                  <a:pt x="161670" y="24765"/>
                </a:lnTo>
                <a:lnTo>
                  <a:pt x="160439" y="28575"/>
                </a:lnTo>
                <a:lnTo>
                  <a:pt x="157962" y="31254"/>
                </a:lnTo>
                <a:lnTo>
                  <a:pt x="155460" y="33909"/>
                </a:lnTo>
                <a:lnTo>
                  <a:pt x="152298" y="35255"/>
                </a:lnTo>
                <a:lnTo>
                  <a:pt x="144678" y="35255"/>
                </a:lnTo>
                <a:lnTo>
                  <a:pt x="141528" y="33921"/>
                </a:lnTo>
                <a:lnTo>
                  <a:pt x="141579" y="38696"/>
                </a:lnTo>
                <a:lnTo>
                  <a:pt x="144830" y="39573"/>
                </a:lnTo>
                <a:lnTo>
                  <a:pt x="151853" y="39573"/>
                </a:lnTo>
                <a:lnTo>
                  <a:pt x="154965" y="38811"/>
                </a:lnTo>
                <a:lnTo>
                  <a:pt x="157873" y="37211"/>
                </a:lnTo>
                <a:lnTo>
                  <a:pt x="160769" y="35648"/>
                </a:lnTo>
                <a:lnTo>
                  <a:pt x="163017" y="33324"/>
                </a:lnTo>
                <a:lnTo>
                  <a:pt x="164604" y="30264"/>
                </a:lnTo>
                <a:lnTo>
                  <a:pt x="166166" y="27228"/>
                </a:lnTo>
                <a:lnTo>
                  <a:pt x="166979" y="23749"/>
                </a:lnTo>
                <a:lnTo>
                  <a:pt x="166979" y="16040"/>
                </a:lnTo>
                <a:lnTo>
                  <a:pt x="166204" y="12623"/>
                </a:lnTo>
                <a:lnTo>
                  <a:pt x="164706" y="9626"/>
                </a:lnTo>
                <a:lnTo>
                  <a:pt x="163194" y="6591"/>
                </a:lnTo>
                <a:lnTo>
                  <a:pt x="161023" y="4229"/>
                </a:lnTo>
                <a:lnTo>
                  <a:pt x="158153" y="2552"/>
                </a:lnTo>
                <a:lnTo>
                  <a:pt x="155282" y="863"/>
                </a:lnTo>
                <a:lnTo>
                  <a:pt x="152069" y="0"/>
                </a:lnTo>
                <a:lnTo>
                  <a:pt x="143052" y="0"/>
                </a:lnTo>
                <a:lnTo>
                  <a:pt x="138607" y="1828"/>
                </a:lnTo>
                <a:lnTo>
                  <a:pt x="135166" y="5422"/>
                </a:lnTo>
                <a:lnTo>
                  <a:pt x="131737" y="9004"/>
                </a:lnTo>
                <a:lnTo>
                  <a:pt x="129959" y="13970"/>
                </a:lnTo>
                <a:lnTo>
                  <a:pt x="129959" y="23672"/>
                </a:lnTo>
                <a:lnTo>
                  <a:pt x="130721" y="26835"/>
                </a:lnTo>
                <a:close/>
              </a:path>
              <a:path w="1006246" h="39573">
                <a:moveTo>
                  <a:pt x="12712" y="38950"/>
                </a:moveTo>
                <a:lnTo>
                  <a:pt x="17856" y="38950"/>
                </a:lnTo>
                <a:lnTo>
                  <a:pt x="17856" y="5156"/>
                </a:lnTo>
                <a:lnTo>
                  <a:pt x="30594" y="5156"/>
                </a:lnTo>
                <a:lnTo>
                  <a:pt x="30594" y="660"/>
                </a:lnTo>
                <a:lnTo>
                  <a:pt x="0" y="660"/>
                </a:lnTo>
                <a:lnTo>
                  <a:pt x="0" y="5156"/>
                </a:lnTo>
                <a:lnTo>
                  <a:pt x="12712" y="5156"/>
                </a:lnTo>
                <a:lnTo>
                  <a:pt x="12712" y="38950"/>
                </a:lnTo>
                <a:close/>
              </a:path>
              <a:path w="1006246" h="39573">
                <a:moveTo>
                  <a:pt x="68211" y="660"/>
                </a:moveTo>
                <a:lnTo>
                  <a:pt x="63093" y="660"/>
                </a:lnTo>
                <a:lnTo>
                  <a:pt x="63093" y="16433"/>
                </a:lnTo>
                <a:lnTo>
                  <a:pt x="43103" y="16433"/>
                </a:lnTo>
                <a:lnTo>
                  <a:pt x="43103" y="660"/>
                </a:lnTo>
                <a:lnTo>
                  <a:pt x="37985" y="660"/>
                </a:lnTo>
                <a:lnTo>
                  <a:pt x="37985" y="38950"/>
                </a:lnTo>
                <a:lnTo>
                  <a:pt x="43103" y="38950"/>
                </a:lnTo>
                <a:lnTo>
                  <a:pt x="43103" y="20929"/>
                </a:lnTo>
                <a:lnTo>
                  <a:pt x="63093" y="20929"/>
                </a:lnTo>
                <a:lnTo>
                  <a:pt x="63093" y="38950"/>
                </a:lnTo>
                <a:lnTo>
                  <a:pt x="68211" y="38950"/>
                </a:lnTo>
                <a:lnTo>
                  <a:pt x="68211" y="660"/>
                </a:lnTo>
                <a:close/>
              </a:path>
              <a:path w="1006246" h="39573">
                <a:moveTo>
                  <a:pt x="83896" y="34442"/>
                </a:moveTo>
                <a:lnTo>
                  <a:pt x="83896" y="21412"/>
                </a:lnTo>
                <a:lnTo>
                  <a:pt x="105219" y="21412"/>
                </a:lnTo>
                <a:lnTo>
                  <a:pt x="105219" y="16903"/>
                </a:lnTo>
                <a:lnTo>
                  <a:pt x="83896" y="16903"/>
                </a:lnTo>
                <a:lnTo>
                  <a:pt x="83896" y="5156"/>
                </a:lnTo>
                <a:lnTo>
                  <a:pt x="106654" y="5156"/>
                </a:lnTo>
                <a:lnTo>
                  <a:pt x="106654" y="660"/>
                </a:lnTo>
                <a:lnTo>
                  <a:pt x="78765" y="660"/>
                </a:lnTo>
                <a:lnTo>
                  <a:pt x="78765" y="38950"/>
                </a:lnTo>
                <a:lnTo>
                  <a:pt x="107581" y="38950"/>
                </a:lnTo>
                <a:lnTo>
                  <a:pt x="107581" y="34442"/>
                </a:lnTo>
                <a:lnTo>
                  <a:pt x="83896" y="34442"/>
                </a:lnTo>
                <a:close/>
              </a:path>
              <a:path w="1006246" h="39573">
                <a:moveTo>
                  <a:pt x="139014" y="31280"/>
                </a:moveTo>
                <a:lnTo>
                  <a:pt x="136524" y="28638"/>
                </a:lnTo>
                <a:lnTo>
                  <a:pt x="138696" y="36982"/>
                </a:lnTo>
                <a:lnTo>
                  <a:pt x="141579" y="38696"/>
                </a:lnTo>
                <a:lnTo>
                  <a:pt x="141528" y="33921"/>
                </a:lnTo>
                <a:lnTo>
                  <a:pt x="139014" y="31280"/>
                </a:lnTo>
                <a:close/>
              </a:path>
              <a:path w="1006246" h="39573">
                <a:moveTo>
                  <a:pt x="175374" y="38950"/>
                </a:moveTo>
                <a:lnTo>
                  <a:pt x="180301" y="38950"/>
                </a:lnTo>
                <a:lnTo>
                  <a:pt x="180301" y="8890"/>
                </a:lnTo>
                <a:lnTo>
                  <a:pt x="200571" y="38950"/>
                </a:lnTo>
                <a:lnTo>
                  <a:pt x="205841" y="38950"/>
                </a:lnTo>
                <a:lnTo>
                  <a:pt x="205841" y="660"/>
                </a:lnTo>
                <a:lnTo>
                  <a:pt x="200913" y="660"/>
                </a:lnTo>
                <a:lnTo>
                  <a:pt x="200913" y="30721"/>
                </a:lnTo>
                <a:lnTo>
                  <a:pt x="180657" y="660"/>
                </a:lnTo>
                <a:lnTo>
                  <a:pt x="175374" y="660"/>
                </a:lnTo>
                <a:lnTo>
                  <a:pt x="175374" y="38950"/>
                </a:lnTo>
                <a:close/>
              </a:path>
              <a:path w="1006246" h="39573">
                <a:moveTo>
                  <a:pt x="221233" y="34442"/>
                </a:moveTo>
                <a:lnTo>
                  <a:pt x="221233" y="660"/>
                </a:lnTo>
                <a:lnTo>
                  <a:pt x="216115" y="660"/>
                </a:lnTo>
                <a:lnTo>
                  <a:pt x="216115" y="38950"/>
                </a:lnTo>
                <a:lnTo>
                  <a:pt x="240233" y="38950"/>
                </a:lnTo>
                <a:lnTo>
                  <a:pt x="240233" y="34442"/>
                </a:lnTo>
                <a:lnTo>
                  <a:pt x="221233" y="34442"/>
                </a:lnTo>
                <a:close/>
              </a:path>
              <a:path w="1006246" h="39573">
                <a:moveTo>
                  <a:pt x="249123" y="660"/>
                </a:moveTo>
                <a:lnTo>
                  <a:pt x="249123" y="38950"/>
                </a:lnTo>
                <a:lnTo>
                  <a:pt x="254253" y="38950"/>
                </a:lnTo>
                <a:lnTo>
                  <a:pt x="254253" y="660"/>
                </a:lnTo>
                <a:lnTo>
                  <a:pt x="249123" y="660"/>
                </a:lnTo>
                <a:close/>
              </a:path>
              <a:path w="1006246" h="39573">
                <a:moveTo>
                  <a:pt x="265074" y="38950"/>
                </a:moveTo>
                <a:lnTo>
                  <a:pt x="269989" y="38950"/>
                </a:lnTo>
                <a:lnTo>
                  <a:pt x="269989" y="8890"/>
                </a:lnTo>
                <a:lnTo>
                  <a:pt x="290271" y="38950"/>
                </a:lnTo>
                <a:lnTo>
                  <a:pt x="295528" y="38950"/>
                </a:lnTo>
                <a:lnTo>
                  <a:pt x="295528" y="660"/>
                </a:lnTo>
                <a:lnTo>
                  <a:pt x="290626" y="660"/>
                </a:lnTo>
                <a:lnTo>
                  <a:pt x="290626" y="30721"/>
                </a:lnTo>
                <a:lnTo>
                  <a:pt x="270319" y="660"/>
                </a:lnTo>
                <a:lnTo>
                  <a:pt x="265074" y="660"/>
                </a:lnTo>
                <a:lnTo>
                  <a:pt x="265074" y="38950"/>
                </a:lnTo>
                <a:close/>
              </a:path>
              <a:path w="1006246" h="39573">
                <a:moveTo>
                  <a:pt x="311251" y="34442"/>
                </a:moveTo>
                <a:lnTo>
                  <a:pt x="311251" y="21412"/>
                </a:lnTo>
                <a:lnTo>
                  <a:pt x="332574" y="21412"/>
                </a:lnTo>
                <a:lnTo>
                  <a:pt x="332574" y="16903"/>
                </a:lnTo>
                <a:lnTo>
                  <a:pt x="311251" y="16903"/>
                </a:lnTo>
                <a:lnTo>
                  <a:pt x="311251" y="5156"/>
                </a:lnTo>
                <a:lnTo>
                  <a:pt x="334035" y="5156"/>
                </a:lnTo>
                <a:lnTo>
                  <a:pt x="334035" y="660"/>
                </a:lnTo>
                <a:lnTo>
                  <a:pt x="306133" y="660"/>
                </a:lnTo>
                <a:lnTo>
                  <a:pt x="306133" y="38950"/>
                </a:lnTo>
                <a:lnTo>
                  <a:pt x="334949" y="38950"/>
                </a:lnTo>
                <a:lnTo>
                  <a:pt x="334949" y="34442"/>
                </a:lnTo>
                <a:lnTo>
                  <a:pt x="311251" y="34442"/>
                </a:lnTo>
                <a:close/>
              </a:path>
              <a:path w="1006246" h="39573">
                <a:moveTo>
                  <a:pt x="369722" y="0"/>
                </a:moveTo>
                <a:lnTo>
                  <a:pt x="365226" y="1333"/>
                </a:lnTo>
                <a:lnTo>
                  <a:pt x="361480" y="3467"/>
                </a:lnTo>
                <a:lnTo>
                  <a:pt x="359270" y="6832"/>
                </a:lnTo>
                <a:lnTo>
                  <a:pt x="358711" y="10591"/>
                </a:lnTo>
                <a:lnTo>
                  <a:pt x="359155" y="13931"/>
                </a:lnTo>
                <a:lnTo>
                  <a:pt x="360959" y="16776"/>
                </a:lnTo>
                <a:lnTo>
                  <a:pt x="364172" y="18935"/>
                </a:lnTo>
                <a:lnTo>
                  <a:pt x="368084" y="20459"/>
                </a:lnTo>
                <a:lnTo>
                  <a:pt x="371640" y="21297"/>
                </a:lnTo>
                <a:lnTo>
                  <a:pt x="375196" y="22174"/>
                </a:lnTo>
                <a:lnTo>
                  <a:pt x="378523" y="23177"/>
                </a:lnTo>
                <a:lnTo>
                  <a:pt x="381317" y="24549"/>
                </a:lnTo>
                <a:lnTo>
                  <a:pt x="383057" y="27355"/>
                </a:lnTo>
                <a:lnTo>
                  <a:pt x="382689" y="30835"/>
                </a:lnTo>
                <a:lnTo>
                  <a:pt x="380110" y="33642"/>
                </a:lnTo>
                <a:lnTo>
                  <a:pt x="377139" y="34823"/>
                </a:lnTo>
                <a:lnTo>
                  <a:pt x="373481" y="35077"/>
                </a:lnTo>
                <a:lnTo>
                  <a:pt x="369290" y="34709"/>
                </a:lnTo>
                <a:lnTo>
                  <a:pt x="365785" y="33197"/>
                </a:lnTo>
                <a:lnTo>
                  <a:pt x="362813" y="29730"/>
                </a:lnTo>
                <a:lnTo>
                  <a:pt x="362051" y="26212"/>
                </a:lnTo>
                <a:lnTo>
                  <a:pt x="357250" y="26644"/>
                </a:lnTo>
                <a:lnTo>
                  <a:pt x="357314" y="29210"/>
                </a:lnTo>
                <a:lnTo>
                  <a:pt x="359384" y="33515"/>
                </a:lnTo>
                <a:lnTo>
                  <a:pt x="362584" y="37045"/>
                </a:lnTo>
                <a:lnTo>
                  <a:pt x="367271" y="39065"/>
                </a:lnTo>
                <a:lnTo>
                  <a:pt x="370179" y="39573"/>
                </a:lnTo>
                <a:lnTo>
                  <a:pt x="376453" y="39573"/>
                </a:lnTo>
                <a:lnTo>
                  <a:pt x="378917" y="39077"/>
                </a:lnTo>
                <a:lnTo>
                  <a:pt x="383349" y="37096"/>
                </a:lnTo>
                <a:lnTo>
                  <a:pt x="386194" y="33896"/>
                </a:lnTo>
                <a:lnTo>
                  <a:pt x="387946" y="30187"/>
                </a:lnTo>
                <a:lnTo>
                  <a:pt x="387946" y="26085"/>
                </a:lnTo>
                <a:lnTo>
                  <a:pt x="386359" y="22707"/>
                </a:lnTo>
                <a:lnTo>
                  <a:pt x="383641" y="19837"/>
                </a:lnTo>
                <a:lnTo>
                  <a:pt x="379844" y="18122"/>
                </a:lnTo>
                <a:lnTo>
                  <a:pt x="376974" y="17310"/>
                </a:lnTo>
                <a:lnTo>
                  <a:pt x="372833" y="16383"/>
                </a:lnTo>
                <a:lnTo>
                  <a:pt x="368668" y="15455"/>
                </a:lnTo>
                <a:lnTo>
                  <a:pt x="365112" y="13665"/>
                </a:lnTo>
                <a:lnTo>
                  <a:pt x="363600" y="10248"/>
                </a:lnTo>
                <a:lnTo>
                  <a:pt x="365747" y="6184"/>
                </a:lnTo>
                <a:lnTo>
                  <a:pt x="369417" y="4521"/>
                </a:lnTo>
                <a:lnTo>
                  <a:pt x="375475" y="4521"/>
                </a:lnTo>
                <a:lnTo>
                  <a:pt x="377723" y="5130"/>
                </a:lnTo>
                <a:lnTo>
                  <a:pt x="380758" y="7594"/>
                </a:lnTo>
                <a:lnTo>
                  <a:pt x="381914" y="11823"/>
                </a:lnTo>
                <a:lnTo>
                  <a:pt x="386829" y="11455"/>
                </a:lnTo>
                <a:lnTo>
                  <a:pt x="386118" y="7213"/>
                </a:lnTo>
                <a:lnTo>
                  <a:pt x="383768" y="3644"/>
                </a:lnTo>
                <a:lnTo>
                  <a:pt x="379895" y="1384"/>
                </a:lnTo>
                <a:lnTo>
                  <a:pt x="375170" y="0"/>
                </a:lnTo>
                <a:lnTo>
                  <a:pt x="369722" y="0"/>
                </a:lnTo>
                <a:close/>
              </a:path>
              <a:path w="1006246" h="39573">
                <a:moveTo>
                  <a:pt x="468147" y="660"/>
                </a:moveTo>
                <a:lnTo>
                  <a:pt x="463029" y="660"/>
                </a:lnTo>
                <a:lnTo>
                  <a:pt x="463029" y="16433"/>
                </a:lnTo>
                <a:lnTo>
                  <a:pt x="443052" y="16433"/>
                </a:lnTo>
                <a:lnTo>
                  <a:pt x="443052" y="660"/>
                </a:lnTo>
                <a:lnTo>
                  <a:pt x="437934" y="660"/>
                </a:lnTo>
                <a:lnTo>
                  <a:pt x="437934" y="38950"/>
                </a:lnTo>
                <a:lnTo>
                  <a:pt x="443052" y="38950"/>
                </a:lnTo>
                <a:lnTo>
                  <a:pt x="443052" y="20929"/>
                </a:lnTo>
                <a:lnTo>
                  <a:pt x="463029" y="20929"/>
                </a:lnTo>
                <a:lnTo>
                  <a:pt x="463029" y="38950"/>
                </a:lnTo>
                <a:lnTo>
                  <a:pt x="468147" y="38950"/>
                </a:lnTo>
                <a:lnTo>
                  <a:pt x="468147" y="660"/>
                </a:lnTo>
                <a:close/>
              </a:path>
              <a:path w="1006246" h="39573">
                <a:moveTo>
                  <a:pt x="486054" y="31280"/>
                </a:moveTo>
                <a:lnTo>
                  <a:pt x="483552" y="28638"/>
                </a:lnTo>
                <a:lnTo>
                  <a:pt x="485749" y="36982"/>
                </a:lnTo>
                <a:lnTo>
                  <a:pt x="488632" y="38696"/>
                </a:lnTo>
                <a:lnTo>
                  <a:pt x="488568" y="33921"/>
                </a:lnTo>
                <a:lnTo>
                  <a:pt x="486054" y="31280"/>
                </a:lnTo>
                <a:close/>
              </a:path>
              <a:path w="1006246" h="39573">
                <a:moveTo>
                  <a:pt x="529958" y="31280"/>
                </a:moveTo>
                <a:lnTo>
                  <a:pt x="527456" y="28638"/>
                </a:lnTo>
                <a:lnTo>
                  <a:pt x="529640" y="36982"/>
                </a:lnTo>
                <a:lnTo>
                  <a:pt x="532523" y="38696"/>
                </a:lnTo>
                <a:lnTo>
                  <a:pt x="532460" y="33921"/>
                </a:lnTo>
                <a:lnTo>
                  <a:pt x="529958" y="31280"/>
                </a:lnTo>
                <a:close/>
              </a:path>
              <a:path w="1006246" h="39573">
                <a:moveTo>
                  <a:pt x="571296" y="34442"/>
                </a:moveTo>
                <a:lnTo>
                  <a:pt x="571296" y="660"/>
                </a:lnTo>
                <a:lnTo>
                  <a:pt x="566153" y="660"/>
                </a:lnTo>
                <a:lnTo>
                  <a:pt x="566153" y="38950"/>
                </a:lnTo>
                <a:lnTo>
                  <a:pt x="590283" y="38950"/>
                </a:lnTo>
                <a:lnTo>
                  <a:pt x="590283" y="34442"/>
                </a:lnTo>
                <a:lnTo>
                  <a:pt x="571296" y="34442"/>
                </a:lnTo>
                <a:close/>
              </a:path>
              <a:path w="1006246" h="39573">
                <a:moveTo>
                  <a:pt x="618756" y="31280"/>
                </a:moveTo>
                <a:lnTo>
                  <a:pt x="616267" y="28638"/>
                </a:lnTo>
                <a:lnTo>
                  <a:pt x="618451" y="36982"/>
                </a:lnTo>
                <a:lnTo>
                  <a:pt x="621322" y="38696"/>
                </a:lnTo>
                <a:lnTo>
                  <a:pt x="621283" y="33921"/>
                </a:lnTo>
                <a:lnTo>
                  <a:pt x="618756" y="31280"/>
                </a:lnTo>
                <a:close/>
              </a:path>
              <a:path w="1006246" h="39573">
                <a:moveTo>
                  <a:pt x="660565" y="5156"/>
                </a:moveTo>
                <a:lnTo>
                  <a:pt x="681520" y="5156"/>
                </a:lnTo>
                <a:lnTo>
                  <a:pt x="681520" y="660"/>
                </a:lnTo>
                <a:lnTo>
                  <a:pt x="655434" y="660"/>
                </a:lnTo>
                <a:lnTo>
                  <a:pt x="655434" y="38950"/>
                </a:lnTo>
                <a:lnTo>
                  <a:pt x="660565" y="38950"/>
                </a:lnTo>
                <a:lnTo>
                  <a:pt x="660565" y="21551"/>
                </a:lnTo>
                <a:lnTo>
                  <a:pt x="678700" y="21551"/>
                </a:lnTo>
                <a:lnTo>
                  <a:pt x="678700" y="17081"/>
                </a:lnTo>
                <a:lnTo>
                  <a:pt x="660565" y="17081"/>
                </a:lnTo>
                <a:lnTo>
                  <a:pt x="660565" y="5156"/>
                </a:lnTo>
                <a:close/>
              </a:path>
              <a:path w="1006246" h="39573">
                <a:moveTo>
                  <a:pt x="716876" y="9385"/>
                </a:moveTo>
                <a:lnTo>
                  <a:pt x="718083" y="12623"/>
                </a:lnTo>
                <a:lnTo>
                  <a:pt x="722109" y="23228"/>
                </a:lnTo>
                <a:lnTo>
                  <a:pt x="708939" y="23228"/>
                </a:lnTo>
                <a:lnTo>
                  <a:pt x="712635" y="660"/>
                </a:lnTo>
                <a:lnTo>
                  <a:pt x="697826" y="38950"/>
                </a:lnTo>
                <a:lnTo>
                  <a:pt x="703262" y="38950"/>
                </a:lnTo>
                <a:lnTo>
                  <a:pt x="707440" y="27330"/>
                </a:lnTo>
                <a:lnTo>
                  <a:pt x="723709" y="27330"/>
                </a:lnTo>
                <a:lnTo>
                  <a:pt x="728167" y="38950"/>
                </a:lnTo>
                <a:lnTo>
                  <a:pt x="733996" y="38950"/>
                </a:lnTo>
                <a:lnTo>
                  <a:pt x="718273" y="660"/>
                </a:lnTo>
                <a:lnTo>
                  <a:pt x="716876" y="9385"/>
                </a:lnTo>
                <a:close/>
              </a:path>
              <a:path w="1006246" h="39573">
                <a:moveTo>
                  <a:pt x="708939" y="23228"/>
                </a:moveTo>
                <a:lnTo>
                  <a:pt x="713193" y="11963"/>
                </a:lnTo>
                <a:lnTo>
                  <a:pt x="714082" y="9563"/>
                </a:lnTo>
                <a:lnTo>
                  <a:pt x="715975" y="6718"/>
                </a:lnTo>
                <a:lnTo>
                  <a:pt x="716876" y="9385"/>
                </a:lnTo>
                <a:lnTo>
                  <a:pt x="718273" y="660"/>
                </a:lnTo>
                <a:lnTo>
                  <a:pt x="712635" y="660"/>
                </a:lnTo>
                <a:lnTo>
                  <a:pt x="708939" y="23228"/>
                </a:lnTo>
                <a:close/>
              </a:path>
              <a:path w="1006246" h="39573">
                <a:moveTo>
                  <a:pt x="739940" y="38950"/>
                </a:moveTo>
                <a:lnTo>
                  <a:pt x="744816" y="38950"/>
                </a:lnTo>
                <a:lnTo>
                  <a:pt x="744816" y="8890"/>
                </a:lnTo>
                <a:lnTo>
                  <a:pt x="765098" y="38950"/>
                </a:lnTo>
                <a:lnTo>
                  <a:pt x="770356" y="38950"/>
                </a:lnTo>
                <a:lnTo>
                  <a:pt x="770356" y="660"/>
                </a:lnTo>
                <a:lnTo>
                  <a:pt x="765441" y="660"/>
                </a:lnTo>
                <a:lnTo>
                  <a:pt x="765441" y="30721"/>
                </a:lnTo>
                <a:lnTo>
                  <a:pt x="745172" y="660"/>
                </a:lnTo>
                <a:lnTo>
                  <a:pt x="739940" y="660"/>
                </a:lnTo>
                <a:lnTo>
                  <a:pt x="739940" y="38950"/>
                </a:lnTo>
                <a:close/>
              </a:path>
              <a:path w="1006246" h="39573">
                <a:moveTo>
                  <a:pt x="795642" y="9385"/>
                </a:moveTo>
                <a:lnTo>
                  <a:pt x="796874" y="12623"/>
                </a:lnTo>
                <a:lnTo>
                  <a:pt x="800912" y="23228"/>
                </a:lnTo>
                <a:lnTo>
                  <a:pt x="787730" y="23228"/>
                </a:lnTo>
                <a:lnTo>
                  <a:pt x="791438" y="660"/>
                </a:lnTo>
                <a:lnTo>
                  <a:pt x="776617" y="38950"/>
                </a:lnTo>
                <a:lnTo>
                  <a:pt x="782040" y="38950"/>
                </a:lnTo>
                <a:lnTo>
                  <a:pt x="786244" y="27330"/>
                </a:lnTo>
                <a:lnTo>
                  <a:pt x="802512" y="27330"/>
                </a:lnTo>
                <a:lnTo>
                  <a:pt x="806983" y="38950"/>
                </a:lnTo>
                <a:lnTo>
                  <a:pt x="812799" y="38950"/>
                </a:lnTo>
                <a:lnTo>
                  <a:pt x="797077" y="660"/>
                </a:lnTo>
                <a:lnTo>
                  <a:pt x="795642" y="9385"/>
                </a:lnTo>
                <a:close/>
              </a:path>
              <a:path w="1006246" h="39573">
                <a:moveTo>
                  <a:pt x="787730" y="23228"/>
                </a:moveTo>
                <a:lnTo>
                  <a:pt x="791959" y="11963"/>
                </a:lnTo>
                <a:lnTo>
                  <a:pt x="792860" y="9563"/>
                </a:lnTo>
                <a:lnTo>
                  <a:pt x="794765" y="6718"/>
                </a:lnTo>
                <a:lnTo>
                  <a:pt x="795642" y="9385"/>
                </a:lnTo>
                <a:lnTo>
                  <a:pt x="797077" y="660"/>
                </a:lnTo>
                <a:lnTo>
                  <a:pt x="791438" y="660"/>
                </a:lnTo>
                <a:lnTo>
                  <a:pt x="787730" y="23228"/>
                </a:lnTo>
                <a:close/>
              </a:path>
              <a:path w="1006246" h="39573">
                <a:moveTo>
                  <a:pt x="823671" y="34442"/>
                </a:moveTo>
                <a:lnTo>
                  <a:pt x="823671" y="660"/>
                </a:lnTo>
                <a:lnTo>
                  <a:pt x="818540" y="660"/>
                </a:lnTo>
                <a:lnTo>
                  <a:pt x="818540" y="38950"/>
                </a:lnTo>
                <a:lnTo>
                  <a:pt x="842670" y="38950"/>
                </a:lnTo>
                <a:lnTo>
                  <a:pt x="842670" y="34442"/>
                </a:lnTo>
                <a:lnTo>
                  <a:pt x="823671" y="34442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6426817" y="1054431"/>
            <a:ext cx="5130" cy="0"/>
          </a:xfrm>
          <a:custGeom>
            <a:avLst/>
            <a:gdLst/>
            <a:ahLst/>
            <a:cxnLst/>
            <a:rect l="l" t="t" r="r" b="b"/>
            <a:pathLst>
              <a:path w="5130">
                <a:moveTo>
                  <a:pt x="0" y="0"/>
                </a:moveTo>
                <a:lnTo>
                  <a:pt x="5130" y="0"/>
                </a:lnTo>
              </a:path>
            </a:pathLst>
          </a:custGeom>
          <a:ln w="39560">
            <a:solidFill>
              <a:srgbClr val="3F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7098012" y="1054431"/>
            <a:ext cx="5105" cy="0"/>
          </a:xfrm>
          <a:custGeom>
            <a:avLst/>
            <a:gdLst/>
            <a:ahLst/>
            <a:cxnLst/>
            <a:rect l="l" t="t" r="r" b="b"/>
            <a:pathLst>
              <a:path w="5105">
                <a:moveTo>
                  <a:pt x="0" y="0"/>
                </a:moveTo>
                <a:lnTo>
                  <a:pt x="5105" y="0"/>
                </a:lnTo>
              </a:path>
            </a:pathLst>
          </a:custGeom>
          <a:ln w="39560">
            <a:solidFill>
              <a:srgbClr val="3F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2963445" y="3594185"/>
            <a:ext cx="43713" cy="43599"/>
          </a:xfrm>
          <a:custGeom>
            <a:avLst/>
            <a:gdLst/>
            <a:ahLst/>
            <a:cxnLst/>
            <a:rect l="l" t="t" r="r" b="b"/>
            <a:pathLst>
              <a:path w="43713" h="43599">
                <a:moveTo>
                  <a:pt x="43713" y="0"/>
                </a:moveTo>
                <a:lnTo>
                  <a:pt x="9766" y="1993"/>
                </a:lnTo>
                <a:lnTo>
                  <a:pt x="19342" y="11557"/>
                </a:lnTo>
                <a:lnTo>
                  <a:pt x="0" y="30568"/>
                </a:lnTo>
                <a:lnTo>
                  <a:pt x="13068" y="43599"/>
                </a:lnTo>
                <a:lnTo>
                  <a:pt x="32346" y="24599"/>
                </a:lnTo>
                <a:lnTo>
                  <a:pt x="41605" y="33870"/>
                </a:lnTo>
                <a:lnTo>
                  <a:pt x="4371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3137689" y="3569194"/>
            <a:ext cx="23964" cy="23901"/>
          </a:xfrm>
          <a:custGeom>
            <a:avLst/>
            <a:gdLst/>
            <a:ahLst/>
            <a:cxnLst/>
            <a:rect l="l" t="t" r="r" b="b"/>
            <a:pathLst>
              <a:path w="23964" h="23901">
                <a:moveTo>
                  <a:pt x="23964" y="0"/>
                </a:moveTo>
                <a:lnTo>
                  <a:pt x="5334" y="1092"/>
                </a:lnTo>
                <a:lnTo>
                  <a:pt x="10591" y="6337"/>
                </a:lnTo>
                <a:lnTo>
                  <a:pt x="0" y="16751"/>
                </a:lnTo>
                <a:lnTo>
                  <a:pt x="7162" y="23901"/>
                </a:lnTo>
                <a:lnTo>
                  <a:pt x="17741" y="13487"/>
                </a:lnTo>
                <a:lnTo>
                  <a:pt x="22796" y="18567"/>
                </a:lnTo>
                <a:lnTo>
                  <a:pt x="23964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130844" y="331332"/>
            <a:ext cx="0" cy="742861"/>
          </a:xfrm>
          <a:custGeom>
            <a:avLst/>
            <a:gdLst/>
            <a:ahLst/>
            <a:cxnLst/>
            <a:rect l="l" t="t" r="r" b="b"/>
            <a:pathLst>
              <a:path h="742861">
                <a:moveTo>
                  <a:pt x="0" y="0"/>
                </a:moveTo>
                <a:lnTo>
                  <a:pt x="0" y="742861"/>
                </a:lnTo>
              </a:path>
            </a:pathLst>
          </a:custGeom>
          <a:ln w="6350">
            <a:solidFill>
              <a:srgbClr val="6C6D6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337651" y="519306"/>
            <a:ext cx="1679426" cy="3923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45939" y="1711841"/>
            <a:ext cx="5061508" cy="1193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9" marR="27731">
              <a:lnSpc>
                <a:spcPts val="3215"/>
              </a:lnSpc>
              <a:spcBef>
                <a:spcPts val="160"/>
              </a:spcBef>
            </a:pPr>
            <a:r>
              <a:rPr sz="3000" b="1" spc="119" dirty="0" smtClean="0">
                <a:solidFill>
                  <a:srgbClr val="1497A5"/>
                </a:solidFill>
                <a:latin typeface="Times New Roman"/>
                <a:cs typeface="Times New Roman"/>
              </a:rPr>
              <a:t>ANA</a:t>
            </a:r>
            <a:r>
              <a:rPr sz="3000" b="1" spc="-239" dirty="0" smtClean="0">
                <a:solidFill>
                  <a:srgbClr val="1497A5"/>
                </a:solidFill>
                <a:latin typeface="Times New Roman"/>
                <a:cs typeface="Times New Roman"/>
              </a:rPr>
              <a:t>L</a:t>
            </a:r>
            <a:r>
              <a:rPr sz="3000" b="1" spc="119" dirty="0" smtClean="0">
                <a:solidFill>
                  <a:srgbClr val="1497A5"/>
                </a:solidFill>
                <a:latin typeface="Times New Roman"/>
                <a:cs typeface="Times New Roman"/>
              </a:rPr>
              <a:t>YTIC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S</a:t>
            </a:r>
            <a:r>
              <a:rPr sz="3000" b="1" spc="69" dirty="0" smtClean="0">
                <a:solidFill>
                  <a:srgbClr val="1497A5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&amp;</a:t>
            </a:r>
            <a:r>
              <a:rPr sz="3000" b="1" spc="-279" dirty="0" smtClean="0">
                <a:solidFill>
                  <a:srgbClr val="1497A5"/>
                </a:solidFill>
                <a:latin typeface="Times New Roman"/>
                <a:cs typeface="Times New Roman"/>
              </a:rPr>
              <a:t> </a:t>
            </a:r>
            <a:r>
              <a:rPr sz="3000" b="1" spc="110" dirty="0" smtClean="0">
                <a:solidFill>
                  <a:srgbClr val="1497A5"/>
                </a:solidFill>
                <a:latin typeface="Times New Roman"/>
                <a:cs typeface="Times New Roman"/>
              </a:rPr>
              <a:t>BI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G</a:t>
            </a:r>
            <a:r>
              <a:rPr sz="3000" b="1" spc="149" dirty="0" smtClean="0">
                <a:solidFill>
                  <a:srgbClr val="1497A5"/>
                </a:solidFill>
                <a:latin typeface="Times New Roman"/>
                <a:cs typeface="Times New Roman"/>
              </a:rPr>
              <a:t> </a:t>
            </a:r>
            <a:r>
              <a:rPr sz="3000" b="1" spc="29" dirty="0" smtClean="0">
                <a:solidFill>
                  <a:srgbClr val="1497A5"/>
                </a:solidFill>
                <a:latin typeface="Times New Roman"/>
                <a:cs typeface="Times New Roman"/>
              </a:rPr>
              <a:t>D</a:t>
            </a:r>
            <a:r>
              <a:rPr sz="3000" b="1" spc="-119" dirty="0" smtClean="0">
                <a:solidFill>
                  <a:srgbClr val="1497A5"/>
                </a:solidFill>
                <a:latin typeface="Times New Roman"/>
                <a:cs typeface="Times New Roman"/>
              </a:rPr>
              <a:t>AT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  <a:p>
            <a:pPr marL="12719" marR="27731">
              <a:lnSpc>
                <a:spcPct val="95825"/>
              </a:lnSpc>
              <a:spcBef>
                <a:spcPts val="189"/>
              </a:spcBef>
            </a:pPr>
            <a:r>
              <a:rPr sz="3000" b="1" spc="112" dirty="0" smtClean="0">
                <a:solidFill>
                  <a:srgbClr val="1497A5"/>
                </a:solidFill>
                <a:latin typeface="Times New Roman"/>
                <a:cs typeface="Times New Roman"/>
              </a:rPr>
              <a:t>SALAR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Y</a:t>
            </a:r>
            <a:r>
              <a:rPr sz="3000" b="1" spc="150" dirty="0" smtClean="0">
                <a:solidFill>
                  <a:srgbClr val="1497A5"/>
                </a:solidFill>
                <a:latin typeface="Times New Roman"/>
                <a:cs typeface="Times New Roman"/>
              </a:rPr>
              <a:t> </a:t>
            </a:r>
            <a:r>
              <a:rPr sz="3000" b="1" spc="112" dirty="0" smtClean="0">
                <a:solidFill>
                  <a:srgbClr val="1497A5"/>
                </a:solidFill>
                <a:latin typeface="Times New Roman"/>
                <a:cs typeface="Times New Roman"/>
              </a:rPr>
              <a:t>REPO</a:t>
            </a:r>
            <a:r>
              <a:rPr sz="3000" b="1" spc="28" dirty="0" smtClean="0">
                <a:solidFill>
                  <a:srgbClr val="1497A5"/>
                </a:solidFill>
                <a:latin typeface="Times New Roman"/>
                <a:cs typeface="Times New Roman"/>
              </a:rPr>
              <a:t>R</a:t>
            </a:r>
            <a:r>
              <a:rPr sz="3000" b="1" spc="0" dirty="0" smtClean="0">
                <a:solidFill>
                  <a:srgbClr val="1497A5"/>
                </a:solidFill>
                <a:latin typeface="Times New Roman"/>
                <a:cs typeface="Times New Roman"/>
              </a:rPr>
              <a:t>T</a:t>
            </a:r>
            <a:r>
              <a:rPr sz="3000" b="1" spc="150" dirty="0" smtClean="0">
                <a:solidFill>
                  <a:srgbClr val="1497A5"/>
                </a:solidFill>
                <a:latin typeface="Times New Roman"/>
                <a:cs typeface="Times New Roman"/>
              </a:rPr>
              <a:t> </a:t>
            </a:r>
            <a:r>
              <a:rPr sz="3000" b="1" spc="119" dirty="0" smtClean="0">
                <a:solidFill>
                  <a:srgbClr val="1497A5"/>
                </a:solidFill>
                <a:latin typeface="Times New Roman"/>
                <a:cs typeface="Times New Roman"/>
              </a:rPr>
              <a:t>2016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65"/>
              </a:spcBef>
            </a:pP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A</a:t>
            </a:r>
            <a:r>
              <a:rPr sz="1450" spc="-47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16" dirty="0" smtClean="0">
                <a:solidFill>
                  <a:srgbClr val="58585B"/>
                </a:solidFill>
                <a:latin typeface="Times New Roman"/>
                <a:cs typeface="Times New Roman"/>
              </a:rPr>
              <a:t>c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ompl</a:t>
            </a:r>
            <a:r>
              <a:rPr sz="1450" spc="21" dirty="0" smtClean="0">
                <a:solidFill>
                  <a:srgbClr val="58585B"/>
                </a:solidFill>
                <a:latin typeface="Times New Roman"/>
                <a:cs typeface="Times New Roman"/>
              </a:rPr>
              <a:t>e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t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e</a:t>
            </a:r>
            <a:r>
              <a:rPr sz="1450" spc="107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rund</a:t>
            </a:r>
            <a:r>
              <a:rPr sz="1450" spc="16" dirty="0" smtClean="0">
                <a:solidFill>
                  <a:srgbClr val="58585B"/>
                </a:solidFill>
                <a:latin typeface="Times New Roman"/>
                <a:cs typeface="Times New Roman"/>
              </a:rPr>
              <a:t>o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w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n</a:t>
            </a:r>
            <a:r>
              <a:rPr sz="1450" spc="79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14" dirty="0" smtClean="0">
                <a:solidFill>
                  <a:srgbClr val="58585B"/>
                </a:solidFill>
                <a:latin typeface="Times New Roman"/>
                <a:cs typeface="Times New Roman"/>
              </a:rPr>
              <a:t>o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f</a:t>
            </a:r>
            <a:r>
              <a:rPr sz="1450" spc="160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29" dirty="0" smtClean="0">
                <a:solidFill>
                  <a:srgbClr val="58585B"/>
                </a:solidFill>
                <a:latin typeface="Times New Roman"/>
                <a:cs typeface="Times New Roman"/>
              </a:rPr>
              <a:t>p</a:t>
            </a:r>
            <a:r>
              <a:rPr sz="1450" spc="9" dirty="0" smtClean="0">
                <a:solidFill>
                  <a:srgbClr val="58585B"/>
                </a:solidFill>
                <a:latin typeface="Times New Roman"/>
                <a:cs typeface="Times New Roman"/>
              </a:rPr>
              <a:t>a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y</a:t>
            </a:r>
            <a:r>
              <a:rPr sz="1450" spc="215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packa</a:t>
            </a:r>
            <a:r>
              <a:rPr sz="1450" spc="16" dirty="0" smtClean="0">
                <a:solidFill>
                  <a:srgbClr val="58585B"/>
                </a:solidFill>
                <a:latin typeface="Times New Roman"/>
                <a:cs typeface="Times New Roman"/>
              </a:rPr>
              <a:t>g</a:t>
            </a:r>
            <a:r>
              <a:rPr sz="1450" spc="32" dirty="0" smtClean="0">
                <a:solidFill>
                  <a:srgbClr val="58585B"/>
                </a:solidFill>
                <a:latin typeface="Times New Roman"/>
                <a:cs typeface="Times New Roman"/>
              </a:rPr>
              <a:t>e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s</a:t>
            </a:r>
            <a:r>
              <a:rPr sz="1450" spc="40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29" dirty="0" smtClean="0">
                <a:solidFill>
                  <a:srgbClr val="58585B"/>
                </a:solidFill>
                <a:latin typeface="Times New Roman"/>
                <a:cs typeface="Times New Roman"/>
              </a:rPr>
              <a:t>i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n</a:t>
            </a:r>
            <a:r>
              <a:rPr sz="1450" spc="98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29" dirty="0" smtClean="0">
                <a:solidFill>
                  <a:srgbClr val="58585B"/>
                </a:solidFill>
                <a:latin typeface="Times New Roman"/>
                <a:cs typeface="Times New Roman"/>
              </a:rPr>
              <a:t>th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e </a:t>
            </a:r>
            <a:r>
              <a:rPr sz="1450" spc="38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19" dirty="0" smtClean="0">
                <a:solidFill>
                  <a:srgbClr val="58585B"/>
                </a:solidFill>
                <a:latin typeface="Times New Roman"/>
                <a:cs typeface="Times New Roman"/>
              </a:rPr>
              <a:t>I</a:t>
            </a:r>
            <a:r>
              <a:rPr sz="1450" spc="29" dirty="0" smtClean="0">
                <a:solidFill>
                  <a:srgbClr val="58585B"/>
                </a:solidFill>
                <a:latin typeface="Times New Roman"/>
                <a:cs typeface="Times New Roman"/>
              </a:rPr>
              <a:t>ndia</a:t>
            </a:r>
            <a:r>
              <a:rPr sz="145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n</a:t>
            </a:r>
            <a:r>
              <a:rPr sz="1450" spc="282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1450" spc="29" dirty="0" smtClean="0">
                <a:solidFill>
                  <a:srgbClr val="58585B"/>
                </a:solidFill>
                <a:latin typeface="Times New Roman"/>
                <a:cs typeface="Times New Roman"/>
              </a:rPr>
              <a:t>industry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915549" y="3669943"/>
            <a:ext cx="5728957" cy="162013"/>
          </a:xfrm>
          <a:custGeom>
            <a:avLst/>
            <a:gdLst/>
            <a:ahLst/>
            <a:cxnLst/>
            <a:rect l="l" t="t" r="r" b="b"/>
            <a:pathLst>
              <a:path w="5728957" h="162013">
                <a:moveTo>
                  <a:pt x="5728957" y="81025"/>
                </a:moveTo>
                <a:lnTo>
                  <a:pt x="5727801" y="67194"/>
                </a:lnTo>
                <a:lnTo>
                  <a:pt x="5724193" y="53352"/>
                </a:lnTo>
                <a:lnTo>
                  <a:pt x="5700914" y="19288"/>
                </a:lnTo>
                <a:lnTo>
                  <a:pt x="5663770" y="1322"/>
                </a:lnTo>
                <a:lnTo>
                  <a:pt x="5649379" y="0"/>
                </a:lnTo>
                <a:lnTo>
                  <a:pt x="79565" y="0"/>
                </a:lnTo>
                <a:lnTo>
                  <a:pt x="39875" y="10790"/>
                </a:lnTo>
                <a:lnTo>
                  <a:pt x="11001" y="39899"/>
                </a:lnTo>
                <a:lnTo>
                  <a:pt x="0" y="81025"/>
                </a:lnTo>
                <a:lnTo>
                  <a:pt x="1149" y="94820"/>
                </a:lnTo>
                <a:lnTo>
                  <a:pt x="18422" y="132853"/>
                </a:lnTo>
                <a:lnTo>
                  <a:pt x="51632" y="156882"/>
                </a:lnTo>
                <a:lnTo>
                  <a:pt x="79565" y="162013"/>
                </a:lnTo>
                <a:lnTo>
                  <a:pt x="5649379" y="162013"/>
                </a:lnTo>
                <a:lnTo>
                  <a:pt x="5689066" y="151239"/>
                </a:lnTo>
                <a:lnTo>
                  <a:pt x="5717952" y="122148"/>
                </a:lnTo>
                <a:lnTo>
                  <a:pt x="5727657" y="95681"/>
                </a:lnTo>
                <a:lnTo>
                  <a:pt x="5728957" y="81025"/>
                </a:lnTo>
                <a:close/>
              </a:path>
            </a:pathLst>
          </a:custGeom>
          <a:solidFill>
            <a:srgbClr val="CE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2148" y="4353953"/>
            <a:ext cx="519938" cy="1473225"/>
          </a:xfrm>
          <a:custGeom>
            <a:avLst/>
            <a:gdLst/>
            <a:ahLst/>
            <a:cxnLst/>
            <a:rect l="l" t="t" r="r" b="b"/>
            <a:pathLst>
              <a:path w="519938" h="1473225">
                <a:moveTo>
                  <a:pt x="519938" y="1473225"/>
                </a:moveTo>
                <a:lnTo>
                  <a:pt x="519938" y="0"/>
                </a:lnTo>
                <a:lnTo>
                  <a:pt x="0" y="0"/>
                </a:lnTo>
                <a:lnTo>
                  <a:pt x="0" y="1473225"/>
                </a:lnTo>
                <a:lnTo>
                  <a:pt x="519938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91258" y="4353953"/>
            <a:ext cx="519925" cy="1473225"/>
          </a:xfrm>
          <a:custGeom>
            <a:avLst/>
            <a:gdLst/>
            <a:ahLst/>
            <a:cxnLst/>
            <a:rect l="l" t="t" r="r" b="b"/>
            <a:pathLst>
              <a:path w="519925" h="1473225">
                <a:moveTo>
                  <a:pt x="519925" y="1473225"/>
                </a:moveTo>
                <a:lnTo>
                  <a:pt x="519925" y="0"/>
                </a:lnTo>
                <a:lnTo>
                  <a:pt x="0" y="0"/>
                </a:lnTo>
                <a:lnTo>
                  <a:pt x="0" y="1473225"/>
                </a:lnTo>
                <a:lnTo>
                  <a:pt x="519925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47988" y="4353953"/>
            <a:ext cx="519925" cy="1473225"/>
          </a:xfrm>
          <a:custGeom>
            <a:avLst/>
            <a:gdLst/>
            <a:ahLst/>
            <a:cxnLst/>
            <a:rect l="l" t="t" r="r" b="b"/>
            <a:pathLst>
              <a:path w="519925" h="1473225">
                <a:moveTo>
                  <a:pt x="519925" y="1473225"/>
                </a:moveTo>
                <a:lnTo>
                  <a:pt x="519925" y="0"/>
                </a:lnTo>
                <a:lnTo>
                  <a:pt x="0" y="0"/>
                </a:lnTo>
                <a:lnTo>
                  <a:pt x="0" y="1473225"/>
                </a:lnTo>
                <a:lnTo>
                  <a:pt x="519925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00895" y="4353953"/>
            <a:ext cx="519950" cy="1473225"/>
          </a:xfrm>
          <a:custGeom>
            <a:avLst/>
            <a:gdLst/>
            <a:ahLst/>
            <a:cxnLst/>
            <a:rect l="l" t="t" r="r" b="b"/>
            <a:pathLst>
              <a:path w="519950" h="1473225">
                <a:moveTo>
                  <a:pt x="519950" y="1473225"/>
                </a:moveTo>
                <a:lnTo>
                  <a:pt x="519950" y="0"/>
                </a:lnTo>
                <a:lnTo>
                  <a:pt x="0" y="0"/>
                </a:lnTo>
                <a:lnTo>
                  <a:pt x="0" y="1473225"/>
                </a:lnTo>
                <a:lnTo>
                  <a:pt x="519950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02121" y="3569067"/>
            <a:ext cx="2073973" cy="784885"/>
          </a:xfrm>
          <a:custGeom>
            <a:avLst/>
            <a:gdLst/>
            <a:ahLst/>
            <a:cxnLst/>
            <a:rect l="l" t="t" r="r" b="b"/>
            <a:pathLst>
              <a:path w="2073973" h="784885">
                <a:moveTo>
                  <a:pt x="0" y="784885"/>
                </a:moveTo>
                <a:lnTo>
                  <a:pt x="0" y="394411"/>
                </a:lnTo>
                <a:lnTo>
                  <a:pt x="2073973" y="394411"/>
                </a:lnTo>
                <a:lnTo>
                  <a:pt x="2073973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44588" y="3561002"/>
            <a:ext cx="1492059" cy="792949"/>
          </a:xfrm>
          <a:custGeom>
            <a:avLst/>
            <a:gdLst/>
            <a:ahLst/>
            <a:cxnLst/>
            <a:rect l="l" t="t" r="r" b="b"/>
            <a:pathLst>
              <a:path w="1492059" h="792949">
                <a:moveTo>
                  <a:pt x="0" y="792949"/>
                </a:moveTo>
                <a:lnTo>
                  <a:pt x="0" y="496925"/>
                </a:lnTo>
                <a:lnTo>
                  <a:pt x="1492059" y="496925"/>
                </a:lnTo>
                <a:lnTo>
                  <a:pt x="1492059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11809" y="3569067"/>
            <a:ext cx="882053" cy="784885"/>
          </a:xfrm>
          <a:custGeom>
            <a:avLst/>
            <a:gdLst/>
            <a:ahLst/>
            <a:cxnLst/>
            <a:rect l="l" t="t" r="r" b="b"/>
            <a:pathLst>
              <a:path w="882053" h="784885">
                <a:moveTo>
                  <a:pt x="0" y="784885"/>
                </a:moveTo>
                <a:lnTo>
                  <a:pt x="0" y="595642"/>
                </a:lnTo>
                <a:lnTo>
                  <a:pt x="882053" y="595642"/>
                </a:lnTo>
                <a:lnTo>
                  <a:pt x="882053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60874" y="3561002"/>
            <a:ext cx="289115" cy="792949"/>
          </a:xfrm>
          <a:custGeom>
            <a:avLst/>
            <a:gdLst/>
            <a:ahLst/>
            <a:cxnLst/>
            <a:rect l="l" t="t" r="r" b="b"/>
            <a:pathLst>
              <a:path w="289115" h="792949">
                <a:moveTo>
                  <a:pt x="0" y="792949"/>
                </a:moveTo>
                <a:lnTo>
                  <a:pt x="0" y="709485"/>
                </a:lnTo>
                <a:lnTo>
                  <a:pt x="289115" y="709587"/>
                </a:lnTo>
                <a:lnTo>
                  <a:pt x="289115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53827" y="4353953"/>
            <a:ext cx="519938" cy="1473225"/>
          </a:xfrm>
          <a:custGeom>
            <a:avLst/>
            <a:gdLst/>
            <a:ahLst/>
            <a:cxnLst/>
            <a:rect l="l" t="t" r="r" b="b"/>
            <a:pathLst>
              <a:path w="519938" h="1473225">
                <a:moveTo>
                  <a:pt x="519938" y="1473225"/>
                </a:moveTo>
                <a:lnTo>
                  <a:pt x="519938" y="0"/>
                </a:lnTo>
                <a:lnTo>
                  <a:pt x="0" y="0"/>
                </a:lnTo>
                <a:lnTo>
                  <a:pt x="0" y="1473225"/>
                </a:lnTo>
                <a:lnTo>
                  <a:pt x="519938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06747" y="4353953"/>
            <a:ext cx="519938" cy="1473225"/>
          </a:xfrm>
          <a:custGeom>
            <a:avLst/>
            <a:gdLst/>
            <a:ahLst/>
            <a:cxnLst/>
            <a:rect l="l" t="t" r="r" b="b"/>
            <a:pathLst>
              <a:path w="519938" h="1473225">
                <a:moveTo>
                  <a:pt x="519938" y="1473225"/>
                </a:moveTo>
                <a:lnTo>
                  <a:pt x="519938" y="0"/>
                </a:lnTo>
                <a:lnTo>
                  <a:pt x="0" y="0"/>
                </a:lnTo>
                <a:lnTo>
                  <a:pt x="0" y="1473225"/>
                </a:lnTo>
                <a:lnTo>
                  <a:pt x="519938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679" y="4353953"/>
            <a:ext cx="519925" cy="1473225"/>
          </a:xfrm>
          <a:custGeom>
            <a:avLst/>
            <a:gdLst/>
            <a:ahLst/>
            <a:cxnLst/>
            <a:rect l="l" t="t" r="r" b="b"/>
            <a:pathLst>
              <a:path w="519925" h="1473225">
                <a:moveTo>
                  <a:pt x="519925" y="1473225"/>
                </a:moveTo>
                <a:lnTo>
                  <a:pt x="519925" y="0"/>
                </a:lnTo>
                <a:lnTo>
                  <a:pt x="0" y="0"/>
                </a:lnTo>
                <a:lnTo>
                  <a:pt x="0" y="1473225"/>
                </a:lnTo>
                <a:lnTo>
                  <a:pt x="519925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2586" y="4353953"/>
            <a:ext cx="519938" cy="1473225"/>
          </a:xfrm>
          <a:custGeom>
            <a:avLst/>
            <a:gdLst/>
            <a:ahLst/>
            <a:cxnLst/>
            <a:rect l="l" t="t" r="r" b="b"/>
            <a:pathLst>
              <a:path w="519938" h="1473225">
                <a:moveTo>
                  <a:pt x="519938" y="1473225"/>
                </a:moveTo>
                <a:lnTo>
                  <a:pt x="519938" y="0"/>
                </a:lnTo>
                <a:lnTo>
                  <a:pt x="0" y="0"/>
                </a:lnTo>
                <a:lnTo>
                  <a:pt x="0" y="1473225"/>
                </a:lnTo>
                <a:lnTo>
                  <a:pt x="519938" y="1473225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78184" y="3569067"/>
            <a:ext cx="2073973" cy="784885"/>
          </a:xfrm>
          <a:custGeom>
            <a:avLst/>
            <a:gdLst/>
            <a:ahLst/>
            <a:cxnLst/>
            <a:rect l="l" t="t" r="r" b="b"/>
            <a:pathLst>
              <a:path w="2073973" h="784885">
                <a:moveTo>
                  <a:pt x="2073973" y="784885"/>
                </a:moveTo>
                <a:lnTo>
                  <a:pt x="2073973" y="394411"/>
                </a:lnTo>
                <a:lnTo>
                  <a:pt x="0" y="394411"/>
                </a:lnTo>
                <a:lnTo>
                  <a:pt x="0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17632" y="3561002"/>
            <a:ext cx="1492046" cy="792949"/>
          </a:xfrm>
          <a:custGeom>
            <a:avLst/>
            <a:gdLst/>
            <a:ahLst/>
            <a:cxnLst/>
            <a:rect l="l" t="t" r="r" b="b"/>
            <a:pathLst>
              <a:path w="1492046" h="792949">
                <a:moveTo>
                  <a:pt x="1492046" y="792949"/>
                </a:moveTo>
                <a:lnTo>
                  <a:pt x="1492046" y="496925"/>
                </a:lnTo>
                <a:lnTo>
                  <a:pt x="0" y="496925"/>
                </a:lnTo>
                <a:lnTo>
                  <a:pt x="0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60405" y="3569067"/>
            <a:ext cx="882053" cy="784885"/>
          </a:xfrm>
          <a:custGeom>
            <a:avLst/>
            <a:gdLst/>
            <a:ahLst/>
            <a:cxnLst/>
            <a:rect l="l" t="t" r="r" b="b"/>
            <a:pathLst>
              <a:path w="882053" h="784885">
                <a:moveTo>
                  <a:pt x="882053" y="784885"/>
                </a:moveTo>
                <a:lnTo>
                  <a:pt x="882053" y="595642"/>
                </a:lnTo>
                <a:lnTo>
                  <a:pt x="0" y="595642"/>
                </a:lnTo>
                <a:lnTo>
                  <a:pt x="0" y="0"/>
                </a:lnTo>
              </a:path>
            </a:pathLst>
          </a:custGeom>
          <a:ln w="25400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04291" y="3561002"/>
            <a:ext cx="289102" cy="792949"/>
          </a:xfrm>
          <a:custGeom>
            <a:avLst/>
            <a:gdLst/>
            <a:ahLst/>
            <a:cxnLst/>
            <a:rect l="l" t="t" r="r" b="b"/>
            <a:pathLst>
              <a:path w="289102" h="792949">
                <a:moveTo>
                  <a:pt x="289102" y="792949"/>
                </a:moveTo>
                <a:lnTo>
                  <a:pt x="289102" y="709485"/>
                </a:lnTo>
                <a:lnTo>
                  <a:pt x="0" y="709587"/>
                </a:lnTo>
                <a:lnTo>
                  <a:pt x="0" y="0"/>
                </a:lnTo>
              </a:path>
            </a:pathLst>
          </a:custGeom>
          <a:ln w="25399">
            <a:solidFill>
              <a:srgbClr val="045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42140" y="5322241"/>
            <a:ext cx="519950" cy="505775"/>
          </a:xfrm>
          <a:custGeom>
            <a:avLst/>
            <a:gdLst/>
            <a:ahLst/>
            <a:cxnLst/>
            <a:rect l="l" t="t" r="r" b="b"/>
            <a:pathLst>
              <a:path w="519950" h="505775">
                <a:moveTo>
                  <a:pt x="305877" y="10461"/>
                </a:moveTo>
                <a:lnTo>
                  <a:pt x="296662" y="20409"/>
                </a:lnTo>
                <a:lnTo>
                  <a:pt x="284045" y="28657"/>
                </a:lnTo>
                <a:lnTo>
                  <a:pt x="270271" y="34019"/>
                </a:lnTo>
                <a:lnTo>
                  <a:pt x="260210" y="35433"/>
                </a:lnTo>
                <a:lnTo>
                  <a:pt x="244790" y="33244"/>
                </a:lnTo>
                <a:lnTo>
                  <a:pt x="230650" y="27410"/>
                </a:lnTo>
                <a:lnTo>
                  <a:pt x="219103" y="19030"/>
                </a:lnTo>
                <a:lnTo>
                  <a:pt x="211464" y="9200"/>
                </a:lnTo>
                <a:lnTo>
                  <a:pt x="209016" y="0"/>
                </a:lnTo>
                <a:lnTo>
                  <a:pt x="205998" y="10251"/>
                </a:lnTo>
                <a:lnTo>
                  <a:pt x="197853" y="19973"/>
                </a:lnTo>
                <a:lnTo>
                  <a:pt x="185947" y="28110"/>
                </a:lnTo>
                <a:lnTo>
                  <a:pt x="171647" y="33609"/>
                </a:lnTo>
                <a:lnTo>
                  <a:pt x="157594" y="35433"/>
                </a:lnTo>
                <a:lnTo>
                  <a:pt x="142196" y="33236"/>
                </a:lnTo>
                <a:lnTo>
                  <a:pt x="128030" y="27393"/>
                </a:lnTo>
                <a:lnTo>
                  <a:pt x="116421" y="19024"/>
                </a:lnTo>
                <a:lnTo>
                  <a:pt x="108696" y="9250"/>
                </a:lnTo>
                <a:lnTo>
                  <a:pt x="106159" y="0"/>
                </a:lnTo>
                <a:lnTo>
                  <a:pt x="103174" y="10110"/>
                </a:lnTo>
                <a:lnTo>
                  <a:pt x="95095" y="19837"/>
                </a:lnTo>
                <a:lnTo>
                  <a:pt x="83237" y="28050"/>
                </a:lnTo>
                <a:lnTo>
                  <a:pt x="68914" y="33618"/>
                </a:lnTo>
                <a:lnTo>
                  <a:pt x="54965" y="35433"/>
                </a:lnTo>
                <a:lnTo>
                  <a:pt x="38983" y="33166"/>
                </a:lnTo>
                <a:lnTo>
                  <a:pt x="25275" y="27166"/>
                </a:lnTo>
                <a:lnTo>
                  <a:pt x="14770" y="18629"/>
                </a:lnTo>
                <a:lnTo>
                  <a:pt x="8396" y="8753"/>
                </a:lnTo>
                <a:lnTo>
                  <a:pt x="6985" y="3149"/>
                </a:lnTo>
                <a:lnTo>
                  <a:pt x="5422" y="0"/>
                </a:lnTo>
                <a:lnTo>
                  <a:pt x="1917" y="0"/>
                </a:lnTo>
                <a:lnTo>
                  <a:pt x="330" y="3136"/>
                </a:lnTo>
                <a:lnTo>
                  <a:pt x="0" y="5511"/>
                </a:lnTo>
                <a:lnTo>
                  <a:pt x="0" y="504939"/>
                </a:lnTo>
                <a:lnTo>
                  <a:pt x="3769" y="505207"/>
                </a:lnTo>
                <a:lnTo>
                  <a:pt x="14558" y="505420"/>
                </a:lnTo>
                <a:lnTo>
                  <a:pt x="31587" y="505583"/>
                </a:lnTo>
                <a:lnTo>
                  <a:pt x="81242" y="505775"/>
                </a:lnTo>
                <a:lnTo>
                  <a:pt x="298841" y="505601"/>
                </a:lnTo>
                <a:lnTo>
                  <a:pt x="373454" y="505412"/>
                </a:lnTo>
                <a:lnTo>
                  <a:pt x="438708" y="505217"/>
                </a:lnTo>
                <a:lnTo>
                  <a:pt x="488363" y="505052"/>
                </a:lnTo>
                <a:lnTo>
                  <a:pt x="519950" y="504939"/>
                </a:lnTo>
                <a:lnTo>
                  <a:pt x="519792" y="500845"/>
                </a:lnTo>
                <a:lnTo>
                  <a:pt x="519570" y="473378"/>
                </a:lnTo>
                <a:lnTo>
                  <a:pt x="519435" y="395147"/>
                </a:lnTo>
                <a:lnTo>
                  <a:pt x="519614" y="179074"/>
                </a:lnTo>
                <a:lnTo>
                  <a:pt x="519786" y="81431"/>
                </a:lnTo>
                <a:lnTo>
                  <a:pt x="519919" y="17515"/>
                </a:lnTo>
                <a:lnTo>
                  <a:pt x="519950" y="3568"/>
                </a:lnTo>
                <a:lnTo>
                  <a:pt x="518401" y="0"/>
                </a:lnTo>
                <a:lnTo>
                  <a:pt x="516636" y="0"/>
                </a:lnTo>
                <a:lnTo>
                  <a:pt x="513613" y="1346"/>
                </a:lnTo>
                <a:lnTo>
                  <a:pt x="513422" y="3149"/>
                </a:lnTo>
                <a:lnTo>
                  <a:pt x="509736" y="13253"/>
                </a:lnTo>
                <a:lnTo>
                  <a:pt x="501404" y="22680"/>
                </a:lnTo>
                <a:lnTo>
                  <a:pt x="489355" y="30233"/>
                </a:lnTo>
                <a:lnTo>
                  <a:pt x="474515" y="34713"/>
                </a:lnTo>
                <a:lnTo>
                  <a:pt x="465455" y="35433"/>
                </a:lnTo>
                <a:lnTo>
                  <a:pt x="451518" y="33280"/>
                </a:lnTo>
                <a:lnTo>
                  <a:pt x="437510" y="27526"/>
                </a:lnTo>
                <a:lnTo>
                  <a:pt x="425328" y="19222"/>
                </a:lnTo>
                <a:lnTo>
                  <a:pt x="416870" y="9421"/>
                </a:lnTo>
                <a:lnTo>
                  <a:pt x="414007" y="0"/>
                </a:lnTo>
                <a:lnTo>
                  <a:pt x="411021" y="10284"/>
                </a:lnTo>
                <a:lnTo>
                  <a:pt x="402941" y="20031"/>
                </a:lnTo>
                <a:lnTo>
                  <a:pt x="391082" y="28176"/>
                </a:lnTo>
                <a:lnTo>
                  <a:pt x="376759" y="33657"/>
                </a:lnTo>
                <a:lnTo>
                  <a:pt x="362826" y="35433"/>
                </a:lnTo>
                <a:lnTo>
                  <a:pt x="349320" y="33427"/>
                </a:lnTo>
                <a:lnTo>
                  <a:pt x="335192" y="28016"/>
                </a:lnTo>
                <a:lnTo>
                  <a:pt x="322479" y="20111"/>
                </a:lnTo>
                <a:lnTo>
                  <a:pt x="313220" y="10621"/>
                </a:lnTo>
                <a:lnTo>
                  <a:pt x="309455" y="455"/>
                </a:lnTo>
                <a:lnTo>
                  <a:pt x="309448" y="0"/>
                </a:lnTo>
                <a:lnTo>
                  <a:pt x="305877" y="1046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95062" y="5196902"/>
            <a:ext cx="519938" cy="630661"/>
          </a:xfrm>
          <a:custGeom>
            <a:avLst/>
            <a:gdLst/>
            <a:ahLst/>
            <a:cxnLst/>
            <a:rect l="l" t="t" r="r" b="b"/>
            <a:pathLst>
              <a:path w="519938" h="630661">
                <a:moveTo>
                  <a:pt x="305877" y="10454"/>
                </a:moveTo>
                <a:lnTo>
                  <a:pt x="296661" y="20400"/>
                </a:lnTo>
                <a:lnTo>
                  <a:pt x="284044" y="28651"/>
                </a:lnTo>
                <a:lnTo>
                  <a:pt x="270269" y="34015"/>
                </a:lnTo>
                <a:lnTo>
                  <a:pt x="260197" y="35433"/>
                </a:lnTo>
                <a:lnTo>
                  <a:pt x="244776" y="33242"/>
                </a:lnTo>
                <a:lnTo>
                  <a:pt x="230637" y="27404"/>
                </a:lnTo>
                <a:lnTo>
                  <a:pt x="219094" y="19019"/>
                </a:lnTo>
                <a:lnTo>
                  <a:pt x="211459" y="9189"/>
                </a:lnTo>
                <a:lnTo>
                  <a:pt x="209016" y="0"/>
                </a:lnTo>
                <a:lnTo>
                  <a:pt x="205998" y="10250"/>
                </a:lnTo>
                <a:lnTo>
                  <a:pt x="197855" y="19970"/>
                </a:lnTo>
                <a:lnTo>
                  <a:pt x="185951" y="28106"/>
                </a:lnTo>
                <a:lnTo>
                  <a:pt x="171650" y="33606"/>
                </a:lnTo>
                <a:lnTo>
                  <a:pt x="157581" y="35433"/>
                </a:lnTo>
                <a:lnTo>
                  <a:pt x="142182" y="33233"/>
                </a:lnTo>
                <a:lnTo>
                  <a:pt x="128017" y="27383"/>
                </a:lnTo>
                <a:lnTo>
                  <a:pt x="116412" y="19008"/>
                </a:lnTo>
                <a:lnTo>
                  <a:pt x="108691" y="9234"/>
                </a:lnTo>
                <a:lnTo>
                  <a:pt x="106159" y="0"/>
                </a:lnTo>
                <a:lnTo>
                  <a:pt x="103174" y="10098"/>
                </a:lnTo>
                <a:lnTo>
                  <a:pt x="95094" y="19823"/>
                </a:lnTo>
                <a:lnTo>
                  <a:pt x="83236" y="28040"/>
                </a:lnTo>
                <a:lnTo>
                  <a:pt x="68913" y="33613"/>
                </a:lnTo>
                <a:lnTo>
                  <a:pt x="54952" y="35433"/>
                </a:lnTo>
                <a:lnTo>
                  <a:pt x="38968" y="33165"/>
                </a:lnTo>
                <a:lnTo>
                  <a:pt x="25259" y="27163"/>
                </a:lnTo>
                <a:lnTo>
                  <a:pt x="14756" y="18624"/>
                </a:lnTo>
                <a:lnTo>
                  <a:pt x="8389" y="8746"/>
                </a:lnTo>
                <a:lnTo>
                  <a:pt x="6985" y="3149"/>
                </a:lnTo>
                <a:lnTo>
                  <a:pt x="5422" y="0"/>
                </a:lnTo>
                <a:lnTo>
                  <a:pt x="1904" y="0"/>
                </a:lnTo>
                <a:lnTo>
                  <a:pt x="342" y="3136"/>
                </a:lnTo>
                <a:lnTo>
                  <a:pt x="0" y="5499"/>
                </a:lnTo>
                <a:lnTo>
                  <a:pt x="0" y="629831"/>
                </a:lnTo>
                <a:lnTo>
                  <a:pt x="3769" y="630097"/>
                </a:lnTo>
                <a:lnTo>
                  <a:pt x="14558" y="630309"/>
                </a:lnTo>
                <a:lnTo>
                  <a:pt x="31586" y="630471"/>
                </a:lnTo>
                <a:lnTo>
                  <a:pt x="81240" y="630661"/>
                </a:lnTo>
                <a:lnTo>
                  <a:pt x="298834" y="630488"/>
                </a:lnTo>
                <a:lnTo>
                  <a:pt x="373445" y="630301"/>
                </a:lnTo>
                <a:lnTo>
                  <a:pt x="438697" y="630107"/>
                </a:lnTo>
                <a:lnTo>
                  <a:pt x="488351" y="629944"/>
                </a:lnTo>
                <a:lnTo>
                  <a:pt x="519938" y="629831"/>
                </a:lnTo>
                <a:lnTo>
                  <a:pt x="519779" y="624833"/>
                </a:lnTo>
                <a:lnTo>
                  <a:pt x="519558" y="590687"/>
                </a:lnTo>
                <a:lnTo>
                  <a:pt x="519422" y="493068"/>
                </a:lnTo>
                <a:lnTo>
                  <a:pt x="519601" y="223040"/>
                </a:lnTo>
                <a:lnTo>
                  <a:pt x="519773" y="100947"/>
                </a:lnTo>
                <a:lnTo>
                  <a:pt x="519906" y="21012"/>
                </a:lnTo>
                <a:lnTo>
                  <a:pt x="519938" y="3568"/>
                </a:lnTo>
                <a:lnTo>
                  <a:pt x="518388" y="0"/>
                </a:lnTo>
                <a:lnTo>
                  <a:pt x="516623" y="0"/>
                </a:lnTo>
                <a:lnTo>
                  <a:pt x="513613" y="1346"/>
                </a:lnTo>
                <a:lnTo>
                  <a:pt x="513410" y="3149"/>
                </a:lnTo>
                <a:lnTo>
                  <a:pt x="509733" y="13253"/>
                </a:lnTo>
                <a:lnTo>
                  <a:pt x="501402" y="22680"/>
                </a:lnTo>
                <a:lnTo>
                  <a:pt x="489348" y="30233"/>
                </a:lnTo>
                <a:lnTo>
                  <a:pt x="474504" y="34713"/>
                </a:lnTo>
                <a:lnTo>
                  <a:pt x="465442" y="35433"/>
                </a:lnTo>
                <a:lnTo>
                  <a:pt x="451509" y="33280"/>
                </a:lnTo>
                <a:lnTo>
                  <a:pt x="437503" y="27524"/>
                </a:lnTo>
                <a:lnTo>
                  <a:pt x="425322" y="19218"/>
                </a:lnTo>
                <a:lnTo>
                  <a:pt x="416866" y="9415"/>
                </a:lnTo>
                <a:lnTo>
                  <a:pt x="414007" y="0"/>
                </a:lnTo>
                <a:lnTo>
                  <a:pt x="411022" y="10284"/>
                </a:lnTo>
                <a:lnTo>
                  <a:pt x="402945" y="20031"/>
                </a:lnTo>
                <a:lnTo>
                  <a:pt x="391087" y="28176"/>
                </a:lnTo>
                <a:lnTo>
                  <a:pt x="376764" y="33657"/>
                </a:lnTo>
                <a:lnTo>
                  <a:pt x="362826" y="35433"/>
                </a:lnTo>
                <a:lnTo>
                  <a:pt x="349315" y="33426"/>
                </a:lnTo>
                <a:lnTo>
                  <a:pt x="335186" y="28013"/>
                </a:lnTo>
                <a:lnTo>
                  <a:pt x="322475" y="20106"/>
                </a:lnTo>
                <a:lnTo>
                  <a:pt x="313219" y="10616"/>
                </a:lnTo>
                <a:lnTo>
                  <a:pt x="309455" y="455"/>
                </a:lnTo>
                <a:lnTo>
                  <a:pt x="309448" y="0"/>
                </a:lnTo>
                <a:lnTo>
                  <a:pt x="305877" y="10454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47983" y="5090552"/>
            <a:ext cx="519938" cy="736020"/>
          </a:xfrm>
          <a:custGeom>
            <a:avLst/>
            <a:gdLst/>
            <a:ahLst/>
            <a:cxnLst/>
            <a:rect l="l" t="t" r="r" b="b"/>
            <a:pathLst>
              <a:path w="519938" h="736020">
                <a:moveTo>
                  <a:pt x="305866" y="10471"/>
                </a:moveTo>
                <a:lnTo>
                  <a:pt x="296655" y="20425"/>
                </a:lnTo>
                <a:lnTo>
                  <a:pt x="284043" y="28676"/>
                </a:lnTo>
                <a:lnTo>
                  <a:pt x="270272" y="34041"/>
                </a:lnTo>
                <a:lnTo>
                  <a:pt x="260197" y="35458"/>
                </a:lnTo>
                <a:lnTo>
                  <a:pt x="244781" y="33270"/>
                </a:lnTo>
                <a:lnTo>
                  <a:pt x="230643" y="27437"/>
                </a:lnTo>
                <a:lnTo>
                  <a:pt x="219097" y="19056"/>
                </a:lnTo>
                <a:lnTo>
                  <a:pt x="211456" y="9222"/>
                </a:lnTo>
                <a:lnTo>
                  <a:pt x="209003" y="0"/>
                </a:lnTo>
                <a:lnTo>
                  <a:pt x="205986" y="10257"/>
                </a:lnTo>
                <a:lnTo>
                  <a:pt x="197845" y="19983"/>
                </a:lnTo>
                <a:lnTo>
                  <a:pt x="185944" y="28125"/>
                </a:lnTo>
                <a:lnTo>
                  <a:pt x="171648" y="33629"/>
                </a:lnTo>
                <a:lnTo>
                  <a:pt x="157581" y="35458"/>
                </a:lnTo>
                <a:lnTo>
                  <a:pt x="142187" y="33260"/>
                </a:lnTo>
                <a:lnTo>
                  <a:pt x="128023" y="27413"/>
                </a:lnTo>
                <a:lnTo>
                  <a:pt x="116415" y="19039"/>
                </a:lnTo>
                <a:lnTo>
                  <a:pt x="108688" y="9262"/>
                </a:lnTo>
                <a:lnTo>
                  <a:pt x="106146" y="0"/>
                </a:lnTo>
                <a:lnTo>
                  <a:pt x="103165" y="10108"/>
                </a:lnTo>
                <a:lnTo>
                  <a:pt x="95094" y="19839"/>
                </a:lnTo>
                <a:lnTo>
                  <a:pt x="83243" y="28058"/>
                </a:lnTo>
                <a:lnTo>
                  <a:pt x="68924" y="33635"/>
                </a:lnTo>
                <a:lnTo>
                  <a:pt x="54940" y="35458"/>
                </a:lnTo>
                <a:lnTo>
                  <a:pt x="38958" y="33191"/>
                </a:lnTo>
                <a:lnTo>
                  <a:pt x="25254" y="27189"/>
                </a:lnTo>
                <a:lnTo>
                  <a:pt x="14754" y="18649"/>
                </a:lnTo>
                <a:lnTo>
                  <a:pt x="8383" y="8771"/>
                </a:lnTo>
                <a:lnTo>
                  <a:pt x="6972" y="3175"/>
                </a:lnTo>
                <a:lnTo>
                  <a:pt x="5410" y="0"/>
                </a:lnTo>
                <a:lnTo>
                  <a:pt x="1892" y="0"/>
                </a:lnTo>
                <a:lnTo>
                  <a:pt x="330" y="3149"/>
                </a:lnTo>
                <a:lnTo>
                  <a:pt x="0" y="5511"/>
                </a:lnTo>
                <a:lnTo>
                  <a:pt x="0" y="735190"/>
                </a:lnTo>
                <a:lnTo>
                  <a:pt x="3769" y="735456"/>
                </a:lnTo>
                <a:lnTo>
                  <a:pt x="14558" y="735668"/>
                </a:lnTo>
                <a:lnTo>
                  <a:pt x="31586" y="735830"/>
                </a:lnTo>
                <a:lnTo>
                  <a:pt x="81240" y="736020"/>
                </a:lnTo>
                <a:lnTo>
                  <a:pt x="298834" y="735848"/>
                </a:lnTo>
                <a:lnTo>
                  <a:pt x="373445" y="735660"/>
                </a:lnTo>
                <a:lnTo>
                  <a:pt x="438697" y="735467"/>
                </a:lnTo>
                <a:lnTo>
                  <a:pt x="488351" y="735303"/>
                </a:lnTo>
                <a:lnTo>
                  <a:pt x="519938" y="735190"/>
                </a:lnTo>
                <a:lnTo>
                  <a:pt x="519779" y="729428"/>
                </a:lnTo>
                <a:lnTo>
                  <a:pt x="519558" y="689646"/>
                </a:lnTo>
                <a:lnTo>
                  <a:pt x="519422" y="575672"/>
                </a:lnTo>
                <a:lnTo>
                  <a:pt x="519601" y="260134"/>
                </a:lnTo>
                <a:lnTo>
                  <a:pt x="519773" y="117420"/>
                </a:lnTo>
                <a:lnTo>
                  <a:pt x="519906" y="23975"/>
                </a:lnTo>
                <a:lnTo>
                  <a:pt x="519938" y="3581"/>
                </a:lnTo>
                <a:lnTo>
                  <a:pt x="518401" y="0"/>
                </a:lnTo>
                <a:lnTo>
                  <a:pt x="516610" y="0"/>
                </a:lnTo>
                <a:lnTo>
                  <a:pt x="513613" y="1371"/>
                </a:lnTo>
                <a:lnTo>
                  <a:pt x="513410" y="3175"/>
                </a:lnTo>
                <a:lnTo>
                  <a:pt x="509728" y="13278"/>
                </a:lnTo>
                <a:lnTo>
                  <a:pt x="501397" y="22705"/>
                </a:lnTo>
                <a:lnTo>
                  <a:pt x="489345" y="30258"/>
                </a:lnTo>
                <a:lnTo>
                  <a:pt x="474503" y="34738"/>
                </a:lnTo>
                <a:lnTo>
                  <a:pt x="465442" y="35458"/>
                </a:lnTo>
                <a:lnTo>
                  <a:pt x="451509" y="33305"/>
                </a:lnTo>
                <a:lnTo>
                  <a:pt x="437504" y="27550"/>
                </a:lnTo>
                <a:lnTo>
                  <a:pt x="425323" y="19243"/>
                </a:lnTo>
                <a:lnTo>
                  <a:pt x="416862" y="9438"/>
                </a:lnTo>
                <a:lnTo>
                  <a:pt x="413994" y="0"/>
                </a:lnTo>
                <a:lnTo>
                  <a:pt x="411010" y="10291"/>
                </a:lnTo>
                <a:lnTo>
                  <a:pt x="402934" y="20044"/>
                </a:lnTo>
                <a:lnTo>
                  <a:pt x="391080" y="28196"/>
                </a:lnTo>
                <a:lnTo>
                  <a:pt x="376762" y="33681"/>
                </a:lnTo>
                <a:lnTo>
                  <a:pt x="362826" y="35458"/>
                </a:lnTo>
                <a:lnTo>
                  <a:pt x="349324" y="33451"/>
                </a:lnTo>
                <a:lnTo>
                  <a:pt x="335198" y="28038"/>
                </a:lnTo>
                <a:lnTo>
                  <a:pt x="322484" y="20130"/>
                </a:lnTo>
                <a:lnTo>
                  <a:pt x="313220" y="10639"/>
                </a:lnTo>
                <a:lnTo>
                  <a:pt x="309443" y="475"/>
                </a:lnTo>
                <a:lnTo>
                  <a:pt x="309435" y="0"/>
                </a:lnTo>
                <a:lnTo>
                  <a:pt x="305866" y="1047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00891" y="4997919"/>
            <a:ext cx="519963" cy="830095"/>
          </a:xfrm>
          <a:custGeom>
            <a:avLst/>
            <a:gdLst/>
            <a:ahLst/>
            <a:cxnLst/>
            <a:rect l="l" t="t" r="r" b="b"/>
            <a:pathLst>
              <a:path w="519963" h="830095">
                <a:moveTo>
                  <a:pt x="305891" y="10459"/>
                </a:moveTo>
                <a:lnTo>
                  <a:pt x="296679" y="20411"/>
                </a:lnTo>
                <a:lnTo>
                  <a:pt x="284066" y="28666"/>
                </a:lnTo>
                <a:lnTo>
                  <a:pt x="270295" y="34036"/>
                </a:lnTo>
                <a:lnTo>
                  <a:pt x="260210" y="35458"/>
                </a:lnTo>
                <a:lnTo>
                  <a:pt x="244792" y="33267"/>
                </a:lnTo>
                <a:lnTo>
                  <a:pt x="230656" y="27427"/>
                </a:lnTo>
                <a:lnTo>
                  <a:pt x="219113" y="19040"/>
                </a:lnTo>
                <a:lnTo>
                  <a:pt x="211477" y="9205"/>
                </a:lnTo>
                <a:lnTo>
                  <a:pt x="209029" y="0"/>
                </a:lnTo>
                <a:lnTo>
                  <a:pt x="206013" y="10250"/>
                </a:lnTo>
                <a:lnTo>
                  <a:pt x="197873" y="19975"/>
                </a:lnTo>
                <a:lnTo>
                  <a:pt x="185973" y="28118"/>
                </a:lnTo>
                <a:lnTo>
                  <a:pt x="171677" y="33626"/>
                </a:lnTo>
                <a:lnTo>
                  <a:pt x="157594" y="35458"/>
                </a:lnTo>
                <a:lnTo>
                  <a:pt x="142198" y="33258"/>
                </a:lnTo>
                <a:lnTo>
                  <a:pt x="128036" y="27406"/>
                </a:lnTo>
                <a:lnTo>
                  <a:pt x="116431" y="19029"/>
                </a:lnTo>
                <a:lnTo>
                  <a:pt x="108709" y="9250"/>
                </a:lnTo>
                <a:lnTo>
                  <a:pt x="106172" y="0"/>
                </a:lnTo>
                <a:lnTo>
                  <a:pt x="103189" y="10103"/>
                </a:lnTo>
                <a:lnTo>
                  <a:pt x="95115" y="19833"/>
                </a:lnTo>
                <a:lnTo>
                  <a:pt x="83263" y="28055"/>
                </a:lnTo>
                <a:lnTo>
                  <a:pt x="68944" y="33634"/>
                </a:lnTo>
                <a:lnTo>
                  <a:pt x="54965" y="35458"/>
                </a:lnTo>
                <a:lnTo>
                  <a:pt x="38982" y="33190"/>
                </a:lnTo>
                <a:lnTo>
                  <a:pt x="25274" y="27185"/>
                </a:lnTo>
                <a:lnTo>
                  <a:pt x="14772" y="18643"/>
                </a:lnTo>
                <a:lnTo>
                  <a:pt x="8404" y="8764"/>
                </a:lnTo>
                <a:lnTo>
                  <a:pt x="6997" y="3162"/>
                </a:lnTo>
                <a:lnTo>
                  <a:pt x="5435" y="0"/>
                </a:lnTo>
                <a:lnTo>
                  <a:pt x="1917" y="0"/>
                </a:lnTo>
                <a:lnTo>
                  <a:pt x="355" y="3136"/>
                </a:lnTo>
                <a:lnTo>
                  <a:pt x="0" y="5511"/>
                </a:lnTo>
                <a:lnTo>
                  <a:pt x="0" y="829259"/>
                </a:lnTo>
                <a:lnTo>
                  <a:pt x="3769" y="829527"/>
                </a:lnTo>
                <a:lnTo>
                  <a:pt x="14558" y="829740"/>
                </a:lnTo>
                <a:lnTo>
                  <a:pt x="31587" y="829903"/>
                </a:lnTo>
                <a:lnTo>
                  <a:pt x="81244" y="830095"/>
                </a:lnTo>
                <a:lnTo>
                  <a:pt x="298848" y="829921"/>
                </a:lnTo>
                <a:lnTo>
                  <a:pt x="373463" y="829732"/>
                </a:lnTo>
                <a:lnTo>
                  <a:pt x="438719" y="829537"/>
                </a:lnTo>
                <a:lnTo>
                  <a:pt x="488375" y="829372"/>
                </a:lnTo>
                <a:lnTo>
                  <a:pt x="519963" y="829259"/>
                </a:lnTo>
                <a:lnTo>
                  <a:pt x="519803" y="822813"/>
                </a:lnTo>
                <a:lnTo>
                  <a:pt x="519676" y="805316"/>
                </a:lnTo>
                <a:lnTo>
                  <a:pt x="519509" y="742086"/>
                </a:lnTo>
                <a:lnTo>
                  <a:pt x="519681" y="235406"/>
                </a:lnTo>
                <a:lnTo>
                  <a:pt x="519850" y="89126"/>
                </a:lnTo>
                <a:lnTo>
                  <a:pt x="519963" y="3581"/>
                </a:lnTo>
                <a:lnTo>
                  <a:pt x="518414" y="0"/>
                </a:lnTo>
                <a:lnTo>
                  <a:pt x="516636" y="0"/>
                </a:lnTo>
                <a:lnTo>
                  <a:pt x="513626" y="1358"/>
                </a:lnTo>
                <a:lnTo>
                  <a:pt x="513422" y="3162"/>
                </a:lnTo>
                <a:lnTo>
                  <a:pt x="509742" y="13266"/>
                </a:lnTo>
                <a:lnTo>
                  <a:pt x="501412" y="22696"/>
                </a:lnTo>
                <a:lnTo>
                  <a:pt x="489363" y="30252"/>
                </a:lnTo>
                <a:lnTo>
                  <a:pt x="474524" y="34736"/>
                </a:lnTo>
                <a:lnTo>
                  <a:pt x="465455" y="35458"/>
                </a:lnTo>
                <a:lnTo>
                  <a:pt x="451525" y="33303"/>
                </a:lnTo>
                <a:lnTo>
                  <a:pt x="437522" y="27543"/>
                </a:lnTo>
                <a:lnTo>
                  <a:pt x="425342" y="19233"/>
                </a:lnTo>
                <a:lnTo>
                  <a:pt x="416884" y="9426"/>
                </a:lnTo>
                <a:lnTo>
                  <a:pt x="414020" y="0"/>
                </a:lnTo>
                <a:lnTo>
                  <a:pt x="411037" y="10282"/>
                </a:lnTo>
                <a:lnTo>
                  <a:pt x="402965" y="20033"/>
                </a:lnTo>
                <a:lnTo>
                  <a:pt x="391113" y="28185"/>
                </a:lnTo>
                <a:lnTo>
                  <a:pt x="376794" y="33674"/>
                </a:lnTo>
                <a:lnTo>
                  <a:pt x="362826" y="35458"/>
                </a:lnTo>
                <a:lnTo>
                  <a:pt x="349327" y="33450"/>
                </a:lnTo>
                <a:lnTo>
                  <a:pt x="335203" y="28034"/>
                </a:lnTo>
                <a:lnTo>
                  <a:pt x="322493" y="20122"/>
                </a:lnTo>
                <a:lnTo>
                  <a:pt x="313235" y="10626"/>
                </a:lnTo>
                <a:lnTo>
                  <a:pt x="309468" y="458"/>
                </a:lnTo>
                <a:lnTo>
                  <a:pt x="309460" y="0"/>
                </a:lnTo>
                <a:lnTo>
                  <a:pt x="305891" y="10459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53826" y="4907178"/>
            <a:ext cx="519938" cy="919845"/>
          </a:xfrm>
          <a:custGeom>
            <a:avLst/>
            <a:gdLst/>
            <a:ahLst/>
            <a:cxnLst/>
            <a:rect l="l" t="t" r="r" b="b"/>
            <a:pathLst>
              <a:path w="519938" h="919845">
                <a:moveTo>
                  <a:pt x="305865" y="10461"/>
                </a:moveTo>
                <a:lnTo>
                  <a:pt x="296652" y="20411"/>
                </a:lnTo>
                <a:lnTo>
                  <a:pt x="284038" y="28664"/>
                </a:lnTo>
                <a:lnTo>
                  <a:pt x="270265" y="34029"/>
                </a:lnTo>
                <a:lnTo>
                  <a:pt x="260197" y="35445"/>
                </a:lnTo>
                <a:lnTo>
                  <a:pt x="244784" y="33256"/>
                </a:lnTo>
                <a:lnTo>
                  <a:pt x="230646" y="27420"/>
                </a:lnTo>
                <a:lnTo>
                  <a:pt x="219097" y="19037"/>
                </a:lnTo>
                <a:lnTo>
                  <a:pt x="211455" y="9206"/>
                </a:lnTo>
                <a:lnTo>
                  <a:pt x="209003" y="0"/>
                </a:lnTo>
                <a:lnTo>
                  <a:pt x="205986" y="10252"/>
                </a:lnTo>
                <a:lnTo>
                  <a:pt x="197842" y="19975"/>
                </a:lnTo>
                <a:lnTo>
                  <a:pt x="185939" y="28116"/>
                </a:lnTo>
                <a:lnTo>
                  <a:pt x="171641" y="33619"/>
                </a:lnTo>
                <a:lnTo>
                  <a:pt x="157581" y="35445"/>
                </a:lnTo>
                <a:lnTo>
                  <a:pt x="142185" y="33246"/>
                </a:lnTo>
                <a:lnTo>
                  <a:pt x="128020" y="27399"/>
                </a:lnTo>
                <a:lnTo>
                  <a:pt x="116412" y="19026"/>
                </a:lnTo>
                <a:lnTo>
                  <a:pt x="108686" y="9251"/>
                </a:lnTo>
                <a:lnTo>
                  <a:pt x="106146" y="0"/>
                </a:lnTo>
                <a:lnTo>
                  <a:pt x="103163" y="10105"/>
                </a:lnTo>
                <a:lnTo>
                  <a:pt x="95089" y="19834"/>
                </a:lnTo>
                <a:lnTo>
                  <a:pt x="83235" y="28053"/>
                </a:lnTo>
                <a:lnTo>
                  <a:pt x="68913" y="33627"/>
                </a:lnTo>
                <a:lnTo>
                  <a:pt x="54952" y="35445"/>
                </a:lnTo>
                <a:lnTo>
                  <a:pt x="38970" y="33179"/>
                </a:lnTo>
                <a:lnTo>
                  <a:pt x="25262" y="27179"/>
                </a:lnTo>
                <a:lnTo>
                  <a:pt x="14757" y="18642"/>
                </a:lnTo>
                <a:lnTo>
                  <a:pt x="8383" y="8766"/>
                </a:lnTo>
                <a:lnTo>
                  <a:pt x="6972" y="3162"/>
                </a:lnTo>
                <a:lnTo>
                  <a:pt x="5410" y="0"/>
                </a:lnTo>
                <a:lnTo>
                  <a:pt x="1904" y="0"/>
                </a:lnTo>
                <a:lnTo>
                  <a:pt x="330" y="3136"/>
                </a:lnTo>
                <a:lnTo>
                  <a:pt x="0" y="5486"/>
                </a:lnTo>
                <a:lnTo>
                  <a:pt x="0" y="919010"/>
                </a:lnTo>
                <a:lnTo>
                  <a:pt x="3769" y="919278"/>
                </a:lnTo>
                <a:lnTo>
                  <a:pt x="14558" y="919491"/>
                </a:lnTo>
                <a:lnTo>
                  <a:pt x="31586" y="919654"/>
                </a:lnTo>
                <a:lnTo>
                  <a:pt x="81240" y="919845"/>
                </a:lnTo>
                <a:lnTo>
                  <a:pt x="298834" y="919672"/>
                </a:lnTo>
                <a:lnTo>
                  <a:pt x="373445" y="919483"/>
                </a:lnTo>
                <a:lnTo>
                  <a:pt x="438697" y="919288"/>
                </a:lnTo>
                <a:lnTo>
                  <a:pt x="488351" y="919123"/>
                </a:lnTo>
                <a:lnTo>
                  <a:pt x="519938" y="919010"/>
                </a:lnTo>
                <a:lnTo>
                  <a:pt x="519779" y="911914"/>
                </a:lnTo>
                <a:lnTo>
                  <a:pt x="519558" y="862294"/>
                </a:lnTo>
                <a:lnTo>
                  <a:pt x="519422" y="719779"/>
                </a:lnTo>
                <a:lnTo>
                  <a:pt x="519601" y="324827"/>
                </a:lnTo>
                <a:lnTo>
                  <a:pt x="519773" y="146129"/>
                </a:lnTo>
                <a:lnTo>
                  <a:pt x="519906" y="29109"/>
                </a:lnTo>
                <a:lnTo>
                  <a:pt x="519938" y="3568"/>
                </a:lnTo>
                <a:lnTo>
                  <a:pt x="518401" y="0"/>
                </a:lnTo>
                <a:lnTo>
                  <a:pt x="516610" y="0"/>
                </a:lnTo>
                <a:lnTo>
                  <a:pt x="513613" y="1358"/>
                </a:lnTo>
                <a:lnTo>
                  <a:pt x="513410" y="3162"/>
                </a:lnTo>
                <a:lnTo>
                  <a:pt x="509728" y="13265"/>
                </a:lnTo>
                <a:lnTo>
                  <a:pt x="501397" y="22693"/>
                </a:lnTo>
                <a:lnTo>
                  <a:pt x="489345" y="30245"/>
                </a:lnTo>
                <a:lnTo>
                  <a:pt x="474503" y="34725"/>
                </a:lnTo>
                <a:lnTo>
                  <a:pt x="465442" y="35445"/>
                </a:lnTo>
                <a:lnTo>
                  <a:pt x="451507" y="33292"/>
                </a:lnTo>
                <a:lnTo>
                  <a:pt x="437501" y="27536"/>
                </a:lnTo>
                <a:lnTo>
                  <a:pt x="425319" y="19230"/>
                </a:lnTo>
                <a:lnTo>
                  <a:pt x="416860" y="9427"/>
                </a:lnTo>
                <a:lnTo>
                  <a:pt x="413994" y="0"/>
                </a:lnTo>
                <a:lnTo>
                  <a:pt x="411009" y="10286"/>
                </a:lnTo>
                <a:lnTo>
                  <a:pt x="402932" y="20036"/>
                </a:lnTo>
                <a:lnTo>
                  <a:pt x="391075" y="28186"/>
                </a:lnTo>
                <a:lnTo>
                  <a:pt x="376755" y="33670"/>
                </a:lnTo>
                <a:lnTo>
                  <a:pt x="362826" y="35445"/>
                </a:lnTo>
                <a:lnTo>
                  <a:pt x="349323" y="33438"/>
                </a:lnTo>
                <a:lnTo>
                  <a:pt x="335195" y="28025"/>
                </a:lnTo>
                <a:lnTo>
                  <a:pt x="322480" y="20118"/>
                </a:lnTo>
                <a:lnTo>
                  <a:pt x="313217" y="10628"/>
                </a:lnTo>
                <a:lnTo>
                  <a:pt x="309443" y="469"/>
                </a:lnTo>
                <a:lnTo>
                  <a:pt x="309435" y="0"/>
                </a:lnTo>
                <a:lnTo>
                  <a:pt x="305865" y="1046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06734" y="4787266"/>
            <a:ext cx="519950" cy="1039759"/>
          </a:xfrm>
          <a:custGeom>
            <a:avLst/>
            <a:gdLst/>
            <a:ahLst/>
            <a:cxnLst/>
            <a:rect l="l" t="t" r="r" b="b"/>
            <a:pathLst>
              <a:path w="519950" h="1039759">
                <a:moveTo>
                  <a:pt x="305879" y="10471"/>
                </a:moveTo>
                <a:lnTo>
                  <a:pt x="296667" y="20425"/>
                </a:lnTo>
                <a:lnTo>
                  <a:pt x="284055" y="28676"/>
                </a:lnTo>
                <a:lnTo>
                  <a:pt x="270285" y="34041"/>
                </a:lnTo>
                <a:lnTo>
                  <a:pt x="260210" y="35458"/>
                </a:lnTo>
                <a:lnTo>
                  <a:pt x="244794" y="33270"/>
                </a:lnTo>
                <a:lnTo>
                  <a:pt x="230656" y="27437"/>
                </a:lnTo>
                <a:lnTo>
                  <a:pt x="219110" y="19056"/>
                </a:lnTo>
                <a:lnTo>
                  <a:pt x="211469" y="9222"/>
                </a:lnTo>
                <a:lnTo>
                  <a:pt x="209016" y="0"/>
                </a:lnTo>
                <a:lnTo>
                  <a:pt x="206001" y="10255"/>
                </a:lnTo>
                <a:lnTo>
                  <a:pt x="197864" y="19980"/>
                </a:lnTo>
                <a:lnTo>
                  <a:pt x="185966" y="28122"/>
                </a:lnTo>
                <a:lnTo>
                  <a:pt x="171669" y="33627"/>
                </a:lnTo>
                <a:lnTo>
                  <a:pt x="157581" y="35458"/>
                </a:lnTo>
                <a:lnTo>
                  <a:pt x="142186" y="33259"/>
                </a:lnTo>
                <a:lnTo>
                  <a:pt x="128023" y="27410"/>
                </a:lnTo>
                <a:lnTo>
                  <a:pt x="116418" y="19035"/>
                </a:lnTo>
                <a:lnTo>
                  <a:pt x="108696" y="9255"/>
                </a:lnTo>
                <a:lnTo>
                  <a:pt x="106159" y="0"/>
                </a:lnTo>
                <a:lnTo>
                  <a:pt x="103175" y="10110"/>
                </a:lnTo>
                <a:lnTo>
                  <a:pt x="95100" y="19842"/>
                </a:lnTo>
                <a:lnTo>
                  <a:pt x="83247" y="28062"/>
                </a:lnTo>
                <a:lnTo>
                  <a:pt x="68928" y="33638"/>
                </a:lnTo>
                <a:lnTo>
                  <a:pt x="54965" y="35458"/>
                </a:lnTo>
                <a:lnTo>
                  <a:pt x="38986" y="33192"/>
                </a:lnTo>
                <a:lnTo>
                  <a:pt x="25278" y="27194"/>
                </a:lnTo>
                <a:lnTo>
                  <a:pt x="14771" y="18660"/>
                </a:lnTo>
                <a:lnTo>
                  <a:pt x="8390" y="8786"/>
                </a:lnTo>
                <a:lnTo>
                  <a:pt x="6972" y="3175"/>
                </a:lnTo>
                <a:lnTo>
                  <a:pt x="5435" y="0"/>
                </a:lnTo>
                <a:lnTo>
                  <a:pt x="1905" y="0"/>
                </a:lnTo>
                <a:lnTo>
                  <a:pt x="330" y="3162"/>
                </a:lnTo>
                <a:lnTo>
                  <a:pt x="0" y="5524"/>
                </a:lnTo>
                <a:lnTo>
                  <a:pt x="0" y="1038923"/>
                </a:lnTo>
                <a:lnTo>
                  <a:pt x="3769" y="1039191"/>
                </a:lnTo>
                <a:lnTo>
                  <a:pt x="14558" y="1039404"/>
                </a:lnTo>
                <a:lnTo>
                  <a:pt x="31587" y="1039567"/>
                </a:lnTo>
                <a:lnTo>
                  <a:pt x="81242" y="1039759"/>
                </a:lnTo>
                <a:lnTo>
                  <a:pt x="298841" y="1039585"/>
                </a:lnTo>
                <a:lnTo>
                  <a:pt x="373454" y="1039396"/>
                </a:lnTo>
                <a:lnTo>
                  <a:pt x="438708" y="1039202"/>
                </a:lnTo>
                <a:lnTo>
                  <a:pt x="488363" y="1039037"/>
                </a:lnTo>
                <a:lnTo>
                  <a:pt x="519950" y="1038923"/>
                </a:lnTo>
                <a:lnTo>
                  <a:pt x="519790" y="1030958"/>
                </a:lnTo>
                <a:lnTo>
                  <a:pt x="519663" y="1009110"/>
                </a:lnTo>
                <a:lnTo>
                  <a:pt x="519497" y="929947"/>
                </a:lnTo>
                <a:lnTo>
                  <a:pt x="519668" y="294488"/>
                </a:lnTo>
                <a:lnTo>
                  <a:pt x="519837" y="110942"/>
                </a:lnTo>
                <a:lnTo>
                  <a:pt x="519950" y="3594"/>
                </a:lnTo>
                <a:lnTo>
                  <a:pt x="518401" y="0"/>
                </a:lnTo>
                <a:lnTo>
                  <a:pt x="516623" y="0"/>
                </a:lnTo>
                <a:lnTo>
                  <a:pt x="513613" y="1384"/>
                </a:lnTo>
                <a:lnTo>
                  <a:pt x="513410" y="3175"/>
                </a:lnTo>
                <a:lnTo>
                  <a:pt x="509733" y="13278"/>
                </a:lnTo>
                <a:lnTo>
                  <a:pt x="501402" y="22705"/>
                </a:lnTo>
                <a:lnTo>
                  <a:pt x="489348" y="30258"/>
                </a:lnTo>
                <a:lnTo>
                  <a:pt x="474504" y="34738"/>
                </a:lnTo>
                <a:lnTo>
                  <a:pt x="465442" y="35458"/>
                </a:lnTo>
                <a:lnTo>
                  <a:pt x="451517" y="33305"/>
                </a:lnTo>
                <a:lnTo>
                  <a:pt x="437515" y="27547"/>
                </a:lnTo>
                <a:lnTo>
                  <a:pt x="425333" y="19238"/>
                </a:lnTo>
                <a:lnTo>
                  <a:pt x="416872" y="9431"/>
                </a:lnTo>
                <a:lnTo>
                  <a:pt x="414007" y="0"/>
                </a:lnTo>
                <a:lnTo>
                  <a:pt x="411022" y="10289"/>
                </a:lnTo>
                <a:lnTo>
                  <a:pt x="402946" y="20041"/>
                </a:lnTo>
                <a:lnTo>
                  <a:pt x="391091" y="28192"/>
                </a:lnTo>
                <a:lnTo>
                  <a:pt x="376773" y="33678"/>
                </a:lnTo>
                <a:lnTo>
                  <a:pt x="362826" y="35458"/>
                </a:lnTo>
                <a:lnTo>
                  <a:pt x="349323" y="33453"/>
                </a:lnTo>
                <a:lnTo>
                  <a:pt x="335198" y="28043"/>
                </a:lnTo>
                <a:lnTo>
                  <a:pt x="322486" y="20137"/>
                </a:lnTo>
                <a:lnTo>
                  <a:pt x="313226" y="10642"/>
                </a:lnTo>
                <a:lnTo>
                  <a:pt x="309456" y="467"/>
                </a:lnTo>
                <a:lnTo>
                  <a:pt x="309448" y="0"/>
                </a:lnTo>
                <a:lnTo>
                  <a:pt x="305879" y="1047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59656" y="4667769"/>
            <a:ext cx="519950" cy="1160244"/>
          </a:xfrm>
          <a:custGeom>
            <a:avLst/>
            <a:gdLst/>
            <a:ahLst/>
            <a:cxnLst/>
            <a:rect l="l" t="t" r="r" b="b"/>
            <a:pathLst>
              <a:path w="519950" h="1160244">
                <a:moveTo>
                  <a:pt x="305865" y="10461"/>
                </a:moveTo>
                <a:lnTo>
                  <a:pt x="296652" y="20411"/>
                </a:lnTo>
                <a:lnTo>
                  <a:pt x="284038" y="28664"/>
                </a:lnTo>
                <a:lnTo>
                  <a:pt x="270265" y="34029"/>
                </a:lnTo>
                <a:lnTo>
                  <a:pt x="260197" y="35445"/>
                </a:lnTo>
                <a:lnTo>
                  <a:pt x="244778" y="33255"/>
                </a:lnTo>
                <a:lnTo>
                  <a:pt x="230640" y="27418"/>
                </a:lnTo>
                <a:lnTo>
                  <a:pt x="219097" y="19032"/>
                </a:lnTo>
                <a:lnTo>
                  <a:pt x="211462" y="9199"/>
                </a:lnTo>
                <a:lnTo>
                  <a:pt x="209016" y="0"/>
                </a:lnTo>
                <a:lnTo>
                  <a:pt x="205999" y="10250"/>
                </a:lnTo>
                <a:lnTo>
                  <a:pt x="197858" y="19972"/>
                </a:lnTo>
                <a:lnTo>
                  <a:pt x="185956" y="28112"/>
                </a:lnTo>
                <a:lnTo>
                  <a:pt x="171657" y="33616"/>
                </a:lnTo>
                <a:lnTo>
                  <a:pt x="157581" y="35445"/>
                </a:lnTo>
                <a:lnTo>
                  <a:pt x="142184" y="33246"/>
                </a:lnTo>
                <a:lnTo>
                  <a:pt x="128020" y="27397"/>
                </a:lnTo>
                <a:lnTo>
                  <a:pt x="116415" y="19022"/>
                </a:lnTo>
                <a:lnTo>
                  <a:pt x="108694" y="9244"/>
                </a:lnTo>
                <a:lnTo>
                  <a:pt x="106159" y="0"/>
                </a:lnTo>
                <a:lnTo>
                  <a:pt x="103174" y="10103"/>
                </a:lnTo>
                <a:lnTo>
                  <a:pt x="95097" y="19831"/>
                </a:lnTo>
                <a:lnTo>
                  <a:pt x="83240" y="28049"/>
                </a:lnTo>
                <a:lnTo>
                  <a:pt x="68920" y="33624"/>
                </a:lnTo>
                <a:lnTo>
                  <a:pt x="54952" y="35445"/>
                </a:lnTo>
                <a:lnTo>
                  <a:pt x="38968" y="33178"/>
                </a:lnTo>
                <a:lnTo>
                  <a:pt x="25259" y="27176"/>
                </a:lnTo>
                <a:lnTo>
                  <a:pt x="14756" y="18637"/>
                </a:lnTo>
                <a:lnTo>
                  <a:pt x="8389" y="8759"/>
                </a:lnTo>
                <a:lnTo>
                  <a:pt x="6984" y="3162"/>
                </a:lnTo>
                <a:lnTo>
                  <a:pt x="5422" y="0"/>
                </a:lnTo>
                <a:lnTo>
                  <a:pt x="1904" y="0"/>
                </a:lnTo>
                <a:lnTo>
                  <a:pt x="330" y="3136"/>
                </a:lnTo>
                <a:lnTo>
                  <a:pt x="0" y="5511"/>
                </a:lnTo>
                <a:lnTo>
                  <a:pt x="0" y="1159408"/>
                </a:lnTo>
                <a:lnTo>
                  <a:pt x="3769" y="1159676"/>
                </a:lnTo>
                <a:lnTo>
                  <a:pt x="14558" y="1159889"/>
                </a:lnTo>
                <a:lnTo>
                  <a:pt x="31587" y="1160052"/>
                </a:lnTo>
                <a:lnTo>
                  <a:pt x="81242" y="1160244"/>
                </a:lnTo>
                <a:lnTo>
                  <a:pt x="298841" y="1160070"/>
                </a:lnTo>
                <a:lnTo>
                  <a:pt x="373454" y="1159881"/>
                </a:lnTo>
                <a:lnTo>
                  <a:pt x="438708" y="1159687"/>
                </a:lnTo>
                <a:lnTo>
                  <a:pt x="488363" y="1159522"/>
                </a:lnTo>
                <a:lnTo>
                  <a:pt x="519950" y="1159408"/>
                </a:lnTo>
                <a:lnTo>
                  <a:pt x="519790" y="1150569"/>
                </a:lnTo>
                <a:lnTo>
                  <a:pt x="519663" y="1126220"/>
                </a:lnTo>
                <a:lnTo>
                  <a:pt x="519497" y="1037898"/>
                </a:lnTo>
                <a:lnTo>
                  <a:pt x="519668" y="328416"/>
                </a:lnTo>
                <a:lnTo>
                  <a:pt x="519837" y="123450"/>
                </a:lnTo>
                <a:lnTo>
                  <a:pt x="519950" y="3568"/>
                </a:lnTo>
                <a:lnTo>
                  <a:pt x="518388" y="0"/>
                </a:lnTo>
                <a:lnTo>
                  <a:pt x="516623" y="0"/>
                </a:lnTo>
                <a:lnTo>
                  <a:pt x="513613" y="1371"/>
                </a:lnTo>
                <a:lnTo>
                  <a:pt x="513422" y="3162"/>
                </a:lnTo>
                <a:lnTo>
                  <a:pt x="509736" y="13264"/>
                </a:lnTo>
                <a:lnTo>
                  <a:pt x="501403" y="22690"/>
                </a:lnTo>
                <a:lnTo>
                  <a:pt x="489353" y="30242"/>
                </a:lnTo>
                <a:lnTo>
                  <a:pt x="474515" y="34723"/>
                </a:lnTo>
                <a:lnTo>
                  <a:pt x="465442" y="35445"/>
                </a:lnTo>
                <a:lnTo>
                  <a:pt x="451511" y="33292"/>
                </a:lnTo>
                <a:lnTo>
                  <a:pt x="437506" y="27534"/>
                </a:lnTo>
                <a:lnTo>
                  <a:pt x="425326" y="19225"/>
                </a:lnTo>
                <a:lnTo>
                  <a:pt x="416868" y="9421"/>
                </a:lnTo>
                <a:lnTo>
                  <a:pt x="414007" y="0"/>
                </a:lnTo>
                <a:lnTo>
                  <a:pt x="411023" y="10282"/>
                </a:lnTo>
                <a:lnTo>
                  <a:pt x="402946" y="20030"/>
                </a:lnTo>
                <a:lnTo>
                  <a:pt x="391090" y="28179"/>
                </a:lnTo>
                <a:lnTo>
                  <a:pt x="376769" y="33665"/>
                </a:lnTo>
                <a:lnTo>
                  <a:pt x="362813" y="35445"/>
                </a:lnTo>
                <a:lnTo>
                  <a:pt x="349309" y="33439"/>
                </a:lnTo>
                <a:lnTo>
                  <a:pt x="335182" y="28026"/>
                </a:lnTo>
                <a:lnTo>
                  <a:pt x="322470" y="20119"/>
                </a:lnTo>
                <a:lnTo>
                  <a:pt x="313211" y="10627"/>
                </a:lnTo>
                <a:lnTo>
                  <a:pt x="309443" y="461"/>
                </a:lnTo>
                <a:lnTo>
                  <a:pt x="309435" y="0"/>
                </a:lnTo>
                <a:lnTo>
                  <a:pt x="305865" y="1046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12577" y="4558776"/>
            <a:ext cx="519950" cy="1269235"/>
          </a:xfrm>
          <a:custGeom>
            <a:avLst/>
            <a:gdLst/>
            <a:ahLst/>
            <a:cxnLst/>
            <a:rect l="l" t="t" r="r" b="b"/>
            <a:pathLst>
              <a:path w="519950" h="1269235">
                <a:moveTo>
                  <a:pt x="305877" y="10466"/>
                </a:moveTo>
                <a:lnTo>
                  <a:pt x="296662" y="20414"/>
                </a:lnTo>
                <a:lnTo>
                  <a:pt x="284045" y="28661"/>
                </a:lnTo>
                <a:lnTo>
                  <a:pt x="270271" y="34020"/>
                </a:lnTo>
                <a:lnTo>
                  <a:pt x="260210" y="35433"/>
                </a:lnTo>
                <a:lnTo>
                  <a:pt x="244791" y="33246"/>
                </a:lnTo>
                <a:lnTo>
                  <a:pt x="230650" y="27416"/>
                </a:lnTo>
                <a:lnTo>
                  <a:pt x="219099" y="19040"/>
                </a:lnTo>
                <a:lnTo>
                  <a:pt x="211456" y="9212"/>
                </a:lnTo>
                <a:lnTo>
                  <a:pt x="209003" y="0"/>
                </a:lnTo>
                <a:lnTo>
                  <a:pt x="205985" y="10253"/>
                </a:lnTo>
                <a:lnTo>
                  <a:pt x="197841" y="19976"/>
                </a:lnTo>
                <a:lnTo>
                  <a:pt x="185936" y="28113"/>
                </a:lnTo>
                <a:lnTo>
                  <a:pt x="171636" y="33611"/>
                </a:lnTo>
                <a:lnTo>
                  <a:pt x="157594" y="35433"/>
                </a:lnTo>
                <a:lnTo>
                  <a:pt x="142196" y="33236"/>
                </a:lnTo>
                <a:lnTo>
                  <a:pt x="128030" y="27393"/>
                </a:lnTo>
                <a:lnTo>
                  <a:pt x="116421" y="19024"/>
                </a:lnTo>
                <a:lnTo>
                  <a:pt x="108696" y="9250"/>
                </a:lnTo>
                <a:lnTo>
                  <a:pt x="106159" y="0"/>
                </a:lnTo>
                <a:lnTo>
                  <a:pt x="103174" y="10110"/>
                </a:lnTo>
                <a:lnTo>
                  <a:pt x="95095" y="19837"/>
                </a:lnTo>
                <a:lnTo>
                  <a:pt x="83237" y="28050"/>
                </a:lnTo>
                <a:lnTo>
                  <a:pt x="68914" y="33618"/>
                </a:lnTo>
                <a:lnTo>
                  <a:pt x="54965" y="35433"/>
                </a:lnTo>
                <a:lnTo>
                  <a:pt x="38979" y="33167"/>
                </a:lnTo>
                <a:lnTo>
                  <a:pt x="25269" y="27168"/>
                </a:lnTo>
                <a:lnTo>
                  <a:pt x="14763" y="18635"/>
                </a:lnTo>
                <a:lnTo>
                  <a:pt x="8392" y="8764"/>
                </a:lnTo>
                <a:lnTo>
                  <a:pt x="6985" y="3175"/>
                </a:lnTo>
                <a:lnTo>
                  <a:pt x="5422" y="0"/>
                </a:lnTo>
                <a:lnTo>
                  <a:pt x="1905" y="0"/>
                </a:lnTo>
                <a:lnTo>
                  <a:pt x="330" y="3149"/>
                </a:lnTo>
                <a:lnTo>
                  <a:pt x="0" y="5511"/>
                </a:lnTo>
                <a:lnTo>
                  <a:pt x="0" y="1268399"/>
                </a:lnTo>
                <a:lnTo>
                  <a:pt x="3769" y="1268668"/>
                </a:lnTo>
                <a:lnTo>
                  <a:pt x="14558" y="1268881"/>
                </a:lnTo>
                <a:lnTo>
                  <a:pt x="31587" y="1269043"/>
                </a:lnTo>
                <a:lnTo>
                  <a:pt x="81242" y="1269235"/>
                </a:lnTo>
                <a:lnTo>
                  <a:pt x="298841" y="1269061"/>
                </a:lnTo>
                <a:lnTo>
                  <a:pt x="373454" y="1268873"/>
                </a:lnTo>
                <a:lnTo>
                  <a:pt x="438708" y="1268678"/>
                </a:lnTo>
                <a:lnTo>
                  <a:pt x="488363" y="1268513"/>
                </a:lnTo>
                <a:lnTo>
                  <a:pt x="519950" y="1268399"/>
                </a:lnTo>
                <a:lnTo>
                  <a:pt x="519790" y="1258770"/>
                </a:lnTo>
                <a:lnTo>
                  <a:pt x="519663" y="1232160"/>
                </a:lnTo>
                <a:lnTo>
                  <a:pt x="519497" y="1135555"/>
                </a:lnTo>
                <a:lnTo>
                  <a:pt x="519668" y="359124"/>
                </a:lnTo>
                <a:lnTo>
                  <a:pt x="519837" y="134785"/>
                </a:lnTo>
                <a:lnTo>
                  <a:pt x="519950" y="3568"/>
                </a:lnTo>
                <a:lnTo>
                  <a:pt x="518401" y="0"/>
                </a:lnTo>
                <a:lnTo>
                  <a:pt x="516636" y="0"/>
                </a:lnTo>
                <a:lnTo>
                  <a:pt x="513613" y="1346"/>
                </a:lnTo>
                <a:lnTo>
                  <a:pt x="513422" y="3175"/>
                </a:lnTo>
                <a:lnTo>
                  <a:pt x="509735" y="13270"/>
                </a:lnTo>
                <a:lnTo>
                  <a:pt x="501402" y="22691"/>
                </a:lnTo>
                <a:lnTo>
                  <a:pt x="489348" y="30238"/>
                </a:lnTo>
                <a:lnTo>
                  <a:pt x="474503" y="34714"/>
                </a:lnTo>
                <a:lnTo>
                  <a:pt x="465442" y="35433"/>
                </a:lnTo>
                <a:lnTo>
                  <a:pt x="451509" y="33280"/>
                </a:lnTo>
                <a:lnTo>
                  <a:pt x="437503" y="27524"/>
                </a:lnTo>
                <a:lnTo>
                  <a:pt x="425322" y="19218"/>
                </a:lnTo>
                <a:lnTo>
                  <a:pt x="416866" y="9415"/>
                </a:lnTo>
                <a:lnTo>
                  <a:pt x="414007" y="0"/>
                </a:lnTo>
                <a:lnTo>
                  <a:pt x="411021" y="10284"/>
                </a:lnTo>
                <a:lnTo>
                  <a:pt x="402941" y="20031"/>
                </a:lnTo>
                <a:lnTo>
                  <a:pt x="391082" y="28176"/>
                </a:lnTo>
                <a:lnTo>
                  <a:pt x="376759" y="33657"/>
                </a:lnTo>
                <a:lnTo>
                  <a:pt x="362826" y="35433"/>
                </a:lnTo>
                <a:lnTo>
                  <a:pt x="349320" y="33427"/>
                </a:lnTo>
                <a:lnTo>
                  <a:pt x="335192" y="28016"/>
                </a:lnTo>
                <a:lnTo>
                  <a:pt x="322479" y="20111"/>
                </a:lnTo>
                <a:lnTo>
                  <a:pt x="313220" y="10621"/>
                </a:lnTo>
                <a:lnTo>
                  <a:pt x="309455" y="455"/>
                </a:lnTo>
                <a:lnTo>
                  <a:pt x="309448" y="0"/>
                </a:lnTo>
                <a:lnTo>
                  <a:pt x="305877" y="1046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02697" y="2034854"/>
            <a:ext cx="1987397" cy="1438744"/>
          </a:xfrm>
          <a:custGeom>
            <a:avLst/>
            <a:gdLst/>
            <a:ahLst/>
            <a:cxnLst/>
            <a:rect l="l" t="t" r="r" b="b"/>
            <a:pathLst>
              <a:path w="1987397" h="1438744">
                <a:moveTo>
                  <a:pt x="1872399" y="1438744"/>
                </a:moveTo>
                <a:lnTo>
                  <a:pt x="1886972" y="1437639"/>
                </a:lnTo>
                <a:lnTo>
                  <a:pt x="1900860" y="1434432"/>
                </a:lnTo>
                <a:lnTo>
                  <a:pt x="1925930" y="1422367"/>
                </a:lnTo>
                <a:lnTo>
                  <a:pt x="1946301" y="1403859"/>
                </a:lnTo>
                <a:lnTo>
                  <a:pt x="1960666" y="1380218"/>
                </a:lnTo>
                <a:lnTo>
                  <a:pt x="1965189" y="1366882"/>
                </a:lnTo>
                <a:lnTo>
                  <a:pt x="1967720" y="1352754"/>
                </a:lnTo>
                <a:lnTo>
                  <a:pt x="1968220" y="1342923"/>
                </a:lnTo>
                <a:lnTo>
                  <a:pt x="1968220" y="1335824"/>
                </a:lnTo>
                <a:lnTo>
                  <a:pt x="1967115" y="1321257"/>
                </a:lnTo>
                <a:lnTo>
                  <a:pt x="1963910" y="1307372"/>
                </a:lnTo>
                <a:lnTo>
                  <a:pt x="1951851" y="1282302"/>
                </a:lnTo>
                <a:lnTo>
                  <a:pt x="1933349" y="1261925"/>
                </a:lnTo>
                <a:lnTo>
                  <a:pt x="1909711" y="1247552"/>
                </a:lnTo>
                <a:lnTo>
                  <a:pt x="1896374" y="1243025"/>
                </a:lnTo>
                <a:lnTo>
                  <a:pt x="1882243" y="1240491"/>
                </a:lnTo>
                <a:lnTo>
                  <a:pt x="1872399" y="1239989"/>
                </a:lnTo>
                <a:lnTo>
                  <a:pt x="1546567" y="1239989"/>
                </a:lnTo>
                <a:lnTo>
                  <a:pt x="1532733" y="1236837"/>
                </a:lnTo>
                <a:lnTo>
                  <a:pt x="1521931" y="1228361"/>
                </a:lnTo>
                <a:lnTo>
                  <a:pt x="1515635" y="1216036"/>
                </a:lnTo>
                <a:lnTo>
                  <a:pt x="1514627" y="1208062"/>
                </a:lnTo>
                <a:lnTo>
                  <a:pt x="1514627" y="1185964"/>
                </a:lnTo>
                <a:lnTo>
                  <a:pt x="1517781" y="1172137"/>
                </a:lnTo>
                <a:lnTo>
                  <a:pt x="1526262" y="1161343"/>
                </a:lnTo>
                <a:lnTo>
                  <a:pt x="1538596" y="1155054"/>
                </a:lnTo>
                <a:lnTo>
                  <a:pt x="1546567" y="1154048"/>
                </a:lnTo>
                <a:lnTo>
                  <a:pt x="1872399" y="1154048"/>
                </a:lnTo>
                <a:lnTo>
                  <a:pt x="1886970" y="1152943"/>
                </a:lnTo>
                <a:lnTo>
                  <a:pt x="1900857" y="1149736"/>
                </a:lnTo>
                <a:lnTo>
                  <a:pt x="1913896" y="1144590"/>
                </a:lnTo>
                <a:lnTo>
                  <a:pt x="1925924" y="1137670"/>
                </a:lnTo>
                <a:lnTo>
                  <a:pt x="1936778" y="1129139"/>
                </a:lnTo>
                <a:lnTo>
                  <a:pt x="1946294" y="1119162"/>
                </a:lnTo>
                <a:lnTo>
                  <a:pt x="1954309" y="1107900"/>
                </a:lnTo>
                <a:lnTo>
                  <a:pt x="1960661" y="1095520"/>
                </a:lnTo>
                <a:lnTo>
                  <a:pt x="1965185" y="1082183"/>
                </a:lnTo>
                <a:lnTo>
                  <a:pt x="1967718" y="1068054"/>
                </a:lnTo>
                <a:lnTo>
                  <a:pt x="1968220" y="1058202"/>
                </a:lnTo>
                <a:lnTo>
                  <a:pt x="1968220" y="1041120"/>
                </a:lnTo>
                <a:lnTo>
                  <a:pt x="1967115" y="1026553"/>
                </a:lnTo>
                <a:lnTo>
                  <a:pt x="1963910" y="1012668"/>
                </a:lnTo>
                <a:lnTo>
                  <a:pt x="1958766" y="999629"/>
                </a:lnTo>
                <a:lnTo>
                  <a:pt x="1951849" y="987600"/>
                </a:lnTo>
                <a:lnTo>
                  <a:pt x="1943321" y="976744"/>
                </a:lnTo>
                <a:lnTo>
                  <a:pt x="1933345" y="967226"/>
                </a:lnTo>
                <a:lnTo>
                  <a:pt x="1922085" y="959209"/>
                </a:lnTo>
                <a:lnTo>
                  <a:pt x="1909704" y="952856"/>
                </a:lnTo>
                <a:lnTo>
                  <a:pt x="1896366" y="948332"/>
                </a:lnTo>
                <a:lnTo>
                  <a:pt x="1882234" y="945799"/>
                </a:lnTo>
                <a:lnTo>
                  <a:pt x="1872399" y="945299"/>
                </a:lnTo>
                <a:lnTo>
                  <a:pt x="1559356" y="945299"/>
                </a:lnTo>
                <a:lnTo>
                  <a:pt x="1545237" y="942157"/>
                </a:lnTo>
                <a:lnTo>
                  <a:pt x="1534321" y="933733"/>
                </a:lnTo>
                <a:lnTo>
                  <a:pt x="1528186" y="921531"/>
                </a:lnTo>
                <a:lnTo>
                  <a:pt x="1527403" y="914806"/>
                </a:lnTo>
                <a:lnTo>
                  <a:pt x="1530698" y="901330"/>
                </a:lnTo>
                <a:lnTo>
                  <a:pt x="1539529" y="890918"/>
                </a:lnTo>
                <a:lnTo>
                  <a:pt x="1552319" y="885071"/>
                </a:lnTo>
                <a:lnTo>
                  <a:pt x="1559356" y="884326"/>
                </a:lnTo>
                <a:lnTo>
                  <a:pt x="1866023" y="884326"/>
                </a:lnTo>
                <a:lnTo>
                  <a:pt x="1880593" y="883220"/>
                </a:lnTo>
                <a:lnTo>
                  <a:pt x="1894479" y="880013"/>
                </a:lnTo>
                <a:lnTo>
                  <a:pt x="1907518" y="874867"/>
                </a:lnTo>
                <a:lnTo>
                  <a:pt x="1919546" y="867946"/>
                </a:lnTo>
                <a:lnTo>
                  <a:pt x="1930401" y="859415"/>
                </a:lnTo>
                <a:lnTo>
                  <a:pt x="1939918" y="849437"/>
                </a:lnTo>
                <a:lnTo>
                  <a:pt x="1947934" y="838176"/>
                </a:lnTo>
                <a:lnTo>
                  <a:pt x="1954286" y="825796"/>
                </a:lnTo>
                <a:lnTo>
                  <a:pt x="1958810" y="812460"/>
                </a:lnTo>
                <a:lnTo>
                  <a:pt x="1961343" y="798332"/>
                </a:lnTo>
                <a:lnTo>
                  <a:pt x="1961845" y="788492"/>
                </a:lnTo>
                <a:lnTo>
                  <a:pt x="1961845" y="776401"/>
                </a:lnTo>
                <a:lnTo>
                  <a:pt x="1960740" y="761831"/>
                </a:lnTo>
                <a:lnTo>
                  <a:pt x="1957533" y="747944"/>
                </a:lnTo>
                <a:lnTo>
                  <a:pt x="1952389" y="734904"/>
                </a:lnTo>
                <a:lnTo>
                  <a:pt x="1945470" y="722875"/>
                </a:lnTo>
                <a:lnTo>
                  <a:pt x="1936941" y="712020"/>
                </a:lnTo>
                <a:lnTo>
                  <a:pt x="1926964" y="702503"/>
                </a:lnTo>
                <a:lnTo>
                  <a:pt x="1915704" y="694487"/>
                </a:lnTo>
                <a:lnTo>
                  <a:pt x="1903324" y="688135"/>
                </a:lnTo>
                <a:lnTo>
                  <a:pt x="1889987" y="683612"/>
                </a:lnTo>
                <a:lnTo>
                  <a:pt x="1875856" y="681080"/>
                </a:lnTo>
                <a:lnTo>
                  <a:pt x="1866023" y="680580"/>
                </a:lnTo>
                <a:lnTo>
                  <a:pt x="1565732" y="680580"/>
                </a:lnTo>
                <a:lnTo>
                  <a:pt x="1551899" y="677426"/>
                </a:lnTo>
                <a:lnTo>
                  <a:pt x="1541099" y="668948"/>
                </a:lnTo>
                <a:lnTo>
                  <a:pt x="1534802" y="656623"/>
                </a:lnTo>
                <a:lnTo>
                  <a:pt x="1533791" y="648639"/>
                </a:lnTo>
                <a:lnTo>
                  <a:pt x="1533791" y="641540"/>
                </a:lnTo>
                <a:lnTo>
                  <a:pt x="1536943" y="627713"/>
                </a:lnTo>
                <a:lnTo>
                  <a:pt x="1545418" y="616911"/>
                </a:lnTo>
                <a:lnTo>
                  <a:pt x="1557744" y="610611"/>
                </a:lnTo>
                <a:lnTo>
                  <a:pt x="1565732" y="609599"/>
                </a:lnTo>
                <a:lnTo>
                  <a:pt x="1885175" y="609599"/>
                </a:lnTo>
                <a:lnTo>
                  <a:pt x="1899853" y="608495"/>
                </a:lnTo>
                <a:lnTo>
                  <a:pt x="1913836" y="605290"/>
                </a:lnTo>
                <a:lnTo>
                  <a:pt x="1926957" y="600151"/>
                </a:lnTo>
                <a:lnTo>
                  <a:pt x="1939049" y="593242"/>
                </a:lnTo>
                <a:lnTo>
                  <a:pt x="1959476" y="574771"/>
                </a:lnTo>
                <a:lnTo>
                  <a:pt x="1973777" y="551197"/>
                </a:lnTo>
                <a:lnTo>
                  <a:pt x="1978212" y="537908"/>
                </a:lnTo>
                <a:lnTo>
                  <a:pt x="1980614" y="523837"/>
                </a:lnTo>
                <a:lnTo>
                  <a:pt x="1981009" y="515226"/>
                </a:lnTo>
                <a:lnTo>
                  <a:pt x="1979887" y="500768"/>
                </a:lnTo>
                <a:lnTo>
                  <a:pt x="1976633" y="486996"/>
                </a:lnTo>
                <a:lnTo>
                  <a:pt x="1971415" y="474072"/>
                </a:lnTo>
                <a:lnTo>
                  <a:pt x="1955753" y="451434"/>
                </a:lnTo>
                <a:lnTo>
                  <a:pt x="1934240" y="434169"/>
                </a:lnTo>
                <a:lnTo>
                  <a:pt x="1921708" y="427964"/>
                </a:lnTo>
                <a:lnTo>
                  <a:pt x="1908215" y="423596"/>
                </a:lnTo>
                <a:lnTo>
                  <a:pt x="1893928" y="421230"/>
                </a:lnTo>
                <a:lnTo>
                  <a:pt x="1885175" y="420839"/>
                </a:lnTo>
                <a:lnTo>
                  <a:pt x="1565732" y="420839"/>
                </a:lnTo>
                <a:lnTo>
                  <a:pt x="1551897" y="417684"/>
                </a:lnTo>
                <a:lnTo>
                  <a:pt x="1541095" y="409205"/>
                </a:lnTo>
                <a:lnTo>
                  <a:pt x="1534800" y="396882"/>
                </a:lnTo>
                <a:lnTo>
                  <a:pt x="1533791" y="388912"/>
                </a:lnTo>
                <a:lnTo>
                  <a:pt x="1533791" y="381812"/>
                </a:lnTo>
                <a:lnTo>
                  <a:pt x="1536943" y="367986"/>
                </a:lnTo>
                <a:lnTo>
                  <a:pt x="1545418" y="357184"/>
                </a:lnTo>
                <a:lnTo>
                  <a:pt x="1557744" y="350883"/>
                </a:lnTo>
                <a:lnTo>
                  <a:pt x="1565732" y="349872"/>
                </a:lnTo>
                <a:lnTo>
                  <a:pt x="1891563" y="349872"/>
                </a:lnTo>
                <a:lnTo>
                  <a:pt x="1906132" y="348767"/>
                </a:lnTo>
                <a:lnTo>
                  <a:pt x="1920018" y="345560"/>
                </a:lnTo>
                <a:lnTo>
                  <a:pt x="1933057" y="340416"/>
                </a:lnTo>
                <a:lnTo>
                  <a:pt x="1945087" y="333497"/>
                </a:lnTo>
                <a:lnTo>
                  <a:pt x="1955943" y="324968"/>
                </a:lnTo>
                <a:lnTo>
                  <a:pt x="1965462" y="314992"/>
                </a:lnTo>
                <a:lnTo>
                  <a:pt x="1973480" y="303733"/>
                </a:lnTo>
                <a:lnTo>
                  <a:pt x="1979834" y="291354"/>
                </a:lnTo>
                <a:lnTo>
                  <a:pt x="1984360" y="278018"/>
                </a:lnTo>
                <a:lnTo>
                  <a:pt x="1986894" y="263890"/>
                </a:lnTo>
                <a:lnTo>
                  <a:pt x="1987397" y="254038"/>
                </a:lnTo>
                <a:lnTo>
                  <a:pt x="1987397" y="246951"/>
                </a:lnTo>
                <a:lnTo>
                  <a:pt x="1986292" y="232382"/>
                </a:lnTo>
                <a:lnTo>
                  <a:pt x="1983085" y="218496"/>
                </a:lnTo>
                <a:lnTo>
                  <a:pt x="1977940" y="205457"/>
                </a:lnTo>
                <a:lnTo>
                  <a:pt x="1971021" y="193428"/>
                </a:lnTo>
                <a:lnTo>
                  <a:pt x="1962491" y="182573"/>
                </a:lnTo>
                <a:lnTo>
                  <a:pt x="1952513" y="173056"/>
                </a:lnTo>
                <a:lnTo>
                  <a:pt x="1941253" y="165040"/>
                </a:lnTo>
                <a:lnTo>
                  <a:pt x="1928872" y="158688"/>
                </a:lnTo>
                <a:lnTo>
                  <a:pt x="1915535" y="154164"/>
                </a:lnTo>
                <a:lnTo>
                  <a:pt x="1901406" y="151631"/>
                </a:lnTo>
                <a:lnTo>
                  <a:pt x="1891563" y="151129"/>
                </a:lnTo>
                <a:lnTo>
                  <a:pt x="1625536" y="151129"/>
                </a:lnTo>
                <a:lnTo>
                  <a:pt x="1625536" y="0"/>
                </a:lnTo>
                <a:lnTo>
                  <a:pt x="1560080" y="0"/>
                </a:lnTo>
                <a:lnTo>
                  <a:pt x="1560080" y="215023"/>
                </a:lnTo>
                <a:lnTo>
                  <a:pt x="1891563" y="215023"/>
                </a:lnTo>
                <a:lnTo>
                  <a:pt x="1905403" y="218175"/>
                </a:lnTo>
                <a:lnTo>
                  <a:pt x="1916207" y="226648"/>
                </a:lnTo>
                <a:lnTo>
                  <a:pt x="1922505" y="238968"/>
                </a:lnTo>
                <a:lnTo>
                  <a:pt x="1923516" y="246951"/>
                </a:lnTo>
                <a:lnTo>
                  <a:pt x="1923516" y="254038"/>
                </a:lnTo>
                <a:lnTo>
                  <a:pt x="1920366" y="267873"/>
                </a:lnTo>
                <a:lnTo>
                  <a:pt x="1911896" y="278675"/>
                </a:lnTo>
                <a:lnTo>
                  <a:pt x="1899572" y="284976"/>
                </a:lnTo>
                <a:lnTo>
                  <a:pt x="1891563" y="285991"/>
                </a:lnTo>
                <a:lnTo>
                  <a:pt x="1565732" y="285991"/>
                </a:lnTo>
                <a:lnTo>
                  <a:pt x="1551164" y="287096"/>
                </a:lnTo>
                <a:lnTo>
                  <a:pt x="1537279" y="290302"/>
                </a:lnTo>
                <a:lnTo>
                  <a:pt x="1524240" y="295447"/>
                </a:lnTo>
                <a:lnTo>
                  <a:pt x="1512211" y="302365"/>
                </a:lnTo>
                <a:lnTo>
                  <a:pt x="1491838" y="320871"/>
                </a:lnTo>
                <a:lnTo>
                  <a:pt x="1477467" y="344512"/>
                </a:lnTo>
                <a:lnTo>
                  <a:pt x="1472943" y="357849"/>
                </a:lnTo>
                <a:lnTo>
                  <a:pt x="1470411" y="371979"/>
                </a:lnTo>
                <a:lnTo>
                  <a:pt x="1469910" y="381812"/>
                </a:lnTo>
                <a:lnTo>
                  <a:pt x="1469910" y="388912"/>
                </a:lnTo>
                <a:lnTo>
                  <a:pt x="1471016" y="403479"/>
                </a:lnTo>
                <a:lnTo>
                  <a:pt x="1474223" y="417364"/>
                </a:lnTo>
                <a:lnTo>
                  <a:pt x="1479368" y="430403"/>
                </a:lnTo>
                <a:lnTo>
                  <a:pt x="1486288" y="442432"/>
                </a:lnTo>
                <a:lnTo>
                  <a:pt x="1504796" y="462806"/>
                </a:lnTo>
                <a:lnTo>
                  <a:pt x="1528437" y="477176"/>
                </a:lnTo>
                <a:lnTo>
                  <a:pt x="1541773" y="481700"/>
                </a:lnTo>
                <a:lnTo>
                  <a:pt x="1555901" y="484232"/>
                </a:lnTo>
                <a:lnTo>
                  <a:pt x="1565732" y="484733"/>
                </a:lnTo>
                <a:lnTo>
                  <a:pt x="1885175" y="484733"/>
                </a:lnTo>
                <a:lnTo>
                  <a:pt x="1899294" y="487875"/>
                </a:lnTo>
                <a:lnTo>
                  <a:pt x="1910210" y="496299"/>
                </a:lnTo>
                <a:lnTo>
                  <a:pt x="1916345" y="508500"/>
                </a:lnTo>
                <a:lnTo>
                  <a:pt x="1917128" y="515226"/>
                </a:lnTo>
                <a:lnTo>
                  <a:pt x="1913833" y="528691"/>
                </a:lnTo>
                <a:lnTo>
                  <a:pt x="1905002" y="539106"/>
                </a:lnTo>
                <a:lnTo>
                  <a:pt x="1892212" y="544960"/>
                </a:lnTo>
                <a:lnTo>
                  <a:pt x="1885175" y="545706"/>
                </a:lnTo>
                <a:lnTo>
                  <a:pt x="1565732" y="545706"/>
                </a:lnTo>
                <a:lnTo>
                  <a:pt x="1551165" y="546811"/>
                </a:lnTo>
                <a:lnTo>
                  <a:pt x="1537281" y="550018"/>
                </a:lnTo>
                <a:lnTo>
                  <a:pt x="1524243" y="555163"/>
                </a:lnTo>
                <a:lnTo>
                  <a:pt x="1512214" y="562082"/>
                </a:lnTo>
                <a:lnTo>
                  <a:pt x="1501359" y="570612"/>
                </a:lnTo>
                <a:lnTo>
                  <a:pt x="1491841" y="580589"/>
                </a:lnTo>
                <a:lnTo>
                  <a:pt x="1483824" y="591850"/>
                </a:lnTo>
                <a:lnTo>
                  <a:pt x="1477470" y="604231"/>
                </a:lnTo>
                <a:lnTo>
                  <a:pt x="1472945" y="617568"/>
                </a:lnTo>
                <a:lnTo>
                  <a:pt x="1470412" y="631697"/>
                </a:lnTo>
                <a:lnTo>
                  <a:pt x="1469910" y="641540"/>
                </a:lnTo>
                <a:lnTo>
                  <a:pt x="1469910" y="648639"/>
                </a:lnTo>
                <a:lnTo>
                  <a:pt x="1471016" y="663207"/>
                </a:lnTo>
                <a:lnTo>
                  <a:pt x="1474223" y="677092"/>
                </a:lnTo>
                <a:lnTo>
                  <a:pt x="1479368" y="690131"/>
                </a:lnTo>
                <a:lnTo>
                  <a:pt x="1486288" y="702160"/>
                </a:lnTo>
                <a:lnTo>
                  <a:pt x="1494818" y="713015"/>
                </a:lnTo>
                <a:lnTo>
                  <a:pt x="1504796" y="722533"/>
                </a:lnTo>
                <a:lnTo>
                  <a:pt x="1516056" y="730551"/>
                </a:lnTo>
                <a:lnTo>
                  <a:pt x="1528437" y="736904"/>
                </a:lnTo>
                <a:lnTo>
                  <a:pt x="1541773" y="741428"/>
                </a:lnTo>
                <a:lnTo>
                  <a:pt x="1555901" y="743960"/>
                </a:lnTo>
                <a:lnTo>
                  <a:pt x="1565732" y="744461"/>
                </a:lnTo>
                <a:lnTo>
                  <a:pt x="1866023" y="744461"/>
                </a:lnTo>
                <a:lnTo>
                  <a:pt x="1879844" y="747618"/>
                </a:lnTo>
                <a:lnTo>
                  <a:pt x="1890644" y="756102"/>
                </a:lnTo>
                <a:lnTo>
                  <a:pt x="1896942" y="768430"/>
                </a:lnTo>
                <a:lnTo>
                  <a:pt x="1897951" y="776401"/>
                </a:lnTo>
                <a:lnTo>
                  <a:pt x="1897951" y="788492"/>
                </a:lnTo>
                <a:lnTo>
                  <a:pt x="1894795" y="802321"/>
                </a:lnTo>
                <a:lnTo>
                  <a:pt x="1886313" y="813120"/>
                </a:lnTo>
                <a:lnTo>
                  <a:pt x="1873985" y="819413"/>
                </a:lnTo>
                <a:lnTo>
                  <a:pt x="1866023" y="820419"/>
                </a:lnTo>
                <a:lnTo>
                  <a:pt x="1559356" y="820419"/>
                </a:lnTo>
                <a:lnTo>
                  <a:pt x="1544680" y="821524"/>
                </a:lnTo>
                <a:lnTo>
                  <a:pt x="1530698" y="824729"/>
                </a:lnTo>
                <a:lnTo>
                  <a:pt x="1517577" y="829868"/>
                </a:lnTo>
                <a:lnTo>
                  <a:pt x="1505484" y="836777"/>
                </a:lnTo>
                <a:lnTo>
                  <a:pt x="1494588" y="845292"/>
                </a:lnTo>
                <a:lnTo>
                  <a:pt x="1485055" y="855247"/>
                </a:lnTo>
                <a:lnTo>
                  <a:pt x="1477053" y="866477"/>
                </a:lnTo>
                <a:lnTo>
                  <a:pt x="1470749" y="878819"/>
                </a:lnTo>
                <a:lnTo>
                  <a:pt x="1466311" y="892106"/>
                </a:lnTo>
                <a:lnTo>
                  <a:pt x="1463907" y="906175"/>
                </a:lnTo>
                <a:lnTo>
                  <a:pt x="1463509" y="914806"/>
                </a:lnTo>
                <a:lnTo>
                  <a:pt x="1464631" y="929262"/>
                </a:lnTo>
                <a:lnTo>
                  <a:pt x="1467885" y="943034"/>
                </a:lnTo>
                <a:lnTo>
                  <a:pt x="1473104" y="955957"/>
                </a:lnTo>
                <a:lnTo>
                  <a:pt x="1480119" y="967866"/>
                </a:lnTo>
                <a:lnTo>
                  <a:pt x="1488765" y="978597"/>
                </a:lnTo>
                <a:lnTo>
                  <a:pt x="1498873" y="987985"/>
                </a:lnTo>
                <a:lnTo>
                  <a:pt x="1510277" y="995865"/>
                </a:lnTo>
                <a:lnTo>
                  <a:pt x="1522808" y="1002073"/>
                </a:lnTo>
                <a:lnTo>
                  <a:pt x="1536299" y="1006444"/>
                </a:lnTo>
                <a:lnTo>
                  <a:pt x="1550583" y="1008813"/>
                </a:lnTo>
                <a:lnTo>
                  <a:pt x="1559356" y="1009205"/>
                </a:lnTo>
                <a:lnTo>
                  <a:pt x="1872399" y="1009205"/>
                </a:lnTo>
                <a:lnTo>
                  <a:pt x="1886230" y="1012357"/>
                </a:lnTo>
                <a:lnTo>
                  <a:pt x="1897034" y="1020830"/>
                </a:lnTo>
                <a:lnTo>
                  <a:pt x="1903332" y="1033155"/>
                </a:lnTo>
                <a:lnTo>
                  <a:pt x="1904339" y="1041120"/>
                </a:lnTo>
                <a:lnTo>
                  <a:pt x="1904339" y="1058202"/>
                </a:lnTo>
                <a:lnTo>
                  <a:pt x="1901186" y="1072034"/>
                </a:lnTo>
                <a:lnTo>
                  <a:pt x="1892711" y="1082838"/>
                </a:lnTo>
                <a:lnTo>
                  <a:pt x="1880390" y="1089141"/>
                </a:lnTo>
                <a:lnTo>
                  <a:pt x="1872399" y="1090155"/>
                </a:lnTo>
                <a:lnTo>
                  <a:pt x="1546567" y="1090155"/>
                </a:lnTo>
                <a:lnTo>
                  <a:pt x="1532000" y="1091260"/>
                </a:lnTo>
                <a:lnTo>
                  <a:pt x="1518114" y="1094466"/>
                </a:lnTo>
                <a:lnTo>
                  <a:pt x="1493043" y="1106529"/>
                </a:lnTo>
                <a:lnTo>
                  <a:pt x="1472666" y="1125033"/>
                </a:lnTo>
                <a:lnTo>
                  <a:pt x="1458292" y="1148670"/>
                </a:lnTo>
                <a:lnTo>
                  <a:pt x="1453767" y="1162005"/>
                </a:lnTo>
                <a:lnTo>
                  <a:pt x="1451234" y="1176133"/>
                </a:lnTo>
                <a:lnTo>
                  <a:pt x="1450733" y="1185964"/>
                </a:lnTo>
                <a:lnTo>
                  <a:pt x="1450733" y="1208062"/>
                </a:lnTo>
                <a:lnTo>
                  <a:pt x="1451839" y="1222628"/>
                </a:lnTo>
                <a:lnTo>
                  <a:pt x="1455047" y="1236512"/>
                </a:lnTo>
                <a:lnTo>
                  <a:pt x="1467113" y="1261579"/>
                </a:lnTo>
                <a:lnTo>
                  <a:pt x="1485622" y="1281952"/>
                </a:lnTo>
                <a:lnTo>
                  <a:pt x="1509263" y="1296323"/>
                </a:lnTo>
                <a:lnTo>
                  <a:pt x="1522599" y="1300848"/>
                </a:lnTo>
                <a:lnTo>
                  <a:pt x="1536727" y="1303381"/>
                </a:lnTo>
                <a:lnTo>
                  <a:pt x="1546567" y="1303883"/>
                </a:lnTo>
                <a:lnTo>
                  <a:pt x="1872399" y="1303883"/>
                </a:lnTo>
                <a:lnTo>
                  <a:pt x="1886225" y="1307039"/>
                </a:lnTo>
                <a:lnTo>
                  <a:pt x="1897027" y="1315520"/>
                </a:lnTo>
                <a:lnTo>
                  <a:pt x="1903328" y="1327844"/>
                </a:lnTo>
                <a:lnTo>
                  <a:pt x="1904339" y="1335824"/>
                </a:lnTo>
                <a:lnTo>
                  <a:pt x="1904339" y="1342923"/>
                </a:lnTo>
                <a:lnTo>
                  <a:pt x="1901185" y="1356755"/>
                </a:lnTo>
                <a:lnTo>
                  <a:pt x="1892707" y="1367556"/>
                </a:lnTo>
                <a:lnTo>
                  <a:pt x="1880382" y="1373853"/>
                </a:lnTo>
                <a:lnTo>
                  <a:pt x="1872399" y="1374863"/>
                </a:lnTo>
                <a:lnTo>
                  <a:pt x="0" y="1370558"/>
                </a:lnTo>
                <a:lnTo>
                  <a:pt x="0" y="1434439"/>
                </a:lnTo>
                <a:lnTo>
                  <a:pt x="1872399" y="1438744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48919" y="2008238"/>
            <a:ext cx="566051" cy="1022299"/>
          </a:xfrm>
          <a:custGeom>
            <a:avLst/>
            <a:gdLst/>
            <a:ahLst/>
            <a:cxnLst/>
            <a:rect l="l" t="t" r="r" b="b"/>
            <a:pathLst>
              <a:path w="566051" h="1022299">
                <a:moveTo>
                  <a:pt x="399783" y="979360"/>
                </a:moveTo>
                <a:lnTo>
                  <a:pt x="0" y="979360"/>
                </a:lnTo>
                <a:lnTo>
                  <a:pt x="0" y="1022299"/>
                </a:lnTo>
                <a:lnTo>
                  <a:pt x="399783" y="1022299"/>
                </a:lnTo>
                <a:lnTo>
                  <a:pt x="415194" y="1021659"/>
                </a:lnTo>
                <a:lnTo>
                  <a:pt x="458824" y="1012513"/>
                </a:lnTo>
                <a:lnTo>
                  <a:pt x="497229" y="993720"/>
                </a:lnTo>
                <a:lnTo>
                  <a:pt x="528715" y="966812"/>
                </a:lnTo>
                <a:lnTo>
                  <a:pt x="551587" y="933320"/>
                </a:lnTo>
                <a:lnTo>
                  <a:pt x="564150" y="894778"/>
                </a:lnTo>
                <a:lnTo>
                  <a:pt x="566051" y="872032"/>
                </a:lnTo>
                <a:lnTo>
                  <a:pt x="566051" y="0"/>
                </a:lnTo>
                <a:lnTo>
                  <a:pt x="518528" y="0"/>
                </a:lnTo>
                <a:lnTo>
                  <a:pt x="518528" y="872032"/>
                </a:lnTo>
                <a:lnTo>
                  <a:pt x="517542" y="885893"/>
                </a:lnTo>
                <a:lnTo>
                  <a:pt x="514668" y="899225"/>
                </a:lnTo>
                <a:lnTo>
                  <a:pt x="510028" y="911918"/>
                </a:lnTo>
                <a:lnTo>
                  <a:pt x="503744" y="923860"/>
                </a:lnTo>
                <a:lnTo>
                  <a:pt x="495941" y="934941"/>
                </a:lnTo>
                <a:lnTo>
                  <a:pt x="486741" y="945048"/>
                </a:lnTo>
                <a:lnTo>
                  <a:pt x="476268" y="954072"/>
                </a:lnTo>
                <a:lnTo>
                  <a:pt x="464643" y="961900"/>
                </a:lnTo>
                <a:lnTo>
                  <a:pt x="451991" y="968421"/>
                </a:lnTo>
                <a:lnTo>
                  <a:pt x="438434" y="973525"/>
                </a:lnTo>
                <a:lnTo>
                  <a:pt x="424095" y="977099"/>
                </a:lnTo>
                <a:lnTo>
                  <a:pt x="409097" y="979033"/>
                </a:lnTo>
                <a:lnTo>
                  <a:pt x="399783" y="979360"/>
                </a:lnTo>
                <a:close/>
              </a:path>
            </a:pathLst>
          </a:custGeom>
          <a:solidFill>
            <a:srgbClr val="F8BC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38451" y="2825054"/>
            <a:ext cx="296849" cy="223875"/>
          </a:xfrm>
          <a:custGeom>
            <a:avLst/>
            <a:gdLst/>
            <a:ahLst/>
            <a:cxnLst/>
            <a:rect l="l" t="t" r="r" b="b"/>
            <a:pathLst>
              <a:path w="296849" h="223875">
                <a:moveTo>
                  <a:pt x="110248" y="223875"/>
                </a:moveTo>
                <a:lnTo>
                  <a:pt x="122699" y="223504"/>
                </a:lnTo>
                <a:lnTo>
                  <a:pt x="137859" y="222034"/>
                </a:lnTo>
                <a:lnTo>
                  <a:pt x="152635" y="219488"/>
                </a:lnTo>
                <a:lnTo>
                  <a:pt x="166978" y="215911"/>
                </a:lnTo>
                <a:lnTo>
                  <a:pt x="180837" y="211348"/>
                </a:lnTo>
                <a:lnTo>
                  <a:pt x="194163" y="205844"/>
                </a:lnTo>
                <a:lnTo>
                  <a:pt x="206906" y="199444"/>
                </a:lnTo>
                <a:lnTo>
                  <a:pt x="219016" y="192194"/>
                </a:lnTo>
                <a:lnTo>
                  <a:pt x="230443" y="184138"/>
                </a:lnTo>
                <a:lnTo>
                  <a:pt x="241138" y="175321"/>
                </a:lnTo>
                <a:lnTo>
                  <a:pt x="251051" y="165788"/>
                </a:lnTo>
                <a:lnTo>
                  <a:pt x="260132" y="155585"/>
                </a:lnTo>
                <a:lnTo>
                  <a:pt x="268331" y="144756"/>
                </a:lnTo>
                <a:lnTo>
                  <a:pt x="275598" y="133347"/>
                </a:lnTo>
                <a:lnTo>
                  <a:pt x="281884" y="121402"/>
                </a:lnTo>
                <a:lnTo>
                  <a:pt x="287139" y="108966"/>
                </a:lnTo>
                <a:lnTo>
                  <a:pt x="291312" y="96085"/>
                </a:lnTo>
                <a:lnTo>
                  <a:pt x="294355" y="82803"/>
                </a:lnTo>
                <a:lnTo>
                  <a:pt x="296217" y="69166"/>
                </a:lnTo>
                <a:lnTo>
                  <a:pt x="296849" y="55219"/>
                </a:lnTo>
                <a:lnTo>
                  <a:pt x="296849" y="0"/>
                </a:lnTo>
                <a:lnTo>
                  <a:pt x="208648" y="0"/>
                </a:lnTo>
                <a:lnTo>
                  <a:pt x="208648" y="55219"/>
                </a:lnTo>
                <a:lnTo>
                  <a:pt x="208412" y="61408"/>
                </a:lnTo>
                <a:lnTo>
                  <a:pt x="206209" y="74939"/>
                </a:lnTo>
                <a:lnTo>
                  <a:pt x="201837" y="87733"/>
                </a:lnTo>
                <a:lnTo>
                  <a:pt x="195474" y="99630"/>
                </a:lnTo>
                <a:lnTo>
                  <a:pt x="187300" y="110467"/>
                </a:lnTo>
                <a:lnTo>
                  <a:pt x="177494" y="120082"/>
                </a:lnTo>
                <a:lnTo>
                  <a:pt x="166234" y="128312"/>
                </a:lnTo>
                <a:lnTo>
                  <a:pt x="153701" y="134995"/>
                </a:lnTo>
                <a:lnTo>
                  <a:pt x="140073" y="139970"/>
                </a:lnTo>
                <a:lnTo>
                  <a:pt x="125529" y="143074"/>
                </a:lnTo>
                <a:lnTo>
                  <a:pt x="110248" y="144145"/>
                </a:lnTo>
                <a:lnTo>
                  <a:pt x="0" y="144145"/>
                </a:lnTo>
                <a:lnTo>
                  <a:pt x="0" y="223875"/>
                </a:lnTo>
                <a:lnTo>
                  <a:pt x="110248" y="223875"/>
                </a:lnTo>
                <a:close/>
              </a:path>
            </a:pathLst>
          </a:custGeom>
          <a:solidFill>
            <a:srgbClr val="F8BC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46562" y="2101646"/>
            <a:ext cx="90474" cy="233070"/>
          </a:xfrm>
          <a:custGeom>
            <a:avLst/>
            <a:gdLst/>
            <a:ahLst/>
            <a:cxnLst/>
            <a:rect l="l" t="t" r="r" b="b"/>
            <a:pathLst>
              <a:path w="90474" h="233070">
                <a:moveTo>
                  <a:pt x="0" y="233070"/>
                </a:moveTo>
                <a:lnTo>
                  <a:pt x="90474" y="233070"/>
                </a:lnTo>
                <a:lnTo>
                  <a:pt x="90474" y="0"/>
                </a:lnTo>
                <a:lnTo>
                  <a:pt x="0" y="0"/>
                </a:lnTo>
                <a:lnTo>
                  <a:pt x="0" y="233070"/>
                </a:lnTo>
                <a:close/>
              </a:path>
            </a:pathLst>
          </a:custGeom>
          <a:solidFill>
            <a:srgbClr val="F8BC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46575" y="2475077"/>
            <a:ext cx="90449" cy="171742"/>
          </a:xfrm>
          <a:custGeom>
            <a:avLst/>
            <a:gdLst/>
            <a:ahLst/>
            <a:cxnLst/>
            <a:rect l="l" t="t" r="r" b="b"/>
            <a:pathLst>
              <a:path w="90449" h="171742">
                <a:moveTo>
                  <a:pt x="0" y="171742"/>
                </a:moveTo>
                <a:lnTo>
                  <a:pt x="90449" y="171742"/>
                </a:lnTo>
                <a:lnTo>
                  <a:pt x="90449" y="0"/>
                </a:lnTo>
                <a:lnTo>
                  <a:pt x="0" y="0"/>
                </a:lnTo>
                <a:lnTo>
                  <a:pt x="0" y="171742"/>
                </a:lnTo>
                <a:close/>
              </a:path>
            </a:pathLst>
          </a:custGeom>
          <a:solidFill>
            <a:srgbClr val="F8BC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59691" y="2776938"/>
            <a:ext cx="19227" cy="31280"/>
          </a:xfrm>
          <a:custGeom>
            <a:avLst/>
            <a:gdLst/>
            <a:ahLst/>
            <a:cxnLst/>
            <a:rect l="l" t="t" r="r" b="b"/>
            <a:pathLst>
              <a:path w="19227" h="31280">
                <a:moveTo>
                  <a:pt x="19227" y="26200"/>
                </a:moveTo>
                <a:lnTo>
                  <a:pt x="19227" y="2285"/>
                </a:lnTo>
                <a:lnTo>
                  <a:pt x="16941" y="0"/>
                </a:lnTo>
                <a:lnTo>
                  <a:pt x="2273" y="0"/>
                </a:lnTo>
                <a:lnTo>
                  <a:pt x="0" y="2285"/>
                </a:lnTo>
                <a:lnTo>
                  <a:pt x="0" y="29006"/>
                </a:lnTo>
                <a:lnTo>
                  <a:pt x="2273" y="31280"/>
                </a:lnTo>
                <a:lnTo>
                  <a:pt x="16941" y="31280"/>
                </a:lnTo>
                <a:lnTo>
                  <a:pt x="19227" y="29006"/>
                </a:lnTo>
                <a:lnTo>
                  <a:pt x="19227" y="2620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90187" y="2803232"/>
            <a:ext cx="160337" cy="92862"/>
          </a:xfrm>
          <a:custGeom>
            <a:avLst/>
            <a:gdLst/>
            <a:ahLst/>
            <a:cxnLst/>
            <a:rect l="l" t="t" r="r" b="b"/>
            <a:pathLst>
              <a:path w="160337" h="92862">
                <a:moveTo>
                  <a:pt x="160337" y="92862"/>
                </a:moveTo>
                <a:lnTo>
                  <a:pt x="160337" y="0"/>
                </a:lnTo>
                <a:lnTo>
                  <a:pt x="0" y="0"/>
                </a:lnTo>
                <a:lnTo>
                  <a:pt x="0" y="92862"/>
                </a:lnTo>
                <a:lnTo>
                  <a:pt x="160337" y="92862"/>
                </a:lnTo>
                <a:close/>
              </a:path>
            </a:pathLst>
          </a:custGeom>
          <a:solidFill>
            <a:srgbClr val="F3F1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77180" y="2790107"/>
            <a:ext cx="186245" cy="122593"/>
          </a:xfrm>
          <a:custGeom>
            <a:avLst/>
            <a:gdLst/>
            <a:ahLst/>
            <a:cxnLst/>
            <a:rect l="l" t="t" r="r" b="b"/>
            <a:pathLst>
              <a:path w="186245" h="122593">
                <a:moveTo>
                  <a:pt x="12687" y="105422"/>
                </a:moveTo>
                <a:lnTo>
                  <a:pt x="13360" y="12560"/>
                </a:lnTo>
                <a:lnTo>
                  <a:pt x="173685" y="13703"/>
                </a:lnTo>
                <a:lnTo>
                  <a:pt x="173024" y="106553"/>
                </a:lnTo>
                <a:lnTo>
                  <a:pt x="185496" y="122593"/>
                </a:lnTo>
                <a:lnTo>
                  <a:pt x="185547" y="106641"/>
                </a:lnTo>
                <a:lnTo>
                  <a:pt x="186194" y="13792"/>
                </a:lnTo>
                <a:lnTo>
                  <a:pt x="186245" y="6883"/>
                </a:lnTo>
                <a:lnTo>
                  <a:pt x="180695" y="1244"/>
                </a:lnTo>
                <a:lnTo>
                  <a:pt x="173786" y="1181"/>
                </a:lnTo>
                <a:lnTo>
                  <a:pt x="13449" y="50"/>
                </a:lnTo>
                <a:lnTo>
                  <a:pt x="12687" y="105422"/>
                </a:lnTo>
                <a:close/>
              </a:path>
              <a:path w="186245" h="122593">
                <a:moveTo>
                  <a:pt x="12687" y="105422"/>
                </a:moveTo>
                <a:lnTo>
                  <a:pt x="13449" y="50"/>
                </a:lnTo>
                <a:lnTo>
                  <a:pt x="6540" y="0"/>
                </a:lnTo>
                <a:lnTo>
                  <a:pt x="901" y="5549"/>
                </a:lnTo>
                <a:lnTo>
                  <a:pt x="850" y="12458"/>
                </a:lnTo>
                <a:lnTo>
                  <a:pt x="190" y="105333"/>
                </a:lnTo>
                <a:lnTo>
                  <a:pt x="0" y="121297"/>
                </a:lnTo>
                <a:lnTo>
                  <a:pt x="185496" y="122593"/>
                </a:lnTo>
                <a:lnTo>
                  <a:pt x="173024" y="106553"/>
                </a:lnTo>
                <a:lnTo>
                  <a:pt x="12687" y="105422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66445" y="2900057"/>
            <a:ext cx="7835" cy="7823"/>
          </a:xfrm>
          <a:custGeom>
            <a:avLst/>
            <a:gdLst/>
            <a:ahLst/>
            <a:cxnLst/>
            <a:rect l="l" t="t" r="r" b="b"/>
            <a:pathLst>
              <a:path w="7835" h="7823">
                <a:moveTo>
                  <a:pt x="7835" y="3911"/>
                </a:moveTo>
                <a:lnTo>
                  <a:pt x="6083" y="0"/>
                </a:lnTo>
                <a:lnTo>
                  <a:pt x="1752" y="0"/>
                </a:lnTo>
                <a:lnTo>
                  <a:pt x="0" y="3911"/>
                </a:lnTo>
                <a:lnTo>
                  <a:pt x="1752" y="7823"/>
                </a:lnTo>
                <a:lnTo>
                  <a:pt x="6083" y="7823"/>
                </a:lnTo>
                <a:lnTo>
                  <a:pt x="7835" y="3911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68397" y="2795242"/>
            <a:ext cx="3937" cy="3898"/>
          </a:xfrm>
          <a:custGeom>
            <a:avLst/>
            <a:gdLst/>
            <a:ahLst/>
            <a:cxnLst/>
            <a:rect l="l" t="t" r="r" b="b"/>
            <a:pathLst>
              <a:path w="3937" h="3898">
                <a:moveTo>
                  <a:pt x="3937" y="1955"/>
                </a:moveTo>
                <a:lnTo>
                  <a:pt x="3060" y="0"/>
                </a:lnTo>
                <a:lnTo>
                  <a:pt x="0" y="863"/>
                </a:lnTo>
                <a:lnTo>
                  <a:pt x="889" y="3898"/>
                </a:lnTo>
                <a:lnTo>
                  <a:pt x="3937" y="1955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51352" y="2908280"/>
            <a:ext cx="238010" cy="18224"/>
          </a:xfrm>
          <a:custGeom>
            <a:avLst/>
            <a:gdLst/>
            <a:ahLst/>
            <a:cxnLst/>
            <a:rect l="l" t="t" r="r" b="b"/>
            <a:pathLst>
              <a:path w="238010" h="18224">
                <a:moveTo>
                  <a:pt x="235394" y="12357"/>
                </a:moveTo>
                <a:lnTo>
                  <a:pt x="237147" y="5841"/>
                </a:lnTo>
                <a:lnTo>
                  <a:pt x="238010" y="2616"/>
                </a:lnTo>
                <a:lnTo>
                  <a:pt x="236004" y="0"/>
                </a:lnTo>
                <a:lnTo>
                  <a:pt x="2019" y="0"/>
                </a:lnTo>
                <a:lnTo>
                  <a:pt x="0" y="2616"/>
                </a:lnTo>
                <a:lnTo>
                  <a:pt x="876" y="5841"/>
                </a:lnTo>
                <a:lnTo>
                  <a:pt x="2641" y="12357"/>
                </a:lnTo>
                <a:lnTo>
                  <a:pt x="3505" y="15582"/>
                </a:lnTo>
                <a:lnTo>
                  <a:pt x="6946" y="18224"/>
                </a:lnTo>
                <a:lnTo>
                  <a:pt x="231063" y="18224"/>
                </a:lnTo>
                <a:lnTo>
                  <a:pt x="234518" y="15582"/>
                </a:lnTo>
                <a:lnTo>
                  <a:pt x="235394" y="12357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90187" y="2803988"/>
            <a:ext cx="160337" cy="0"/>
          </a:xfrm>
          <a:custGeom>
            <a:avLst/>
            <a:gdLst/>
            <a:ahLst/>
            <a:cxnLst/>
            <a:rect l="l" t="t" r="r" b="b"/>
            <a:pathLst>
              <a:path w="160337">
                <a:moveTo>
                  <a:pt x="0" y="0"/>
                </a:moveTo>
                <a:lnTo>
                  <a:pt x="160337" y="0"/>
                </a:lnTo>
              </a:path>
            </a:pathLst>
          </a:custGeom>
          <a:ln w="2857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90187" y="2895314"/>
            <a:ext cx="160337" cy="0"/>
          </a:xfrm>
          <a:custGeom>
            <a:avLst/>
            <a:gdLst/>
            <a:ahLst/>
            <a:cxnLst/>
            <a:rect l="l" t="t" r="r" b="b"/>
            <a:pathLst>
              <a:path w="160337">
                <a:moveTo>
                  <a:pt x="0" y="0"/>
                </a:moveTo>
                <a:lnTo>
                  <a:pt x="160337" y="0"/>
                </a:lnTo>
              </a:path>
            </a:pathLst>
          </a:custGeom>
          <a:ln w="2832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10913" y="2879001"/>
            <a:ext cx="22491" cy="0"/>
          </a:xfrm>
          <a:custGeom>
            <a:avLst/>
            <a:gdLst/>
            <a:ahLst/>
            <a:cxnLst/>
            <a:rect l="l" t="t" r="r" b="b"/>
            <a:pathLst>
              <a:path w="22491">
                <a:moveTo>
                  <a:pt x="0" y="0"/>
                </a:moveTo>
                <a:lnTo>
                  <a:pt x="22491" y="0"/>
                </a:lnTo>
              </a:path>
            </a:pathLst>
          </a:custGeom>
          <a:ln w="20904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42447" y="2870828"/>
            <a:ext cx="22491" cy="0"/>
          </a:xfrm>
          <a:custGeom>
            <a:avLst/>
            <a:gdLst/>
            <a:ahLst/>
            <a:cxnLst/>
            <a:rect l="l" t="t" r="r" b="b"/>
            <a:pathLst>
              <a:path w="22491">
                <a:moveTo>
                  <a:pt x="0" y="0"/>
                </a:moveTo>
                <a:lnTo>
                  <a:pt x="22491" y="0"/>
                </a:lnTo>
              </a:path>
            </a:pathLst>
          </a:custGeom>
          <a:ln w="37249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85367" y="2831998"/>
            <a:ext cx="0" cy="56819"/>
          </a:xfrm>
          <a:custGeom>
            <a:avLst/>
            <a:gdLst/>
            <a:ahLst/>
            <a:cxnLst/>
            <a:rect l="l" t="t" r="r" b="b"/>
            <a:pathLst>
              <a:path h="56819">
                <a:moveTo>
                  <a:pt x="0" y="0"/>
                </a:moveTo>
                <a:lnTo>
                  <a:pt x="0" y="56819"/>
                </a:lnTo>
              </a:path>
            </a:pathLst>
          </a:custGeom>
          <a:ln w="23761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8501" y="2814002"/>
            <a:ext cx="0" cy="74815"/>
          </a:xfrm>
          <a:custGeom>
            <a:avLst/>
            <a:gdLst/>
            <a:ahLst/>
            <a:cxnLst/>
            <a:rect l="l" t="t" r="r" b="b"/>
            <a:pathLst>
              <a:path h="74815">
                <a:moveTo>
                  <a:pt x="0" y="0"/>
                </a:moveTo>
                <a:lnTo>
                  <a:pt x="0" y="74815"/>
                </a:lnTo>
              </a:path>
            </a:pathLst>
          </a:custGeom>
          <a:ln w="23761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83529" y="2359680"/>
            <a:ext cx="19240" cy="31267"/>
          </a:xfrm>
          <a:custGeom>
            <a:avLst/>
            <a:gdLst/>
            <a:ahLst/>
            <a:cxnLst/>
            <a:rect l="l" t="t" r="r" b="b"/>
            <a:pathLst>
              <a:path w="19240" h="31267">
                <a:moveTo>
                  <a:pt x="19240" y="26200"/>
                </a:moveTo>
                <a:lnTo>
                  <a:pt x="19240" y="2285"/>
                </a:lnTo>
                <a:lnTo>
                  <a:pt x="16954" y="0"/>
                </a:lnTo>
                <a:lnTo>
                  <a:pt x="2273" y="0"/>
                </a:lnTo>
                <a:lnTo>
                  <a:pt x="0" y="2285"/>
                </a:lnTo>
                <a:lnTo>
                  <a:pt x="0" y="28994"/>
                </a:lnTo>
                <a:lnTo>
                  <a:pt x="2273" y="31267"/>
                </a:lnTo>
                <a:lnTo>
                  <a:pt x="16954" y="31267"/>
                </a:lnTo>
                <a:lnTo>
                  <a:pt x="19240" y="28994"/>
                </a:lnTo>
                <a:lnTo>
                  <a:pt x="19240" y="2620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14038" y="2385974"/>
            <a:ext cx="160337" cy="92862"/>
          </a:xfrm>
          <a:custGeom>
            <a:avLst/>
            <a:gdLst/>
            <a:ahLst/>
            <a:cxnLst/>
            <a:rect l="l" t="t" r="r" b="b"/>
            <a:pathLst>
              <a:path w="160337" h="92862">
                <a:moveTo>
                  <a:pt x="160337" y="92862"/>
                </a:moveTo>
                <a:lnTo>
                  <a:pt x="160337" y="0"/>
                </a:lnTo>
                <a:lnTo>
                  <a:pt x="0" y="0"/>
                </a:lnTo>
                <a:lnTo>
                  <a:pt x="0" y="92862"/>
                </a:lnTo>
                <a:lnTo>
                  <a:pt x="160337" y="92862"/>
                </a:lnTo>
                <a:close/>
              </a:path>
            </a:pathLst>
          </a:custGeom>
          <a:solidFill>
            <a:srgbClr val="F3F1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476595" y="2067372"/>
            <a:ext cx="1188720" cy="646734"/>
          </a:xfrm>
          <a:custGeom>
            <a:avLst/>
            <a:gdLst/>
            <a:ahLst/>
            <a:cxnLst/>
            <a:rect l="l" t="t" r="r" b="b"/>
            <a:pathLst>
              <a:path w="1188719" h="646734">
                <a:moveTo>
                  <a:pt x="3632" y="559993"/>
                </a:moveTo>
                <a:lnTo>
                  <a:pt x="15960" y="596497"/>
                </a:lnTo>
                <a:lnTo>
                  <a:pt x="56708" y="623303"/>
                </a:lnTo>
                <a:lnTo>
                  <a:pt x="80619" y="626414"/>
                </a:lnTo>
                <a:lnTo>
                  <a:pt x="87566" y="626414"/>
                </a:lnTo>
                <a:lnTo>
                  <a:pt x="94627" y="625652"/>
                </a:lnTo>
                <a:lnTo>
                  <a:pt x="101638" y="624141"/>
                </a:lnTo>
                <a:lnTo>
                  <a:pt x="1104798" y="402920"/>
                </a:lnTo>
                <a:lnTo>
                  <a:pt x="1104798" y="646734"/>
                </a:lnTo>
                <a:lnTo>
                  <a:pt x="1188720" y="646734"/>
                </a:lnTo>
                <a:lnTo>
                  <a:pt x="1188720" y="396697"/>
                </a:lnTo>
                <a:lnTo>
                  <a:pt x="1176804" y="359999"/>
                </a:lnTo>
                <a:lnTo>
                  <a:pt x="1137246" y="333320"/>
                </a:lnTo>
                <a:lnTo>
                  <a:pt x="1112361" y="329899"/>
                </a:lnTo>
                <a:lnTo>
                  <a:pt x="1099377" y="330750"/>
                </a:lnTo>
                <a:lnTo>
                  <a:pt x="1091222" y="332168"/>
                </a:lnTo>
                <a:lnTo>
                  <a:pt x="87503" y="553491"/>
                </a:lnTo>
                <a:lnTo>
                  <a:pt x="83947" y="277418"/>
                </a:lnTo>
                <a:lnTo>
                  <a:pt x="85953" y="274205"/>
                </a:lnTo>
                <a:lnTo>
                  <a:pt x="88087" y="273850"/>
                </a:lnTo>
                <a:lnTo>
                  <a:pt x="663740" y="273850"/>
                </a:lnTo>
                <a:lnTo>
                  <a:pt x="679375" y="272675"/>
                </a:lnTo>
                <a:lnTo>
                  <a:pt x="694118" y="269287"/>
                </a:lnTo>
                <a:lnTo>
                  <a:pt x="707732" y="263889"/>
                </a:lnTo>
                <a:lnTo>
                  <a:pt x="719976" y="256683"/>
                </a:lnTo>
                <a:lnTo>
                  <a:pt x="730613" y="247871"/>
                </a:lnTo>
                <a:lnTo>
                  <a:pt x="739404" y="237658"/>
                </a:lnTo>
                <a:lnTo>
                  <a:pt x="746109" y="226244"/>
                </a:lnTo>
                <a:lnTo>
                  <a:pt x="750491" y="213834"/>
                </a:lnTo>
                <a:lnTo>
                  <a:pt x="752310" y="200630"/>
                </a:lnTo>
                <a:lnTo>
                  <a:pt x="752348" y="0"/>
                </a:lnTo>
                <a:lnTo>
                  <a:pt x="668413" y="0"/>
                </a:lnTo>
                <a:lnTo>
                  <a:pt x="668413" y="198424"/>
                </a:lnTo>
                <a:lnTo>
                  <a:pt x="666229" y="202412"/>
                </a:lnTo>
                <a:lnTo>
                  <a:pt x="88087" y="202412"/>
                </a:lnTo>
                <a:lnTo>
                  <a:pt x="74690" y="203267"/>
                </a:lnTo>
                <a:lnTo>
                  <a:pt x="49542" y="209929"/>
                </a:lnTo>
                <a:lnTo>
                  <a:pt x="27728" y="222793"/>
                </a:lnTo>
                <a:lnTo>
                  <a:pt x="8407" y="245335"/>
                </a:lnTo>
                <a:lnTo>
                  <a:pt x="478" y="269444"/>
                </a:lnTo>
                <a:lnTo>
                  <a:pt x="0" y="278193"/>
                </a:lnTo>
                <a:lnTo>
                  <a:pt x="3632" y="559993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67174" y="2533340"/>
            <a:ext cx="112344" cy="17576"/>
          </a:xfrm>
          <a:custGeom>
            <a:avLst/>
            <a:gdLst/>
            <a:ahLst/>
            <a:cxnLst/>
            <a:rect l="l" t="t" r="r" b="b"/>
            <a:pathLst>
              <a:path w="112344" h="17576">
                <a:moveTo>
                  <a:pt x="12" y="8890"/>
                </a:moveTo>
                <a:lnTo>
                  <a:pt x="25" y="13677"/>
                </a:lnTo>
                <a:lnTo>
                  <a:pt x="4610" y="17576"/>
                </a:lnTo>
                <a:lnTo>
                  <a:pt x="10248" y="17564"/>
                </a:lnTo>
                <a:lnTo>
                  <a:pt x="102133" y="17386"/>
                </a:lnTo>
                <a:lnTo>
                  <a:pt x="107772" y="17373"/>
                </a:lnTo>
                <a:lnTo>
                  <a:pt x="112344" y="13474"/>
                </a:lnTo>
                <a:lnTo>
                  <a:pt x="112293" y="3886"/>
                </a:lnTo>
                <a:lnTo>
                  <a:pt x="107708" y="0"/>
                </a:lnTo>
                <a:lnTo>
                  <a:pt x="102095" y="12"/>
                </a:lnTo>
                <a:lnTo>
                  <a:pt x="10210" y="177"/>
                </a:lnTo>
                <a:lnTo>
                  <a:pt x="4559" y="190"/>
                </a:lnTo>
                <a:lnTo>
                  <a:pt x="0" y="4089"/>
                </a:lnTo>
                <a:lnTo>
                  <a:pt x="12" y="8890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25989" y="2256190"/>
            <a:ext cx="26644" cy="95986"/>
          </a:xfrm>
          <a:custGeom>
            <a:avLst/>
            <a:gdLst/>
            <a:ahLst/>
            <a:cxnLst/>
            <a:rect l="l" t="t" r="r" b="b"/>
            <a:pathLst>
              <a:path w="26644" h="95986">
                <a:moveTo>
                  <a:pt x="26314" y="9486"/>
                </a:moveTo>
                <a:lnTo>
                  <a:pt x="26644" y="4686"/>
                </a:lnTo>
                <a:lnTo>
                  <a:pt x="22364" y="571"/>
                </a:lnTo>
                <a:lnTo>
                  <a:pt x="16725" y="279"/>
                </a:lnTo>
                <a:lnTo>
                  <a:pt x="11112" y="0"/>
                </a:lnTo>
                <a:lnTo>
                  <a:pt x="6261" y="3632"/>
                </a:lnTo>
                <a:lnTo>
                  <a:pt x="5930" y="8432"/>
                </a:lnTo>
                <a:lnTo>
                  <a:pt x="342" y="86474"/>
                </a:lnTo>
                <a:lnTo>
                  <a:pt x="0" y="91274"/>
                </a:lnTo>
                <a:lnTo>
                  <a:pt x="4292" y="95402"/>
                </a:lnTo>
                <a:lnTo>
                  <a:pt x="9906" y="95694"/>
                </a:lnTo>
                <a:lnTo>
                  <a:pt x="15544" y="95986"/>
                </a:lnTo>
                <a:lnTo>
                  <a:pt x="20383" y="92316"/>
                </a:lnTo>
                <a:lnTo>
                  <a:pt x="20739" y="87541"/>
                </a:lnTo>
                <a:lnTo>
                  <a:pt x="26314" y="9486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33256" y="2256190"/>
            <a:ext cx="26631" cy="95986"/>
          </a:xfrm>
          <a:custGeom>
            <a:avLst/>
            <a:gdLst/>
            <a:ahLst/>
            <a:cxnLst/>
            <a:rect l="l" t="t" r="r" b="b"/>
            <a:pathLst>
              <a:path w="26631" h="95986">
                <a:moveTo>
                  <a:pt x="4279" y="95402"/>
                </a:moveTo>
                <a:lnTo>
                  <a:pt x="9893" y="95694"/>
                </a:lnTo>
                <a:lnTo>
                  <a:pt x="15519" y="95986"/>
                </a:lnTo>
                <a:lnTo>
                  <a:pt x="20383" y="92316"/>
                </a:lnTo>
                <a:lnTo>
                  <a:pt x="20713" y="87541"/>
                </a:lnTo>
                <a:lnTo>
                  <a:pt x="26288" y="9486"/>
                </a:lnTo>
                <a:lnTo>
                  <a:pt x="26631" y="4686"/>
                </a:lnTo>
                <a:lnTo>
                  <a:pt x="22339" y="571"/>
                </a:lnTo>
                <a:lnTo>
                  <a:pt x="16725" y="279"/>
                </a:lnTo>
                <a:lnTo>
                  <a:pt x="11099" y="0"/>
                </a:lnTo>
                <a:lnTo>
                  <a:pt x="6261" y="3632"/>
                </a:lnTo>
                <a:lnTo>
                  <a:pt x="5918" y="8432"/>
                </a:lnTo>
                <a:lnTo>
                  <a:pt x="330" y="86474"/>
                </a:lnTo>
                <a:lnTo>
                  <a:pt x="0" y="91274"/>
                </a:lnTo>
                <a:lnTo>
                  <a:pt x="4279" y="95402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1846" y="2256190"/>
            <a:ext cx="26644" cy="95986"/>
          </a:xfrm>
          <a:custGeom>
            <a:avLst/>
            <a:gdLst/>
            <a:ahLst/>
            <a:cxnLst/>
            <a:rect l="l" t="t" r="r" b="b"/>
            <a:pathLst>
              <a:path w="26644" h="95986">
                <a:moveTo>
                  <a:pt x="26301" y="9486"/>
                </a:moveTo>
                <a:lnTo>
                  <a:pt x="26644" y="4686"/>
                </a:lnTo>
                <a:lnTo>
                  <a:pt x="22364" y="571"/>
                </a:lnTo>
                <a:lnTo>
                  <a:pt x="16738" y="279"/>
                </a:lnTo>
                <a:lnTo>
                  <a:pt x="11112" y="0"/>
                </a:lnTo>
                <a:lnTo>
                  <a:pt x="6261" y="3632"/>
                </a:lnTo>
                <a:lnTo>
                  <a:pt x="5930" y="8432"/>
                </a:lnTo>
                <a:lnTo>
                  <a:pt x="342" y="86474"/>
                </a:lnTo>
                <a:lnTo>
                  <a:pt x="0" y="91274"/>
                </a:lnTo>
                <a:lnTo>
                  <a:pt x="4292" y="95402"/>
                </a:lnTo>
                <a:lnTo>
                  <a:pt x="9905" y="95694"/>
                </a:lnTo>
                <a:lnTo>
                  <a:pt x="15544" y="95986"/>
                </a:lnTo>
                <a:lnTo>
                  <a:pt x="20396" y="92316"/>
                </a:lnTo>
                <a:lnTo>
                  <a:pt x="20739" y="87541"/>
                </a:lnTo>
                <a:lnTo>
                  <a:pt x="26301" y="9486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89388" y="2496399"/>
            <a:ext cx="45427" cy="94957"/>
          </a:xfrm>
          <a:custGeom>
            <a:avLst/>
            <a:gdLst/>
            <a:ahLst/>
            <a:cxnLst/>
            <a:rect l="l" t="t" r="r" b="b"/>
            <a:pathLst>
              <a:path w="45427" h="94957">
                <a:moveTo>
                  <a:pt x="24244" y="87515"/>
                </a:moveTo>
                <a:lnTo>
                  <a:pt x="25653" y="92151"/>
                </a:lnTo>
                <a:lnTo>
                  <a:pt x="31229" y="94957"/>
                </a:lnTo>
                <a:lnTo>
                  <a:pt x="36677" y="93764"/>
                </a:lnTo>
                <a:lnTo>
                  <a:pt x="42138" y="92557"/>
                </a:lnTo>
                <a:lnTo>
                  <a:pt x="45427" y="87833"/>
                </a:lnTo>
                <a:lnTo>
                  <a:pt x="44043" y="83184"/>
                </a:lnTo>
                <a:lnTo>
                  <a:pt x="21170" y="7442"/>
                </a:lnTo>
                <a:lnTo>
                  <a:pt x="19773" y="2793"/>
                </a:lnTo>
                <a:lnTo>
                  <a:pt x="14211" y="0"/>
                </a:lnTo>
                <a:lnTo>
                  <a:pt x="8750" y="1181"/>
                </a:lnTo>
                <a:lnTo>
                  <a:pt x="3301" y="2387"/>
                </a:lnTo>
                <a:lnTo>
                  <a:pt x="0" y="7124"/>
                </a:lnTo>
                <a:lnTo>
                  <a:pt x="1396" y="11760"/>
                </a:lnTo>
                <a:lnTo>
                  <a:pt x="24244" y="87515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74580" y="2461635"/>
            <a:ext cx="45427" cy="94970"/>
          </a:xfrm>
          <a:custGeom>
            <a:avLst/>
            <a:gdLst/>
            <a:ahLst/>
            <a:cxnLst/>
            <a:rect l="l" t="t" r="r" b="b"/>
            <a:pathLst>
              <a:path w="45427" h="94970">
                <a:moveTo>
                  <a:pt x="24256" y="87515"/>
                </a:moveTo>
                <a:lnTo>
                  <a:pt x="25641" y="92151"/>
                </a:lnTo>
                <a:lnTo>
                  <a:pt x="31203" y="94970"/>
                </a:lnTo>
                <a:lnTo>
                  <a:pt x="36677" y="93764"/>
                </a:lnTo>
                <a:lnTo>
                  <a:pt x="42125" y="92570"/>
                </a:lnTo>
                <a:lnTo>
                  <a:pt x="45427" y="87845"/>
                </a:lnTo>
                <a:lnTo>
                  <a:pt x="44030" y="83184"/>
                </a:lnTo>
                <a:lnTo>
                  <a:pt x="21170" y="7454"/>
                </a:lnTo>
                <a:lnTo>
                  <a:pt x="19761" y="2793"/>
                </a:lnTo>
                <a:lnTo>
                  <a:pt x="14198" y="0"/>
                </a:lnTo>
                <a:lnTo>
                  <a:pt x="8750" y="1181"/>
                </a:lnTo>
                <a:lnTo>
                  <a:pt x="3289" y="2387"/>
                </a:lnTo>
                <a:lnTo>
                  <a:pt x="0" y="7124"/>
                </a:lnTo>
                <a:lnTo>
                  <a:pt x="1384" y="11760"/>
                </a:lnTo>
                <a:lnTo>
                  <a:pt x="24256" y="87515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89388" y="2502091"/>
            <a:ext cx="45427" cy="94970"/>
          </a:xfrm>
          <a:custGeom>
            <a:avLst/>
            <a:gdLst/>
            <a:ahLst/>
            <a:cxnLst/>
            <a:rect l="l" t="t" r="r" b="b"/>
            <a:pathLst>
              <a:path w="45427" h="94970">
                <a:moveTo>
                  <a:pt x="24244" y="87528"/>
                </a:moveTo>
                <a:lnTo>
                  <a:pt x="25653" y="92163"/>
                </a:lnTo>
                <a:lnTo>
                  <a:pt x="31229" y="94970"/>
                </a:lnTo>
                <a:lnTo>
                  <a:pt x="36677" y="93789"/>
                </a:lnTo>
                <a:lnTo>
                  <a:pt x="42138" y="92583"/>
                </a:lnTo>
                <a:lnTo>
                  <a:pt x="45427" y="87845"/>
                </a:lnTo>
                <a:lnTo>
                  <a:pt x="44030" y="83197"/>
                </a:lnTo>
                <a:lnTo>
                  <a:pt x="21170" y="7454"/>
                </a:lnTo>
                <a:lnTo>
                  <a:pt x="19773" y="2806"/>
                </a:lnTo>
                <a:lnTo>
                  <a:pt x="14211" y="0"/>
                </a:lnTo>
                <a:lnTo>
                  <a:pt x="8750" y="1206"/>
                </a:lnTo>
                <a:lnTo>
                  <a:pt x="3301" y="2400"/>
                </a:lnTo>
                <a:lnTo>
                  <a:pt x="0" y="7124"/>
                </a:lnTo>
                <a:lnTo>
                  <a:pt x="1396" y="11772"/>
                </a:lnTo>
                <a:lnTo>
                  <a:pt x="24244" y="87528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04209" y="2542560"/>
            <a:ext cx="45427" cy="94970"/>
          </a:xfrm>
          <a:custGeom>
            <a:avLst/>
            <a:gdLst/>
            <a:ahLst/>
            <a:cxnLst/>
            <a:rect l="l" t="t" r="r" b="b"/>
            <a:pathLst>
              <a:path w="45427" h="94970">
                <a:moveTo>
                  <a:pt x="24231" y="87515"/>
                </a:moveTo>
                <a:lnTo>
                  <a:pt x="25641" y="92163"/>
                </a:lnTo>
                <a:lnTo>
                  <a:pt x="31216" y="94970"/>
                </a:lnTo>
                <a:lnTo>
                  <a:pt x="36664" y="93764"/>
                </a:lnTo>
                <a:lnTo>
                  <a:pt x="42125" y="92570"/>
                </a:lnTo>
                <a:lnTo>
                  <a:pt x="45427" y="87845"/>
                </a:lnTo>
                <a:lnTo>
                  <a:pt x="44030" y="83184"/>
                </a:lnTo>
                <a:lnTo>
                  <a:pt x="21170" y="7442"/>
                </a:lnTo>
                <a:lnTo>
                  <a:pt x="19773" y="2806"/>
                </a:lnTo>
                <a:lnTo>
                  <a:pt x="14198" y="0"/>
                </a:lnTo>
                <a:lnTo>
                  <a:pt x="8750" y="1193"/>
                </a:lnTo>
                <a:lnTo>
                  <a:pt x="3289" y="2387"/>
                </a:lnTo>
                <a:lnTo>
                  <a:pt x="0" y="7137"/>
                </a:lnTo>
                <a:lnTo>
                  <a:pt x="1384" y="11772"/>
                </a:lnTo>
                <a:lnTo>
                  <a:pt x="24231" y="87515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03037" y="2031644"/>
            <a:ext cx="177190" cy="75412"/>
          </a:xfrm>
          <a:custGeom>
            <a:avLst/>
            <a:gdLst/>
            <a:ahLst/>
            <a:cxnLst/>
            <a:rect l="l" t="t" r="r" b="b"/>
            <a:pathLst>
              <a:path w="177190" h="75412">
                <a:moveTo>
                  <a:pt x="41973" y="71437"/>
                </a:moveTo>
                <a:lnTo>
                  <a:pt x="125895" y="75412"/>
                </a:lnTo>
                <a:lnTo>
                  <a:pt x="177190" y="0"/>
                </a:lnTo>
                <a:lnTo>
                  <a:pt x="0" y="0"/>
                </a:lnTo>
                <a:lnTo>
                  <a:pt x="41973" y="7143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31021" y="2103081"/>
            <a:ext cx="116586" cy="15875"/>
          </a:xfrm>
          <a:custGeom>
            <a:avLst/>
            <a:gdLst/>
            <a:ahLst/>
            <a:cxnLst/>
            <a:rect l="l" t="t" r="r" b="b"/>
            <a:pathLst>
              <a:path w="116586" h="15875">
                <a:moveTo>
                  <a:pt x="0" y="7937"/>
                </a:moveTo>
                <a:lnTo>
                  <a:pt x="0" y="12331"/>
                </a:lnTo>
                <a:lnTo>
                  <a:pt x="4165" y="15875"/>
                </a:lnTo>
                <a:lnTo>
                  <a:pt x="112395" y="15875"/>
                </a:lnTo>
                <a:lnTo>
                  <a:pt x="116586" y="12331"/>
                </a:lnTo>
                <a:lnTo>
                  <a:pt x="116586" y="3556"/>
                </a:lnTo>
                <a:lnTo>
                  <a:pt x="112395" y="0"/>
                </a:lnTo>
                <a:lnTo>
                  <a:pt x="4165" y="0"/>
                </a:lnTo>
                <a:lnTo>
                  <a:pt x="0" y="3556"/>
                </a:lnTo>
                <a:lnTo>
                  <a:pt x="0" y="793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04607" y="2036723"/>
            <a:ext cx="1547698" cy="1447431"/>
          </a:xfrm>
          <a:custGeom>
            <a:avLst/>
            <a:gdLst/>
            <a:ahLst/>
            <a:cxnLst/>
            <a:rect l="l" t="t" r="r" b="b"/>
            <a:pathLst>
              <a:path w="1547698" h="1447431">
                <a:moveTo>
                  <a:pt x="16387" y="1421195"/>
                </a:moveTo>
                <a:lnTo>
                  <a:pt x="37656" y="1438744"/>
                </a:lnTo>
                <a:lnTo>
                  <a:pt x="65445" y="1447084"/>
                </a:lnTo>
                <a:lnTo>
                  <a:pt x="72745" y="1447431"/>
                </a:lnTo>
                <a:lnTo>
                  <a:pt x="77927" y="1447431"/>
                </a:lnTo>
                <a:lnTo>
                  <a:pt x="106873" y="1441671"/>
                </a:lnTo>
                <a:lnTo>
                  <a:pt x="129951" y="1426091"/>
                </a:lnTo>
                <a:lnTo>
                  <a:pt x="144388" y="1403247"/>
                </a:lnTo>
                <a:lnTo>
                  <a:pt x="147878" y="1383195"/>
                </a:lnTo>
                <a:lnTo>
                  <a:pt x="147878" y="828484"/>
                </a:lnTo>
                <a:lnTo>
                  <a:pt x="152411" y="815566"/>
                </a:lnTo>
                <a:lnTo>
                  <a:pt x="163867" y="807954"/>
                </a:lnTo>
                <a:lnTo>
                  <a:pt x="170154" y="807084"/>
                </a:lnTo>
                <a:lnTo>
                  <a:pt x="183600" y="811445"/>
                </a:lnTo>
                <a:lnTo>
                  <a:pt x="191516" y="822456"/>
                </a:lnTo>
                <a:lnTo>
                  <a:pt x="192417" y="828484"/>
                </a:lnTo>
                <a:lnTo>
                  <a:pt x="192417" y="1383195"/>
                </a:lnTo>
                <a:lnTo>
                  <a:pt x="194043" y="1396993"/>
                </a:lnTo>
                <a:lnTo>
                  <a:pt x="206011" y="1421195"/>
                </a:lnTo>
                <a:lnTo>
                  <a:pt x="227279" y="1438744"/>
                </a:lnTo>
                <a:lnTo>
                  <a:pt x="255068" y="1447084"/>
                </a:lnTo>
                <a:lnTo>
                  <a:pt x="262369" y="1447431"/>
                </a:lnTo>
                <a:lnTo>
                  <a:pt x="267550" y="1447431"/>
                </a:lnTo>
                <a:lnTo>
                  <a:pt x="296491" y="1441672"/>
                </a:lnTo>
                <a:lnTo>
                  <a:pt x="319574" y="1426095"/>
                </a:lnTo>
                <a:lnTo>
                  <a:pt x="334020" y="1403255"/>
                </a:lnTo>
                <a:lnTo>
                  <a:pt x="337515" y="1383195"/>
                </a:lnTo>
                <a:lnTo>
                  <a:pt x="337515" y="855941"/>
                </a:lnTo>
                <a:lnTo>
                  <a:pt x="342046" y="843271"/>
                </a:lnTo>
                <a:lnTo>
                  <a:pt x="353553" y="835597"/>
                </a:lnTo>
                <a:lnTo>
                  <a:pt x="360832" y="834529"/>
                </a:lnTo>
                <a:lnTo>
                  <a:pt x="369658" y="834529"/>
                </a:lnTo>
                <a:lnTo>
                  <a:pt x="383458" y="838688"/>
                </a:lnTo>
                <a:lnTo>
                  <a:pt x="391813" y="849254"/>
                </a:lnTo>
                <a:lnTo>
                  <a:pt x="392976" y="855941"/>
                </a:lnTo>
                <a:lnTo>
                  <a:pt x="392976" y="1368209"/>
                </a:lnTo>
                <a:lnTo>
                  <a:pt x="394603" y="1382119"/>
                </a:lnTo>
                <a:lnTo>
                  <a:pt x="406568" y="1406474"/>
                </a:lnTo>
                <a:lnTo>
                  <a:pt x="427813" y="1424030"/>
                </a:lnTo>
                <a:lnTo>
                  <a:pt x="455536" y="1432175"/>
                </a:lnTo>
                <a:lnTo>
                  <a:pt x="461886" y="1432445"/>
                </a:lnTo>
                <a:lnTo>
                  <a:pt x="476809" y="1430928"/>
                </a:lnTo>
                <a:lnTo>
                  <a:pt x="502934" y="1419772"/>
                </a:lnTo>
                <a:lnTo>
                  <a:pt x="521762" y="1399965"/>
                </a:lnTo>
                <a:lnTo>
                  <a:pt x="530494" y="1374118"/>
                </a:lnTo>
                <a:lnTo>
                  <a:pt x="530783" y="1368209"/>
                </a:lnTo>
                <a:lnTo>
                  <a:pt x="530783" y="846797"/>
                </a:lnTo>
                <a:lnTo>
                  <a:pt x="535313" y="834130"/>
                </a:lnTo>
                <a:lnTo>
                  <a:pt x="546820" y="826456"/>
                </a:lnTo>
                <a:lnTo>
                  <a:pt x="554113" y="825385"/>
                </a:lnTo>
                <a:lnTo>
                  <a:pt x="566559" y="825385"/>
                </a:lnTo>
                <a:lnTo>
                  <a:pt x="580360" y="829541"/>
                </a:lnTo>
                <a:lnTo>
                  <a:pt x="588722" y="840102"/>
                </a:lnTo>
                <a:lnTo>
                  <a:pt x="589889" y="846797"/>
                </a:lnTo>
                <a:lnTo>
                  <a:pt x="589889" y="1367434"/>
                </a:lnTo>
                <a:lnTo>
                  <a:pt x="591515" y="1381234"/>
                </a:lnTo>
                <a:lnTo>
                  <a:pt x="603478" y="1405439"/>
                </a:lnTo>
                <a:lnTo>
                  <a:pt x="624743" y="1422989"/>
                </a:lnTo>
                <a:lnTo>
                  <a:pt x="652531" y="1431334"/>
                </a:lnTo>
                <a:lnTo>
                  <a:pt x="659853" y="1431683"/>
                </a:lnTo>
                <a:lnTo>
                  <a:pt x="675970" y="1431683"/>
                </a:lnTo>
                <a:lnTo>
                  <a:pt x="704914" y="1425924"/>
                </a:lnTo>
                <a:lnTo>
                  <a:pt x="727994" y="1410349"/>
                </a:lnTo>
                <a:lnTo>
                  <a:pt x="742438" y="1387507"/>
                </a:lnTo>
                <a:lnTo>
                  <a:pt x="745934" y="1367434"/>
                </a:lnTo>
                <a:lnTo>
                  <a:pt x="745934" y="846797"/>
                </a:lnTo>
                <a:lnTo>
                  <a:pt x="750460" y="834130"/>
                </a:lnTo>
                <a:lnTo>
                  <a:pt x="761966" y="826456"/>
                </a:lnTo>
                <a:lnTo>
                  <a:pt x="769264" y="825385"/>
                </a:lnTo>
                <a:lnTo>
                  <a:pt x="784910" y="825385"/>
                </a:lnTo>
                <a:lnTo>
                  <a:pt x="792949" y="826820"/>
                </a:lnTo>
                <a:lnTo>
                  <a:pt x="797750" y="828179"/>
                </a:lnTo>
                <a:lnTo>
                  <a:pt x="797750" y="1173962"/>
                </a:lnTo>
                <a:lnTo>
                  <a:pt x="798880" y="1175867"/>
                </a:lnTo>
                <a:lnTo>
                  <a:pt x="1547698" y="1175867"/>
                </a:lnTo>
                <a:lnTo>
                  <a:pt x="1547698" y="1134046"/>
                </a:lnTo>
                <a:lnTo>
                  <a:pt x="844384" y="1134046"/>
                </a:lnTo>
                <a:lnTo>
                  <a:pt x="844384" y="819696"/>
                </a:lnTo>
                <a:lnTo>
                  <a:pt x="836325" y="800677"/>
                </a:lnTo>
                <a:lnTo>
                  <a:pt x="813781" y="787875"/>
                </a:lnTo>
                <a:lnTo>
                  <a:pt x="779203" y="782611"/>
                </a:lnTo>
                <a:lnTo>
                  <a:pt x="769264" y="782548"/>
                </a:lnTo>
                <a:lnTo>
                  <a:pt x="754233" y="784041"/>
                </a:lnTo>
                <a:lnTo>
                  <a:pt x="727872" y="795025"/>
                </a:lnTo>
                <a:lnTo>
                  <a:pt x="708759" y="814549"/>
                </a:lnTo>
                <a:lnTo>
                  <a:pt x="699669" y="840063"/>
                </a:lnTo>
                <a:lnTo>
                  <a:pt x="699287" y="846797"/>
                </a:lnTo>
                <a:lnTo>
                  <a:pt x="699287" y="1367434"/>
                </a:lnTo>
                <a:lnTo>
                  <a:pt x="694757" y="1380103"/>
                </a:lnTo>
                <a:lnTo>
                  <a:pt x="683246" y="1387769"/>
                </a:lnTo>
                <a:lnTo>
                  <a:pt x="675970" y="1388833"/>
                </a:lnTo>
                <a:lnTo>
                  <a:pt x="659853" y="1388833"/>
                </a:lnTo>
                <a:lnTo>
                  <a:pt x="646051" y="1384677"/>
                </a:lnTo>
                <a:lnTo>
                  <a:pt x="637697" y="1374113"/>
                </a:lnTo>
                <a:lnTo>
                  <a:pt x="636536" y="1367434"/>
                </a:lnTo>
                <a:lnTo>
                  <a:pt x="636536" y="846797"/>
                </a:lnTo>
                <a:lnTo>
                  <a:pt x="634911" y="832998"/>
                </a:lnTo>
                <a:lnTo>
                  <a:pt x="622949" y="808796"/>
                </a:lnTo>
                <a:lnTo>
                  <a:pt x="601685" y="791246"/>
                </a:lnTo>
                <a:lnTo>
                  <a:pt x="573895" y="782899"/>
                </a:lnTo>
                <a:lnTo>
                  <a:pt x="566559" y="782548"/>
                </a:lnTo>
                <a:lnTo>
                  <a:pt x="554113" y="782548"/>
                </a:lnTo>
                <a:lnTo>
                  <a:pt x="525169" y="788307"/>
                </a:lnTo>
                <a:lnTo>
                  <a:pt x="502089" y="803883"/>
                </a:lnTo>
                <a:lnTo>
                  <a:pt x="487645" y="826724"/>
                </a:lnTo>
                <a:lnTo>
                  <a:pt x="484149" y="846797"/>
                </a:lnTo>
                <a:lnTo>
                  <a:pt x="484149" y="1368209"/>
                </a:lnTo>
                <a:lnTo>
                  <a:pt x="479617" y="1381137"/>
                </a:lnTo>
                <a:lnTo>
                  <a:pt x="468167" y="1388752"/>
                </a:lnTo>
                <a:lnTo>
                  <a:pt x="461886" y="1389621"/>
                </a:lnTo>
                <a:lnTo>
                  <a:pt x="448438" y="1385262"/>
                </a:lnTo>
                <a:lnTo>
                  <a:pt x="440525" y="1374250"/>
                </a:lnTo>
                <a:lnTo>
                  <a:pt x="439623" y="1368209"/>
                </a:lnTo>
                <a:lnTo>
                  <a:pt x="439623" y="855941"/>
                </a:lnTo>
                <a:lnTo>
                  <a:pt x="437997" y="842140"/>
                </a:lnTo>
                <a:lnTo>
                  <a:pt x="426031" y="817938"/>
                </a:lnTo>
                <a:lnTo>
                  <a:pt x="404763" y="800393"/>
                </a:lnTo>
                <a:lnTo>
                  <a:pt x="376972" y="792053"/>
                </a:lnTo>
                <a:lnTo>
                  <a:pt x="369658" y="791705"/>
                </a:lnTo>
                <a:lnTo>
                  <a:pt x="360832" y="791705"/>
                </a:lnTo>
                <a:lnTo>
                  <a:pt x="331885" y="797463"/>
                </a:lnTo>
                <a:lnTo>
                  <a:pt x="308807" y="813040"/>
                </a:lnTo>
                <a:lnTo>
                  <a:pt x="294370" y="835884"/>
                </a:lnTo>
                <a:lnTo>
                  <a:pt x="290880" y="855941"/>
                </a:lnTo>
                <a:lnTo>
                  <a:pt x="290880" y="1383195"/>
                </a:lnTo>
                <a:lnTo>
                  <a:pt x="286349" y="1395855"/>
                </a:lnTo>
                <a:lnTo>
                  <a:pt x="274836" y="1403526"/>
                </a:lnTo>
                <a:lnTo>
                  <a:pt x="267550" y="1404594"/>
                </a:lnTo>
                <a:lnTo>
                  <a:pt x="262369" y="1404594"/>
                </a:lnTo>
                <a:lnTo>
                  <a:pt x="248572" y="1400434"/>
                </a:lnTo>
                <a:lnTo>
                  <a:pt x="240213" y="1389869"/>
                </a:lnTo>
                <a:lnTo>
                  <a:pt x="239052" y="1383195"/>
                </a:lnTo>
                <a:lnTo>
                  <a:pt x="239052" y="828484"/>
                </a:lnTo>
                <a:lnTo>
                  <a:pt x="237424" y="814571"/>
                </a:lnTo>
                <a:lnTo>
                  <a:pt x="225453" y="790219"/>
                </a:lnTo>
                <a:lnTo>
                  <a:pt x="204201" y="772673"/>
                </a:lnTo>
                <a:lnTo>
                  <a:pt x="176472" y="764540"/>
                </a:lnTo>
                <a:lnTo>
                  <a:pt x="170154" y="764273"/>
                </a:lnTo>
                <a:lnTo>
                  <a:pt x="155233" y="765788"/>
                </a:lnTo>
                <a:lnTo>
                  <a:pt x="129102" y="776936"/>
                </a:lnTo>
                <a:lnTo>
                  <a:pt x="110262" y="796733"/>
                </a:lnTo>
                <a:lnTo>
                  <a:pt x="101521" y="822573"/>
                </a:lnTo>
                <a:lnTo>
                  <a:pt x="101231" y="828484"/>
                </a:lnTo>
                <a:lnTo>
                  <a:pt x="101231" y="1383195"/>
                </a:lnTo>
                <a:lnTo>
                  <a:pt x="96700" y="1395861"/>
                </a:lnTo>
                <a:lnTo>
                  <a:pt x="85188" y="1403531"/>
                </a:lnTo>
                <a:lnTo>
                  <a:pt x="77927" y="1404594"/>
                </a:lnTo>
                <a:lnTo>
                  <a:pt x="72745" y="1404594"/>
                </a:lnTo>
                <a:lnTo>
                  <a:pt x="58948" y="1400434"/>
                </a:lnTo>
                <a:lnTo>
                  <a:pt x="50590" y="1389869"/>
                </a:lnTo>
                <a:lnTo>
                  <a:pt x="49428" y="1383195"/>
                </a:lnTo>
                <a:lnTo>
                  <a:pt x="46647" y="0"/>
                </a:lnTo>
                <a:lnTo>
                  <a:pt x="0" y="0"/>
                </a:lnTo>
                <a:lnTo>
                  <a:pt x="2793" y="1383195"/>
                </a:lnTo>
                <a:lnTo>
                  <a:pt x="4420" y="1396993"/>
                </a:lnTo>
                <a:lnTo>
                  <a:pt x="9067" y="1409766"/>
                </a:lnTo>
                <a:lnTo>
                  <a:pt x="16387" y="142119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01030" y="2372836"/>
            <a:ext cx="186245" cy="122605"/>
          </a:xfrm>
          <a:custGeom>
            <a:avLst/>
            <a:gdLst/>
            <a:ahLst/>
            <a:cxnLst/>
            <a:rect l="l" t="t" r="r" b="b"/>
            <a:pathLst>
              <a:path w="186245" h="122605">
                <a:moveTo>
                  <a:pt x="12687" y="105422"/>
                </a:moveTo>
                <a:lnTo>
                  <a:pt x="13347" y="12560"/>
                </a:lnTo>
                <a:lnTo>
                  <a:pt x="173685" y="13703"/>
                </a:lnTo>
                <a:lnTo>
                  <a:pt x="173024" y="106565"/>
                </a:lnTo>
                <a:lnTo>
                  <a:pt x="185496" y="122605"/>
                </a:lnTo>
                <a:lnTo>
                  <a:pt x="185546" y="106654"/>
                </a:lnTo>
                <a:lnTo>
                  <a:pt x="186181" y="13804"/>
                </a:lnTo>
                <a:lnTo>
                  <a:pt x="186245" y="6883"/>
                </a:lnTo>
                <a:lnTo>
                  <a:pt x="180695" y="1244"/>
                </a:lnTo>
                <a:lnTo>
                  <a:pt x="173786" y="1181"/>
                </a:lnTo>
                <a:lnTo>
                  <a:pt x="13436" y="50"/>
                </a:lnTo>
                <a:lnTo>
                  <a:pt x="12687" y="105422"/>
                </a:lnTo>
                <a:close/>
              </a:path>
              <a:path w="186245" h="122605">
                <a:moveTo>
                  <a:pt x="12687" y="105422"/>
                </a:moveTo>
                <a:lnTo>
                  <a:pt x="13436" y="50"/>
                </a:lnTo>
                <a:lnTo>
                  <a:pt x="6527" y="0"/>
                </a:lnTo>
                <a:lnTo>
                  <a:pt x="901" y="5562"/>
                </a:lnTo>
                <a:lnTo>
                  <a:pt x="850" y="12471"/>
                </a:lnTo>
                <a:lnTo>
                  <a:pt x="177" y="105333"/>
                </a:lnTo>
                <a:lnTo>
                  <a:pt x="0" y="121297"/>
                </a:lnTo>
                <a:lnTo>
                  <a:pt x="185496" y="122605"/>
                </a:lnTo>
                <a:lnTo>
                  <a:pt x="173024" y="106565"/>
                </a:lnTo>
                <a:lnTo>
                  <a:pt x="12687" y="105422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90283" y="2482781"/>
            <a:ext cx="7835" cy="7835"/>
          </a:xfrm>
          <a:custGeom>
            <a:avLst/>
            <a:gdLst/>
            <a:ahLst/>
            <a:cxnLst/>
            <a:rect l="l" t="t" r="r" b="b"/>
            <a:pathLst>
              <a:path w="7835" h="7835">
                <a:moveTo>
                  <a:pt x="7835" y="3924"/>
                </a:moveTo>
                <a:lnTo>
                  <a:pt x="6083" y="0"/>
                </a:lnTo>
                <a:lnTo>
                  <a:pt x="1765" y="0"/>
                </a:lnTo>
                <a:lnTo>
                  <a:pt x="0" y="3924"/>
                </a:lnTo>
                <a:lnTo>
                  <a:pt x="1765" y="7835"/>
                </a:lnTo>
                <a:lnTo>
                  <a:pt x="6083" y="7835"/>
                </a:lnTo>
                <a:lnTo>
                  <a:pt x="7835" y="3924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92233" y="2377972"/>
            <a:ext cx="3937" cy="3911"/>
          </a:xfrm>
          <a:custGeom>
            <a:avLst/>
            <a:gdLst/>
            <a:ahLst/>
            <a:cxnLst/>
            <a:rect l="l" t="t" r="r" b="b"/>
            <a:pathLst>
              <a:path w="3937" h="3911">
                <a:moveTo>
                  <a:pt x="3937" y="1955"/>
                </a:moveTo>
                <a:lnTo>
                  <a:pt x="3060" y="0"/>
                </a:lnTo>
                <a:lnTo>
                  <a:pt x="0" y="863"/>
                </a:lnTo>
                <a:lnTo>
                  <a:pt x="889" y="3911"/>
                </a:lnTo>
                <a:lnTo>
                  <a:pt x="3937" y="1955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75200" y="2491030"/>
            <a:ext cx="238010" cy="18211"/>
          </a:xfrm>
          <a:custGeom>
            <a:avLst/>
            <a:gdLst/>
            <a:ahLst/>
            <a:cxnLst/>
            <a:rect l="l" t="t" r="r" b="b"/>
            <a:pathLst>
              <a:path w="238010" h="18211">
                <a:moveTo>
                  <a:pt x="235381" y="12344"/>
                </a:moveTo>
                <a:lnTo>
                  <a:pt x="237147" y="5829"/>
                </a:lnTo>
                <a:lnTo>
                  <a:pt x="238010" y="2603"/>
                </a:lnTo>
                <a:lnTo>
                  <a:pt x="236004" y="0"/>
                </a:lnTo>
                <a:lnTo>
                  <a:pt x="2006" y="0"/>
                </a:lnTo>
                <a:lnTo>
                  <a:pt x="0" y="2603"/>
                </a:lnTo>
                <a:lnTo>
                  <a:pt x="863" y="5829"/>
                </a:lnTo>
                <a:lnTo>
                  <a:pt x="2628" y="12344"/>
                </a:lnTo>
                <a:lnTo>
                  <a:pt x="3492" y="15570"/>
                </a:lnTo>
                <a:lnTo>
                  <a:pt x="6946" y="18211"/>
                </a:lnTo>
                <a:lnTo>
                  <a:pt x="231063" y="18211"/>
                </a:lnTo>
                <a:lnTo>
                  <a:pt x="234505" y="15570"/>
                </a:lnTo>
                <a:lnTo>
                  <a:pt x="235381" y="12344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14038" y="2386730"/>
            <a:ext cx="160337" cy="0"/>
          </a:xfrm>
          <a:custGeom>
            <a:avLst/>
            <a:gdLst/>
            <a:ahLst/>
            <a:cxnLst/>
            <a:rect l="l" t="t" r="r" b="b"/>
            <a:pathLst>
              <a:path w="160337">
                <a:moveTo>
                  <a:pt x="0" y="0"/>
                </a:moveTo>
                <a:lnTo>
                  <a:pt x="160337" y="0"/>
                </a:lnTo>
              </a:path>
            </a:pathLst>
          </a:custGeom>
          <a:ln w="2857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14038" y="2478055"/>
            <a:ext cx="160337" cy="0"/>
          </a:xfrm>
          <a:custGeom>
            <a:avLst/>
            <a:gdLst/>
            <a:ahLst/>
            <a:cxnLst/>
            <a:rect l="l" t="t" r="r" b="b"/>
            <a:pathLst>
              <a:path w="160337">
                <a:moveTo>
                  <a:pt x="0" y="0"/>
                </a:moveTo>
                <a:lnTo>
                  <a:pt x="160337" y="0"/>
                </a:lnTo>
              </a:path>
            </a:pathLst>
          </a:custGeom>
          <a:ln w="2832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34765" y="2461729"/>
            <a:ext cx="22491" cy="0"/>
          </a:xfrm>
          <a:custGeom>
            <a:avLst/>
            <a:gdLst/>
            <a:ahLst/>
            <a:cxnLst/>
            <a:rect l="l" t="t" r="r" b="b"/>
            <a:pathLst>
              <a:path w="22491">
                <a:moveTo>
                  <a:pt x="0" y="0"/>
                </a:moveTo>
                <a:lnTo>
                  <a:pt x="22491" y="0"/>
                </a:lnTo>
              </a:path>
            </a:pathLst>
          </a:custGeom>
          <a:ln w="20904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66286" y="2453557"/>
            <a:ext cx="22491" cy="0"/>
          </a:xfrm>
          <a:custGeom>
            <a:avLst/>
            <a:gdLst/>
            <a:ahLst/>
            <a:cxnLst/>
            <a:rect l="l" t="t" r="r" b="b"/>
            <a:pathLst>
              <a:path w="22491">
                <a:moveTo>
                  <a:pt x="0" y="0"/>
                </a:moveTo>
                <a:lnTo>
                  <a:pt x="22491" y="0"/>
                </a:lnTo>
              </a:path>
            </a:pathLst>
          </a:custGeom>
          <a:ln w="37249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09218" y="2414727"/>
            <a:ext cx="0" cy="56819"/>
          </a:xfrm>
          <a:custGeom>
            <a:avLst/>
            <a:gdLst/>
            <a:ahLst/>
            <a:cxnLst/>
            <a:rect l="l" t="t" r="r" b="b"/>
            <a:pathLst>
              <a:path h="56819">
                <a:moveTo>
                  <a:pt x="0" y="0"/>
                </a:moveTo>
                <a:lnTo>
                  <a:pt x="0" y="56819"/>
                </a:lnTo>
              </a:path>
            </a:pathLst>
          </a:custGeom>
          <a:ln w="23761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42340" y="2396744"/>
            <a:ext cx="0" cy="74802"/>
          </a:xfrm>
          <a:custGeom>
            <a:avLst/>
            <a:gdLst/>
            <a:ahLst/>
            <a:cxnLst/>
            <a:rect l="l" t="t" r="r" b="b"/>
            <a:pathLst>
              <a:path h="74802">
                <a:moveTo>
                  <a:pt x="0" y="0"/>
                </a:moveTo>
                <a:lnTo>
                  <a:pt x="0" y="74802"/>
                </a:lnTo>
              </a:path>
            </a:pathLst>
          </a:custGeom>
          <a:ln w="23761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89290" y="3148418"/>
            <a:ext cx="29540" cy="48044"/>
          </a:xfrm>
          <a:custGeom>
            <a:avLst/>
            <a:gdLst/>
            <a:ahLst/>
            <a:cxnLst/>
            <a:rect l="l" t="t" r="r" b="b"/>
            <a:pathLst>
              <a:path w="29540" h="48044">
                <a:moveTo>
                  <a:pt x="29540" y="40246"/>
                </a:moveTo>
                <a:lnTo>
                  <a:pt x="29540" y="3517"/>
                </a:lnTo>
                <a:lnTo>
                  <a:pt x="26060" y="0"/>
                </a:lnTo>
                <a:lnTo>
                  <a:pt x="3492" y="0"/>
                </a:lnTo>
                <a:lnTo>
                  <a:pt x="0" y="3517"/>
                </a:lnTo>
                <a:lnTo>
                  <a:pt x="0" y="44551"/>
                </a:lnTo>
                <a:lnTo>
                  <a:pt x="3492" y="48044"/>
                </a:lnTo>
                <a:lnTo>
                  <a:pt x="26060" y="48044"/>
                </a:lnTo>
                <a:lnTo>
                  <a:pt x="29540" y="44551"/>
                </a:lnTo>
                <a:lnTo>
                  <a:pt x="29540" y="40246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82515" y="3188817"/>
            <a:ext cx="246354" cy="142671"/>
          </a:xfrm>
          <a:custGeom>
            <a:avLst/>
            <a:gdLst/>
            <a:ahLst/>
            <a:cxnLst/>
            <a:rect l="l" t="t" r="r" b="b"/>
            <a:pathLst>
              <a:path w="246354" h="142671">
                <a:moveTo>
                  <a:pt x="246354" y="142671"/>
                </a:moveTo>
                <a:lnTo>
                  <a:pt x="246354" y="0"/>
                </a:lnTo>
                <a:lnTo>
                  <a:pt x="0" y="0"/>
                </a:lnTo>
                <a:lnTo>
                  <a:pt x="0" y="142671"/>
                </a:lnTo>
                <a:lnTo>
                  <a:pt x="246354" y="142671"/>
                </a:lnTo>
                <a:close/>
              </a:path>
            </a:pathLst>
          </a:custGeom>
          <a:solidFill>
            <a:srgbClr val="F3F1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62795" y="3168712"/>
            <a:ext cx="285800" cy="188290"/>
          </a:xfrm>
          <a:custGeom>
            <a:avLst/>
            <a:gdLst/>
            <a:ahLst/>
            <a:cxnLst/>
            <a:rect l="l" t="t" r="r" b="b"/>
            <a:pathLst>
              <a:path w="285800" h="188290">
                <a:moveTo>
                  <a:pt x="280980" y="8233"/>
                </a:moveTo>
                <a:lnTo>
                  <a:pt x="268920" y="1893"/>
                </a:lnTo>
                <a:lnTo>
                  <a:pt x="266738" y="1752"/>
                </a:lnTo>
                <a:lnTo>
                  <a:pt x="20370" y="0"/>
                </a:lnTo>
                <a:lnTo>
                  <a:pt x="7492" y="4835"/>
                </a:lnTo>
                <a:lnTo>
                  <a:pt x="1153" y="16912"/>
                </a:lnTo>
                <a:lnTo>
                  <a:pt x="1016" y="19088"/>
                </a:lnTo>
                <a:lnTo>
                  <a:pt x="0" y="161759"/>
                </a:lnTo>
                <a:lnTo>
                  <a:pt x="19215" y="161912"/>
                </a:lnTo>
                <a:lnTo>
                  <a:pt x="20231" y="19227"/>
                </a:lnTo>
                <a:lnTo>
                  <a:pt x="266573" y="20967"/>
                </a:lnTo>
                <a:lnTo>
                  <a:pt x="284721" y="188290"/>
                </a:lnTo>
                <a:lnTo>
                  <a:pt x="284797" y="163779"/>
                </a:lnTo>
                <a:lnTo>
                  <a:pt x="285800" y="21120"/>
                </a:lnTo>
                <a:lnTo>
                  <a:pt x="280980" y="8233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62528" y="3189679"/>
            <a:ext cx="284988" cy="167322"/>
          </a:xfrm>
          <a:custGeom>
            <a:avLst/>
            <a:gdLst/>
            <a:ahLst/>
            <a:cxnLst/>
            <a:rect l="l" t="t" r="r" b="b"/>
            <a:pathLst>
              <a:path w="284988" h="167322">
                <a:moveTo>
                  <a:pt x="284987" y="167322"/>
                </a:moveTo>
                <a:lnTo>
                  <a:pt x="266839" y="0"/>
                </a:lnTo>
                <a:lnTo>
                  <a:pt x="265823" y="142697"/>
                </a:lnTo>
                <a:lnTo>
                  <a:pt x="19481" y="140944"/>
                </a:lnTo>
                <a:lnTo>
                  <a:pt x="266" y="140792"/>
                </a:lnTo>
                <a:lnTo>
                  <a:pt x="0" y="165315"/>
                </a:lnTo>
                <a:lnTo>
                  <a:pt x="284987" y="167322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99673" y="3337551"/>
            <a:ext cx="12026" cy="12052"/>
          </a:xfrm>
          <a:custGeom>
            <a:avLst/>
            <a:gdLst/>
            <a:ahLst/>
            <a:cxnLst/>
            <a:rect l="l" t="t" r="r" b="b"/>
            <a:pathLst>
              <a:path w="12026" h="12052">
                <a:moveTo>
                  <a:pt x="12026" y="6032"/>
                </a:moveTo>
                <a:lnTo>
                  <a:pt x="12026" y="2705"/>
                </a:lnTo>
                <a:lnTo>
                  <a:pt x="9321" y="0"/>
                </a:lnTo>
                <a:lnTo>
                  <a:pt x="2692" y="0"/>
                </a:lnTo>
                <a:lnTo>
                  <a:pt x="0" y="2705"/>
                </a:lnTo>
                <a:lnTo>
                  <a:pt x="0" y="9347"/>
                </a:lnTo>
                <a:lnTo>
                  <a:pt x="2692" y="12052"/>
                </a:lnTo>
                <a:lnTo>
                  <a:pt x="9321" y="12052"/>
                </a:lnTo>
                <a:lnTo>
                  <a:pt x="12026" y="9347"/>
                </a:lnTo>
                <a:lnTo>
                  <a:pt x="12026" y="6032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02666" y="3176527"/>
            <a:ext cx="6019" cy="6007"/>
          </a:xfrm>
          <a:custGeom>
            <a:avLst/>
            <a:gdLst/>
            <a:ahLst/>
            <a:cxnLst/>
            <a:rect l="l" t="t" r="r" b="b"/>
            <a:pathLst>
              <a:path w="6019" h="6007">
                <a:moveTo>
                  <a:pt x="6019" y="2997"/>
                </a:moveTo>
                <a:lnTo>
                  <a:pt x="4698" y="0"/>
                </a:lnTo>
                <a:lnTo>
                  <a:pt x="1358" y="0"/>
                </a:lnTo>
                <a:lnTo>
                  <a:pt x="0" y="2997"/>
                </a:lnTo>
                <a:lnTo>
                  <a:pt x="1358" y="6007"/>
                </a:lnTo>
                <a:lnTo>
                  <a:pt x="4698" y="6007"/>
                </a:lnTo>
                <a:lnTo>
                  <a:pt x="6019" y="2997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22831" y="3350207"/>
            <a:ext cx="365696" cy="27990"/>
          </a:xfrm>
          <a:custGeom>
            <a:avLst/>
            <a:gdLst/>
            <a:ahLst/>
            <a:cxnLst/>
            <a:rect l="l" t="t" r="r" b="b"/>
            <a:pathLst>
              <a:path w="365696" h="27990">
                <a:moveTo>
                  <a:pt x="361657" y="18999"/>
                </a:moveTo>
                <a:lnTo>
                  <a:pt x="364375" y="8991"/>
                </a:lnTo>
                <a:lnTo>
                  <a:pt x="365696" y="4038"/>
                </a:lnTo>
                <a:lnTo>
                  <a:pt x="362597" y="0"/>
                </a:lnTo>
                <a:lnTo>
                  <a:pt x="3098" y="0"/>
                </a:lnTo>
                <a:lnTo>
                  <a:pt x="0" y="4038"/>
                </a:lnTo>
                <a:lnTo>
                  <a:pt x="1333" y="8991"/>
                </a:lnTo>
                <a:lnTo>
                  <a:pt x="4051" y="18999"/>
                </a:lnTo>
                <a:lnTo>
                  <a:pt x="5372" y="23939"/>
                </a:lnTo>
                <a:lnTo>
                  <a:pt x="10680" y="27990"/>
                </a:lnTo>
                <a:lnTo>
                  <a:pt x="355028" y="27990"/>
                </a:lnTo>
                <a:lnTo>
                  <a:pt x="360337" y="23939"/>
                </a:lnTo>
                <a:lnTo>
                  <a:pt x="361657" y="18999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82515" y="3189973"/>
            <a:ext cx="246354" cy="0"/>
          </a:xfrm>
          <a:custGeom>
            <a:avLst/>
            <a:gdLst/>
            <a:ahLst/>
            <a:cxnLst/>
            <a:rect l="l" t="t" r="r" b="b"/>
            <a:pathLst>
              <a:path w="246354">
                <a:moveTo>
                  <a:pt x="0" y="0"/>
                </a:moveTo>
                <a:lnTo>
                  <a:pt x="246354" y="0"/>
                </a:lnTo>
              </a:path>
            </a:pathLst>
          </a:custGeom>
          <a:ln w="3708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82515" y="3330289"/>
            <a:ext cx="246354" cy="0"/>
          </a:xfrm>
          <a:custGeom>
            <a:avLst/>
            <a:gdLst/>
            <a:ahLst/>
            <a:cxnLst/>
            <a:rect l="l" t="t" r="r" b="b"/>
            <a:pathLst>
              <a:path w="246354">
                <a:moveTo>
                  <a:pt x="0" y="0"/>
                </a:moveTo>
                <a:lnTo>
                  <a:pt x="246354" y="0"/>
                </a:lnTo>
              </a:path>
            </a:pathLst>
          </a:custGeom>
          <a:ln w="3670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14354" y="3305219"/>
            <a:ext cx="34544" cy="0"/>
          </a:xfrm>
          <a:custGeom>
            <a:avLst/>
            <a:gdLst/>
            <a:ahLst/>
            <a:cxnLst/>
            <a:rect l="l" t="t" r="r" b="b"/>
            <a:pathLst>
              <a:path w="34544">
                <a:moveTo>
                  <a:pt x="0" y="0"/>
                </a:moveTo>
                <a:lnTo>
                  <a:pt x="34544" y="0"/>
                </a:lnTo>
              </a:path>
            </a:pathLst>
          </a:custGeom>
          <a:ln w="31432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80077" y="3265017"/>
            <a:ext cx="0" cy="55283"/>
          </a:xfrm>
          <a:custGeom>
            <a:avLst/>
            <a:gdLst/>
            <a:ahLst/>
            <a:cxnLst/>
            <a:rect l="l" t="t" r="r" b="b"/>
            <a:pathLst>
              <a:path h="55283">
                <a:moveTo>
                  <a:pt x="0" y="0"/>
                </a:moveTo>
                <a:lnTo>
                  <a:pt x="0" y="55283"/>
                </a:lnTo>
              </a:path>
            </a:pathLst>
          </a:custGeom>
          <a:ln w="35814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28743" y="3233000"/>
            <a:ext cx="0" cy="87299"/>
          </a:xfrm>
          <a:custGeom>
            <a:avLst/>
            <a:gdLst/>
            <a:ahLst/>
            <a:cxnLst/>
            <a:rect l="l" t="t" r="r" b="b"/>
            <a:pathLst>
              <a:path h="87299">
                <a:moveTo>
                  <a:pt x="0" y="0"/>
                </a:moveTo>
                <a:lnTo>
                  <a:pt x="0" y="87299"/>
                </a:lnTo>
              </a:path>
            </a:pathLst>
          </a:custGeom>
          <a:ln w="35839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79625" y="3205353"/>
            <a:ext cx="0" cy="114947"/>
          </a:xfrm>
          <a:custGeom>
            <a:avLst/>
            <a:gdLst/>
            <a:ahLst/>
            <a:cxnLst/>
            <a:rect l="l" t="t" r="r" b="b"/>
            <a:pathLst>
              <a:path h="114947">
                <a:moveTo>
                  <a:pt x="0" y="0"/>
                </a:moveTo>
                <a:lnTo>
                  <a:pt x="0" y="114947"/>
                </a:lnTo>
              </a:path>
            </a:pathLst>
          </a:custGeom>
          <a:ln w="35826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37797" y="3263315"/>
            <a:ext cx="32054" cy="52120"/>
          </a:xfrm>
          <a:custGeom>
            <a:avLst/>
            <a:gdLst/>
            <a:ahLst/>
            <a:cxnLst/>
            <a:rect l="l" t="t" r="r" b="b"/>
            <a:pathLst>
              <a:path w="32054" h="52120">
                <a:moveTo>
                  <a:pt x="32054" y="43662"/>
                </a:moveTo>
                <a:lnTo>
                  <a:pt x="32054" y="3797"/>
                </a:lnTo>
                <a:lnTo>
                  <a:pt x="28257" y="0"/>
                </a:lnTo>
                <a:lnTo>
                  <a:pt x="3797" y="0"/>
                </a:lnTo>
                <a:lnTo>
                  <a:pt x="0" y="3797"/>
                </a:lnTo>
                <a:lnTo>
                  <a:pt x="0" y="48336"/>
                </a:lnTo>
                <a:lnTo>
                  <a:pt x="3797" y="52120"/>
                </a:lnTo>
                <a:lnTo>
                  <a:pt x="28257" y="52120"/>
                </a:lnTo>
                <a:lnTo>
                  <a:pt x="32054" y="48336"/>
                </a:lnTo>
                <a:lnTo>
                  <a:pt x="32054" y="43662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21939" y="3307143"/>
            <a:ext cx="267284" cy="154813"/>
          </a:xfrm>
          <a:custGeom>
            <a:avLst/>
            <a:gdLst/>
            <a:ahLst/>
            <a:cxnLst/>
            <a:rect l="l" t="t" r="r" b="b"/>
            <a:pathLst>
              <a:path w="267284" h="154813">
                <a:moveTo>
                  <a:pt x="267284" y="154813"/>
                </a:moveTo>
                <a:lnTo>
                  <a:pt x="267284" y="0"/>
                </a:lnTo>
                <a:lnTo>
                  <a:pt x="0" y="0"/>
                </a:lnTo>
                <a:lnTo>
                  <a:pt x="0" y="154813"/>
                </a:lnTo>
                <a:lnTo>
                  <a:pt x="267284" y="154813"/>
                </a:lnTo>
                <a:close/>
              </a:path>
            </a:pathLst>
          </a:custGeom>
          <a:solidFill>
            <a:srgbClr val="F3F1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00263" y="3285337"/>
            <a:ext cx="309219" cy="204254"/>
          </a:xfrm>
          <a:custGeom>
            <a:avLst/>
            <a:gdLst/>
            <a:ahLst/>
            <a:cxnLst/>
            <a:rect l="l" t="t" r="r" b="b"/>
            <a:pathLst>
              <a:path w="309219" h="204254">
                <a:moveTo>
                  <a:pt x="21158" y="175653"/>
                </a:moveTo>
                <a:lnTo>
                  <a:pt x="22402" y="0"/>
                </a:lnTo>
                <a:lnTo>
                  <a:pt x="9326" y="4488"/>
                </a:lnTo>
                <a:lnTo>
                  <a:pt x="1981" y="15937"/>
                </a:lnTo>
                <a:lnTo>
                  <a:pt x="1396" y="20700"/>
                </a:lnTo>
                <a:lnTo>
                  <a:pt x="304" y="175501"/>
                </a:lnTo>
                <a:lnTo>
                  <a:pt x="0" y="202082"/>
                </a:lnTo>
                <a:lnTo>
                  <a:pt x="309219" y="204254"/>
                </a:lnTo>
                <a:lnTo>
                  <a:pt x="288429" y="177558"/>
                </a:lnTo>
                <a:lnTo>
                  <a:pt x="21158" y="175653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21421" y="3285337"/>
            <a:ext cx="289217" cy="204254"/>
          </a:xfrm>
          <a:custGeom>
            <a:avLst/>
            <a:gdLst/>
            <a:ahLst/>
            <a:cxnLst/>
            <a:rect l="l" t="t" r="r" b="b"/>
            <a:pathLst>
              <a:path w="289217" h="204254">
                <a:moveTo>
                  <a:pt x="284726" y="9811"/>
                </a:moveTo>
                <a:lnTo>
                  <a:pt x="273270" y="2473"/>
                </a:lnTo>
                <a:lnTo>
                  <a:pt x="268516" y="1892"/>
                </a:lnTo>
                <a:lnTo>
                  <a:pt x="1244" y="0"/>
                </a:lnTo>
                <a:lnTo>
                  <a:pt x="0" y="175653"/>
                </a:lnTo>
                <a:lnTo>
                  <a:pt x="1104" y="20840"/>
                </a:lnTo>
                <a:lnTo>
                  <a:pt x="268363" y="22732"/>
                </a:lnTo>
                <a:lnTo>
                  <a:pt x="267271" y="177558"/>
                </a:lnTo>
                <a:lnTo>
                  <a:pt x="288061" y="204254"/>
                </a:lnTo>
                <a:lnTo>
                  <a:pt x="288124" y="177698"/>
                </a:lnTo>
                <a:lnTo>
                  <a:pt x="289217" y="22885"/>
                </a:lnTo>
                <a:lnTo>
                  <a:pt x="284726" y="9811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49071" y="3468508"/>
            <a:ext cx="13042" cy="13068"/>
          </a:xfrm>
          <a:custGeom>
            <a:avLst/>
            <a:gdLst/>
            <a:ahLst/>
            <a:cxnLst/>
            <a:rect l="l" t="t" r="r" b="b"/>
            <a:pathLst>
              <a:path w="13042" h="13068">
                <a:moveTo>
                  <a:pt x="13042" y="6527"/>
                </a:moveTo>
                <a:lnTo>
                  <a:pt x="13042" y="2921"/>
                </a:lnTo>
                <a:lnTo>
                  <a:pt x="10121" y="0"/>
                </a:lnTo>
                <a:lnTo>
                  <a:pt x="2908" y="0"/>
                </a:lnTo>
                <a:lnTo>
                  <a:pt x="0" y="2921"/>
                </a:lnTo>
                <a:lnTo>
                  <a:pt x="0" y="10134"/>
                </a:lnTo>
                <a:lnTo>
                  <a:pt x="2908" y="13068"/>
                </a:lnTo>
                <a:lnTo>
                  <a:pt x="10121" y="13068"/>
                </a:lnTo>
                <a:lnTo>
                  <a:pt x="13042" y="10134"/>
                </a:lnTo>
                <a:lnTo>
                  <a:pt x="13042" y="6527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52311" y="3293772"/>
            <a:ext cx="6540" cy="6553"/>
          </a:xfrm>
          <a:custGeom>
            <a:avLst/>
            <a:gdLst/>
            <a:ahLst/>
            <a:cxnLst/>
            <a:rect l="l" t="t" r="r" b="b"/>
            <a:pathLst>
              <a:path w="6540" h="6553">
                <a:moveTo>
                  <a:pt x="6540" y="3276"/>
                </a:moveTo>
                <a:lnTo>
                  <a:pt x="5079" y="0"/>
                </a:lnTo>
                <a:lnTo>
                  <a:pt x="1485" y="0"/>
                </a:lnTo>
                <a:lnTo>
                  <a:pt x="0" y="3276"/>
                </a:lnTo>
                <a:lnTo>
                  <a:pt x="1485" y="6553"/>
                </a:lnTo>
                <a:lnTo>
                  <a:pt x="5079" y="6553"/>
                </a:lnTo>
                <a:lnTo>
                  <a:pt x="6540" y="3276"/>
                </a:lnTo>
                <a:close/>
              </a:path>
            </a:pathLst>
          </a:custGeom>
          <a:solidFill>
            <a:srgbClr val="3F3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57208" y="3482229"/>
            <a:ext cx="396773" cy="30378"/>
          </a:xfrm>
          <a:custGeom>
            <a:avLst/>
            <a:gdLst/>
            <a:ahLst/>
            <a:cxnLst/>
            <a:rect l="l" t="t" r="r" b="b"/>
            <a:pathLst>
              <a:path w="396773" h="30378">
                <a:moveTo>
                  <a:pt x="0" y="4394"/>
                </a:moveTo>
                <a:lnTo>
                  <a:pt x="1460" y="9753"/>
                </a:lnTo>
                <a:lnTo>
                  <a:pt x="4394" y="20612"/>
                </a:lnTo>
                <a:lnTo>
                  <a:pt x="5829" y="25984"/>
                </a:lnTo>
                <a:lnTo>
                  <a:pt x="11582" y="30378"/>
                </a:lnTo>
                <a:lnTo>
                  <a:pt x="385178" y="30378"/>
                </a:lnTo>
                <a:lnTo>
                  <a:pt x="390918" y="25984"/>
                </a:lnTo>
                <a:lnTo>
                  <a:pt x="392379" y="20612"/>
                </a:lnTo>
                <a:lnTo>
                  <a:pt x="395287" y="9753"/>
                </a:lnTo>
                <a:lnTo>
                  <a:pt x="396773" y="4394"/>
                </a:lnTo>
                <a:lnTo>
                  <a:pt x="393382" y="0"/>
                </a:lnTo>
                <a:lnTo>
                  <a:pt x="3365" y="0"/>
                </a:lnTo>
                <a:lnTo>
                  <a:pt x="0" y="4394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21939" y="3308388"/>
            <a:ext cx="267284" cy="0"/>
          </a:xfrm>
          <a:custGeom>
            <a:avLst/>
            <a:gdLst/>
            <a:ahLst/>
            <a:cxnLst/>
            <a:rect l="l" t="t" r="r" b="b"/>
            <a:pathLst>
              <a:path w="267284">
                <a:moveTo>
                  <a:pt x="0" y="0"/>
                </a:moveTo>
                <a:lnTo>
                  <a:pt x="267284" y="0"/>
                </a:lnTo>
              </a:path>
            </a:pathLst>
          </a:custGeom>
          <a:ln w="3886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21939" y="3460648"/>
            <a:ext cx="267284" cy="0"/>
          </a:xfrm>
          <a:custGeom>
            <a:avLst/>
            <a:gdLst/>
            <a:ahLst/>
            <a:cxnLst/>
            <a:rect l="l" t="t" r="r" b="b"/>
            <a:pathLst>
              <a:path w="267284">
                <a:moveTo>
                  <a:pt x="0" y="0"/>
                </a:moveTo>
                <a:lnTo>
                  <a:pt x="267284" y="0"/>
                </a:lnTo>
              </a:path>
            </a:pathLst>
          </a:custGeom>
          <a:ln w="3886">
            <a:solidFill>
              <a:srgbClr val="22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56508" y="3433445"/>
            <a:ext cx="37477" cy="0"/>
          </a:xfrm>
          <a:custGeom>
            <a:avLst/>
            <a:gdLst/>
            <a:ahLst/>
            <a:cxnLst/>
            <a:rect l="l" t="t" r="r" b="b"/>
            <a:pathLst>
              <a:path w="37477">
                <a:moveTo>
                  <a:pt x="0" y="0"/>
                </a:moveTo>
                <a:lnTo>
                  <a:pt x="37477" y="0"/>
                </a:lnTo>
              </a:path>
            </a:pathLst>
          </a:custGeom>
          <a:ln w="33985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27819" y="3389807"/>
            <a:ext cx="0" cy="59994"/>
          </a:xfrm>
          <a:custGeom>
            <a:avLst/>
            <a:gdLst/>
            <a:ahLst/>
            <a:cxnLst/>
            <a:rect l="l" t="t" r="r" b="b"/>
            <a:pathLst>
              <a:path h="59994">
                <a:moveTo>
                  <a:pt x="0" y="0"/>
                </a:moveTo>
                <a:lnTo>
                  <a:pt x="0" y="59994"/>
                </a:lnTo>
              </a:path>
            </a:pathLst>
          </a:custGeom>
          <a:ln w="38734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80613" y="3355047"/>
            <a:ext cx="0" cy="94754"/>
          </a:xfrm>
          <a:custGeom>
            <a:avLst/>
            <a:gdLst/>
            <a:ahLst/>
            <a:cxnLst/>
            <a:rect l="l" t="t" r="r" b="b"/>
            <a:pathLst>
              <a:path h="94754">
                <a:moveTo>
                  <a:pt x="0" y="0"/>
                </a:moveTo>
                <a:lnTo>
                  <a:pt x="0" y="94754"/>
                </a:lnTo>
              </a:path>
            </a:pathLst>
          </a:custGeom>
          <a:ln w="38760">
            <a:solidFill>
              <a:srgbClr val="EF5C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35820" y="3325088"/>
            <a:ext cx="0" cy="124714"/>
          </a:xfrm>
          <a:custGeom>
            <a:avLst/>
            <a:gdLst/>
            <a:ahLst/>
            <a:cxnLst/>
            <a:rect l="l" t="t" r="r" b="b"/>
            <a:pathLst>
              <a:path h="124714">
                <a:moveTo>
                  <a:pt x="0" y="0"/>
                </a:moveTo>
                <a:lnTo>
                  <a:pt x="0" y="124714"/>
                </a:lnTo>
              </a:path>
            </a:pathLst>
          </a:custGeom>
          <a:ln w="38734">
            <a:solidFill>
              <a:srgbClr val="F9AD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12688" y="2754224"/>
            <a:ext cx="111683" cy="37515"/>
          </a:xfrm>
          <a:custGeom>
            <a:avLst/>
            <a:gdLst/>
            <a:ahLst/>
            <a:cxnLst/>
            <a:rect l="l" t="t" r="r" b="b"/>
            <a:pathLst>
              <a:path w="111683" h="37515">
                <a:moveTo>
                  <a:pt x="18618" y="37515"/>
                </a:moveTo>
                <a:lnTo>
                  <a:pt x="93078" y="37515"/>
                </a:lnTo>
                <a:lnTo>
                  <a:pt x="105834" y="32380"/>
                </a:lnTo>
                <a:lnTo>
                  <a:pt x="111646" y="19938"/>
                </a:lnTo>
                <a:lnTo>
                  <a:pt x="111683" y="18745"/>
                </a:lnTo>
                <a:lnTo>
                  <a:pt x="106614" y="5916"/>
                </a:lnTo>
                <a:lnTo>
                  <a:pt x="94249" y="36"/>
                </a:lnTo>
                <a:lnTo>
                  <a:pt x="18618" y="0"/>
                </a:lnTo>
                <a:lnTo>
                  <a:pt x="5852" y="5131"/>
                </a:lnTo>
                <a:lnTo>
                  <a:pt x="36" y="17563"/>
                </a:lnTo>
                <a:lnTo>
                  <a:pt x="0" y="18745"/>
                </a:lnTo>
                <a:lnTo>
                  <a:pt x="5065" y="31580"/>
                </a:lnTo>
                <a:lnTo>
                  <a:pt x="17417" y="37476"/>
                </a:lnTo>
                <a:lnTo>
                  <a:pt x="18618" y="37515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12688" y="2836049"/>
            <a:ext cx="193586" cy="37541"/>
          </a:xfrm>
          <a:custGeom>
            <a:avLst/>
            <a:gdLst/>
            <a:ahLst/>
            <a:cxnLst/>
            <a:rect l="l" t="t" r="r" b="b"/>
            <a:pathLst>
              <a:path w="193586" h="37541">
                <a:moveTo>
                  <a:pt x="18618" y="37541"/>
                </a:moveTo>
                <a:lnTo>
                  <a:pt x="174967" y="37541"/>
                </a:lnTo>
                <a:lnTo>
                  <a:pt x="187733" y="32410"/>
                </a:lnTo>
                <a:lnTo>
                  <a:pt x="193547" y="19972"/>
                </a:lnTo>
                <a:lnTo>
                  <a:pt x="193586" y="18757"/>
                </a:lnTo>
                <a:lnTo>
                  <a:pt x="188526" y="5929"/>
                </a:lnTo>
                <a:lnTo>
                  <a:pt x="176161" y="38"/>
                </a:lnTo>
                <a:lnTo>
                  <a:pt x="18618" y="0"/>
                </a:lnTo>
                <a:lnTo>
                  <a:pt x="5855" y="5134"/>
                </a:lnTo>
                <a:lnTo>
                  <a:pt x="37" y="17566"/>
                </a:lnTo>
                <a:lnTo>
                  <a:pt x="0" y="18757"/>
                </a:lnTo>
                <a:lnTo>
                  <a:pt x="5062" y="31601"/>
                </a:lnTo>
                <a:lnTo>
                  <a:pt x="17407" y="37501"/>
                </a:lnTo>
                <a:lnTo>
                  <a:pt x="18618" y="37541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12694" y="2910704"/>
            <a:ext cx="201041" cy="37134"/>
          </a:xfrm>
          <a:custGeom>
            <a:avLst/>
            <a:gdLst/>
            <a:ahLst/>
            <a:cxnLst/>
            <a:rect l="l" t="t" r="r" b="b"/>
            <a:pathLst>
              <a:path w="201040" h="37134">
                <a:moveTo>
                  <a:pt x="182410" y="0"/>
                </a:moveTo>
                <a:lnTo>
                  <a:pt x="18618" y="0"/>
                </a:lnTo>
                <a:lnTo>
                  <a:pt x="5804" y="5088"/>
                </a:lnTo>
                <a:lnTo>
                  <a:pt x="28" y="17525"/>
                </a:lnTo>
                <a:lnTo>
                  <a:pt x="0" y="18567"/>
                </a:lnTo>
                <a:lnTo>
                  <a:pt x="5116" y="31356"/>
                </a:lnTo>
                <a:lnTo>
                  <a:pt x="17576" y="37106"/>
                </a:lnTo>
                <a:lnTo>
                  <a:pt x="182410" y="37134"/>
                </a:lnTo>
                <a:lnTo>
                  <a:pt x="195231" y="32045"/>
                </a:lnTo>
                <a:lnTo>
                  <a:pt x="201011" y="19618"/>
                </a:lnTo>
                <a:lnTo>
                  <a:pt x="201041" y="18567"/>
                </a:lnTo>
                <a:lnTo>
                  <a:pt x="195925" y="5776"/>
                </a:lnTo>
                <a:lnTo>
                  <a:pt x="183462" y="29"/>
                </a:lnTo>
                <a:lnTo>
                  <a:pt x="182410" y="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160716" y="2677184"/>
            <a:ext cx="263359" cy="342480"/>
          </a:xfrm>
          <a:custGeom>
            <a:avLst/>
            <a:gdLst/>
            <a:ahLst/>
            <a:cxnLst/>
            <a:rect l="l" t="t" r="r" b="b"/>
            <a:pathLst>
              <a:path w="263359" h="342480">
                <a:moveTo>
                  <a:pt x="29540" y="307263"/>
                </a:moveTo>
                <a:lnTo>
                  <a:pt x="19450" y="336056"/>
                </a:lnTo>
                <a:lnTo>
                  <a:pt x="32320" y="341431"/>
                </a:lnTo>
                <a:lnTo>
                  <a:pt x="41630" y="342480"/>
                </a:lnTo>
                <a:lnTo>
                  <a:pt x="263359" y="342480"/>
                </a:lnTo>
                <a:lnTo>
                  <a:pt x="263359" y="312572"/>
                </a:lnTo>
                <a:lnTo>
                  <a:pt x="35013" y="312572"/>
                </a:lnTo>
                <a:lnTo>
                  <a:pt x="29540" y="307263"/>
                </a:lnTo>
                <a:close/>
              </a:path>
              <a:path w="263359" h="342480">
                <a:moveTo>
                  <a:pt x="219652" y="76620"/>
                </a:moveTo>
                <a:lnTo>
                  <a:pt x="229332" y="86265"/>
                </a:lnTo>
                <a:lnTo>
                  <a:pt x="242633" y="89928"/>
                </a:lnTo>
                <a:lnTo>
                  <a:pt x="275450" y="90271"/>
                </a:lnTo>
                <a:lnTo>
                  <a:pt x="275450" y="307263"/>
                </a:lnTo>
                <a:lnTo>
                  <a:pt x="269963" y="312572"/>
                </a:lnTo>
                <a:lnTo>
                  <a:pt x="263359" y="312572"/>
                </a:lnTo>
                <a:lnTo>
                  <a:pt x="263359" y="342480"/>
                </a:lnTo>
                <a:lnTo>
                  <a:pt x="277477" y="340015"/>
                </a:lnTo>
                <a:lnTo>
                  <a:pt x="289513" y="333197"/>
                </a:lnTo>
                <a:lnTo>
                  <a:pt x="298619" y="322898"/>
                </a:lnTo>
                <a:lnTo>
                  <a:pt x="303950" y="309988"/>
                </a:lnTo>
                <a:lnTo>
                  <a:pt x="304990" y="300672"/>
                </a:lnTo>
                <a:lnTo>
                  <a:pt x="304990" y="76390"/>
                </a:lnTo>
                <a:lnTo>
                  <a:pt x="230416" y="0"/>
                </a:lnTo>
                <a:lnTo>
                  <a:pt x="41630" y="0"/>
                </a:lnTo>
                <a:lnTo>
                  <a:pt x="27494" y="2458"/>
                </a:lnTo>
                <a:lnTo>
                  <a:pt x="15447" y="9261"/>
                </a:lnTo>
                <a:lnTo>
                  <a:pt x="6340" y="19549"/>
                </a:lnTo>
                <a:lnTo>
                  <a:pt x="1022" y="32460"/>
                </a:lnTo>
                <a:lnTo>
                  <a:pt x="0" y="41694"/>
                </a:lnTo>
                <a:lnTo>
                  <a:pt x="0" y="300672"/>
                </a:lnTo>
                <a:lnTo>
                  <a:pt x="2443" y="314806"/>
                </a:lnTo>
                <a:lnTo>
                  <a:pt x="9208" y="326891"/>
                </a:lnTo>
                <a:lnTo>
                  <a:pt x="19450" y="336056"/>
                </a:lnTo>
                <a:lnTo>
                  <a:pt x="29540" y="307263"/>
                </a:lnTo>
                <a:lnTo>
                  <a:pt x="29540" y="35090"/>
                </a:lnTo>
                <a:lnTo>
                  <a:pt x="35013" y="29527"/>
                </a:lnTo>
                <a:lnTo>
                  <a:pt x="215963" y="29527"/>
                </a:lnTo>
                <a:lnTo>
                  <a:pt x="215963" y="63068"/>
                </a:lnTo>
                <a:lnTo>
                  <a:pt x="219652" y="7662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20085" y="2473340"/>
            <a:ext cx="177330" cy="59575"/>
          </a:xfrm>
          <a:custGeom>
            <a:avLst/>
            <a:gdLst/>
            <a:ahLst/>
            <a:cxnLst/>
            <a:rect l="l" t="t" r="r" b="b"/>
            <a:pathLst>
              <a:path w="177330" h="59575">
                <a:moveTo>
                  <a:pt x="29565" y="59575"/>
                </a:moveTo>
                <a:lnTo>
                  <a:pt x="147777" y="59575"/>
                </a:lnTo>
                <a:lnTo>
                  <a:pt x="161467" y="56171"/>
                </a:lnTo>
                <a:lnTo>
                  <a:pt x="171768" y="47131"/>
                </a:lnTo>
                <a:lnTo>
                  <a:pt x="177000" y="34212"/>
                </a:lnTo>
                <a:lnTo>
                  <a:pt x="177330" y="29768"/>
                </a:lnTo>
                <a:lnTo>
                  <a:pt x="173975" y="16023"/>
                </a:lnTo>
                <a:lnTo>
                  <a:pt x="165032" y="5625"/>
                </a:lnTo>
                <a:lnTo>
                  <a:pt x="152184" y="330"/>
                </a:lnTo>
                <a:lnTo>
                  <a:pt x="147777" y="0"/>
                </a:lnTo>
                <a:lnTo>
                  <a:pt x="29565" y="0"/>
                </a:lnTo>
                <a:lnTo>
                  <a:pt x="15878" y="3405"/>
                </a:lnTo>
                <a:lnTo>
                  <a:pt x="5566" y="12445"/>
                </a:lnTo>
                <a:lnTo>
                  <a:pt x="328" y="25353"/>
                </a:lnTo>
                <a:lnTo>
                  <a:pt x="0" y="29768"/>
                </a:lnTo>
                <a:lnTo>
                  <a:pt x="3357" y="43517"/>
                </a:lnTo>
                <a:lnTo>
                  <a:pt x="12298" y="53926"/>
                </a:lnTo>
                <a:lnTo>
                  <a:pt x="25127" y="59238"/>
                </a:lnTo>
                <a:lnTo>
                  <a:pt x="29565" y="59575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20085" y="2603268"/>
            <a:ext cx="307365" cy="59550"/>
          </a:xfrm>
          <a:custGeom>
            <a:avLst/>
            <a:gdLst/>
            <a:ahLst/>
            <a:cxnLst/>
            <a:rect l="l" t="t" r="r" b="b"/>
            <a:pathLst>
              <a:path w="307365" h="59550">
                <a:moveTo>
                  <a:pt x="29565" y="59550"/>
                </a:moveTo>
                <a:lnTo>
                  <a:pt x="277787" y="59550"/>
                </a:lnTo>
                <a:lnTo>
                  <a:pt x="291496" y="56148"/>
                </a:lnTo>
                <a:lnTo>
                  <a:pt x="301805" y="47114"/>
                </a:lnTo>
                <a:lnTo>
                  <a:pt x="307036" y="34209"/>
                </a:lnTo>
                <a:lnTo>
                  <a:pt x="307365" y="29781"/>
                </a:lnTo>
                <a:lnTo>
                  <a:pt x="304013" y="16041"/>
                </a:lnTo>
                <a:lnTo>
                  <a:pt x="295076" y="5640"/>
                </a:lnTo>
                <a:lnTo>
                  <a:pt x="282228" y="335"/>
                </a:lnTo>
                <a:lnTo>
                  <a:pt x="277787" y="0"/>
                </a:lnTo>
                <a:lnTo>
                  <a:pt x="29565" y="0"/>
                </a:lnTo>
                <a:lnTo>
                  <a:pt x="15881" y="3402"/>
                </a:lnTo>
                <a:lnTo>
                  <a:pt x="5569" y="12438"/>
                </a:lnTo>
                <a:lnTo>
                  <a:pt x="329" y="25350"/>
                </a:lnTo>
                <a:lnTo>
                  <a:pt x="0" y="29781"/>
                </a:lnTo>
                <a:lnTo>
                  <a:pt x="3361" y="43518"/>
                </a:lnTo>
                <a:lnTo>
                  <a:pt x="12312" y="53917"/>
                </a:lnTo>
                <a:lnTo>
                  <a:pt x="25154" y="59217"/>
                </a:lnTo>
                <a:lnTo>
                  <a:pt x="29565" y="5955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20079" y="2721778"/>
            <a:ext cx="319189" cy="58953"/>
          </a:xfrm>
          <a:custGeom>
            <a:avLst/>
            <a:gdLst/>
            <a:ahLst/>
            <a:cxnLst/>
            <a:rect l="l" t="t" r="r" b="b"/>
            <a:pathLst>
              <a:path w="319189" h="58953">
                <a:moveTo>
                  <a:pt x="289648" y="0"/>
                </a:moveTo>
                <a:lnTo>
                  <a:pt x="29565" y="0"/>
                </a:lnTo>
                <a:lnTo>
                  <a:pt x="15817" y="3368"/>
                </a:lnTo>
                <a:lnTo>
                  <a:pt x="5486" y="12353"/>
                </a:lnTo>
                <a:lnTo>
                  <a:pt x="297" y="25273"/>
                </a:lnTo>
                <a:lnTo>
                  <a:pt x="0" y="29476"/>
                </a:lnTo>
                <a:lnTo>
                  <a:pt x="3393" y="43210"/>
                </a:lnTo>
                <a:lnTo>
                  <a:pt x="12423" y="53500"/>
                </a:lnTo>
                <a:lnTo>
                  <a:pt x="25366" y="58658"/>
                </a:lnTo>
                <a:lnTo>
                  <a:pt x="29565" y="58953"/>
                </a:lnTo>
                <a:lnTo>
                  <a:pt x="289648" y="58953"/>
                </a:lnTo>
                <a:lnTo>
                  <a:pt x="303396" y="55579"/>
                </a:lnTo>
                <a:lnTo>
                  <a:pt x="313717" y="46584"/>
                </a:lnTo>
                <a:lnTo>
                  <a:pt x="318895" y="33658"/>
                </a:lnTo>
                <a:lnTo>
                  <a:pt x="319189" y="29476"/>
                </a:lnTo>
                <a:lnTo>
                  <a:pt x="315798" y="15731"/>
                </a:lnTo>
                <a:lnTo>
                  <a:pt x="306772" y="5442"/>
                </a:lnTo>
                <a:lnTo>
                  <a:pt x="293829" y="292"/>
                </a:lnTo>
                <a:lnTo>
                  <a:pt x="289648" y="0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37594" y="2828394"/>
            <a:ext cx="66065" cy="543522"/>
          </a:xfrm>
          <a:custGeom>
            <a:avLst/>
            <a:gdLst/>
            <a:ahLst/>
            <a:cxnLst/>
            <a:rect l="l" t="t" r="r" b="b"/>
            <a:pathLst>
              <a:path w="66065" h="543522">
                <a:moveTo>
                  <a:pt x="46875" y="0"/>
                </a:moveTo>
                <a:lnTo>
                  <a:pt x="46490" y="63436"/>
                </a:lnTo>
                <a:lnTo>
                  <a:pt x="60541" y="66167"/>
                </a:lnTo>
                <a:lnTo>
                  <a:pt x="66065" y="18872"/>
                </a:lnTo>
                <a:lnTo>
                  <a:pt x="53137" y="13932"/>
                </a:lnTo>
                <a:lnTo>
                  <a:pt x="46957" y="1750"/>
                </a:lnTo>
                <a:lnTo>
                  <a:pt x="46875" y="0"/>
                </a:lnTo>
                <a:close/>
              </a:path>
              <a:path w="66065" h="543522">
                <a:moveTo>
                  <a:pt x="345250" y="-363154"/>
                </a:moveTo>
                <a:lnTo>
                  <a:pt x="351906" y="-351035"/>
                </a:lnTo>
                <a:lnTo>
                  <a:pt x="361994" y="-341711"/>
                </a:lnTo>
                <a:lnTo>
                  <a:pt x="374694" y="-336000"/>
                </a:lnTo>
                <a:lnTo>
                  <a:pt x="385203" y="-334581"/>
                </a:lnTo>
                <a:lnTo>
                  <a:pt x="437286" y="-334060"/>
                </a:lnTo>
                <a:lnTo>
                  <a:pt x="437286" y="0"/>
                </a:lnTo>
                <a:lnTo>
                  <a:pt x="432202" y="12789"/>
                </a:lnTo>
                <a:lnTo>
                  <a:pt x="419853" y="18795"/>
                </a:lnTo>
                <a:lnTo>
                  <a:pt x="66065" y="18872"/>
                </a:lnTo>
                <a:lnTo>
                  <a:pt x="60541" y="66167"/>
                </a:lnTo>
                <a:lnTo>
                  <a:pt x="66065" y="66395"/>
                </a:lnTo>
                <a:lnTo>
                  <a:pt x="418122" y="66395"/>
                </a:lnTo>
                <a:lnTo>
                  <a:pt x="445862" y="60278"/>
                </a:lnTo>
                <a:lnTo>
                  <a:pt x="467802" y="43765"/>
                </a:lnTo>
                <a:lnTo>
                  <a:pt x="481255" y="19610"/>
                </a:lnTo>
                <a:lnTo>
                  <a:pt x="484187" y="0"/>
                </a:lnTo>
                <a:lnTo>
                  <a:pt x="484187" y="-356082"/>
                </a:lnTo>
                <a:lnTo>
                  <a:pt x="365823" y="-477354"/>
                </a:lnTo>
                <a:lnTo>
                  <a:pt x="66065" y="-477354"/>
                </a:lnTo>
                <a:lnTo>
                  <a:pt x="38280" y="-471254"/>
                </a:lnTo>
                <a:lnTo>
                  <a:pt x="16325" y="-454770"/>
                </a:lnTo>
                <a:lnTo>
                  <a:pt x="2892" y="-430624"/>
                </a:lnTo>
                <a:lnTo>
                  <a:pt x="0" y="-411162"/>
                </a:lnTo>
                <a:lnTo>
                  <a:pt x="0" y="0"/>
                </a:lnTo>
                <a:lnTo>
                  <a:pt x="6059" y="27811"/>
                </a:lnTo>
                <a:lnTo>
                  <a:pt x="22449" y="49874"/>
                </a:lnTo>
                <a:lnTo>
                  <a:pt x="46490" y="63436"/>
                </a:lnTo>
                <a:lnTo>
                  <a:pt x="46875" y="0"/>
                </a:lnTo>
                <a:lnTo>
                  <a:pt x="46875" y="-411162"/>
                </a:lnTo>
                <a:lnTo>
                  <a:pt x="51852" y="-424028"/>
                </a:lnTo>
                <a:lnTo>
                  <a:pt x="63978" y="-430361"/>
                </a:lnTo>
                <a:lnTo>
                  <a:pt x="342849" y="-430479"/>
                </a:lnTo>
                <a:lnTo>
                  <a:pt x="342849" y="-377253"/>
                </a:lnTo>
                <a:lnTo>
                  <a:pt x="345250" y="-363154"/>
                </a:lnTo>
                <a:close/>
              </a:path>
            </a:pathLst>
          </a:custGeom>
          <a:solidFill>
            <a:srgbClr val="58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50985" y="1497680"/>
            <a:ext cx="859104" cy="621271"/>
          </a:xfrm>
          <a:custGeom>
            <a:avLst/>
            <a:gdLst/>
            <a:ahLst/>
            <a:cxnLst/>
            <a:rect l="l" t="t" r="r" b="b"/>
            <a:pathLst>
              <a:path w="859104" h="621271">
                <a:moveTo>
                  <a:pt x="747483" y="621271"/>
                </a:moveTo>
                <a:lnTo>
                  <a:pt x="859104" y="621271"/>
                </a:lnTo>
                <a:lnTo>
                  <a:pt x="859104" y="0"/>
                </a:lnTo>
                <a:lnTo>
                  <a:pt x="0" y="0"/>
                </a:lnTo>
                <a:lnTo>
                  <a:pt x="0" y="621271"/>
                </a:lnTo>
                <a:lnTo>
                  <a:pt x="97066" y="621271"/>
                </a:lnTo>
                <a:lnTo>
                  <a:pt x="97066" y="538759"/>
                </a:lnTo>
                <a:lnTo>
                  <a:pt x="747483" y="538759"/>
                </a:lnTo>
                <a:lnTo>
                  <a:pt x="747483" y="621271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3706" y="1550386"/>
            <a:ext cx="724001" cy="446455"/>
          </a:xfrm>
          <a:custGeom>
            <a:avLst/>
            <a:gdLst/>
            <a:ahLst/>
            <a:cxnLst/>
            <a:rect l="l" t="t" r="r" b="b"/>
            <a:pathLst>
              <a:path w="724001" h="446455">
                <a:moveTo>
                  <a:pt x="724001" y="429298"/>
                </a:moveTo>
                <a:lnTo>
                  <a:pt x="724001" y="7683"/>
                </a:lnTo>
                <a:lnTo>
                  <a:pt x="717054" y="0"/>
                </a:lnTo>
                <a:lnTo>
                  <a:pt x="6946" y="0"/>
                </a:lnTo>
                <a:lnTo>
                  <a:pt x="0" y="7683"/>
                </a:lnTo>
                <a:lnTo>
                  <a:pt x="0" y="438772"/>
                </a:lnTo>
                <a:lnTo>
                  <a:pt x="6946" y="446455"/>
                </a:lnTo>
                <a:lnTo>
                  <a:pt x="717054" y="446455"/>
                </a:lnTo>
                <a:lnTo>
                  <a:pt x="724001" y="438772"/>
                </a:lnTo>
                <a:lnTo>
                  <a:pt x="724001" y="4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24031" y="1538972"/>
            <a:ext cx="724014" cy="469303"/>
          </a:xfrm>
          <a:custGeom>
            <a:avLst/>
            <a:gdLst/>
            <a:ahLst/>
            <a:cxnLst/>
            <a:rect l="l" t="t" r="r" b="b"/>
            <a:pathLst>
              <a:path w="724014" h="469303">
                <a:moveTo>
                  <a:pt x="0" y="25412"/>
                </a:moveTo>
                <a:lnTo>
                  <a:pt x="2311" y="22859"/>
                </a:lnTo>
                <a:lnTo>
                  <a:pt x="701040" y="22859"/>
                </a:lnTo>
                <a:lnTo>
                  <a:pt x="703351" y="25412"/>
                </a:lnTo>
                <a:lnTo>
                  <a:pt x="703351" y="443877"/>
                </a:lnTo>
                <a:lnTo>
                  <a:pt x="701040" y="446443"/>
                </a:lnTo>
                <a:lnTo>
                  <a:pt x="2311" y="446443"/>
                </a:lnTo>
                <a:lnTo>
                  <a:pt x="0" y="443877"/>
                </a:lnTo>
                <a:lnTo>
                  <a:pt x="5156" y="469303"/>
                </a:lnTo>
                <a:lnTo>
                  <a:pt x="698657" y="469298"/>
                </a:lnTo>
                <a:lnTo>
                  <a:pt x="711456" y="465228"/>
                </a:lnTo>
                <a:lnTo>
                  <a:pt x="720552" y="454995"/>
                </a:lnTo>
                <a:lnTo>
                  <a:pt x="724014" y="440715"/>
                </a:lnTo>
                <a:lnTo>
                  <a:pt x="724010" y="28060"/>
                </a:lnTo>
                <a:lnTo>
                  <a:pt x="720329" y="13885"/>
                </a:lnTo>
                <a:lnTo>
                  <a:pt x="711075" y="3825"/>
                </a:lnTo>
                <a:lnTo>
                  <a:pt x="698182" y="0"/>
                </a:lnTo>
                <a:lnTo>
                  <a:pt x="4709" y="4"/>
                </a:lnTo>
                <a:lnTo>
                  <a:pt x="0" y="25412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03381" y="1538976"/>
            <a:ext cx="25806" cy="469298"/>
          </a:xfrm>
          <a:custGeom>
            <a:avLst/>
            <a:gdLst/>
            <a:ahLst/>
            <a:cxnLst/>
            <a:rect l="l" t="t" r="r" b="b"/>
            <a:pathLst>
              <a:path w="25806" h="469298">
                <a:moveTo>
                  <a:pt x="20650" y="25408"/>
                </a:moveTo>
                <a:lnTo>
                  <a:pt x="25359" y="0"/>
                </a:lnTo>
                <a:lnTo>
                  <a:pt x="12549" y="4059"/>
                </a:lnTo>
                <a:lnTo>
                  <a:pt x="3456" y="14290"/>
                </a:lnTo>
                <a:lnTo>
                  <a:pt x="0" y="28570"/>
                </a:lnTo>
                <a:lnTo>
                  <a:pt x="3" y="441217"/>
                </a:lnTo>
                <a:lnTo>
                  <a:pt x="3672" y="455404"/>
                </a:lnTo>
                <a:lnTo>
                  <a:pt x="12911" y="465471"/>
                </a:lnTo>
                <a:lnTo>
                  <a:pt x="25806" y="469298"/>
                </a:lnTo>
                <a:lnTo>
                  <a:pt x="20650" y="443873"/>
                </a:lnTo>
                <a:lnTo>
                  <a:pt x="20650" y="25408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955068" y="1585635"/>
            <a:ext cx="17640" cy="17640"/>
          </a:xfrm>
          <a:custGeom>
            <a:avLst/>
            <a:gdLst/>
            <a:ahLst/>
            <a:cxnLst/>
            <a:rect l="l" t="t" r="r" b="b"/>
            <a:pathLst>
              <a:path w="17640" h="17640">
                <a:moveTo>
                  <a:pt x="17640" y="8826"/>
                </a:moveTo>
                <a:lnTo>
                  <a:pt x="17640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703"/>
                </a:lnTo>
                <a:lnTo>
                  <a:pt x="3962" y="17640"/>
                </a:lnTo>
                <a:lnTo>
                  <a:pt x="13690" y="17640"/>
                </a:lnTo>
                <a:lnTo>
                  <a:pt x="17640" y="13703"/>
                </a:lnTo>
                <a:lnTo>
                  <a:pt x="17640" y="882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955068" y="1620932"/>
            <a:ext cx="17640" cy="17652"/>
          </a:xfrm>
          <a:custGeom>
            <a:avLst/>
            <a:gdLst/>
            <a:ahLst/>
            <a:cxnLst/>
            <a:rect l="l" t="t" r="r" b="b"/>
            <a:pathLst>
              <a:path w="17640" h="17652">
                <a:moveTo>
                  <a:pt x="17640" y="8826"/>
                </a:moveTo>
                <a:lnTo>
                  <a:pt x="17640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690"/>
                </a:lnTo>
                <a:lnTo>
                  <a:pt x="3962" y="17653"/>
                </a:lnTo>
                <a:lnTo>
                  <a:pt x="13690" y="17653"/>
                </a:lnTo>
                <a:lnTo>
                  <a:pt x="17640" y="13690"/>
                </a:lnTo>
                <a:lnTo>
                  <a:pt x="17640" y="8826"/>
                </a:lnTo>
                <a:close/>
              </a:path>
            </a:pathLst>
          </a:custGeom>
          <a:solidFill>
            <a:srgbClr val="E8BD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55068" y="1656229"/>
            <a:ext cx="17640" cy="17640"/>
          </a:xfrm>
          <a:custGeom>
            <a:avLst/>
            <a:gdLst/>
            <a:ahLst/>
            <a:cxnLst/>
            <a:rect l="l" t="t" r="r" b="b"/>
            <a:pathLst>
              <a:path w="17640" h="17640">
                <a:moveTo>
                  <a:pt x="17640" y="8826"/>
                </a:moveTo>
                <a:lnTo>
                  <a:pt x="17640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703"/>
                </a:lnTo>
                <a:lnTo>
                  <a:pt x="3962" y="17640"/>
                </a:lnTo>
                <a:lnTo>
                  <a:pt x="13690" y="17640"/>
                </a:lnTo>
                <a:lnTo>
                  <a:pt x="17640" y="13703"/>
                </a:lnTo>
                <a:lnTo>
                  <a:pt x="17640" y="8826"/>
                </a:lnTo>
                <a:close/>
              </a:path>
            </a:pathLst>
          </a:custGeom>
          <a:solidFill>
            <a:srgbClr val="E62D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06032" y="1744334"/>
            <a:ext cx="75742" cy="30975"/>
          </a:xfrm>
          <a:custGeom>
            <a:avLst/>
            <a:gdLst/>
            <a:ahLst/>
            <a:cxnLst/>
            <a:rect l="l" t="t" r="r" b="b"/>
            <a:pathLst>
              <a:path w="75742" h="30975">
                <a:moveTo>
                  <a:pt x="75742" y="15494"/>
                </a:moveTo>
                <a:lnTo>
                  <a:pt x="75742" y="6934"/>
                </a:lnTo>
                <a:lnTo>
                  <a:pt x="68795" y="0"/>
                </a:lnTo>
                <a:lnTo>
                  <a:pt x="6934" y="0"/>
                </a:lnTo>
                <a:lnTo>
                  <a:pt x="0" y="6934"/>
                </a:lnTo>
                <a:lnTo>
                  <a:pt x="0" y="24053"/>
                </a:lnTo>
                <a:lnTo>
                  <a:pt x="6934" y="30975"/>
                </a:lnTo>
                <a:lnTo>
                  <a:pt x="68795" y="30975"/>
                </a:lnTo>
                <a:lnTo>
                  <a:pt x="75742" y="24053"/>
                </a:lnTo>
                <a:lnTo>
                  <a:pt x="75742" y="15494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21783" y="1603280"/>
            <a:ext cx="689546" cy="366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50648" y="1497680"/>
            <a:ext cx="859104" cy="621271"/>
          </a:xfrm>
          <a:custGeom>
            <a:avLst/>
            <a:gdLst/>
            <a:ahLst/>
            <a:cxnLst/>
            <a:rect l="l" t="t" r="r" b="b"/>
            <a:pathLst>
              <a:path w="859104" h="621271">
                <a:moveTo>
                  <a:pt x="747483" y="621271"/>
                </a:moveTo>
                <a:lnTo>
                  <a:pt x="859104" y="621271"/>
                </a:lnTo>
                <a:lnTo>
                  <a:pt x="859104" y="0"/>
                </a:lnTo>
                <a:lnTo>
                  <a:pt x="0" y="0"/>
                </a:lnTo>
                <a:lnTo>
                  <a:pt x="0" y="621271"/>
                </a:lnTo>
                <a:lnTo>
                  <a:pt x="97078" y="621271"/>
                </a:lnTo>
                <a:lnTo>
                  <a:pt x="97078" y="538759"/>
                </a:lnTo>
                <a:lnTo>
                  <a:pt x="747483" y="538759"/>
                </a:lnTo>
                <a:lnTo>
                  <a:pt x="747483" y="621271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13371" y="1550386"/>
            <a:ext cx="724001" cy="446455"/>
          </a:xfrm>
          <a:custGeom>
            <a:avLst/>
            <a:gdLst/>
            <a:ahLst/>
            <a:cxnLst/>
            <a:rect l="l" t="t" r="r" b="b"/>
            <a:pathLst>
              <a:path w="724001" h="446455">
                <a:moveTo>
                  <a:pt x="724001" y="429298"/>
                </a:moveTo>
                <a:lnTo>
                  <a:pt x="724001" y="7683"/>
                </a:lnTo>
                <a:lnTo>
                  <a:pt x="717067" y="0"/>
                </a:lnTo>
                <a:lnTo>
                  <a:pt x="6934" y="0"/>
                </a:lnTo>
                <a:lnTo>
                  <a:pt x="0" y="7683"/>
                </a:lnTo>
                <a:lnTo>
                  <a:pt x="0" y="438772"/>
                </a:lnTo>
                <a:lnTo>
                  <a:pt x="6934" y="446455"/>
                </a:lnTo>
                <a:lnTo>
                  <a:pt x="717067" y="446455"/>
                </a:lnTo>
                <a:lnTo>
                  <a:pt x="724001" y="438772"/>
                </a:lnTo>
                <a:lnTo>
                  <a:pt x="724001" y="4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23695" y="1538972"/>
            <a:ext cx="724014" cy="469303"/>
          </a:xfrm>
          <a:custGeom>
            <a:avLst/>
            <a:gdLst/>
            <a:ahLst/>
            <a:cxnLst/>
            <a:rect l="l" t="t" r="r" b="b"/>
            <a:pathLst>
              <a:path w="724014" h="469303">
                <a:moveTo>
                  <a:pt x="0" y="25412"/>
                </a:moveTo>
                <a:lnTo>
                  <a:pt x="2298" y="22859"/>
                </a:lnTo>
                <a:lnTo>
                  <a:pt x="701027" y="22859"/>
                </a:lnTo>
                <a:lnTo>
                  <a:pt x="703351" y="25412"/>
                </a:lnTo>
                <a:lnTo>
                  <a:pt x="703351" y="443877"/>
                </a:lnTo>
                <a:lnTo>
                  <a:pt x="701027" y="446443"/>
                </a:lnTo>
                <a:lnTo>
                  <a:pt x="2298" y="446443"/>
                </a:lnTo>
                <a:lnTo>
                  <a:pt x="0" y="443877"/>
                </a:lnTo>
                <a:lnTo>
                  <a:pt x="5168" y="469303"/>
                </a:lnTo>
                <a:lnTo>
                  <a:pt x="698657" y="469298"/>
                </a:lnTo>
                <a:lnTo>
                  <a:pt x="711462" y="465228"/>
                </a:lnTo>
                <a:lnTo>
                  <a:pt x="720555" y="454995"/>
                </a:lnTo>
                <a:lnTo>
                  <a:pt x="724014" y="440715"/>
                </a:lnTo>
                <a:lnTo>
                  <a:pt x="724010" y="28060"/>
                </a:lnTo>
                <a:lnTo>
                  <a:pt x="720332" y="13885"/>
                </a:lnTo>
                <a:lnTo>
                  <a:pt x="711081" y="3825"/>
                </a:lnTo>
                <a:lnTo>
                  <a:pt x="698182" y="0"/>
                </a:lnTo>
                <a:lnTo>
                  <a:pt x="4712" y="4"/>
                </a:lnTo>
                <a:lnTo>
                  <a:pt x="0" y="25412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03045" y="1538976"/>
            <a:ext cx="25819" cy="469298"/>
          </a:xfrm>
          <a:custGeom>
            <a:avLst/>
            <a:gdLst/>
            <a:ahLst/>
            <a:cxnLst/>
            <a:rect l="l" t="t" r="r" b="b"/>
            <a:pathLst>
              <a:path w="25819" h="469298">
                <a:moveTo>
                  <a:pt x="20650" y="25408"/>
                </a:moveTo>
                <a:lnTo>
                  <a:pt x="25362" y="0"/>
                </a:lnTo>
                <a:lnTo>
                  <a:pt x="12547" y="4062"/>
                </a:lnTo>
                <a:lnTo>
                  <a:pt x="3455" y="14293"/>
                </a:lnTo>
                <a:lnTo>
                  <a:pt x="0" y="28570"/>
                </a:lnTo>
                <a:lnTo>
                  <a:pt x="4" y="441227"/>
                </a:lnTo>
                <a:lnTo>
                  <a:pt x="3675" y="455409"/>
                </a:lnTo>
                <a:lnTo>
                  <a:pt x="12917" y="465473"/>
                </a:lnTo>
                <a:lnTo>
                  <a:pt x="25819" y="469298"/>
                </a:lnTo>
                <a:lnTo>
                  <a:pt x="20650" y="443873"/>
                </a:lnTo>
                <a:lnTo>
                  <a:pt x="20650" y="25408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54731" y="1585635"/>
            <a:ext cx="17653" cy="17640"/>
          </a:xfrm>
          <a:custGeom>
            <a:avLst/>
            <a:gdLst/>
            <a:ahLst/>
            <a:cxnLst/>
            <a:rect l="l" t="t" r="r" b="b"/>
            <a:pathLst>
              <a:path w="17652" h="17640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703"/>
                </a:lnTo>
                <a:lnTo>
                  <a:pt x="3962" y="17640"/>
                </a:lnTo>
                <a:lnTo>
                  <a:pt x="13690" y="17640"/>
                </a:lnTo>
                <a:lnTo>
                  <a:pt x="17652" y="13703"/>
                </a:lnTo>
                <a:lnTo>
                  <a:pt x="17652" y="882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54731" y="1620932"/>
            <a:ext cx="17653" cy="17652"/>
          </a:xfrm>
          <a:custGeom>
            <a:avLst/>
            <a:gdLst/>
            <a:ahLst/>
            <a:cxnLst/>
            <a:rect l="l" t="t" r="r" b="b"/>
            <a:pathLst>
              <a:path w="17652" h="17652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690"/>
                </a:lnTo>
                <a:lnTo>
                  <a:pt x="3962" y="17653"/>
                </a:lnTo>
                <a:lnTo>
                  <a:pt x="13690" y="17653"/>
                </a:lnTo>
                <a:lnTo>
                  <a:pt x="17652" y="13690"/>
                </a:lnTo>
                <a:lnTo>
                  <a:pt x="17652" y="8826"/>
                </a:lnTo>
                <a:close/>
              </a:path>
            </a:pathLst>
          </a:custGeom>
          <a:solidFill>
            <a:srgbClr val="E8BD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54731" y="1656229"/>
            <a:ext cx="17653" cy="17640"/>
          </a:xfrm>
          <a:custGeom>
            <a:avLst/>
            <a:gdLst/>
            <a:ahLst/>
            <a:cxnLst/>
            <a:rect l="l" t="t" r="r" b="b"/>
            <a:pathLst>
              <a:path w="17652" h="17640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62" y="0"/>
                </a:lnTo>
                <a:lnTo>
                  <a:pt x="0" y="3949"/>
                </a:lnTo>
                <a:lnTo>
                  <a:pt x="0" y="13703"/>
                </a:lnTo>
                <a:lnTo>
                  <a:pt x="3962" y="17640"/>
                </a:lnTo>
                <a:lnTo>
                  <a:pt x="13690" y="17640"/>
                </a:lnTo>
                <a:lnTo>
                  <a:pt x="17652" y="13703"/>
                </a:lnTo>
                <a:lnTo>
                  <a:pt x="17652" y="8826"/>
                </a:lnTo>
                <a:close/>
              </a:path>
            </a:pathLst>
          </a:custGeom>
          <a:solidFill>
            <a:srgbClr val="E62D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05682" y="1744334"/>
            <a:ext cx="75755" cy="30975"/>
          </a:xfrm>
          <a:custGeom>
            <a:avLst/>
            <a:gdLst/>
            <a:ahLst/>
            <a:cxnLst/>
            <a:rect l="l" t="t" r="r" b="b"/>
            <a:pathLst>
              <a:path w="75755" h="30975">
                <a:moveTo>
                  <a:pt x="75755" y="15494"/>
                </a:moveTo>
                <a:lnTo>
                  <a:pt x="75755" y="6934"/>
                </a:lnTo>
                <a:lnTo>
                  <a:pt x="68808" y="0"/>
                </a:lnTo>
                <a:lnTo>
                  <a:pt x="6946" y="0"/>
                </a:lnTo>
                <a:lnTo>
                  <a:pt x="0" y="6934"/>
                </a:lnTo>
                <a:lnTo>
                  <a:pt x="0" y="24053"/>
                </a:lnTo>
                <a:lnTo>
                  <a:pt x="6946" y="30975"/>
                </a:lnTo>
                <a:lnTo>
                  <a:pt x="68808" y="30975"/>
                </a:lnTo>
                <a:lnTo>
                  <a:pt x="75755" y="24053"/>
                </a:lnTo>
                <a:lnTo>
                  <a:pt x="75755" y="15494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51473" y="1613102"/>
            <a:ext cx="427651" cy="324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50313" y="1497680"/>
            <a:ext cx="859104" cy="621271"/>
          </a:xfrm>
          <a:custGeom>
            <a:avLst/>
            <a:gdLst/>
            <a:ahLst/>
            <a:cxnLst/>
            <a:rect l="l" t="t" r="r" b="b"/>
            <a:pathLst>
              <a:path w="859104" h="621271">
                <a:moveTo>
                  <a:pt x="747458" y="621271"/>
                </a:moveTo>
                <a:lnTo>
                  <a:pt x="859104" y="621271"/>
                </a:lnTo>
                <a:lnTo>
                  <a:pt x="859104" y="0"/>
                </a:lnTo>
                <a:lnTo>
                  <a:pt x="0" y="0"/>
                </a:lnTo>
                <a:lnTo>
                  <a:pt x="0" y="621271"/>
                </a:lnTo>
                <a:lnTo>
                  <a:pt x="97066" y="621271"/>
                </a:lnTo>
                <a:lnTo>
                  <a:pt x="97066" y="538759"/>
                </a:lnTo>
                <a:lnTo>
                  <a:pt x="747458" y="538759"/>
                </a:lnTo>
                <a:lnTo>
                  <a:pt x="747458" y="621271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13023" y="1550386"/>
            <a:ext cx="723988" cy="446455"/>
          </a:xfrm>
          <a:custGeom>
            <a:avLst/>
            <a:gdLst/>
            <a:ahLst/>
            <a:cxnLst/>
            <a:rect l="l" t="t" r="r" b="b"/>
            <a:pathLst>
              <a:path w="723988" h="446455">
                <a:moveTo>
                  <a:pt x="723988" y="429298"/>
                </a:moveTo>
                <a:lnTo>
                  <a:pt x="723988" y="7683"/>
                </a:lnTo>
                <a:lnTo>
                  <a:pt x="717067" y="0"/>
                </a:lnTo>
                <a:lnTo>
                  <a:pt x="6946" y="0"/>
                </a:lnTo>
                <a:lnTo>
                  <a:pt x="0" y="7683"/>
                </a:lnTo>
                <a:lnTo>
                  <a:pt x="0" y="438772"/>
                </a:lnTo>
                <a:lnTo>
                  <a:pt x="6946" y="446455"/>
                </a:lnTo>
                <a:lnTo>
                  <a:pt x="717067" y="446455"/>
                </a:lnTo>
                <a:lnTo>
                  <a:pt x="723988" y="438772"/>
                </a:lnTo>
                <a:lnTo>
                  <a:pt x="723988" y="4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823347" y="1538972"/>
            <a:ext cx="724001" cy="469303"/>
          </a:xfrm>
          <a:custGeom>
            <a:avLst/>
            <a:gdLst/>
            <a:ahLst/>
            <a:cxnLst/>
            <a:rect l="l" t="t" r="r" b="b"/>
            <a:pathLst>
              <a:path w="724001" h="469303">
                <a:moveTo>
                  <a:pt x="0" y="25412"/>
                </a:moveTo>
                <a:lnTo>
                  <a:pt x="2311" y="22859"/>
                </a:lnTo>
                <a:lnTo>
                  <a:pt x="701027" y="22859"/>
                </a:lnTo>
                <a:lnTo>
                  <a:pt x="703351" y="25412"/>
                </a:lnTo>
                <a:lnTo>
                  <a:pt x="703351" y="443877"/>
                </a:lnTo>
                <a:lnTo>
                  <a:pt x="701027" y="446443"/>
                </a:lnTo>
                <a:lnTo>
                  <a:pt x="2311" y="446443"/>
                </a:lnTo>
                <a:lnTo>
                  <a:pt x="0" y="443877"/>
                </a:lnTo>
                <a:lnTo>
                  <a:pt x="5156" y="469303"/>
                </a:lnTo>
                <a:lnTo>
                  <a:pt x="698648" y="469298"/>
                </a:lnTo>
                <a:lnTo>
                  <a:pt x="711453" y="465232"/>
                </a:lnTo>
                <a:lnTo>
                  <a:pt x="720544" y="454998"/>
                </a:lnTo>
                <a:lnTo>
                  <a:pt x="724001" y="440715"/>
                </a:lnTo>
                <a:lnTo>
                  <a:pt x="723997" y="28070"/>
                </a:lnTo>
                <a:lnTo>
                  <a:pt x="720326" y="13891"/>
                </a:lnTo>
                <a:lnTo>
                  <a:pt x="711080" y="3826"/>
                </a:lnTo>
                <a:lnTo>
                  <a:pt x="698182" y="0"/>
                </a:lnTo>
                <a:lnTo>
                  <a:pt x="4709" y="4"/>
                </a:lnTo>
                <a:lnTo>
                  <a:pt x="0" y="25412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802696" y="1538976"/>
            <a:ext cx="25806" cy="469298"/>
          </a:xfrm>
          <a:custGeom>
            <a:avLst/>
            <a:gdLst/>
            <a:ahLst/>
            <a:cxnLst/>
            <a:rect l="l" t="t" r="r" b="b"/>
            <a:pathLst>
              <a:path w="25806" h="469298">
                <a:moveTo>
                  <a:pt x="20650" y="25408"/>
                </a:moveTo>
                <a:lnTo>
                  <a:pt x="25359" y="0"/>
                </a:lnTo>
                <a:lnTo>
                  <a:pt x="12549" y="4059"/>
                </a:lnTo>
                <a:lnTo>
                  <a:pt x="3456" y="14290"/>
                </a:lnTo>
                <a:lnTo>
                  <a:pt x="0" y="28570"/>
                </a:lnTo>
                <a:lnTo>
                  <a:pt x="3" y="441217"/>
                </a:lnTo>
                <a:lnTo>
                  <a:pt x="3672" y="455404"/>
                </a:lnTo>
                <a:lnTo>
                  <a:pt x="12911" y="465471"/>
                </a:lnTo>
                <a:lnTo>
                  <a:pt x="25806" y="469298"/>
                </a:lnTo>
                <a:lnTo>
                  <a:pt x="20650" y="443873"/>
                </a:lnTo>
                <a:lnTo>
                  <a:pt x="20650" y="25408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54383" y="1585635"/>
            <a:ext cx="17653" cy="17640"/>
          </a:xfrm>
          <a:custGeom>
            <a:avLst/>
            <a:gdLst/>
            <a:ahLst/>
            <a:cxnLst/>
            <a:rect l="l" t="t" r="r" b="b"/>
            <a:pathLst>
              <a:path w="17652" h="17640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703"/>
                </a:lnTo>
                <a:lnTo>
                  <a:pt x="3949" y="17640"/>
                </a:lnTo>
                <a:lnTo>
                  <a:pt x="13690" y="17640"/>
                </a:lnTo>
                <a:lnTo>
                  <a:pt x="17652" y="13703"/>
                </a:lnTo>
                <a:lnTo>
                  <a:pt x="17652" y="882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54383" y="1620932"/>
            <a:ext cx="17653" cy="17652"/>
          </a:xfrm>
          <a:custGeom>
            <a:avLst/>
            <a:gdLst/>
            <a:ahLst/>
            <a:cxnLst/>
            <a:rect l="l" t="t" r="r" b="b"/>
            <a:pathLst>
              <a:path w="17652" h="17652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690"/>
                </a:lnTo>
                <a:lnTo>
                  <a:pt x="3949" y="17653"/>
                </a:lnTo>
                <a:lnTo>
                  <a:pt x="13690" y="17653"/>
                </a:lnTo>
                <a:lnTo>
                  <a:pt x="17652" y="13690"/>
                </a:lnTo>
                <a:lnTo>
                  <a:pt x="17652" y="8826"/>
                </a:lnTo>
                <a:close/>
              </a:path>
            </a:pathLst>
          </a:custGeom>
          <a:solidFill>
            <a:srgbClr val="E8BD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54383" y="1656229"/>
            <a:ext cx="17653" cy="17640"/>
          </a:xfrm>
          <a:custGeom>
            <a:avLst/>
            <a:gdLst/>
            <a:ahLst/>
            <a:cxnLst/>
            <a:rect l="l" t="t" r="r" b="b"/>
            <a:pathLst>
              <a:path w="17652" h="17640">
                <a:moveTo>
                  <a:pt x="17652" y="8826"/>
                </a:moveTo>
                <a:lnTo>
                  <a:pt x="17652" y="3949"/>
                </a:lnTo>
                <a:lnTo>
                  <a:pt x="13690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703"/>
                </a:lnTo>
                <a:lnTo>
                  <a:pt x="3949" y="17640"/>
                </a:lnTo>
                <a:lnTo>
                  <a:pt x="13690" y="17640"/>
                </a:lnTo>
                <a:lnTo>
                  <a:pt x="17652" y="13703"/>
                </a:lnTo>
                <a:lnTo>
                  <a:pt x="17652" y="8826"/>
                </a:lnTo>
                <a:close/>
              </a:path>
            </a:pathLst>
          </a:custGeom>
          <a:solidFill>
            <a:srgbClr val="E62D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05347" y="1744334"/>
            <a:ext cx="75742" cy="30975"/>
          </a:xfrm>
          <a:custGeom>
            <a:avLst/>
            <a:gdLst/>
            <a:ahLst/>
            <a:cxnLst/>
            <a:rect l="l" t="t" r="r" b="b"/>
            <a:pathLst>
              <a:path w="75742" h="30975">
                <a:moveTo>
                  <a:pt x="75742" y="15494"/>
                </a:moveTo>
                <a:lnTo>
                  <a:pt x="75742" y="6934"/>
                </a:lnTo>
                <a:lnTo>
                  <a:pt x="68795" y="0"/>
                </a:lnTo>
                <a:lnTo>
                  <a:pt x="6934" y="0"/>
                </a:lnTo>
                <a:lnTo>
                  <a:pt x="0" y="6934"/>
                </a:lnTo>
                <a:lnTo>
                  <a:pt x="0" y="24053"/>
                </a:lnTo>
                <a:lnTo>
                  <a:pt x="6934" y="30975"/>
                </a:lnTo>
                <a:lnTo>
                  <a:pt x="68795" y="30975"/>
                </a:lnTo>
                <a:lnTo>
                  <a:pt x="75742" y="24053"/>
                </a:lnTo>
                <a:lnTo>
                  <a:pt x="75742" y="15494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699494" y="1634391"/>
            <a:ext cx="724511" cy="297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49963" y="1497680"/>
            <a:ext cx="859104" cy="621271"/>
          </a:xfrm>
          <a:custGeom>
            <a:avLst/>
            <a:gdLst/>
            <a:ahLst/>
            <a:cxnLst/>
            <a:rect l="l" t="t" r="r" b="b"/>
            <a:pathLst>
              <a:path w="859104" h="621271">
                <a:moveTo>
                  <a:pt x="747471" y="621271"/>
                </a:moveTo>
                <a:lnTo>
                  <a:pt x="859104" y="621271"/>
                </a:lnTo>
                <a:lnTo>
                  <a:pt x="859104" y="0"/>
                </a:lnTo>
                <a:lnTo>
                  <a:pt x="0" y="0"/>
                </a:lnTo>
                <a:lnTo>
                  <a:pt x="0" y="621271"/>
                </a:lnTo>
                <a:lnTo>
                  <a:pt x="97066" y="621271"/>
                </a:lnTo>
                <a:lnTo>
                  <a:pt x="97066" y="538759"/>
                </a:lnTo>
                <a:lnTo>
                  <a:pt x="747471" y="538759"/>
                </a:lnTo>
                <a:lnTo>
                  <a:pt x="747471" y="621271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12661" y="1550386"/>
            <a:ext cx="724027" cy="446455"/>
          </a:xfrm>
          <a:custGeom>
            <a:avLst/>
            <a:gdLst/>
            <a:ahLst/>
            <a:cxnLst/>
            <a:rect l="l" t="t" r="r" b="b"/>
            <a:pathLst>
              <a:path w="724026" h="446455">
                <a:moveTo>
                  <a:pt x="724026" y="429298"/>
                </a:moveTo>
                <a:lnTo>
                  <a:pt x="724026" y="7683"/>
                </a:lnTo>
                <a:lnTo>
                  <a:pt x="717080" y="0"/>
                </a:lnTo>
                <a:lnTo>
                  <a:pt x="6946" y="0"/>
                </a:lnTo>
                <a:lnTo>
                  <a:pt x="0" y="7683"/>
                </a:lnTo>
                <a:lnTo>
                  <a:pt x="0" y="438772"/>
                </a:lnTo>
                <a:lnTo>
                  <a:pt x="6946" y="446455"/>
                </a:lnTo>
                <a:lnTo>
                  <a:pt x="717080" y="446455"/>
                </a:lnTo>
                <a:lnTo>
                  <a:pt x="724026" y="438772"/>
                </a:lnTo>
                <a:lnTo>
                  <a:pt x="724026" y="42929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22997" y="1538972"/>
            <a:ext cx="724014" cy="469303"/>
          </a:xfrm>
          <a:custGeom>
            <a:avLst/>
            <a:gdLst/>
            <a:ahLst/>
            <a:cxnLst/>
            <a:rect l="l" t="t" r="r" b="b"/>
            <a:pathLst>
              <a:path w="724014" h="469303">
                <a:moveTo>
                  <a:pt x="0" y="25412"/>
                </a:moveTo>
                <a:lnTo>
                  <a:pt x="2311" y="22859"/>
                </a:lnTo>
                <a:lnTo>
                  <a:pt x="701040" y="22859"/>
                </a:lnTo>
                <a:lnTo>
                  <a:pt x="703351" y="25412"/>
                </a:lnTo>
                <a:lnTo>
                  <a:pt x="703351" y="443877"/>
                </a:lnTo>
                <a:lnTo>
                  <a:pt x="701040" y="446443"/>
                </a:lnTo>
                <a:lnTo>
                  <a:pt x="2311" y="446443"/>
                </a:lnTo>
                <a:lnTo>
                  <a:pt x="0" y="443877"/>
                </a:lnTo>
                <a:lnTo>
                  <a:pt x="5168" y="469303"/>
                </a:lnTo>
                <a:lnTo>
                  <a:pt x="698660" y="469298"/>
                </a:lnTo>
                <a:lnTo>
                  <a:pt x="711460" y="465232"/>
                </a:lnTo>
                <a:lnTo>
                  <a:pt x="720554" y="454998"/>
                </a:lnTo>
                <a:lnTo>
                  <a:pt x="724014" y="440715"/>
                </a:lnTo>
                <a:lnTo>
                  <a:pt x="724010" y="28070"/>
                </a:lnTo>
                <a:lnTo>
                  <a:pt x="720336" y="13891"/>
                </a:lnTo>
                <a:lnTo>
                  <a:pt x="711087" y="3826"/>
                </a:lnTo>
                <a:lnTo>
                  <a:pt x="698195" y="0"/>
                </a:lnTo>
                <a:lnTo>
                  <a:pt x="4713" y="4"/>
                </a:lnTo>
                <a:lnTo>
                  <a:pt x="0" y="25412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02347" y="1538976"/>
            <a:ext cx="25819" cy="469298"/>
          </a:xfrm>
          <a:custGeom>
            <a:avLst/>
            <a:gdLst/>
            <a:ahLst/>
            <a:cxnLst/>
            <a:rect l="l" t="t" r="r" b="b"/>
            <a:pathLst>
              <a:path w="25819" h="469298">
                <a:moveTo>
                  <a:pt x="20650" y="25408"/>
                </a:moveTo>
                <a:lnTo>
                  <a:pt x="25363" y="0"/>
                </a:lnTo>
                <a:lnTo>
                  <a:pt x="12553" y="4062"/>
                </a:lnTo>
                <a:lnTo>
                  <a:pt x="3458" y="14293"/>
                </a:lnTo>
                <a:lnTo>
                  <a:pt x="0" y="28570"/>
                </a:lnTo>
                <a:lnTo>
                  <a:pt x="4" y="441227"/>
                </a:lnTo>
                <a:lnTo>
                  <a:pt x="3678" y="455409"/>
                </a:lnTo>
                <a:lnTo>
                  <a:pt x="12923" y="465473"/>
                </a:lnTo>
                <a:lnTo>
                  <a:pt x="25819" y="469298"/>
                </a:lnTo>
                <a:lnTo>
                  <a:pt x="20650" y="443873"/>
                </a:lnTo>
                <a:lnTo>
                  <a:pt x="20650" y="25408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354047" y="1585635"/>
            <a:ext cx="17640" cy="17640"/>
          </a:xfrm>
          <a:custGeom>
            <a:avLst/>
            <a:gdLst/>
            <a:ahLst/>
            <a:cxnLst/>
            <a:rect l="l" t="t" r="r" b="b"/>
            <a:pathLst>
              <a:path w="17640" h="17640">
                <a:moveTo>
                  <a:pt x="17640" y="8826"/>
                </a:moveTo>
                <a:lnTo>
                  <a:pt x="17640" y="3949"/>
                </a:lnTo>
                <a:lnTo>
                  <a:pt x="13677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703"/>
                </a:lnTo>
                <a:lnTo>
                  <a:pt x="3949" y="17640"/>
                </a:lnTo>
                <a:lnTo>
                  <a:pt x="13677" y="17640"/>
                </a:lnTo>
                <a:lnTo>
                  <a:pt x="17640" y="13703"/>
                </a:lnTo>
                <a:lnTo>
                  <a:pt x="17640" y="882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354047" y="1620932"/>
            <a:ext cx="17640" cy="17652"/>
          </a:xfrm>
          <a:custGeom>
            <a:avLst/>
            <a:gdLst/>
            <a:ahLst/>
            <a:cxnLst/>
            <a:rect l="l" t="t" r="r" b="b"/>
            <a:pathLst>
              <a:path w="17640" h="17652">
                <a:moveTo>
                  <a:pt x="17640" y="8826"/>
                </a:moveTo>
                <a:lnTo>
                  <a:pt x="17640" y="3949"/>
                </a:lnTo>
                <a:lnTo>
                  <a:pt x="13677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690"/>
                </a:lnTo>
                <a:lnTo>
                  <a:pt x="3949" y="17653"/>
                </a:lnTo>
                <a:lnTo>
                  <a:pt x="13677" y="17653"/>
                </a:lnTo>
                <a:lnTo>
                  <a:pt x="17640" y="13690"/>
                </a:lnTo>
                <a:lnTo>
                  <a:pt x="17640" y="8826"/>
                </a:lnTo>
                <a:close/>
              </a:path>
            </a:pathLst>
          </a:custGeom>
          <a:solidFill>
            <a:srgbClr val="E8BD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54047" y="1656229"/>
            <a:ext cx="17640" cy="17640"/>
          </a:xfrm>
          <a:custGeom>
            <a:avLst/>
            <a:gdLst/>
            <a:ahLst/>
            <a:cxnLst/>
            <a:rect l="l" t="t" r="r" b="b"/>
            <a:pathLst>
              <a:path w="17640" h="17640">
                <a:moveTo>
                  <a:pt x="17640" y="8826"/>
                </a:moveTo>
                <a:lnTo>
                  <a:pt x="17640" y="3949"/>
                </a:lnTo>
                <a:lnTo>
                  <a:pt x="13677" y="0"/>
                </a:lnTo>
                <a:lnTo>
                  <a:pt x="3949" y="0"/>
                </a:lnTo>
                <a:lnTo>
                  <a:pt x="0" y="3949"/>
                </a:lnTo>
                <a:lnTo>
                  <a:pt x="0" y="13703"/>
                </a:lnTo>
                <a:lnTo>
                  <a:pt x="3949" y="17640"/>
                </a:lnTo>
                <a:lnTo>
                  <a:pt x="13677" y="17640"/>
                </a:lnTo>
                <a:lnTo>
                  <a:pt x="17640" y="13703"/>
                </a:lnTo>
                <a:lnTo>
                  <a:pt x="17640" y="8826"/>
                </a:lnTo>
                <a:close/>
              </a:path>
            </a:pathLst>
          </a:custGeom>
          <a:solidFill>
            <a:srgbClr val="E62D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304999" y="1744334"/>
            <a:ext cx="75742" cy="30975"/>
          </a:xfrm>
          <a:custGeom>
            <a:avLst/>
            <a:gdLst/>
            <a:ahLst/>
            <a:cxnLst/>
            <a:rect l="l" t="t" r="r" b="b"/>
            <a:pathLst>
              <a:path w="75742" h="30975">
                <a:moveTo>
                  <a:pt x="75742" y="15494"/>
                </a:moveTo>
                <a:lnTo>
                  <a:pt x="75742" y="6934"/>
                </a:lnTo>
                <a:lnTo>
                  <a:pt x="68795" y="0"/>
                </a:lnTo>
                <a:lnTo>
                  <a:pt x="6946" y="0"/>
                </a:lnTo>
                <a:lnTo>
                  <a:pt x="0" y="6934"/>
                </a:lnTo>
                <a:lnTo>
                  <a:pt x="0" y="24053"/>
                </a:lnTo>
                <a:lnTo>
                  <a:pt x="6946" y="30975"/>
                </a:lnTo>
                <a:lnTo>
                  <a:pt x="68795" y="30975"/>
                </a:lnTo>
                <a:lnTo>
                  <a:pt x="75742" y="24053"/>
                </a:lnTo>
                <a:lnTo>
                  <a:pt x="75742" y="15494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95512" y="1638583"/>
            <a:ext cx="567965" cy="27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552303" y="2713090"/>
            <a:ext cx="450392" cy="862431"/>
          </a:xfrm>
          <a:custGeom>
            <a:avLst/>
            <a:gdLst/>
            <a:ahLst/>
            <a:cxnLst/>
            <a:rect l="l" t="t" r="r" b="b"/>
            <a:pathLst>
              <a:path w="450392" h="862431">
                <a:moveTo>
                  <a:pt x="450392" y="843279"/>
                </a:moveTo>
                <a:lnTo>
                  <a:pt x="450292" y="17193"/>
                </a:lnTo>
                <a:lnTo>
                  <a:pt x="444108" y="4972"/>
                </a:lnTo>
                <a:lnTo>
                  <a:pt x="431228" y="0"/>
                </a:lnTo>
                <a:lnTo>
                  <a:pt x="17198" y="99"/>
                </a:lnTo>
                <a:lnTo>
                  <a:pt x="4981" y="6279"/>
                </a:lnTo>
                <a:lnTo>
                  <a:pt x="0" y="19164"/>
                </a:lnTo>
                <a:lnTo>
                  <a:pt x="99" y="845238"/>
                </a:lnTo>
                <a:lnTo>
                  <a:pt x="6285" y="857457"/>
                </a:lnTo>
                <a:lnTo>
                  <a:pt x="19164" y="862431"/>
                </a:lnTo>
                <a:lnTo>
                  <a:pt x="433187" y="862332"/>
                </a:lnTo>
                <a:lnTo>
                  <a:pt x="445412" y="856157"/>
                </a:lnTo>
                <a:lnTo>
                  <a:pt x="450392" y="843279"/>
                </a:lnTo>
                <a:close/>
              </a:path>
            </a:pathLst>
          </a:custGeom>
          <a:solidFill>
            <a:srgbClr val="F8BC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916553" y="2865850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86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16553" y="2926530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86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916553" y="2987243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99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916553" y="3047942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86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916553" y="3108623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86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16553" y="3169316"/>
            <a:ext cx="44716" cy="0"/>
          </a:xfrm>
          <a:custGeom>
            <a:avLst/>
            <a:gdLst/>
            <a:ahLst/>
            <a:cxnLst/>
            <a:rect l="l" t="t" r="r" b="b"/>
            <a:pathLst>
              <a:path w="44716">
                <a:moveTo>
                  <a:pt x="0" y="0"/>
                </a:moveTo>
                <a:lnTo>
                  <a:pt x="44716" y="0"/>
                </a:lnTo>
              </a:path>
            </a:pathLst>
          </a:custGeom>
          <a:ln w="45986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912035" y="2793265"/>
            <a:ext cx="50749" cy="38112"/>
          </a:xfrm>
          <a:custGeom>
            <a:avLst/>
            <a:gdLst/>
            <a:ahLst/>
            <a:cxnLst/>
            <a:rect l="l" t="t" r="r" b="b"/>
            <a:pathLst>
              <a:path w="50749" h="38112">
                <a:moveTo>
                  <a:pt x="50749" y="38112"/>
                </a:moveTo>
                <a:lnTo>
                  <a:pt x="48070" y="21743"/>
                </a:lnTo>
                <a:lnTo>
                  <a:pt x="41489" y="8954"/>
                </a:lnTo>
                <a:lnTo>
                  <a:pt x="32044" y="1372"/>
                </a:lnTo>
                <a:lnTo>
                  <a:pt x="25374" y="0"/>
                </a:lnTo>
                <a:lnTo>
                  <a:pt x="14693" y="3638"/>
                </a:lnTo>
                <a:lnTo>
                  <a:pt x="6252" y="13470"/>
                </a:lnTo>
                <a:lnTo>
                  <a:pt x="1091" y="27867"/>
                </a:lnTo>
                <a:lnTo>
                  <a:pt x="0" y="38112"/>
                </a:lnTo>
                <a:lnTo>
                  <a:pt x="50749" y="3811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12035" y="3203040"/>
            <a:ext cx="50749" cy="38112"/>
          </a:xfrm>
          <a:custGeom>
            <a:avLst/>
            <a:gdLst/>
            <a:ahLst/>
            <a:cxnLst/>
            <a:rect l="l" t="t" r="r" b="b"/>
            <a:pathLst>
              <a:path w="50749" h="38112">
                <a:moveTo>
                  <a:pt x="50749" y="0"/>
                </a:moveTo>
                <a:lnTo>
                  <a:pt x="0" y="0"/>
                </a:lnTo>
                <a:lnTo>
                  <a:pt x="1091" y="10240"/>
                </a:lnTo>
                <a:lnTo>
                  <a:pt x="6252" y="24636"/>
                </a:lnTo>
                <a:lnTo>
                  <a:pt x="14693" y="34471"/>
                </a:lnTo>
                <a:lnTo>
                  <a:pt x="25374" y="38112"/>
                </a:lnTo>
                <a:lnTo>
                  <a:pt x="32044" y="36739"/>
                </a:lnTo>
                <a:lnTo>
                  <a:pt x="41489" y="29154"/>
                </a:lnTo>
                <a:lnTo>
                  <a:pt x="48070" y="16363"/>
                </a:lnTo>
                <a:lnTo>
                  <a:pt x="5074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726892" y="3210791"/>
            <a:ext cx="97345" cy="97345"/>
          </a:xfrm>
          <a:custGeom>
            <a:avLst/>
            <a:gdLst/>
            <a:ahLst/>
            <a:cxnLst/>
            <a:rect l="l" t="t" r="r" b="b"/>
            <a:pathLst>
              <a:path w="97345" h="97345">
                <a:moveTo>
                  <a:pt x="97345" y="48679"/>
                </a:moveTo>
                <a:lnTo>
                  <a:pt x="96960" y="42528"/>
                </a:lnTo>
                <a:lnTo>
                  <a:pt x="93156" y="28896"/>
                </a:lnTo>
                <a:lnTo>
                  <a:pt x="85795" y="17198"/>
                </a:lnTo>
                <a:lnTo>
                  <a:pt x="75507" y="8063"/>
                </a:lnTo>
                <a:lnTo>
                  <a:pt x="62925" y="2120"/>
                </a:lnTo>
                <a:lnTo>
                  <a:pt x="48679" y="0"/>
                </a:lnTo>
                <a:lnTo>
                  <a:pt x="42521" y="385"/>
                </a:lnTo>
                <a:lnTo>
                  <a:pt x="28895" y="4190"/>
                </a:lnTo>
                <a:lnTo>
                  <a:pt x="17199" y="11550"/>
                </a:lnTo>
                <a:lnTo>
                  <a:pt x="8064" y="21838"/>
                </a:lnTo>
                <a:lnTo>
                  <a:pt x="2121" y="34424"/>
                </a:lnTo>
                <a:lnTo>
                  <a:pt x="0" y="48679"/>
                </a:lnTo>
                <a:lnTo>
                  <a:pt x="384" y="54826"/>
                </a:lnTo>
                <a:lnTo>
                  <a:pt x="4189" y="68453"/>
                </a:lnTo>
                <a:lnTo>
                  <a:pt x="11551" y="80149"/>
                </a:lnTo>
                <a:lnTo>
                  <a:pt x="21841" y="89282"/>
                </a:lnTo>
                <a:lnTo>
                  <a:pt x="34427" y="95224"/>
                </a:lnTo>
                <a:lnTo>
                  <a:pt x="48679" y="97345"/>
                </a:lnTo>
                <a:lnTo>
                  <a:pt x="54814" y="96961"/>
                </a:lnTo>
                <a:lnTo>
                  <a:pt x="68441" y="93161"/>
                </a:lnTo>
                <a:lnTo>
                  <a:pt x="80139" y="85802"/>
                </a:lnTo>
                <a:lnTo>
                  <a:pt x="89277" y="75516"/>
                </a:lnTo>
                <a:lnTo>
                  <a:pt x="95223" y="62931"/>
                </a:lnTo>
                <a:lnTo>
                  <a:pt x="97345" y="48679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14116" y="3198000"/>
            <a:ext cx="122897" cy="122910"/>
          </a:xfrm>
          <a:custGeom>
            <a:avLst/>
            <a:gdLst/>
            <a:ahLst/>
            <a:cxnLst/>
            <a:rect l="l" t="t" r="r" b="b"/>
            <a:pathLst>
              <a:path w="122897" h="122910">
                <a:moveTo>
                  <a:pt x="0" y="61468"/>
                </a:moveTo>
                <a:lnTo>
                  <a:pt x="1214" y="73655"/>
                </a:lnTo>
                <a:lnTo>
                  <a:pt x="5581" y="87045"/>
                </a:lnTo>
                <a:lnTo>
                  <a:pt x="12747" y="98894"/>
                </a:lnTo>
                <a:lnTo>
                  <a:pt x="22315" y="108804"/>
                </a:lnTo>
                <a:lnTo>
                  <a:pt x="33887" y="116375"/>
                </a:lnTo>
                <a:lnTo>
                  <a:pt x="28369" y="75424"/>
                </a:lnTo>
                <a:lnTo>
                  <a:pt x="25539" y="61468"/>
                </a:lnTo>
                <a:lnTo>
                  <a:pt x="28361" y="47518"/>
                </a:lnTo>
                <a:lnTo>
                  <a:pt x="36066" y="36098"/>
                </a:lnTo>
                <a:lnTo>
                  <a:pt x="47486" y="28392"/>
                </a:lnTo>
                <a:lnTo>
                  <a:pt x="61455" y="25565"/>
                </a:lnTo>
                <a:lnTo>
                  <a:pt x="75370" y="28376"/>
                </a:lnTo>
                <a:lnTo>
                  <a:pt x="86792" y="36075"/>
                </a:lnTo>
                <a:lnTo>
                  <a:pt x="94502" y="47494"/>
                </a:lnTo>
                <a:lnTo>
                  <a:pt x="97332" y="61468"/>
                </a:lnTo>
                <a:lnTo>
                  <a:pt x="94524" y="75377"/>
                </a:lnTo>
                <a:lnTo>
                  <a:pt x="86829" y="86808"/>
                </a:lnTo>
                <a:lnTo>
                  <a:pt x="75416" y="94525"/>
                </a:lnTo>
                <a:lnTo>
                  <a:pt x="73637" y="121697"/>
                </a:lnTo>
                <a:lnTo>
                  <a:pt x="87031" y="117330"/>
                </a:lnTo>
                <a:lnTo>
                  <a:pt x="98882" y="110163"/>
                </a:lnTo>
                <a:lnTo>
                  <a:pt x="108792" y="100595"/>
                </a:lnTo>
                <a:lnTo>
                  <a:pt x="116363" y="89024"/>
                </a:lnTo>
                <a:lnTo>
                  <a:pt x="121198" y="75849"/>
                </a:lnTo>
                <a:lnTo>
                  <a:pt x="122897" y="61468"/>
                </a:lnTo>
                <a:lnTo>
                  <a:pt x="121681" y="49267"/>
                </a:lnTo>
                <a:lnTo>
                  <a:pt x="117314" y="35873"/>
                </a:lnTo>
                <a:lnTo>
                  <a:pt x="110148" y="24021"/>
                </a:lnTo>
                <a:lnTo>
                  <a:pt x="100581" y="14110"/>
                </a:lnTo>
                <a:lnTo>
                  <a:pt x="89012" y="6536"/>
                </a:lnTo>
                <a:lnTo>
                  <a:pt x="75837" y="1700"/>
                </a:lnTo>
                <a:lnTo>
                  <a:pt x="61455" y="0"/>
                </a:lnTo>
                <a:lnTo>
                  <a:pt x="49242" y="1218"/>
                </a:lnTo>
                <a:lnTo>
                  <a:pt x="35851" y="5591"/>
                </a:lnTo>
                <a:lnTo>
                  <a:pt x="24004" y="12762"/>
                </a:lnTo>
                <a:lnTo>
                  <a:pt x="14098" y="22334"/>
                </a:lnTo>
                <a:lnTo>
                  <a:pt x="6530" y="33908"/>
                </a:lnTo>
                <a:lnTo>
                  <a:pt x="1698" y="47085"/>
                </a:lnTo>
                <a:lnTo>
                  <a:pt x="0" y="61468"/>
                </a:lnTo>
                <a:close/>
              </a:path>
              <a:path w="122897" h="122910">
                <a:moveTo>
                  <a:pt x="28369" y="75424"/>
                </a:moveTo>
                <a:lnTo>
                  <a:pt x="33887" y="116375"/>
                </a:lnTo>
                <a:lnTo>
                  <a:pt x="47066" y="121210"/>
                </a:lnTo>
                <a:lnTo>
                  <a:pt x="61455" y="122910"/>
                </a:lnTo>
                <a:lnTo>
                  <a:pt x="73637" y="121697"/>
                </a:lnTo>
                <a:lnTo>
                  <a:pt x="75416" y="94525"/>
                </a:lnTo>
                <a:lnTo>
                  <a:pt x="61455" y="97358"/>
                </a:lnTo>
                <a:lnTo>
                  <a:pt x="47510" y="94539"/>
                </a:lnTo>
                <a:lnTo>
                  <a:pt x="36082" y="86838"/>
                </a:lnTo>
                <a:lnTo>
                  <a:pt x="28369" y="75424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726892" y="3390266"/>
            <a:ext cx="97345" cy="97345"/>
          </a:xfrm>
          <a:custGeom>
            <a:avLst/>
            <a:gdLst/>
            <a:ahLst/>
            <a:cxnLst/>
            <a:rect l="l" t="t" r="r" b="b"/>
            <a:pathLst>
              <a:path w="97345" h="97345">
                <a:moveTo>
                  <a:pt x="97345" y="48666"/>
                </a:moveTo>
                <a:lnTo>
                  <a:pt x="96961" y="42528"/>
                </a:lnTo>
                <a:lnTo>
                  <a:pt x="93159" y="28898"/>
                </a:lnTo>
                <a:lnTo>
                  <a:pt x="85798" y="17200"/>
                </a:lnTo>
                <a:lnTo>
                  <a:pt x="75510" y="8064"/>
                </a:lnTo>
                <a:lnTo>
                  <a:pt x="62926" y="2121"/>
                </a:lnTo>
                <a:lnTo>
                  <a:pt x="48679" y="0"/>
                </a:lnTo>
                <a:lnTo>
                  <a:pt x="42531" y="384"/>
                </a:lnTo>
                <a:lnTo>
                  <a:pt x="28902" y="4186"/>
                </a:lnTo>
                <a:lnTo>
                  <a:pt x="17203" y="11546"/>
                </a:lnTo>
                <a:lnTo>
                  <a:pt x="8066" y="21832"/>
                </a:lnTo>
                <a:lnTo>
                  <a:pt x="2121" y="34415"/>
                </a:lnTo>
                <a:lnTo>
                  <a:pt x="0" y="48666"/>
                </a:lnTo>
                <a:lnTo>
                  <a:pt x="386" y="54823"/>
                </a:lnTo>
                <a:lnTo>
                  <a:pt x="4192" y="68450"/>
                </a:lnTo>
                <a:lnTo>
                  <a:pt x="11554" y="80146"/>
                </a:lnTo>
                <a:lnTo>
                  <a:pt x="21844" y="89280"/>
                </a:lnTo>
                <a:lnTo>
                  <a:pt x="34428" y="95224"/>
                </a:lnTo>
                <a:lnTo>
                  <a:pt x="48679" y="97345"/>
                </a:lnTo>
                <a:lnTo>
                  <a:pt x="54824" y="96960"/>
                </a:lnTo>
                <a:lnTo>
                  <a:pt x="68448" y="93156"/>
                </a:lnTo>
                <a:lnTo>
                  <a:pt x="80144" y="85794"/>
                </a:lnTo>
                <a:lnTo>
                  <a:pt x="89279" y="75504"/>
                </a:lnTo>
                <a:lnTo>
                  <a:pt x="95223" y="62918"/>
                </a:lnTo>
                <a:lnTo>
                  <a:pt x="97345" y="4866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714116" y="3377474"/>
            <a:ext cx="122897" cy="122897"/>
          </a:xfrm>
          <a:custGeom>
            <a:avLst/>
            <a:gdLst/>
            <a:ahLst/>
            <a:cxnLst/>
            <a:rect l="l" t="t" r="r" b="b"/>
            <a:pathLst>
              <a:path w="122897" h="122897">
                <a:moveTo>
                  <a:pt x="0" y="61455"/>
                </a:moveTo>
                <a:lnTo>
                  <a:pt x="1214" y="73646"/>
                </a:lnTo>
                <a:lnTo>
                  <a:pt x="5581" y="87038"/>
                </a:lnTo>
                <a:lnTo>
                  <a:pt x="12747" y="98887"/>
                </a:lnTo>
                <a:lnTo>
                  <a:pt x="22315" y="108795"/>
                </a:lnTo>
                <a:lnTo>
                  <a:pt x="33887" y="116365"/>
                </a:lnTo>
                <a:lnTo>
                  <a:pt x="28369" y="75422"/>
                </a:lnTo>
                <a:lnTo>
                  <a:pt x="25539" y="61455"/>
                </a:lnTo>
                <a:lnTo>
                  <a:pt x="28358" y="47519"/>
                </a:lnTo>
                <a:lnTo>
                  <a:pt x="36062" y="36100"/>
                </a:lnTo>
                <a:lnTo>
                  <a:pt x="47484" y="28393"/>
                </a:lnTo>
                <a:lnTo>
                  <a:pt x="61455" y="25565"/>
                </a:lnTo>
                <a:lnTo>
                  <a:pt x="75363" y="28373"/>
                </a:lnTo>
                <a:lnTo>
                  <a:pt x="86789" y="36070"/>
                </a:lnTo>
                <a:lnTo>
                  <a:pt x="94501" y="47486"/>
                </a:lnTo>
                <a:lnTo>
                  <a:pt x="97332" y="61455"/>
                </a:lnTo>
                <a:lnTo>
                  <a:pt x="94521" y="75384"/>
                </a:lnTo>
                <a:lnTo>
                  <a:pt x="86825" y="86814"/>
                </a:lnTo>
                <a:lnTo>
                  <a:pt x="75414" y="94527"/>
                </a:lnTo>
                <a:lnTo>
                  <a:pt x="73637" y="121685"/>
                </a:lnTo>
                <a:lnTo>
                  <a:pt x="87031" y="117320"/>
                </a:lnTo>
                <a:lnTo>
                  <a:pt x="98882" y="110155"/>
                </a:lnTo>
                <a:lnTo>
                  <a:pt x="108792" y="100588"/>
                </a:lnTo>
                <a:lnTo>
                  <a:pt x="116363" y="89017"/>
                </a:lnTo>
                <a:lnTo>
                  <a:pt x="121198" y="75840"/>
                </a:lnTo>
                <a:lnTo>
                  <a:pt x="122897" y="61455"/>
                </a:lnTo>
                <a:lnTo>
                  <a:pt x="121683" y="49267"/>
                </a:lnTo>
                <a:lnTo>
                  <a:pt x="117317" y="35875"/>
                </a:lnTo>
                <a:lnTo>
                  <a:pt x="110151" y="24023"/>
                </a:lnTo>
                <a:lnTo>
                  <a:pt x="100585" y="14111"/>
                </a:lnTo>
                <a:lnTo>
                  <a:pt x="89015" y="6537"/>
                </a:lnTo>
                <a:lnTo>
                  <a:pt x="75839" y="1700"/>
                </a:lnTo>
                <a:lnTo>
                  <a:pt x="61455" y="0"/>
                </a:lnTo>
                <a:lnTo>
                  <a:pt x="49251" y="1217"/>
                </a:lnTo>
                <a:lnTo>
                  <a:pt x="35857" y="5588"/>
                </a:lnTo>
                <a:lnTo>
                  <a:pt x="24008" y="12758"/>
                </a:lnTo>
                <a:lnTo>
                  <a:pt x="14100" y="22328"/>
                </a:lnTo>
                <a:lnTo>
                  <a:pt x="6531" y="33901"/>
                </a:lnTo>
                <a:lnTo>
                  <a:pt x="1699" y="47076"/>
                </a:lnTo>
                <a:lnTo>
                  <a:pt x="0" y="61455"/>
                </a:lnTo>
                <a:close/>
              </a:path>
              <a:path w="122897" h="122897">
                <a:moveTo>
                  <a:pt x="28369" y="75422"/>
                </a:moveTo>
                <a:lnTo>
                  <a:pt x="33887" y="116365"/>
                </a:lnTo>
                <a:lnTo>
                  <a:pt x="47066" y="121198"/>
                </a:lnTo>
                <a:lnTo>
                  <a:pt x="61455" y="122897"/>
                </a:lnTo>
                <a:lnTo>
                  <a:pt x="73637" y="121685"/>
                </a:lnTo>
                <a:lnTo>
                  <a:pt x="75414" y="94527"/>
                </a:lnTo>
                <a:lnTo>
                  <a:pt x="61455" y="97358"/>
                </a:lnTo>
                <a:lnTo>
                  <a:pt x="47503" y="94538"/>
                </a:lnTo>
                <a:lnTo>
                  <a:pt x="36079" y="86837"/>
                </a:lnTo>
                <a:lnTo>
                  <a:pt x="28369" y="75422"/>
                </a:lnTo>
                <a:close/>
              </a:path>
            </a:pathLst>
          </a:custGeom>
          <a:solidFill>
            <a:srgbClr val="1035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773779" y="3224314"/>
            <a:ext cx="5410" cy="0"/>
          </a:xfrm>
          <a:custGeom>
            <a:avLst/>
            <a:gdLst/>
            <a:ahLst/>
            <a:cxnLst/>
            <a:rect l="l" t="t" r="r" b="b"/>
            <a:pathLst>
              <a:path w="5410">
                <a:moveTo>
                  <a:pt x="0" y="0"/>
                </a:moveTo>
                <a:lnTo>
                  <a:pt x="5410" y="0"/>
                </a:lnTo>
              </a:path>
            </a:pathLst>
          </a:custGeom>
          <a:ln w="14782">
            <a:solidFill>
              <a:srgbClr val="E62D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773779" y="3405365"/>
            <a:ext cx="5410" cy="0"/>
          </a:xfrm>
          <a:custGeom>
            <a:avLst/>
            <a:gdLst/>
            <a:ahLst/>
            <a:cxnLst/>
            <a:rect l="l" t="t" r="r" b="b"/>
            <a:pathLst>
              <a:path w="5410">
                <a:moveTo>
                  <a:pt x="0" y="0"/>
                </a:moveTo>
                <a:lnTo>
                  <a:pt x="5410" y="0"/>
                </a:lnTo>
              </a:path>
            </a:pathLst>
          </a:custGeom>
          <a:ln w="14757">
            <a:solidFill>
              <a:srgbClr val="E62D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612685" y="2802323"/>
            <a:ext cx="213512" cy="213512"/>
          </a:xfrm>
          <a:custGeom>
            <a:avLst/>
            <a:gdLst/>
            <a:ahLst/>
            <a:cxnLst/>
            <a:rect l="l" t="t" r="r" b="b"/>
            <a:pathLst>
              <a:path w="213512" h="213512">
                <a:moveTo>
                  <a:pt x="213512" y="106756"/>
                </a:moveTo>
                <a:lnTo>
                  <a:pt x="212726" y="93734"/>
                </a:lnTo>
                <a:lnTo>
                  <a:pt x="210041" y="79643"/>
                </a:lnTo>
                <a:lnTo>
                  <a:pt x="205573" y="66274"/>
                </a:lnTo>
                <a:lnTo>
                  <a:pt x="199454" y="53757"/>
                </a:lnTo>
                <a:lnTo>
                  <a:pt x="191815" y="42224"/>
                </a:lnTo>
                <a:lnTo>
                  <a:pt x="182786" y="31806"/>
                </a:lnTo>
                <a:lnTo>
                  <a:pt x="172497" y="22631"/>
                </a:lnTo>
                <a:lnTo>
                  <a:pt x="161081" y="14832"/>
                </a:lnTo>
                <a:lnTo>
                  <a:pt x="148666" y="8539"/>
                </a:lnTo>
                <a:lnTo>
                  <a:pt x="135385" y="3882"/>
                </a:lnTo>
                <a:lnTo>
                  <a:pt x="121367" y="992"/>
                </a:lnTo>
                <a:lnTo>
                  <a:pt x="106743" y="0"/>
                </a:lnTo>
                <a:lnTo>
                  <a:pt x="93743" y="783"/>
                </a:lnTo>
                <a:lnTo>
                  <a:pt x="79652" y="3466"/>
                </a:lnTo>
                <a:lnTo>
                  <a:pt x="66282" y="7931"/>
                </a:lnTo>
                <a:lnTo>
                  <a:pt x="53765" y="14047"/>
                </a:lnTo>
                <a:lnTo>
                  <a:pt x="42231" y="21685"/>
                </a:lnTo>
                <a:lnTo>
                  <a:pt x="31811" y="30713"/>
                </a:lnTo>
                <a:lnTo>
                  <a:pt x="22635" y="41000"/>
                </a:lnTo>
                <a:lnTo>
                  <a:pt x="14835" y="52416"/>
                </a:lnTo>
                <a:lnTo>
                  <a:pt x="8540" y="64830"/>
                </a:lnTo>
                <a:lnTo>
                  <a:pt x="3883" y="78112"/>
                </a:lnTo>
                <a:lnTo>
                  <a:pt x="992" y="92131"/>
                </a:lnTo>
                <a:lnTo>
                  <a:pt x="0" y="106756"/>
                </a:lnTo>
                <a:lnTo>
                  <a:pt x="783" y="119756"/>
                </a:lnTo>
                <a:lnTo>
                  <a:pt x="3466" y="133848"/>
                </a:lnTo>
                <a:lnTo>
                  <a:pt x="7931" y="147219"/>
                </a:lnTo>
                <a:lnTo>
                  <a:pt x="14047" y="159737"/>
                </a:lnTo>
                <a:lnTo>
                  <a:pt x="21684" y="171272"/>
                </a:lnTo>
                <a:lnTo>
                  <a:pt x="30711" y="181694"/>
                </a:lnTo>
                <a:lnTo>
                  <a:pt x="40997" y="190871"/>
                </a:lnTo>
                <a:lnTo>
                  <a:pt x="52412" y="198673"/>
                </a:lnTo>
                <a:lnTo>
                  <a:pt x="64825" y="204969"/>
                </a:lnTo>
                <a:lnTo>
                  <a:pt x="78105" y="209628"/>
                </a:lnTo>
                <a:lnTo>
                  <a:pt x="92121" y="212519"/>
                </a:lnTo>
                <a:lnTo>
                  <a:pt x="106743" y="213512"/>
                </a:lnTo>
                <a:lnTo>
                  <a:pt x="119765" y="212726"/>
                </a:lnTo>
                <a:lnTo>
                  <a:pt x="133857" y="210041"/>
                </a:lnTo>
                <a:lnTo>
                  <a:pt x="147227" y="205573"/>
                </a:lnTo>
                <a:lnTo>
                  <a:pt x="159744" y="199455"/>
                </a:lnTo>
                <a:lnTo>
                  <a:pt x="171279" y="191816"/>
                </a:lnTo>
                <a:lnTo>
                  <a:pt x="181699" y="182787"/>
                </a:lnTo>
                <a:lnTo>
                  <a:pt x="190875" y="172500"/>
                </a:lnTo>
                <a:lnTo>
                  <a:pt x="198676" y="161084"/>
                </a:lnTo>
                <a:lnTo>
                  <a:pt x="204971" y="148671"/>
                </a:lnTo>
                <a:lnTo>
                  <a:pt x="209629" y="135392"/>
                </a:lnTo>
                <a:lnTo>
                  <a:pt x="212519" y="121376"/>
                </a:lnTo>
                <a:lnTo>
                  <a:pt x="213512" y="106756"/>
                </a:lnTo>
                <a:close/>
              </a:path>
            </a:pathLst>
          </a:custGeom>
          <a:solidFill>
            <a:srgbClr val="AFC3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711747" y="2905841"/>
            <a:ext cx="16154" cy="103771"/>
          </a:xfrm>
          <a:custGeom>
            <a:avLst/>
            <a:gdLst/>
            <a:ahLst/>
            <a:cxnLst/>
            <a:rect l="l" t="t" r="r" b="b"/>
            <a:pathLst>
              <a:path w="16154" h="103771">
                <a:moveTo>
                  <a:pt x="8483" y="103771"/>
                </a:moveTo>
                <a:lnTo>
                  <a:pt x="16154" y="838"/>
                </a:lnTo>
                <a:lnTo>
                  <a:pt x="0" y="0"/>
                </a:lnTo>
                <a:lnTo>
                  <a:pt x="8483" y="103771"/>
                </a:lnTo>
                <a:close/>
              </a:path>
            </a:pathLst>
          </a:custGeom>
          <a:solidFill>
            <a:srgbClr val="901E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06635" y="2894765"/>
            <a:ext cx="25526" cy="25526"/>
          </a:xfrm>
          <a:custGeom>
            <a:avLst/>
            <a:gdLst/>
            <a:ahLst/>
            <a:cxnLst/>
            <a:rect l="l" t="t" r="r" b="b"/>
            <a:pathLst>
              <a:path w="25526" h="25526">
                <a:moveTo>
                  <a:pt x="25526" y="12763"/>
                </a:moveTo>
                <a:lnTo>
                  <a:pt x="25526" y="5714"/>
                </a:lnTo>
                <a:lnTo>
                  <a:pt x="19811" y="0"/>
                </a:lnTo>
                <a:lnTo>
                  <a:pt x="5714" y="0"/>
                </a:lnTo>
                <a:lnTo>
                  <a:pt x="0" y="5714"/>
                </a:lnTo>
                <a:lnTo>
                  <a:pt x="0" y="19811"/>
                </a:lnTo>
                <a:lnTo>
                  <a:pt x="5714" y="25526"/>
                </a:lnTo>
                <a:lnTo>
                  <a:pt x="19811" y="25526"/>
                </a:lnTo>
                <a:lnTo>
                  <a:pt x="25526" y="19811"/>
                </a:lnTo>
                <a:lnTo>
                  <a:pt x="25526" y="12763"/>
                </a:lnTo>
                <a:close/>
              </a:path>
            </a:pathLst>
          </a:custGeom>
          <a:solidFill>
            <a:srgbClr val="2164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32534" y="5256806"/>
            <a:ext cx="189018" cy="189006"/>
          </a:xfrm>
          <a:custGeom>
            <a:avLst/>
            <a:gdLst/>
            <a:ahLst/>
            <a:cxnLst/>
            <a:rect l="l" t="t" r="r" b="b"/>
            <a:pathLst>
              <a:path w="189018" h="189006">
                <a:moveTo>
                  <a:pt x="1089" y="109078"/>
                </a:moveTo>
                <a:lnTo>
                  <a:pt x="4140" y="122348"/>
                </a:lnTo>
                <a:lnTo>
                  <a:pt x="8924" y="134744"/>
                </a:lnTo>
                <a:lnTo>
                  <a:pt x="15288" y="146153"/>
                </a:lnTo>
                <a:lnTo>
                  <a:pt x="23078" y="156465"/>
                </a:lnTo>
                <a:lnTo>
                  <a:pt x="32142" y="165566"/>
                </a:lnTo>
                <a:lnTo>
                  <a:pt x="42327" y="173345"/>
                </a:lnTo>
                <a:lnTo>
                  <a:pt x="53479" y="179690"/>
                </a:lnTo>
                <a:lnTo>
                  <a:pt x="65445" y="184490"/>
                </a:lnTo>
                <a:lnTo>
                  <a:pt x="78072" y="187633"/>
                </a:lnTo>
                <a:lnTo>
                  <a:pt x="91208" y="189006"/>
                </a:lnTo>
                <a:lnTo>
                  <a:pt x="104698" y="188499"/>
                </a:lnTo>
                <a:lnTo>
                  <a:pt x="122347" y="184868"/>
                </a:lnTo>
                <a:lnTo>
                  <a:pt x="134743" y="180085"/>
                </a:lnTo>
                <a:lnTo>
                  <a:pt x="146153" y="173722"/>
                </a:lnTo>
                <a:lnTo>
                  <a:pt x="156465" y="165932"/>
                </a:lnTo>
                <a:lnTo>
                  <a:pt x="165568" y="156869"/>
                </a:lnTo>
                <a:lnTo>
                  <a:pt x="173349" y="146685"/>
                </a:lnTo>
                <a:lnTo>
                  <a:pt x="179696" y="135534"/>
                </a:lnTo>
                <a:lnTo>
                  <a:pt x="184498" y="123569"/>
                </a:lnTo>
                <a:lnTo>
                  <a:pt x="187642" y="110943"/>
                </a:lnTo>
                <a:lnTo>
                  <a:pt x="189018" y="97808"/>
                </a:lnTo>
                <a:lnTo>
                  <a:pt x="188512" y="84319"/>
                </a:lnTo>
                <a:lnTo>
                  <a:pt x="184881" y="66662"/>
                </a:lnTo>
                <a:lnTo>
                  <a:pt x="180097" y="54267"/>
                </a:lnTo>
                <a:lnTo>
                  <a:pt x="173735" y="42857"/>
                </a:lnTo>
                <a:lnTo>
                  <a:pt x="165946" y="32546"/>
                </a:lnTo>
                <a:lnTo>
                  <a:pt x="156883" y="23444"/>
                </a:lnTo>
                <a:lnTo>
                  <a:pt x="146701" y="15664"/>
                </a:lnTo>
                <a:lnTo>
                  <a:pt x="135551" y="9318"/>
                </a:lnTo>
                <a:lnTo>
                  <a:pt x="123587" y="4517"/>
                </a:lnTo>
                <a:lnTo>
                  <a:pt x="110961" y="1373"/>
                </a:lnTo>
                <a:lnTo>
                  <a:pt x="97828" y="0"/>
                </a:lnTo>
                <a:lnTo>
                  <a:pt x="84339" y="507"/>
                </a:lnTo>
                <a:lnTo>
                  <a:pt x="66674" y="4137"/>
                </a:lnTo>
                <a:lnTo>
                  <a:pt x="54279" y="8918"/>
                </a:lnTo>
                <a:lnTo>
                  <a:pt x="42869" y="15279"/>
                </a:lnTo>
                <a:lnTo>
                  <a:pt x="32556" y="23068"/>
                </a:lnTo>
                <a:lnTo>
                  <a:pt x="23453" y="32129"/>
                </a:lnTo>
                <a:lnTo>
                  <a:pt x="15671" y="42312"/>
                </a:lnTo>
                <a:lnTo>
                  <a:pt x="9323" y="53462"/>
                </a:lnTo>
                <a:lnTo>
                  <a:pt x="4520" y="65426"/>
                </a:lnTo>
                <a:lnTo>
                  <a:pt x="1375" y="78051"/>
                </a:lnTo>
                <a:lnTo>
                  <a:pt x="0" y="91185"/>
                </a:lnTo>
                <a:lnTo>
                  <a:pt x="505" y="104673"/>
                </a:lnTo>
                <a:lnTo>
                  <a:pt x="1089" y="109078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30079" y="5277139"/>
            <a:ext cx="71412" cy="75399"/>
          </a:xfrm>
          <a:custGeom>
            <a:avLst/>
            <a:gdLst/>
            <a:ahLst/>
            <a:cxnLst/>
            <a:rect l="l" t="t" r="r" b="b"/>
            <a:pathLst>
              <a:path w="71412" h="75399">
                <a:moveTo>
                  <a:pt x="25" y="762"/>
                </a:moveTo>
                <a:lnTo>
                  <a:pt x="3124" y="1308"/>
                </a:lnTo>
                <a:lnTo>
                  <a:pt x="6235" y="1714"/>
                </a:lnTo>
                <a:lnTo>
                  <a:pt x="10604" y="2984"/>
                </a:lnTo>
                <a:lnTo>
                  <a:pt x="15608" y="4699"/>
                </a:lnTo>
                <a:lnTo>
                  <a:pt x="18148" y="5486"/>
                </a:lnTo>
                <a:lnTo>
                  <a:pt x="20777" y="6591"/>
                </a:lnTo>
                <a:lnTo>
                  <a:pt x="23507" y="7899"/>
                </a:lnTo>
                <a:lnTo>
                  <a:pt x="26339" y="8978"/>
                </a:lnTo>
                <a:lnTo>
                  <a:pt x="28955" y="10833"/>
                </a:lnTo>
                <a:lnTo>
                  <a:pt x="31876" y="12293"/>
                </a:lnTo>
                <a:lnTo>
                  <a:pt x="34569" y="14160"/>
                </a:lnTo>
                <a:lnTo>
                  <a:pt x="37452" y="15900"/>
                </a:lnTo>
                <a:lnTo>
                  <a:pt x="40055" y="18135"/>
                </a:lnTo>
                <a:lnTo>
                  <a:pt x="42837" y="20154"/>
                </a:lnTo>
                <a:lnTo>
                  <a:pt x="47751" y="25044"/>
                </a:lnTo>
                <a:lnTo>
                  <a:pt x="50037" y="27647"/>
                </a:lnTo>
                <a:lnTo>
                  <a:pt x="52489" y="30124"/>
                </a:lnTo>
                <a:lnTo>
                  <a:pt x="54419" y="32969"/>
                </a:lnTo>
                <a:lnTo>
                  <a:pt x="56553" y="35648"/>
                </a:lnTo>
                <a:lnTo>
                  <a:pt x="58204" y="38595"/>
                </a:lnTo>
                <a:lnTo>
                  <a:pt x="59969" y="41325"/>
                </a:lnTo>
                <a:lnTo>
                  <a:pt x="61340" y="44310"/>
                </a:lnTo>
                <a:lnTo>
                  <a:pt x="63118" y="46990"/>
                </a:lnTo>
                <a:lnTo>
                  <a:pt x="64096" y="49834"/>
                </a:lnTo>
                <a:lnTo>
                  <a:pt x="65303" y="52616"/>
                </a:lnTo>
                <a:lnTo>
                  <a:pt x="66306" y="55295"/>
                </a:lnTo>
                <a:lnTo>
                  <a:pt x="67017" y="57848"/>
                </a:lnTo>
                <a:lnTo>
                  <a:pt x="68579" y="62928"/>
                </a:lnTo>
                <a:lnTo>
                  <a:pt x="69684" y="67221"/>
                </a:lnTo>
                <a:lnTo>
                  <a:pt x="70002" y="70434"/>
                </a:lnTo>
                <a:lnTo>
                  <a:pt x="70446" y="73583"/>
                </a:lnTo>
                <a:lnTo>
                  <a:pt x="70789" y="75399"/>
                </a:lnTo>
                <a:lnTo>
                  <a:pt x="70992" y="73571"/>
                </a:lnTo>
                <a:lnTo>
                  <a:pt x="71234" y="70383"/>
                </a:lnTo>
                <a:lnTo>
                  <a:pt x="71412" y="66890"/>
                </a:lnTo>
                <a:lnTo>
                  <a:pt x="71208" y="62369"/>
                </a:lnTo>
                <a:lnTo>
                  <a:pt x="71158" y="59753"/>
                </a:lnTo>
                <a:lnTo>
                  <a:pt x="70561" y="57048"/>
                </a:lnTo>
                <a:lnTo>
                  <a:pt x="70218" y="54241"/>
                </a:lnTo>
                <a:lnTo>
                  <a:pt x="69545" y="51282"/>
                </a:lnTo>
                <a:lnTo>
                  <a:pt x="68541" y="48234"/>
                </a:lnTo>
                <a:lnTo>
                  <a:pt x="67767" y="45085"/>
                </a:lnTo>
                <a:lnTo>
                  <a:pt x="66268" y="42011"/>
                </a:lnTo>
                <a:lnTo>
                  <a:pt x="64909" y="38760"/>
                </a:lnTo>
                <a:lnTo>
                  <a:pt x="63169" y="35712"/>
                </a:lnTo>
                <a:lnTo>
                  <a:pt x="61658" y="32346"/>
                </a:lnTo>
                <a:lnTo>
                  <a:pt x="59385" y="29400"/>
                </a:lnTo>
                <a:lnTo>
                  <a:pt x="57353" y="26289"/>
                </a:lnTo>
                <a:lnTo>
                  <a:pt x="54762" y="23507"/>
                </a:lnTo>
                <a:lnTo>
                  <a:pt x="52311" y="20637"/>
                </a:lnTo>
                <a:lnTo>
                  <a:pt x="49529" y="18072"/>
                </a:lnTo>
                <a:lnTo>
                  <a:pt x="46850" y="15417"/>
                </a:lnTo>
                <a:lnTo>
                  <a:pt x="43802" y="13284"/>
                </a:lnTo>
                <a:lnTo>
                  <a:pt x="40944" y="10883"/>
                </a:lnTo>
                <a:lnTo>
                  <a:pt x="37630" y="9283"/>
                </a:lnTo>
                <a:lnTo>
                  <a:pt x="34620" y="7429"/>
                </a:lnTo>
                <a:lnTo>
                  <a:pt x="31394" y="5969"/>
                </a:lnTo>
                <a:lnTo>
                  <a:pt x="28397" y="4356"/>
                </a:lnTo>
                <a:lnTo>
                  <a:pt x="25272" y="3505"/>
                </a:lnTo>
                <a:lnTo>
                  <a:pt x="22250" y="2387"/>
                </a:lnTo>
                <a:lnTo>
                  <a:pt x="19316" y="1612"/>
                </a:lnTo>
                <a:lnTo>
                  <a:pt x="16548" y="1168"/>
                </a:lnTo>
                <a:lnTo>
                  <a:pt x="13842" y="508"/>
                </a:lnTo>
                <a:lnTo>
                  <a:pt x="11264" y="368"/>
                </a:lnTo>
                <a:lnTo>
                  <a:pt x="6794" y="0"/>
                </a:lnTo>
                <a:lnTo>
                  <a:pt x="0" y="177"/>
                </a:lnTo>
                <a:lnTo>
                  <a:pt x="25" y="762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68419" y="5078437"/>
            <a:ext cx="106378" cy="106369"/>
          </a:xfrm>
          <a:custGeom>
            <a:avLst/>
            <a:gdLst/>
            <a:ahLst/>
            <a:cxnLst/>
            <a:rect l="l" t="t" r="r" b="b"/>
            <a:pathLst>
              <a:path w="106378" h="106369">
                <a:moveTo>
                  <a:pt x="675" y="62258"/>
                </a:moveTo>
                <a:lnTo>
                  <a:pt x="4579" y="75056"/>
                </a:lnTo>
                <a:lnTo>
                  <a:pt x="11286" y="86125"/>
                </a:lnTo>
                <a:lnTo>
                  <a:pt x="20317" y="95129"/>
                </a:lnTo>
                <a:lnTo>
                  <a:pt x="31194" y="101729"/>
                </a:lnTo>
                <a:lnTo>
                  <a:pt x="43438" y="105588"/>
                </a:lnTo>
                <a:lnTo>
                  <a:pt x="56572" y="106369"/>
                </a:lnTo>
                <a:lnTo>
                  <a:pt x="62270" y="105692"/>
                </a:lnTo>
                <a:lnTo>
                  <a:pt x="75068" y="101779"/>
                </a:lnTo>
                <a:lnTo>
                  <a:pt x="86136" y="95068"/>
                </a:lnTo>
                <a:lnTo>
                  <a:pt x="95138" y="86036"/>
                </a:lnTo>
                <a:lnTo>
                  <a:pt x="101737" y="75159"/>
                </a:lnTo>
                <a:lnTo>
                  <a:pt x="105596" y="62914"/>
                </a:lnTo>
                <a:lnTo>
                  <a:pt x="106378" y="49778"/>
                </a:lnTo>
                <a:lnTo>
                  <a:pt x="105704" y="44084"/>
                </a:lnTo>
                <a:lnTo>
                  <a:pt x="101794" y="31291"/>
                </a:lnTo>
                <a:lnTo>
                  <a:pt x="95083" y="20227"/>
                </a:lnTo>
                <a:lnTo>
                  <a:pt x="86049" y="11228"/>
                </a:lnTo>
                <a:lnTo>
                  <a:pt x="75169" y="4633"/>
                </a:lnTo>
                <a:lnTo>
                  <a:pt x="62923" y="777"/>
                </a:lnTo>
                <a:lnTo>
                  <a:pt x="49788" y="0"/>
                </a:lnTo>
                <a:lnTo>
                  <a:pt x="44096" y="676"/>
                </a:lnTo>
                <a:lnTo>
                  <a:pt x="31297" y="4585"/>
                </a:lnTo>
                <a:lnTo>
                  <a:pt x="20228" y="11295"/>
                </a:lnTo>
                <a:lnTo>
                  <a:pt x="11226" y="20328"/>
                </a:lnTo>
                <a:lnTo>
                  <a:pt x="4630" y="31205"/>
                </a:lnTo>
                <a:lnTo>
                  <a:pt x="775" y="43449"/>
                </a:lnTo>
                <a:lnTo>
                  <a:pt x="0" y="56580"/>
                </a:lnTo>
                <a:lnTo>
                  <a:pt x="675" y="62258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621610" y="5089808"/>
            <a:ext cx="41821" cy="41821"/>
          </a:xfrm>
          <a:custGeom>
            <a:avLst/>
            <a:gdLst/>
            <a:ahLst/>
            <a:cxnLst/>
            <a:rect l="l" t="t" r="r" b="b"/>
            <a:pathLst>
              <a:path w="41821" h="41821">
                <a:moveTo>
                  <a:pt x="2819" y="0"/>
                </a:moveTo>
                <a:lnTo>
                  <a:pt x="0" y="203"/>
                </a:lnTo>
                <a:lnTo>
                  <a:pt x="2768" y="685"/>
                </a:lnTo>
                <a:lnTo>
                  <a:pt x="7010" y="1574"/>
                </a:lnTo>
                <a:lnTo>
                  <a:pt x="9842" y="2489"/>
                </a:lnTo>
                <a:lnTo>
                  <a:pt x="12788" y="3505"/>
                </a:lnTo>
                <a:lnTo>
                  <a:pt x="15951" y="4800"/>
                </a:lnTo>
                <a:lnTo>
                  <a:pt x="19100" y="6616"/>
                </a:lnTo>
                <a:lnTo>
                  <a:pt x="22263" y="8597"/>
                </a:lnTo>
                <a:lnTo>
                  <a:pt x="25349" y="10934"/>
                </a:lnTo>
                <a:lnTo>
                  <a:pt x="28143" y="13639"/>
                </a:lnTo>
                <a:lnTo>
                  <a:pt x="30861" y="16459"/>
                </a:lnTo>
                <a:lnTo>
                  <a:pt x="33210" y="19545"/>
                </a:lnTo>
                <a:lnTo>
                  <a:pt x="35191" y="22720"/>
                </a:lnTo>
                <a:lnTo>
                  <a:pt x="37020" y="25869"/>
                </a:lnTo>
                <a:lnTo>
                  <a:pt x="38315" y="29019"/>
                </a:lnTo>
                <a:lnTo>
                  <a:pt x="39319" y="31965"/>
                </a:lnTo>
                <a:lnTo>
                  <a:pt x="40259" y="34798"/>
                </a:lnTo>
                <a:lnTo>
                  <a:pt x="41122" y="39027"/>
                </a:lnTo>
                <a:lnTo>
                  <a:pt x="41617" y="41821"/>
                </a:lnTo>
                <a:lnTo>
                  <a:pt x="41821" y="38976"/>
                </a:lnTo>
                <a:lnTo>
                  <a:pt x="41668" y="32994"/>
                </a:lnTo>
                <a:lnTo>
                  <a:pt x="41084" y="29908"/>
                </a:lnTo>
                <a:lnTo>
                  <a:pt x="40081" y="26530"/>
                </a:lnTo>
                <a:lnTo>
                  <a:pt x="38735" y="23037"/>
                </a:lnTo>
                <a:lnTo>
                  <a:pt x="36957" y="19519"/>
                </a:lnTo>
                <a:lnTo>
                  <a:pt x="34747" y="15989"/>
                </a:lnTo>
                <a:lnTo>
                  <a:pt x="32092" y="12725"/>
                </a:lnTo>
                <a:lnTo>
                  <a:pt x="29095" y="9702"/>
                </a:lnTo>
                <a:lnTo>
                  <a:pt x="25819" y="7061"/>
                </a:lnTo>
                <a:lnTo>
                  <a:pt x="22301" y="4851"/>
                </a:lnTo>
                <a:lnTo>
                  <a:pt x="18745" y="3060"/>
                </a:lnTo>
                <a:lnTo>
                  <a:pt x="15278" y="1714"/>
                </a:lnTo>
                <a:lnTo>
                  <a:pt x="11912" y="711"/>
                </a:lnTo>
                <a:lnTo>
                  <a:pt x="8813" y="139"/>
                </a:lnTo>
                <a:lnTo>
                  <a:pt x="2819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75745" y="4828791"/>
            <a:ext cx="82664" cy="82649"/>
          </a:xfrm>
          <a:custGeom>
            <a:avLst/>
            <a:gdLst/>
            <a:ahLst/>
            <a:cxnLst/>
            <a:rect l="l" t="t" r="r" b="b"/>
            <a:pathLst>
              <a:path w="82664" h="82649">
                <a:moveTo>
                  <a:pt x="83" y="48453"/>
                </a:moveTo>
                <a:lnTo>
                  <a:pt x="4393" y="61032"/>
                </a:lnTo>
                <a:lnTo>
                  <a:pt x="12106" y="71286"/>
                </a:lnTo>
                <a:lnTo>
                  <a:pt x="22445" y="78672"/>
                </a:lnTo>
                <a:lnTo>
                  <a:pt x="34635" y="82649"/>
                </a:lnTo>
                <a:lnTo>
                  <a:pt x="48483" y="82577"/>
                </a:lnTo>
                <a:lnTo>
                  <a:pt x="61046" y="78267"/>
                </a:lnTo>
                <a:lnTo>
                  <a:pt x="71295" y="70561"/>
                </a:lnTo>
                <a:lnTo>
                  <a:pt x="78684" y="60232"/>
                </a:lnTo>
                <a:lnTo>
                  <a:pt x="82664" y="48053"/>
                </a:lnTo>
                <a:lnTo>
                  <a:pt x="82582" y="34165"/>
                </a:lnTo>
                <a:lnTo>
                  <a:pt x="78281" y="21600"/>
                </a:lnTo>
                <a:lnTo>
                  <a:pt x="70576" y="11353"/>
                </a:lnTo>
                <a:lnTo>
                  <a:pt x="60245" y="3970"/>
                </a:lnTo>
                <a:lnTo>
                  <a:pt x="48062" y="0"/>
                </a:lnTo>
                <a:lnTo>
                  <a:pt x="34195" y="91"/>
                </a:lnTo>
                <a:lnTo>
                  <a:pt x="21626" y="4386"/>
                </a:lnTo>
                <a:lnTo>
                  <a:pt x="11370" y="12086"/>
                </a:lnTo>
                <a:lnTo>
                  <a:pt x="3978" y="22414"/>
                </a:lnTo>
                <a:lnTo>
                  <a:pt x="0" y="34596"/>
                </a:lnTo>
                <a:lnTo>
                  <a:pt x="83" y="48453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19304" y="4837258"/>
            <a:ext cx="30695" cy="32829"/>
          </a:xfrm>
          <a:custGeom>
            <a:avLst/>
            <a:gdLst/>
            <a:ahLst/>
            <a:cxnLst/>
            <a:rect l="l" t="t" r="r" b="b"/>
            <a:pathLst>
              <a:path w="30695" h="32829">
                <a:moveTo>
                  <a:pt x="2565" y="25"/>
                </a:moveTo>
                <a:lnTo>
                  <a:pt x="0" y="0"/>
                </a:lnTo>
                <a:lnTo>
                  <a:pt x="3276" y="1231"/>
                </a:lnTo>
                <a:lnTo>
                  <a:pt x="6642" y="2285"/>
                </a:lnTo>
                <a:lnTo>
                  <a:pt x="10299" y="3771"/>
                </a:lnTo>
                <a:lnTo>
                  <a:pt x="13970" y="5994"/>
                </a:lnTo>
                <a:lnTo>
                  <a:pt x="17691" y="8585"/>
                </a:lnTo>
                <a:lnTo>
                  <a:pt x="20929" y="11874"/>
                </a:lnTo>
                <a:lnTo>
                  <a:pt x="23863" y="15341"/>
                </a:lnTo>
                <a:lnTo>
                  <a:pt x="26047" y="19151"/>
                </a:lnTo>
                <a:lnTo>
                  <a:pt x="27876" y="22796"/>
                </a:lnTo>
                <a:lnTo>
                  <a:pt x="29400" y="27330"/>
                </a:lnTo>
                <a:lnTo>
                  <a:pt x="30086" y="30645"/>
                </a:lnTo>
                <a:lnTo>
                  <a:pt x="30467" y="32829"/>
                </a:lnTo>
                <a:lnTo>
                  <a:pt x="30695" y="29921"/>
                </a:lnTo>
                <a:lnTo>
                  <a:pt x="30568" y="27076"/>
                </a:lnTo>
                <a:lnTo>
                  <a:pt x="30060" y="23494"/>
                </a:lnTo>
                <a:lnTo>
                  <a:pt x="29273" y="20840"/>
                </a:lnTo>
                <a:lnTo>
                  <a:pt x="28219" y="18110"/>
                </a:lnTo>
                <a:lnTo>
                  <a:pt x="26809" y="15328"/>
                </a:lnTo>
                <a:lnTo>
                  <a:pt x="25082" y="12560"/>
                </a:lnTo>
                <a:lnTo>
                  <a:pt x="22999" y="9994"/>
                </a:lnTo>
                <a:lnTo>
                  <a:pt x="19431" y="6464"/>
                </a:lnTo>
                <a:lnTo>
                  <a:pt x="16776" y="4508"/>
                </a:lnTo>
                <a:lnTo>
                  <a:pt x="13944" y="3022"/>
                </a:lnTo>
                <a:lnTo>
                  <a:pt x="11176" y="1714"/>
                </a:lnTo>
                <a:lnTo>
                  <a:pt x="8445" y="863"/>
                </a:lnTo>
                <a:lnTo>
                  <a:pt x="5905" y="368"/>
                </a:lnTo>
                <a:lnTo>
                  <a:pt x="2565" y="2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24585" y="4730001"/>
            <a:ext cx="148239" cy="148221"/>
          </a:xfrm>
          <a:custGeom>
            <a:avLst/>
            <a:gdLst/>
            <a:ahLst/>
            <a:cxnLst/>
            <a:rect l="l" t="t" r="r" b="b"/>
            <a:pathLst>
              <a:path w="148239" h="148221">
                <a:moveTo>
                  <a:pt x="892" y="85529"/>
                </a:moveTo>
                <a:lnTo>
                  <a:pt x="4184" y="98689"/>
                </a:lnTo>
                <a:lnTo>
                  <a:pt x="9634" y="110691"/>
                </a:lnTo>
                <a:lnTo>
                  <a:pt x="16994" y="121354"/>
                </a:lnTo>
                <a:lnTo>
                  <a:pt x="26013" y="130495"/>
                </a:lnTo>
                <a:lnTo>
                  <a:pt x="36441" y="137933"/>
                </a:lnTo>
                <a:lnTo>
                  <a:pt x="48031" y="143488"/>
                </a:lnTo>
                <a:lnTo>
                  <a:pt x="60532" y="146977"/>
                </a:lnTo>
                <a:lnTo>
                  <a:pt x="73694" y="148221"/>
                </a:lnTo>
                <a:lnTo>
                  <a:pt x="85538" y="147327"/>
                </a:lnTo>
                <a:lnTo>
                  <a:pt x="98696" y="144031"/>
                </a:lnTo>
                <a:lnTo>
                  <a:pt x="110697" y="138578"/>
                </a:lnTo>
                <a:lnTo>
                  <a:pt x="121360" y="131218"/>
                </a:lnTo>
                <a:lnTo>
                  <a:pt x="130502" y="122198"/>
                </a:lnTo>
                <a:lnTo>
                  <a:pt x="137943" y="111769"/>
                </a:lnTo>
                <a:lnTo>
                  <a:pt x="143500" y="100180"/>
                </a:lnTo>
                <a:lnTo>
                  <a:pt x="146992" y="87679"/>
                </a:lnTo>
                <a:lnTo>
                  <a:pt x="148239" y="74516"/>
                </a:lnTo>
                <a:lnTo>
                  <a:pt x="147348" y="62681"/>
                </a:lnTo>
                <a:lnTo>
                  <a:pt x="144053" y="49532"/>
                </a:lnTo>
                <a:lnTo>
                  <a:pt x="138602" y="37536"/>
                </a:lnTo>
                <a:lnTo>
                  <a:pt x="131243" y="26876"/>
                </a:lnTo>
                <a:lnTo>
                  <a:pt x="122226" y="17734"/>
                </a:lnTo>
                <a:lnTo>
                  <a:pt x="111799" y="10294"/>
                </a:lnTo>
                <a:lnTo>
                  <a:pt x="100212" y="4736"/>
                </a:lnTo>
                <a:lnTo>
                  <a:pt x="87714" y="1244"/>
                </a:lnTo>
                <a:lnTo>
                  <a:pt x="74554" y="0"/>
                </a:lnTo>
                <a:lnTo>
                  <a:pt x="62703" y="896"/>
                </a:lnTo>
                <a:lnTo>
                  <a:pt x="49552" y="4187"/>
                </a:lnTo>
                <a:lnTo>
                  <a:pt x="37554" y="9637"/>
                </a:lnTo>
                <a:lnTo>
                  <a:pt x="26891" y="16994"/>
                </a:lnTo>
                <a:lnTo>
                  <a:pt x="17747" y="26011"/>
                </a:lnTo>
                <a:lnTo>
                  <a:pt x="10303" y="36438"/>
                </a:lnTo>
                <a:lnTo>
                  <a:pt x="4742" y="48026"/>
                </a:lnTo>
                <a:lnTo>
                  <a:pt x="1247" y="60525"/>
                </a:lnTo>
                <a:lnTo>
                  <a:pt x="0" y="73687"/>
                </a:lnTo>
                <a:lnTo>
                  <a:pt x="892" y="85529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01085" y="4745931"/>
            <a:ext cx="55981" cy="59143"/>
          </a:xfrm>
          <a:custGeom>
            <a:avLst/>
            <a:gdLst/>
            <a:ahLst/>
            <a:cxnLst/>
            <a:rect l="l" t="t" r="r" b="b"/>
            <a:pathLst>
              <a:path w="55981" h="59143">
                <a:moveTo>
                  <a:pt x="29489" y="7315"/>
                </a:moveTo>
                <a:lnTo>
                  <a:pt x="24612" y="4724"/>
                </a:lnTo>
                <a:lnTo>
                  <a:pt x="19811" y="2793"/>
                </a:lnTo>
                <a:lnTo>
                  <a:pt x="15151" y="1320"/>
                </a:lnTo>
                <a:lnTo>
                  <a:pt x="10845" y="431"/>
                </a:lnTo>
                <a:lnTo>
                  <a:pt x="7073" y="203"/>
                </a:lnTo>
                <a:lnTo>
                  <a:pt x="3797" y="0"/>
                </a:lnTo>
                <a:lnTo>
                  <a:pt x="0" y="190"/>
                </a:lnTo>
                <a:lnTo>
                  <a:pt x="4889" y="1396"/>
                </a:lnTo>
                <a:lnTo>
                  <a:pt x="8305" y="2374"/>
                </a:lnTo>
                <a:lnTo>
                  <a:pt x="12242" y="3721"/>
                </a:lnTo>
                <a:lnTo>
                  <a:pt x="16306" y="5206"/>
                </a:lnTo>
                <a:lnTo>
                  <a:pt x="20637" y="7073"/>
                </a:lnTo>
                <a:lnTo>
                  <a:pt x="24993" y="9677"/>
                </a:lnTo>
                <a:lnTo>
                  <a:pt x="29349" y="12522"/>
                </a:lnTo>
                <a:lnTo>
                  <a:pt x="33578" y="15836"/>
                </a:lnTo>
                <a:lnTo>
                  <a:pt x="37426" y="19672"/>
                </a:lnTo>
                <a:lnTo>
                  <a:pt x="41147" y="23647"/>
                </a:lnTo>
                <a:lnTo>
                  <a:pt x="44335" y="28003"/>
                </a:lnTo>
                <a:lnTo>
                  <a:pt x="47015" y="32435"/>
                </a:lnTo>
                <a:lnTo>
                  <a:pt x="49479" y="36868"/>
                </a:lnTo>
                <a:lnTo>
                  <a:pt x="51193" y="41287"/>
                </a:lnTo>
                <a:lnTo>
                  <a:pt x="52539" y="45389"/>
                </a:lnTo>
                <a:lnTo>
                  <a:pt x="53746" y="49352"/>
                </a:lnTo>
                <a:lnTo>
                  <a:pt x="54622" y="52717"/>
                </a:lnTo>
                <a:lnTo>
                  <a:pt x="54889" y="55257"/>
                </a:lnTo>
                <a:lnTo>
                  <a:pt x="55486" y="59143"/>
                </a:lnTo>
                <a:lnTo>
                  <a:pt x="55841" y="55219"/>
                </a:lnTo>
                <a:lnTo>
                  <a:pt x="55981" y="52476"/>
                </a:lnTo>
                <a:lnTo>
                  <a:pt x="55816" y="48907"/>
                </a:lnTo>
                <a:lnTo>
                  <a:pt x="55308" y="44729"/>
                </a:lnTo>
                <a:lnTo>
                  <a:pt x="54521" y="40246"/>
                </a:lnTo>
                <a:lnTo>
                  <a:pt x="53124" y="35382"/>
                </a:lnTo>
                <a:lnTo>
                  <a:pt x="51955" y="32969"/>
                </a:lnTo>
                <a:lnTo>
                  <a:pt x="50888" y="30429"/>
                </a:lnTo>
                <a:lnTo>
                  <a:pt x="49529" y="28028"/>
                </a:lnTo>
                <a:lnTo>
                  <a:pt x="48348" y="25399"/>
                </a:lnTo>
                <a:lnTo>
                  <a:pt x="44970" y="20637"/>
                </a:lnTo>
                <a:lnTo>
                  <a:pt x="40995" y="16217"/>
                </a:lnTo>
                <a:lnTo>
                  <a:pt x="36728" y="12141"/>
                </a:lnTo>
                <a:lnTo>
                  <a:pt x="32092" y="8585"/>
                </a:lnTo>
                <a:lnTo>
                  <a:pt x="29489" y="731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31568" y="4590662"/>
            <a:ext cx="82508" cy="82508"/>
          </a:xfrm>
          <a:custGeom>
            <a:avLst/>
            <a:gdLst/>
            <a:ahLst/>
            <a:cxnLst/>
            <a:rect l="l" t="t" r="r" b="b"/>
            <a:pathLst>
              <a:path w="82508" h="82508">
                <a:moveTo>
                  <a:pt x="98" y="48383"/>
                </a:moveTo>
                <a:lnTo>
                  <a:pt x="4413" y="60948"/>
                </a:lnTo>
                <a:lnTo>
                  <a:pt x="12131" y="71191"/>
                </a:lnTo>
                <a:lnTo>
                  <a:pt x="22475" y="78561"/>
                </a:lnTo>
                <a:lnTo>
                  <a:pt x="34665" y="82508"/>
                </a:lnTo>
                <a:lnTo>
                  <a:pt x="48370" y="82406"/>
                </a:lnTo>
                <a:lnTo>
                  <a:pt x="60945" y="78102"/>
                </a:lnTo>
                <a:lnTo>
                  <a:pt x="71191" y="70389"/>
                </a:lnTo>
                <a:lnTo>
                  <a:pt x="78562" y="60046"/>
                </a:lnTo>
                <a:lnTo>
                  <a:pt x="82508" y="47853"/>
                </a:lnTo>
                <a:lnTo>
                  <a:pt x="82406" y="34133"/>
                </a:lnTo>
                <a:lnTo>
                  <a:pt x="78102" y="21562"/>
                </a:lnTo>
                <a:lnTo>
                  <a:pt x="70388" y="11317"/>
                </a:lnTo>
                <a:lnTo>
                  <a:pt x="60043" y="3946"/>
                </a:lnTo>
                <a:lnTo>
                  <a:pt x="47845" y="0"/>
                </a:lnTo>
                <a:lnTo>
                  <a:pt x="34134" y="97"/>
                </a:lnTo>
                <a:lnTo>
                  <a:pt x="21570" y="4400"/>
                </a:lnTo>
                <a:lnTo>
                  <a:pt x="11326" y="12112"/>
                </a:lnTo>
                <a:lnTo>
                  <a:pt x="3952" y="22455"/>
                </a:lnTo>
                <a:lnTo>
                  <a:pt x="0" y="34649"/>
                </a:lnTo>
                <a:lnTo>
                  <a:pt x="98" y="48383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75044" y="4599136"/>
            <a:ext cx="30632" cy="32766"/>
          </a:xfrm>
          <a:custGeom>
            <a:avLst/>
            <a:gdLst/>
            <a:ahLst/>
            <a:cxnLst/>
            <a:rect l="l" t="t" r="r" b="b"/>
            <a:pathLst>
              <a:path w="30632" h="32765">
                <a:moveTo>
                  <a:pt x="2565" y="25"/>
                </a:moveTo>
                <a:lnTo>
                  <a:pt x="0" y="0"/>
                </a:lnTo>
                <a:lnTo>
                  <a:pt x="3276" y="1231"/>
                </a:lnTo>
                <a:lnTo>
                  <a:pt x="6629" y="2285"/>
                </a:lnTo>
                <a:lnTo>
                  <a:pt x="10274" y="3759"/>
                </a:lnTo>
                <a:lnTo>
                  <a:pt x="13944" y="5994"/>
                </a:lnTo>
                <a:lnTo>
                  <a:pt x="17640" y="8572"/>
                </a:lnTo>
                <a:lnTo>
                  <a:pt x="20891" y="11849"/>
                </a:lnTo>
                <a:lnTo>
                  <a:pt x="23812" y="15328"/>
                </a:lnTo>
                <a:lnTo>
                  <a:pt x="25996" y="19113"/>
                </a:lnTo>
                <a:lnTo>
                  <a:pt x="27813" y="22758"/>
                </a:lnTo>
                <a:lnTo>
                  <a:pt x="29324" y="27279"/>
                </a:lnTo>
                <a:lnTo>
                  <a:pt x="30022" y="30581"/>
                </a:lnTo>
                <a:lnTo>
                  <a:pt x="30403" y="32765"/>
                </a:lnTo>
                <a:lnTo>
                  <a:pt x="30632" y="29857"/>
                </a:lnTo>
                <a:lnTo>
                  <a:pt x="30492" y="27000"/>
                </a:lnTo>
                <a:lnTo>
                  <a:pt x="29997" y="23444"/>
                </a:lnTo>
                <a:lnTo>
                  <a:pt x="29197" y="20802"/>
                </a:lnTo>
                <a:lnTo>
                  <a:pt x="28155" y="18059"/>
                </a:lnTo>
                <a:lnTo>
                  <a:pt x="26746" y="15303"/>
                </a:lnTo>
                <a:lnTo>
                  <a:pt x="25031" y="12547"/>
                </a:lnTo>
                <a:lnTo>
                  <a:pt x="22948" y="9982"/>
                </a:lnTo>
                <a:lnTo>
                  <a:pt x="19380" y="6464"/>
                </a:lnTo>
                <a:lnTo>
                  <a:pt x="16751" y="4495"/>
                </a:lnTo>
                <a:lnTo>
                  <a:pt x="13931" y="3022"/>
                </a:lnTo>
                <a:lnTo>
                  <a:pt x="11150" y="1727"/>
                </a:lnTo>
                <a:lnTo>
                  <a:pt x="8432" y="876"/>
                </a:lnTo>
                <a:lnTo>
                  <a:pt x="5892" y="380"/>
                </a:lnTo>
                <a:lnTo>
                  <a:pt x="2565" y="2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58555" y="4394592"/>
            <a:ext cx="64681" cy="64681"/>
          </a:xfrm>
          <a:custGeom>
            <a:avLst/>
            <a:gdLst/>
            <a:ahLst/>
            <a:cxnLst/>
            <a:rect l="l" t="t" r="r" b="b"/>
            <a:pathLst>
              <a:path w="64681" h="64681">
                <a:moveTo>
                  <a:pt x="0" y="37934"/>
                </a:moveTo>
                <a:lnTo>
                  <a:pt x="4805" y="50210"/>
                </a:lnTo>
                <a:lnTo>
                  <a:pt x="13676" y="59330"/>
                </a:lnTo>
                <a:lnTo>
                  <a:pt x="25350" y="64410"/>
                </a:lnTo>
                <a:lnTo>
                  <a:pt x="37934" y="64681"/>
                </a:lnTo>
                <a:lnTo>
                  <a:pt x="50210" y="59877"/>
                </a:lnTo>
                <a:lnTo>
                  <a:pt x="59330" y="51009"/>
                </a:lnTo>
                <a:lnTo>
                  <a:pt x="64410" y="39335"/>
                </a:lnTo>
                <a:lnTo>
                  <a:pt x="64681" y="26746"/>
                </a:lnTo>
                <a:lnTo>
                  <a:pt x="59883" y="14470"/>
                </a:lnTo>
                <a:lnTo>
                  <a:pt x="51014" y="5350"/>
                </a:lnTo>
                <a:lnTo>
                  <a:pt x="39337" y="270"/>
                </a:lnTo>
                <a:lnTo>
                  <a:pt x="26746" y="0"/>
                </a:lnTo>
                <a:lnTo>
                  <a:pt x="14477" y="4793"/>
                </a:lnTo>
                <a:lnTo>
                  <a:pt x="5354" y="13655"/>
                </a:lnTo>
                <a:lnTo>
                  <a:pt x="269" y="25325"/>
                </a:lnTo>
                <a:lnTo>
                  <a:pt x="0" y="37934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91517" y="4401210"/>
            <a:ext cx="25184" cy="25717"/>
          </a:xfrm>
          <a:custGeom>
            <a:avLst/>
            <a:gdLst/>
            <a:ahLst/>
            <a:cxnLst/>
            <a:rect l="l" t="t" r="r" b="b"/>
            <a:pathLst>
              <a:path w="25184" h="25717">
                <a:moveTo>
                  <a:pt x="3136" y="0"/>
                </a:moveTo>
                <a:lnTo>
                  <a:pt x="0" y="50"/>
                </a:lnTo>
                <a:lnTo>
                  <a:pt x="3695" y="939"/>
                </a:lnTo>
                <a:lnTo>
                  <a:pt x="6337" y="1765"/>
                </a:lnTo>
                <a:lnTo>
                  <a:pt x="9194" y="2946"/>
                </a:lnTo>
                <a:lnTo>
                  <a:pt x="12064" y="4673"/>
                </a:lnTo>
                <a:lnTo>
                  <a:pt x="14973" y="6718"/>
                </a:lnTo>
                <a:lnTo>
                  <a:pt x="17525" y="9270"/>
                </a:lnTo>
                <a:lnTo>
                  <a:pt x="19837" y="12001"/>
                </a:lnTo>
                <a:lnTo>
                  <a:pt x="21551" y="14973"/>
                </a:lnTo>
                <a:lnTo>
                  <a:pt x="22961" y="17856"/>
                </a:lnTo>
                <a:lnTo>
                  <a:pt x="24168" y="21399"/>
                </a:lnTo>
                <a:lnTo>
                  <a:pt x="24714" y="24002"/>
                </a:lnTo>
                <a:lnTo>
                  <a:pt x="25006" y="25717"/>
                </a:lnTo>
                <a:lnTo>
                  <a:pt x="25184" y="22783"/>
                </a:lnTo>
                <a:lnTo>
                  <a:pt x="24815" y="19342"/>
                </a:lnTo>
                <a:lnTo>
                  <a:pt x="24066" y="16294"/>
                </a:lnTo>
                <a:lnTo>
                  <a:pt x="22758" y="13042"/>
                </a:lnTo>
                <a:lnTo>
                  <a:pt x="20777" y="9817"/>
                </a:lnTo>
                <a:lnTo>
                  <a:pt x="18275" y="6832"/>
                </a:lnTo>
                <a:lnTo>
                  <a:pt x="15265" y="4330"/>
                </a:lnTo>
                <a:lnTo>
                  <a:pt x="12064" y="2336"/>
                </a:lnTo>
                <a:lnTo>
                  <a:pt x="8801" y="1041"/>
                </a:lnTo>
                <a:lnTo>
                  <a:pt x="5753" y="279"/>
                </a:lnTo>
                <a:lnTo>
                  <a:pt x="3136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702026" y="4918805"/>
            <a:ext cx="135181" cy="135179"/>
          </a:xfrm>
          <a:custGeom>
            <a:avLst/>
            <a:gdLst/>
            <a:ahLst/>
            <a:cxnLst/>
            <a:rect l="l" t="t" r="r" b="b"/>
            <a:pathLst>
              <a:path w="135181" h="135179">
                <a:moveTo>
                  <a:pt x="667" y="78035"/>
                </a:moveTo>
                <a:lnTo>
                  <a:pt x="4064" y="91133"/>
                </a:lnTo>
                <a:lnTo>
                  <a:pt x="9798" y="102950"/>
                </a:lnTo>
                <a:lnTo>
                  <a:pt x="17571" y="113267"/>
                </a:lnTo>
                <a:lnTo>
                  <a:pt x="27083" y="121867"/>
                </a:lnTo>
                <a:lnTo>
                  <a:pt x="38035" y="128531"/>
                </a:lnTo>
                <a:lnTo>
                  <a:pt x="50128" y="133041"/>
                </a:lnTo>
                <a:lnTo>
                  <a:pt x="63061" y="135179"/>
                </a:lnTo>
                <a:lnTo>
                  <a:pt x="76537" y="134728"/>
                </a:lnTo>
                <a:lnTo>
                  <a:pt x="91136" y="131111"/>
                </a:lnTo>
                <a:lnTo>
                  <a:pt x="102955" y="125376"/>
                </a:lnTo>
                <a:lnTo>
                  <a:pt x="113273" y="117604"/>
                </a:lnTo>
                <a:lnTo>
                  <a:pt x="121873" y="108095"/>
                </a:lnTo>
                <a:lnTo>
                  <a:pt x="128537" y="97146"/>
                </a:lnTo>
                <a:lnTo>
                  <a:pt x="133045" y="85056"/>
                </a:lnTo>
                <a:lnTo>
                  <a:pt x="135181" y="72123"/>
                </a:lnTo>
                <a:lnTo>
                  <a:pt x="134726" y="58647"/>
                </a:lnTo>
                <a:lnTo>
                  <a:pt x="131109" y="44066"/>
                </a:lnTo>
                <a:lnTo>
                  <a:pt x="125373" y="32245"/>
                </a:lnTo>
                <a:lnTo>
                  <a:pt x="117602" y="21924"/>
                </a:lnTo>
                <a:lnTo>
                  <a:pt x="108095" y="13321"/>
                </a:lnTo>
                <a:lnTo>
                  <a:pt x="97149" y="6654"/>
                </a:lnTo>
                <a:lnTo>
                  <a:pt x="85063" y="2141"/>
                </a:lnTo>
                <a:lnTo>
                  <a:pt x="72135" y="0"/>
                </a:lnTo>
                <a:lnTo>
                  <a:pt x="58662" y="449"/>
                </a:lnTo>
                <a:lnTo>
                  <a:pt x="44055" y="4066"/>
                </a:lnTo>
                <a:lnTo>
                  <a:pt x="32235" y="9800"/>
                </a:lnTo>
                <a:lnTo>
                  <a:pt x="21916" y="17571"/>
                </a:lnTo>
                <a:lnTo>
                  <a:pt x="13316" y="27080"/>
                </a:lnTo>
                <a:lnTo>
                  <a:pt x="6651" y="38028"/>
                </a:lnTo>
                <a:lnTo>
                  <a:pt x="2139" y="50118"/>
                </a:lnTo>
                <a:lnTo>
                  <a:pt x="0" y="63050"/>
                </a:lnTo>
                <a:lnTo>
                  <a:pt x="449" y="76527"/>
                </a:lnTo>
                <a:lnTo>
                  <a:pt x="667" y="7803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71788" y="4933214"/>
            <a:ext cx="51028" cy="54063"/>
          </a:xfrm>
          <a:custGeom>
            <a:avLst/>
            <a:gdLst/>
            <a:ahLst/>
            <a:cxnLst/>
            <a:rect l="l" t="t" r="r" b="b"/>
            <a:pathLst>
              <a:path w="51028" h="54063">
                <a:moveTo>
                  <a:pt x="4457" y="1295"/>
                </a:moveTo>
                <a:lnTo>
                  <a:pt x="7594" y="2184"/>
                </a:lnTo>
                <a:lnTo>
                  <a:pt x="11188" y="3403"/>
                </a:lnTo>
                <a:lnTo>
                  <a:pt x="14897" y="4775"/>
                </a:lnTo>
                <a:lnTo>
                  <a:pt x="18859" y="6489"/>
                </a:lnTo>
                <a:lnTo>
                  <a:pt x="22834" y="8851"/>
                </a:lnTo>
                <a:lnTo>
                  <a:pt x="26822" y="11455"/>
                </a:lnTo>
                <a:lnTo>
                  <a:pt x="30695" y="14490"/>
                </a:lnTo>
                <a:lnTo>
                  <a:pt x="34201" y="17995"/>
                </a:lnTo>
                <a:lnTo>
                  <a:pt x="37604" y="21628"/>
                </a:lnTo>
                <a:lnTo>
                  <a:pt x="40512" y="25590"/>
                </a:lnTo>
                <a:lnTo>
                  <a:pt x="42976" y="29667"/>
                </a:lnTo>
                <a:lnTo>
                  <a:pt x="45211" y="33718"/>
                </a:lnTo>
                <a:lnTo>
                  <a:pt x="46786" y="37744"/>
                </a:lnTo>
                <a:lnTo>
                  <a:pt x="48005" y="41503"/>
                </a:lnTo>
                <a:lnTo>
                  <a:pt x="49123" y="45135"/>
                </a:lnTo>
                <a:lnTo>
                  <a:pt x="49923" y="48209"/>
                </a:lnTo>
                <a:lnTo>
                  <a:pt x="50457" y="52755"/>
                </a:lnTo>
                <a:lnTo>
                  <a:pt x="50711" y="54063"/>
                </a:lnTo>
                <a:lnTo>
                  <a:pt x="51028" y="50495"/>
                </a:lnTo>
                <a:lnTo>
                  <a:pt x="50977" y="42837"/>
                </a:lnTo>
                <a:lnTo>
                  <a:pt x="50291" y="38925"/>
                </a:lnTo>
                <a:lnTo>
                  <a:pt x="49098" y="34607"/>
                </a:lnTo>
                <a:lnTo>
                  <a:pt x="47472" y="30149"/>
                </a:lnTo>
                <a:lnTo>
                  <a:pt x="45250" y="25628"/>
                </a:lnTo>
                <a:lnTo>
                  <a:pt x="42532" y="21094"/>
                </a:lnTo>
                <a:lnTo>
                  <a:pt x="39242" y="16891"/>
                </a:lnTo>
                <a:lnTo>
                  <a:pt x="35483" y="13017"/>
                </a:lnTo>
                <a:lnTo>
                  <a:pt x="31394" y="9575"/>
                </a:lnTo>
                <a:lnTo>
                  <a:pt x="26949" y="6705"/>
                </a:lnTo>
                <a:lnTo>
                  <a:pt x="22491" y="4330"/>
                </a:lnTo>
                <a:lnTo>
                  <a:pt x="18110" y="2565"/>
                </a:lnTo>
                <a:lnTo>
                  <a:pt x="13855" y="1206"/>
                </a:lnTo>
                <a:lnTo>
                  <a:pt x="9905" y="431"/>
                </a:lnTo>
                <a:lnTo>
                  <a:pt x="6464" y="228"/>
                </a:lnTo>
                <a:lnTo>
                  <a:pt x="3454" y="0"/>
                </a:lnTo>
                <a:lnTo>
                  <a:pt x="0" y="203"/>
                </a:lnTo>
                <a:lnTo>
                  <a:pt x="4457" y="129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799205" y="4790867"/>
            <a:ext cx="76294" cy="76309"/>
          </a:xfrm>
          <a:custGeom>
            <a:avLst/>
            <a:gdLst/>
            <a:ahLst/>
            <a:cxnLst/>
            <a:rect l="l" t="t" r="r" b="b"/>
            <a:pathLst>
              <a:path w="76294" h="76309">
                <a:moveTo>
                  <a:pt x="535" y="44667"/>
                </a:moveTo>
                <a:lnTo>
                  <a:pt x="5009" y="57139"/>
                </a:lnTo>
                <a:lnTo>
                  <a:pt x="13135" y="67008"/>
                </a:lnTo>
                <a:lnTo>
                  <a:pt x="23978" y="73616"/>
                </a:lnTo>
                <a:lnTo>
                  <a:pt x="36601" y="76309"/>
                </a:lnTo>
                <a:lnTo>
                  <a:pt x="44655" y="75769"/>
                </a:lnTo>
                <a:lnTo>
                  <a:pt x="57124" y="71284"/>
                </a:lnTo>
                <a:lnTo>
                  <a:pt x="66991" y="63153"/>
                </a:lnTo>
                <a:lnTo>
                  <a:pt x="73600" y="52310"/>
                </a:lnTo>
                <a:lnTo>
                  <a:pt x="76294" y="39688"/>
                </a:lnTo>
                <a:lnTo>
                  <a:pt x="75757" y="31649"/>
                </a:lnTo>
                <a:lnTo>
                  <a:pt x="71279" y="19186"/>
                </a:lnTo>
                <a:lnTo>
                  <a:pt x="63154" y="9316"/>
                </a:lnTo>
                <a:lnTo>
                  <a:pt x="52313" y="2700"/>
                </a:lnTo>
                <a:lnTo>
                  <a:pt x="39688" y="0"/>
                </a:lnTo>
                <a:lnTo>
                  <a:pt x="31638" y="534"/>
                </a:lnTo>
                <a:lnTo>
                  <a:pt x="19171" y="5024"/>
                </a:lnTo>
                <a:lnTo>
                  <a:pt x="9304" y="13153"/>
                </a:lnTo>
                <a:lnTo>
                  <a:pt x="2695" y="23994"/>
                </a:lnTo>
                <a:lnTo>
                  <a:pt x="0" y="36616"/>
                </a:lnTo>
                <a:lnTo>
                  <a:pt x="535" y="44667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37353" y="4799013"/>
            <a:ext cx="30010" cy="30010"/>
          </a:xfrm>
          <a:custGeom>
            <a:avLst/>
            <a:gdLst/>
            <a:ahLst/>
            <a:cxnLst/>
            <a:rect l="l" t="t" r="r" b="b"/>
            <a:pathLst>
              <a:path w="30010" h="30010">
                <a:moveTo>
                  <a:pt x="3251" y="711"/>
                </a:moveTo>
                <a:lnTo>
                  <a:pt x="7048" y="1841"/>
                </a:lnTo>
                <a:lnTo>
                  <a:pt x="10274" y="3073"/>
                </a:lnTo>
                <a:lnTo>
                  <a:pt x="13677" y="4800"/>
                </a:lnTo>
                <a:lnTo>
                  <a:pt x="17018" y="7124"/>
                </a:lnTo>
                <a:lnTo>
                  <a:pt x="20167" y="9817"/>
                </a:lnTo>
                <a:lnTo>
                  <a:pt x="22923" y="12992"/>
                </a:lnTo>
                <a:lnTo>
                  <a:pt x="25234" y="16332"/>
                </a:lnTo>
                <a:lnTo>
                  <a:pt x="26936" y="19723"/>
                </a:lnTo>
                <a:lnTo>
                  <a:pt x="28181" y="22974"/>
                </a:lnTo>
                <a:lnTo>
                  <a:pt x="29311" y="26720"/>
                </a:lnTo>
                <a:lnTo>
                  <a:pt x="29654" y="29286"/>
                </a:lnTo>
                <a:lnTo>
                  <a:pt x="29819" y="30010"/>
                </a:lnTo>
                <a:lnTo>
                  <a:pt x="30010" y="27355"/>
                </a:lnTo>
                <a:lnTo>
                  <a:pt x="29895" y="24739"/>
                </a:lnTo>
                <a:lnTo>
                  <a:pt x="29438" y="21475"/>
                </a:lnTo>
                <a:lnTo>
                  <a:pt x="28384" y="17792"/>
                </a:lnTo>
                <a:lnTo>
                  <a:pt x="26466" y="14033"/>
                </a:lnTo>
                <a:lnTo>
                  <a:pt x="24053" y="10286"/>
                </a:lnTo>
                <a:lnTo>
                  <a:pt x="20853" y="7010"/>
                </a:lnTo>
                <a:lnTo>
                  <a:pt x="17335" y="4178"/>
                </a:lnTo>
                <a:lnTo>
                  <a:pt x="14757" y="2819"/>
                </a:lnTo>
                <a:lnTo>
                  <a:pt x="12217" y="1625"/>
                </a:lnTo>
                <a:lnTo>
                  <a:pt x="8534" y="584"/>
                </a:lnTo>
                <a:lnTo>
                  <a:pt x="5270" y="114"/>
                </a:lnTo>
                <a:lnTo>
                  <a:pt x="2679" y="0"/>
                </a:lnTo>
                <a:lnTo>
                  <a:pt x="0" y="215"/>
                </a:lnTo>
                <a:lnTo>
                  <a:pt x="3251" y="711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732638" y="4611861"/>
            <a:ext cx="59673" cy="59669"/>
          </a:xfrm>
          <a:custGeom>
            <a:avLst/>
            <a:gdLst/>
            <a:ahLst/>
            <a:cxnLst/>
            <a:rect l="l" t="t" r="r" b="b"/>
            <a:pathLst>
              <a:path w="59673" h="59669">
                <a:moveTo>
                  <a:pt x="291" y="34935"/>
                </a:moveTo>
                <a:lnTo>
                  <a:pt x="5303" y="47070"/>
                </a:lnTo>
                <a:lnTo>
                  <a:pt x="14629" y="55671"/>
                </a:lnTo>
                <a:lnTo>
                  <a:pt x="26762" y="59669"/>
                </a:lnTo>
                <a:lnTo>
                  <a:pt x="34950" y="59382"/>
                </a:lnTo>
                <a:lnTo>
                  <a:pt x="47094" y="54374"/>
                </a:lnTo>
                <a:lnTo>
                  <a:pt x="55686" y="45042"/>
                </a:lnTo>
                <a:lnTo>
                  <a:pt x="59673" y="32901"/>
                </a:lnTo>
                <a:lnTo>
                  <a:pt x="59384" y="24711"/>
                </a:lnTo>
                <a:lnTo>
                  <a:pt x="54381" y="12577"/>
                </a:lnTo>
                <a:lnTo>
                  <a:pt x="45047" y="3985"/>
                </a:lnTo>
                <a:lnTo>
                  <a:pt x="32901" y="0"/>
                </a:lnTo>
                <a:lnTo>
                  <a:pt x="24726" y="289"/>
                </a:lnTo>
                <a:lnTo>
                  <a:pt x="12590" y="5293"/>
                </a:lnTo>
                <a:lnTo>
                  <a:pt x="3992" y="14616"/>
                </a:lnTo>
                <a:lnTo>
                  <a:pt x="0" y="26749"/>
                </a:lnTo>
                <a:lnTo>
                  <a:pt x="291" y="3493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762469" y="4618127"/>
            <a:ext cx="23596" cy="23571"/>
          </a:xfrm>
          <a:custGeom>
            <a:avLst/>
            <a:gdLst/>
            <a:ahLst/>
            <a:cxnLst/>
            <a:rect l="l" t="t" r="r" b="b"/>
            <a:pathLst>
              <a:path w="23596" h="23571">
                <a:moveTo>
                  <a:pt x="11595" y="2197"/>
                </a:moveTo>
                <a:lnTo>
                  <a:pt x="8610" y="1003"/>
                </a:lnTo>
                <a:lnTo>
                  <a:pt x="5829" y="317"/>
                </a:lnTo>
                <a:lnTo>
                  <a:pt x="2730" y="0"/>
                </a:lnTo>
                <a:lnTo>
                  <a:pt x="0" y="152"/>
                </a:lnTo>
                <a:lnTo>
                  <a:pt x="2552" y="546"/>
                </a:lnTo>
                <a:lnTo>
                  <a:pt x="5562" y="1435"/>
                </a:lnTo>
                <a:lnTo>
                  <a:pt x="8978" y="2730"/>
                </a:lnTo>
                <a:lnTo>
                  <a:pt x="11607" y="4330"/>
                </a:lnTo>
                <a:lnTo>
                  <a:pt x="14262" y="6197"/>
                </a:lnTo>
                <a:lnTo>
                  <a:pt x="17386" y="9309"/>
                </a:lnTo>
                <a:lnTo>
                  <a:pt x="19240" y="11963"/>
                </a:lnTo>
                <a:lnTo>
                  <a:pt x="20840" y="14604"/>
                </a:lnTo>
                <a:lnTo>
                  <a:pt x="21907" y="17208"/>
                </a:lnTo>
                <a:lnTo>
                  <a:pt x="23037" y="20993"/>
                </a:lnTo>
                <a:lnTo>
                  <a:pt x="23431" y="23571"/>
                </a:lnTo>
                <a:lnTo>
                  <a:pt x="23596" y="20853"/>
                </a:lnTo>
                <a:lnTo>
                  <a:pt x="23266" y="17729"/>
                </a:lnTo>
                <a:lnTo>
                  <a:pt x="22580" y="14973"/>
                </a:lnTo>
                <a:lnTo>
                  <a:pt x="21361" y="11988"/>
                </a:lnTo>
                <a:lnTo>
                  <a:pt x="19570" y="9029"/>
                </a:lnTo>
                <a:lnTo>
                  <a:pt x="17284" y="6311"/>
                </a:lnTo>
                <a:lnTo>
                  <a:pt x="14541" y="4000"/>
                </a:lnTo>
                <a:lnTo>
                  <a:pt x="11595" y="2197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23434" y="4972563"/>
            <a:ext cx="189018" cy="189011"/>
          </a:xfrm>
          <a:custGeom>
            <a:avLst/>
            <a:gdLst/>
            <a:ahLst/>
            <a:cxnLst/>
            <a:rect l="l" t="t" r="r" b="b"/>
            <a:pathLst>
              <a:path w="189018" h="189011">
                <a:moveTo>
                  <a:pt x="1086" y="109059"/>
                </a:moveTo>
                <a:lnTo>
                  <a:pt x="4137" y="122328"/>
                </a:lnTo>
                <a:lnTo>
                  <a:pt x="8920" y="134724"/>
                </a:lnTo>
                <a:lnTo>
                  <a:pt x="15282" y="146135"/>
                </a:lnTo>
                <a:lnTo>
                  <a:pt x="23071" y="156448"/>
                </a:lnTo>
                <a:lnTo>
                  <a:pt x="32134" y="165552"/>
                </a:lnTo>
                <a:lnTo>
                  <a:pt x="42316" y="173335"/>
                </a:lnTo>
                <a:lnTo>
                  <a:pt x="53466" y="179684"/>
                </a:lnTo>
                <a:lnTo>
                  <a:pt x="65431" y="184488"/>
                </a:lnTo>
                <a:lnTo>
                  <a:pt x="78056" y="187634"/>
                </a:lnTo>
                <a:lnTo>
                  <a:pt x="91189" y="189011"/>
                </a:lnTo>
                <a:lnTo>
                  <a:pt x="104678" y="188507"/>
                </a:lnTo>
                <a:lnTo>
                  <a:pt x="122343" y="184875"/>
                </a:lnTo>
                <a:lnTo>
                  <a:pt x="134738" y="180092"/>
                </a:lnTo>
                <a:lnTo>
                  <a:pt x="146148" y="173730"/>
                </a:lnTo>
                <a:lnTo>
                  <a:pt x="156461" y="165942"/>
                </a:lnTo>
                <a:lnTo>
                  <a:pt x="165564" y="156881"/>
                </a:lnTo>
                <a:lnTo>
                  <a:pt x="173346" y="146699"/>
                </a:lnTo>
                <a:lnTo>
                  <a:pt x="179694" y="135550"/>
                </a:lnTo>
                <a:lnTo>
                  <a:pt x="184497" y="123587"/>
                </a:lnTo>
                <a:lnTo>
                  <a:pt x="187642" y="110963"/>
                </a:lnTo>
                <a:lnTo>
                  <a:pt x="189018" y="97830"/>
                </a:lnTo>
                <a:lnTo>
                  <a:pt x="188512" y="84342"/>
                </a:lnTo>
                <a:lnTo>
                  <a:pt x="184879" y="66665"/>
                </a:lnTo>
                <a:lnTo>
                  <a:pt x="180096" y="54268"/>
                </a:lnTo>
                <a:lnTo>
                  <a:pt x="173732" y="42858"/>
                </a:lnTo>
                <a:lnTo>
                  <a:pt x="165941" y="32545"/>
                </a:lnTo>
                <a:lnTo>
                  <a:pt x="156875" y="23443"/>
                </a:lnTo>
                <a:lnTo>
                  <a:pt x="146689" y="15663"/>
                </a:lnTo>
                <a:lnTo>
                  <a:pt x="135535" y="9317"/>
                </a:lnTo>
                <a:lnTo>
                  <a:pt x="123567" y="4516"/>
                </a:lnTo>
                <a:lnTo>
                  <a:pt x="110938" y="1373"/>
                </a:lnTo>
                <a:lnTo>
                  <a:pt x="97802" y="0"/>
                </a:lnTo>
                <a:lnTo>
                  <a:pt x="84312" y="507"/>
                </a:lnTo>
                <a:lnTo>
                  <a:pt x="66680" y="4137"/>
                </a:lnTo>
                <a:lnTo>
                  <a:pt x="54281" y="8921"/>
                </a:lnTo>
                <a:lnTo>
                  <a:pt x="42869" y="15284"/>
                </a:lnTo>
                <a:lnTo>
                  <a:pt x="32555" y="23073"/>
                </a:lnTo>
                <a:lnTo>
                  <a:pt x="23451" y="32134"/>
                </a:lnTo>
                <a:lnTo>
                  <a:pt x="15670" y="42316"/>
                </a:lnTo>
                <a:lnTo>
                  <a:pt x="9322" y="53464"/>
                </a:lnTo>
                <a:lnTo>
                  <a:pt x="4519" y="65427"/>
                </a:lnTo>
                <a:lnTo>
                  <a:pt x="1375" y="78051"/>
                </a:lnTo>
                <a:lnTo>
                  <a:pt x="0" y="91184"/>
                </a:lnTo>
                <a:lnTo>
                  <a:pt x="505" y="104673"/>
                </a:lnTo>
                <a:lnTo>
                  <a:pt x="1086" y="109059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121002" y="4992916"/>
            <a:ext cx="71412" cy="75374"/>
          </a:xfrm>
          <a:custGeom>
            <a:avLst/>
            <a:gdLst/>
            <a:ahLst/>
            <a:cxnLst/>
            <a:rect l="l" t="t" r="r" b="b"/>
            <a:pathLst>
              <a:path w="71412" h="75374">
                <a:moveTo>
                  <a:pt x="3098" y="1282"/>
                </a:moveTo>
                <a:lnTo>
                  <a:pt x="6223" y="1701"/>
                </a:lnTo>
                <a:lnTo>
                  <a:pt x="10591" y="2959"/>
                </a:lnTo>
                <a:lnTo>
                  <a:pt x="15582" y="4660"/>
                </a:lnTo>
                <a:lnTo>
                  <a:pt x="18122" y="5486"/>
                </a:lnTo>
                <a:lnTo>
                  <a:pt x="20777" y="6578"/>
                </a:lnTo>
                <a:lnTo>
                  <a:pt x="23482" y="7874"/>
                </a:lnTo>
                <a:lnTo>
                  <a:pt x="26314" y="8966"/>
                </a:lnTo>
                <a:lnTo>
                  <a:pt x="28943" y="10807"/>
                </a:lnTo>
                <a:lnTo>
                  <a:pt x="31864" y="12268"/>
                </a:lnTo>
                <a:lnTo>
                  <a:pt x="34544" y="14135"/>
                </a:lnTo>
                <a:lnTo>
                  <a:pt x="37426" y="15900"/>
                </a:lnTo>
                <a:lnTo>
                  <a:pt x="40030" y="18122"/>
                </a:lnTo>
                <a:lnTo>
                  <a:pt x="42811" y="20129"/>
                </a:lnTo>
                <a:lnTo>
                  <a:pt x="47739" y="25006"/>
                </a:lnTo>
                <a:lnTo>
                  <a:pt x="50025" y="27635"/>
                </a:lnTo>
                <a:lnTo>
                  <a:pt x="52489" y="30111"/>
                </a:lnTo>
                <a:lnTo>
                  <a:pt x="54394" y="32956"/>
                </a:lnTo>
                <a:lnTo>
                  <a:pt x="56540" y="35623"/>
                </a:lnTo>
                <a:lnTo>
                  <a:pt x="58191" y="38557"/>
                </a:lnTo>
                <a:lnTo>
                  <a:pt x="59969" y="41313"/>
                </a:lnTo>
                <a:lnTo>
                  <a:pt x="61315" y="44297"/>
                </a:lnTo>
                <a:lnTo>
                  <a:pt x="63093" y="46990"/>
                </a:lnTo>
                <a:lnTo>
                  <a:pt x="64096" y="49822"/>
                </a:lnTo>
                <a:lnTo>
                  <a:pt x="65278" y="52603"/>
                </a:lnTo>
                <a:lnTo>
                  <a:pt x="66281" y="55257"/>
                </a:lnTo>
                <a:lnTo>
                  <a:pt x="67005" y="57835"/>
                </a:lnTo>
                <a:lnTo>
                  <a:pt x="68567" y="62903"/>
                </a:lnTo>
                <a:lnTo>
                  <a:pt x="69672" y="67208"/>
                </a:lnTo>
                <a:lnTo>
                  <a:pt x="69989" y="70421"/>
                </a:lnTo>
                <a:lnTo>
                  <a:pt x="70421" y="73571"/>
                </a:lnTo>
                <a:lnTo>
                  <a:pt x="70764" y="75374"/>
                </a:lnTo>
                <a:lnTo>
                  <a:pt x="70993" y="73558"/>
                </a:lnTo>
                <a:lnTo>
                  <a:pt x="71234" y="70396"/>
                </a:lnTo>
                <a:lnTo>
                  <a:pt x="71412" y="66852"/>
                </a:lnTo>
                <a:lnTo>
                  <a:pt x="71196" y="62344"/>
                </a:lnTo>
                <a:lnTo>
                  <a:pt x="71132" y="59740"/>
                </a:lnTo>
                <a:lnTo>
                  <a:pt x="70535" y="57010"/>
                </a:lnTo>
                <a:lnTo>
                  <a:pt x="70192" y="54241"/>
                </a:lnTo>
                <a:lnTo>
                  <a:pt x="69532" y="51282"/>
                </a:lnTo>
                <a:lnTo>
                  <a:pt x="68529" y="48209"/>
                </a:lnTo>
                <a:lnTo>
                  <a:pt x="67767" y="45059"/>
                </a:lnTo>
                <a:lnTo>
                  <a:pt x="66255" y="41998"/>
                </a:lnTo>
                <a:lnTo>
                  <a:pt x="64909" y="38735"/>
                </a:lnTo>
                <a:lnTo>
                  <a:pt x="63169" y="35687"/>
                </a:lnTo>
                <a:lnTo>
                  <a:pt x="61658" y="32308"/>
                </a:lnTo>
                <a:lnTo>
                  <a:pt x="59372" y="29375"/>
                </a:lnTo>
                <a:lnTo>
                  <a:pt x="57340" y="26263"/>
                </a:lnTo>
                <a:lnTo>
                  <a:pt x="54762" y="23495"/>
                </a:lnTo>
                <a:lnTo>
                  <a:pt x="52285" y="20637"/>
                </a:lnTo>
                <a:lnTo>
                  <a:pt x="49504" y="18059"/>
                </a:lnTo>
                <a:lnTo>
                  <a:pt x="46837" y="15405"/>
                </a:lnTo>
                <a:lnTo>
                  <a:pt x="43776" y="13271"/>
                </a:lnTo>
                <a:lnTo>
                  <a:pt x="40932" y="10871"/>
                </a:lnTo>
                <a:lnTo>
                  <a:pt x="37604" y="9245"/>
                </a:lnTo>
                <a:lnTo>
                  <a:pt x="34594" y="7416"/>
                </a:lnTo>
                <a:lnTo>
                  <a:pt x="31369" y="5956"/>
                </a:lnTo>
                <a:lnTo>
                  <a:pt x="28384" y="4343"/>
                </a:lnTo>
                <a:lnTo>
                  <a:pt x="25260" y="3467"/>
                </a:lnTo>
                <a:lnTo>
                  <a:pt x="22237" y="2362"/>
                </a:lnTo>
                <a:lnTo>
                  <a:pt x="19316" y="1600"/>
                </a:lnTo>
                <a:lnTo>
                  <a:pt x="16522" y="1155"/>
                </a:lnTo>
                <a:lnTo>
                  <a:pt x="13817" y="495"/>
                </a:lnTo>
                <a:lnTo>
                  <a:pt x="11252" y="342"/>
                </a:lnTo>
                <a:lnTo>
                  <a:pt x="6769" y="0"/>
                </a:lnTo>
                <a:lnTo>
                  <a:pt x="0" y="177"/>
                </a:lnTo>
                <a:lnTo>
                  <a:pt x="0" y="736"/>
                </a:lnTo>
                <a:lnTo>
                  <a:pt x="3098" y="1282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159314" y="4794190"/>
            <a:ext cx="106381" cy="106355"/>
          </a:xfrm>
          <a:custGeom>
            <a:avLst/>
            <a:gdLst/>
            <a:ahLst/>
            <a:cxnLst/>
            <a:rect l="l" t="t" r="r" b="b"/>
            <a:pathLst>
              <a:path w="106381" h="106355">
                <a:moveTo>
                  <a:pt x="677" y="62293"/>
                </a:moveTo>
                <a:lnTo>
                  <a:pt x="4586" y="75089"/>
                </a:lnTo>
                <a:lnTo>
                  <a:pt x="11295" y="86153"/>
                </a:lnTo>
                <a:lnTo>
                  <a:pt x="20328" y="95147"/>
                </a:lnTo>
                <a:lnTo>
                  <a:pt x="31206" y="101736"/>
                </a:lnTo>
                <a:lnTo>
                  <a:pt x="43453" y="105584"/>
                </a:lnTo>
                <a:lnTo>
                  <a:pt x="56592" y="106355"/>
                </a:lnTo>
                <a:lnTo>
                  <a:pt x="62285" y="105676"/>
                </a:lnTo>
                <a:lnTo>
                  <a:pt x="75086" y="101777"/>
                </a:lnTo>
                <a:lnTo>
                  <a:pt x="86156" y="95074"/>
                </a:lnTo>
                <a:lnTo>
                  <a:pt x="95158" y="86045"/>
                </a:lnTo>
                <a:lnTo>
                  <a:pt x="101754" y="75168"/>
                </a:lnTo>
                <a:lnTo>
                  <a:pt x="105607" y="62920"/>
                </a:lnTo>
                <a:lnTo>
                  <a:pt x="106381" y="49780"/>
                </a:lnTo>
                <a:lnTo>
                  <a:pt x="105706" y="44107"/>
                </a:lnTo>
                <a:lnTo>
                  <a:pt x="101800" y="31311"/>
                </a:lnTo>
                <a:lnTo>
                  <a:pt x="95090" y="20244"/>
                </a:lnTo>
                <a:lnTo>
                  <a:pt x="86054" y="11241"/>
                </a:lnTo>
                <a:lnTo>
                  <a:pt x="75172" y="4641"/>
                </a:lnTo>
                <a:lnTo>
                  <a:pt x="62925" y="781"/>
                </a:lnTo>
                <a:lnTo>
                  <a:pt x="49791" y="0"/>
                </a:lnTo>
                <a:lnTo>
                  <a:pt x="44111" y="673"/>
                </a:lnTo>
                <a:lnTo>
                  <a:pt x="31320" y="4581"/>
                </a:lnTo>
                <a:lnTo>
                  <a:pt x="20254" y="11289"/>
                </a:lnTo>
                <a:lnTo>
                  <a:pt x="11251" y="20320"/>
                </a:lnTo>
                <a:lnTo>
                  <a:pt x="4649" y="31196"/>
                </a:lnTo>
                <a:lnTo>
                  <a:pt x="786" y="43439"/>
                </a:lnTo>
                <a:lnTo>
                  <a:pt x="0" y="56574"/>
                </a:lnTo>
                <a:lnTo>
                  <a:pt x="677" y="62293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212507" y="4805559"/>
            <a:ext cx="41821" cy="41808"/>
          </a:xfrm>
          <a:custGeom>
            <a:avLst/>
            <a:gdLst/>
            <a:ahLst/>
            <a:cxnLst/>
            <a:rect l="l" t="t" r="r" b="b"/>
            <a:pathLst>
              <a:path w="41821" h="41808">
                <a:moveTo>
                  <a:pt x="2832" y="0"/>
                </a:moveTo>
                <a:lnTo>
                  <a:pt x="0" y="215"/>
                </a:lnTo>
                <a:lnTo>
                  <a:pt x="2793" y="711"/>
                </a:lnTo>
                <a:lnTo>
                  <a:pt x="7010" y="1562"/>
                </a:lnTo>
                <a:lnTo>
                  <a:pt x="9855" y="2501"/>
                </a:lnTo>
                <a:lnTo>
                  <a:pt x="12788" y="3505"/>
                </a:lnTo>
                <a:lnTo>
                  <a:pt x="15938" y="4813"/>
                </a:lnTo>
                <a:lnTo>
                  <a:pt x="19100" y="6629"/>
                </a:lnTo>
                <a:lnTo>
                  <a:pt x="22275" y="8610"/>
                </a:lnTo>
                <a:lnTo>
                  <a:pt x="25349" y="10947"/>
                </a:lnTo>
                <a:lnTo>
                  <a:pt x="28155" y="13652"/>
                </a:lnTo>
                <a:lnTo>
                  <a:pt x="30873" y="16471"/>
                </a:lnTo>
                <a:lnTo>
                  <a:pt x="33210" y="19545"/>
                </a:lnTo>
                <a:lnTo>
                  <a:pt x="35204" y="22720"/>
                </a:lnTo>
                <a:lnTo>
                  <a:pt x="37033" y="25882"/>
                </a:lnTo>
                <a:lnTo>
                  <a:pt x="38315" y="29032"/>
                </a:lnTo>
                <a:lnTo>
                  <a:pt x="39331" y="31978"/>
                </a:lnTo>
                <a:lnTo>
                  <a:pt x="40258" y="34797"/>
                </a:lnTo>
                <a:lnTo>
                  <a:pt x="41135" y="39039"/>
                </a:lnTo>
                <a:lnTo>
                  <a:pt x="41617" y="41808"/>
                </a:lnTo>
                <a:lnTo>
                  <a:pt x="41821" y="38988"/>
                </a:lnTo>
                <a:lnTo>
                  <a:pt x="41681" y="33007"/>
                </a:lnTo>
                <a:lnTo>
                  <a:pt x="41097" y="29908"/>
                </a:lnTo>
                <a:lnTo>
                  <a:pt x="40106" y="26530"/>
                </a:lnTo>
                <a:lnTo>
                  <a:pt x="38734" y="23050"/>
                </a:lnTo>
                <a:lnTo>
                  <a:pt x="36956" y="19519"/>
                </a:lnTo>
                <a:lnTo>
                  <a:pt x="34747" y="16001"/>
                </a:lnTo>
                <a:lnTo>
                  <a:pt x="32118" y="12712"/>
                </a:lnTo>
                <a:lnTo>
                  <a:pt x="29095" y="9728"/>
                </a:lnTo>
                <a:lnTo>
                  <a:pt x="25819" y="7073"/>
                </a:lnTo>
                <a:lnTo>
                  <a:pt x="22301" y="4864"/>
                </a:lnTo>
                <a:lnTo>
                  <a:pt x="18770" y="3060"/>
                </a:lnTo>
                <a:lnTo>
                  <a:pt x="15303" y="1739"/>
                </a:lnTo>
                <a:lnTo>
                  <a:pt x="11925" y="736"/>
                </a:lnTo>
                <a:lnTo>
                  <a:pt x="8813" y="139"/>
                </a:lnTo>
                <a:lnTo>
                  <a:pt x="2832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113932" y="4732198"/>
            <a:ext cx="53902" cy="53893"/>
          </a:xfrm>
          <a:custGeom>
            <a:avLst/>
            <a:gdLst/>
            <a:ahLst/>
            <a:cxnLst/>
            <a:rect l="l" t="t" r="r" b="b"/>
            <a:pathLst>
              <a:path w="53902" h="53893">
                <a:moveTo>
                  <a:pt x="370" y="31552"/>
                </a:moveTo>
                <a:lnTo>
                  <a:pt x="5639" y="43500"/>
                </a:lnTo>
                <a:lnTo>
                  <a:pt x="15533" y="51388"/>
                </a:lnTo>
                <a:lnTo>
                  <a:pt x="28175" y="53893"/>
                </a:lnTo>
                <a:lnTo>
                  <a:pt x="31548" y="53523"/>
                </a:lnTo>
                <a:lnTo>
                  <a:pt x="43503" y="48249"/>
                </a:lnTo>
                <a:lnTo>
                  <a:pt x="51394" y="38361"/>
                </a:lnTo>
                <a:lnTo>
                  <a:pt x="53902" y="25725"/>
                </a:lnTo>
                <a:lnTo>
                  <a:pt x="53532" y="22344"/>
                </a:lnTo>
                <a:lnTo>
                  <a:pt x="48255" y="10394"/>
                </a:lnTo>
                <a:lnTo>
                  <a:pt x="38373" y="2506"/>
                </a:lnTo>
                <a:lnTo>
                  <a:pt x="25742" y="0"/>
                </a:lnTo>
                <a:lnTo>
                  <a:pt x="22341" y="373"/>
                </a:lnTo>
                <a:lnTo>
                  <a:pt x="10386" y="5646"/>
                </a:lnTo>
                <a:lnTo>
                  <a:pt x="2501" y="15535"/>
                </a:lnTo>
                <a:lnTo>
                  <a:pt x="0" y="28176"/>
                </a:lnTo>
                <a:lnTo>
                  <a:pt x="370" y="31552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41390" y="4737991"/>
            <a:ext cx="20637" cy="21145"/>
          </a:xfrm>
          <a:custGeom>
            <a:avLst/>
            <a:gdLst/>
            <a:ahLst/>
            <a:cxnLst/>
            <a:rect l="l" t="t" r="r" b="b"/>
            <a:pathLst>
              <a:path w="20637" h="21145">
                <a:moveTo>
                  <a:pt x="20561" y="21145"/>
                </a:moveTo>
                <a:lnTo>
                  <a:pt x="20637" y="18059"/>
                </a:lnTo>
                <a:lnTo>
                  <a:pt x="20294" y="15125"/>
                </a:lnTo>
                <a:lnTo>
                  <a:pt x="19545" y="12509"/>
                </a:lnTo>
                <a:lnTo>
                  <a:pt x="18186" y="9855"/>
                </a:lnTo>
                <a:lnTo>
                  <a:pt x="16497" y="7188"/>
                </a:lnTo>
                <a:lnTo>
                  <a:pt x="13436" y="4152"/>
                </a:lnTo>
                <a:lnTo>
                  <a:pt x="10782" y="2438"/>
                </a:lnTo>
                <a:lnTo>
                  <a:pt x="8127" y="1092"/>
                </a:lnTo>
                <a:lnTo>
                  <a:pt x="5524" y="342"/>
                </a:lnTo>
                <a:lnTo>
                  <a:pt x="2578" y="0"/>
                </a:lnTo>
                <a:lnTo>
                  <a:pt x="0" y="38"/>
                </a:lnTo>
                <a:lnTo>
                  <a:pt x="3047" y="774"/>
                </a:lnTo>
                <a:lnTo>
                  <a:pt x="5956" y="1765"/>
                </a:lnTo>
                <a:lnTo>
                  <a:pt x="9156" y="3340"/>
                </a:lnTo>
                <a:lnTo>
                  <a:pt x="12318" y="5511"/>
                </a:lnTo>
                <a:lnTo>
                  <a:pt x="15112" y="8331"/>
                </a:lnTo>
                <a:lnTo>
                  <a:pt x="17310" y="11480"/>
                </a:lnTo>
                <a:lnTo>
                  <a:pt x="18884" y="14681"/>
                </a:lnTo>
                <a:lnTo>
                  <a:pt x="19862" y="17602"/>
                </a:lnTo>
                <a:lnTo>
                  <a:pt x="20434" y="20637"/>
                </a:lnTo>
                <a:lnTo>
                  <a:pt x="20561" y="2114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703567" y="4708202"/>
            <a:ext cx="53902" cy="53883"/>
          </a:xfrm>
          <a:custGeom>
            <a:avLst/>
            <a:gdLst/>
            <a:ahLst/>
            <a:cxnLst/>
            <a:rect l="l" t="t" r="r" b="b"/>
            <a:pathLst>
              <a:path w="53902" h="53883">
                <a:moveTo>
                  <a:pt x="366" y="31548"/>
                </a:moveTo>
                <a:lnTo>
                  <a:pt x="5637" y="43493"/>
                </a:lnTo>
                <a:lnTo>
                  <a:pt x="15519" y="51380"/>
                </a:lnTo>
                <a:lnTo>
                  <a:pt x="28148" y="53883"/>
                </a:lnTo>
                <a:lnTo>
                  <a:pt x="31545" y="53507"/>
                </a:lnTo>
                <a:lnTo>
                  <a:pt x="43501" y="48248"/>
                </a:lnTo>
                <a:lnTo>
                  <a:pt x="51394" y="38364"/>
                </a:lnTo>
                <a:lnTo>
                  <a:pt x="53902" y="25729"/>
                </a:lnTo>
                <a:lnTo>
                  <a:pt x="53529" y="22341"/>
                </a:lnTo>
                <a:lnTo>
                  <a:pt x="48255" y="10395"/>
                </a:lnTo>
                <a:lnTo>
                  <a:pt x="38364" y="2508"/>
                </a:lnTo>
                <a:lnTo>
                  <a:pt x="25722" y="0"/>
                </a:lnTo>
                <a:lnTo>
                  <a:pt x="22337" y="370"/>
                </a:lnTo>
                <a:lnTo>
                  <a:pt x="10382" y="5643"/>
                </a:lnTo>
                <a:lnTo>
                  <a:pt x="2499" y="15542"/>
                </a:lnTo>
                <a:lnTo>
                  <a:pt x="0" y="28191"/>
                </a:lnTo>
                <a:lnTo>
                  <a:pt x="366" y="31548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731035" y="4713980"/>
            <a:ext cx="20624" cy="21158"/>
          </a:xfrm>
          <a:custGeom>
            <a:avLst/>
            <a:gdLst/>
            <a:ahLst/>
            <a:cxnLst/>
            <a:rect l="l" t="t" r="r" b="b"/>
            <a:pathLst>
              <a:path w="20624" h="21158">
                <a:moveTo>
                  <a:pt x="20548" y="21158"/>
                </a:moveTo>
                <a:lnTo>
                  <a:pt x="20624" y="18097"/>
                </a:lnTo>
                <a:lnTo>
                  <a:pt x="20281" y="15138"/>
                </a:lnTo>
                <a:lnTo>
                  <a:pt x="19545" y="12534"/>
                </a:lnTo>
                <a:lnTo>
                  <a:pt x="18186" y="9880"/>
                </a:lnTo>
                <a:lnTo>
                  <a:pt x="16484" y="7213"/>
                </a:lnTo>
                <a:lnTo>
                  <a:pt x="13423" y="4165"/>
                </a:lnTo>
                <a:lnTo>
                  <a:pt x="10769" y="2438"/>
                </a:lnTo>
                <a:lnTo>
                  <a:pt x="8115" y="1104"/>
                </a:lnTo>
                <a:lnTo>
                  <a:pt x="5511" y="368"/>
                </a:lnTo>
                <a:lnTo>
                  <a:pt x="2565" y="0"/>
                </a:lnTo>
                <a:lnTo>
                  <a:pt x="0" y="38"/>
                </a:lnTo>
                <a:lnTo>
                  <a:pt x="3035" y="787"/>
                </a:lnTo>
                <a:lnTo>
                  <a:pt x="5956" y="1777"/>
                </a:lnTo>
                <a:lnTo>
                  <a:pt x="9143" y="3352"/>
                </a:lnTo>
                <a:lnTo>
                  <a:pt x="12318" y="5537"/>
                </a:lnTo>
                <a:lnTo>
                  <a:pt x="15112" y="8343"/>
                </a:lnTo>
                <a:lnTo>
                  <a:pt x="17297" y="11493"/>
                </a:lnTo>
                <a:lnTo>
                  <a:pt x="18872" y="14693"/>
                </a:lnTo>
                <a:lnTo>
                  <a:pt x="19862" y="17627"/>
                </a:lnTo>
                <a:lnTo>
                  <a:pt x="20446" y="20650"/>
                </a:lnTo>
                <a:lnTo>
                  <a:pt x="20548" y="21158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37303" y="4635121"/>
            <a:ext cx="105498" cy="105482"/>
          </a:xfrm>
          <a:custGeom>
            <a:avLst/>
            <a:gdLst/>
            <a:ahLst/>
            <a:cxnLst/>
            <a:rect l="l" t="t" r="r" b="b"/>
            <a:pathLst>
              <a:path w="105498" h="105482">
                <a:moveTo>
                  <a:pt x="627" y="61744"/>
                </a:moveTo>
                <a:lnTo>
                  <a:pt x="4549" y="74544"/>
                </a:lnTo>
                <a:lnTo>
                  <a:pt x="11290" y="85594"/>
                </a:lnTo>
                <a:lnTo>
                  <a:pt x="20366" y="94554"/>
                </a:lnTo>
                <a:lnTo>
                  <a:pt x="31289" y="101082"/>
                </a:lnTo>
                <a:lnTo>
                  <a:pt x="43575" y="104839"/>
                </a:lnTo>
                <a:lnTo>
                  <a:pt x="56737" y="105482"/>
                </a:lnTo>
                <a:lnTo>
                  <a:pt x="61752" y="104860"/>
                </a:lnTo>
                <a:lnTo>
                  <a:pt x="74543" y="100940"/>
                </a:lnTo>
                <a:lnTo>
                  <a:pt x="85592" y="94200"/>
                </a:lnTo>
                <a:lnTo>
                  <a:pt x="94554" y="85127"/>
                </a:lnTo>
                <a:lnTo>
                  <a:pt x="101087" y="74208"/>
                </a:lnTo>
                <a:lnTo>
                  <a:pt x="104850" y="61930"/>
                </a:lnTo>
                <a:lnTo>
                  <a:pt x="105498" y="48778"/>
                </a:lnTo>
                <a:lnTo>
                  <a:pt x="104868" y="43722"/>
                </a:lnTo>
                <a:lnTo>
                  <a:pt x="100949" y="30927"/>
                </a:lnTo>
                <a:lnTo>
                  <a:pt x="94210" y="19880"/>
                </a:lnTo>
                <a:lnTo>
                  <a:pt x="85140" y="10922"/>
                </a:lnTo>
                <a:lnTo>
                  <a:pt x="74222" y="4395"/>
                </a:lnTo>
                <a:lnTo>
                  <a:pt x="61943" y="641"/>
                </a:lnTo>
                <a:lnTo>
                  <a:pt x="48788" y="0"/>
                </a:lnTo>
                <a:lnTo>
                  <a:pt x="43731" y="631"/>
                </a:lnTo>
                <a:lnTo>
                  <a:pt x="30940" y="4547"/>
                </a:lnTo>
                <a:lnTo>
                  <a:pt x="19893" y="11283"/>
                </a:lnTo>
                <a:lnTo>
                  <a:pt x="10931" y="20353"/>
                </a:lnTo>
                <a:lnTo>
                  <a:pt x="4400" y="31273"/>
                </a:lnTo>
                <a:lnTo>
                  <a:pt x="642" y="43554"/>
                </a:lnTo>
                <a:lnTo>
                  <a:pt x="0" y="56713"/>
                </a:lnTo>
                <a:lnTo>
                  <a:pt x="627" y="61744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90045" y="4646344"/>
            <a:ext cx="41516" cy="41503"/>
          </a:xfrm>
          <a:custGeom>
            <a:avLst/>
            <a:gdLst/>
            <a:ahLst/>
            <a:cxnLst/>
            <a:rect l="l" t="t" r="r" b="b"/>
            <a:pathLst>
              <a:path w="41516" h="41503">
                <a:moveTo>
                  <a:pt x="2819" y="0"/>
                </a:moveTo>
                <a:lnTo>
                  <a:pt x="0" y="215"/>
                </a:lnTo>
                <a:lnTo>
                  <a:pt x="2768" y="698"/>
                </a:lnTo>
                <a:lnTo>
                  <a:pt x="6959" y="1562"/>
                </a:lnTo>
                <a:lnTo>
                  <a:pt x="9778" y="2489"/>
                </a:lnTo>
                <a:lnTo>
                  <a:pt x="12687" y="3479"/>
                </a:lnTo>
                <a:lnTo>
                  <a:pt x="15811" y="4762"/>
                </a:lnTo>
                <a:lnTo>
                  <a:pt x="18948" y="6578"/>
                </a:lnTo>
                <a:lnTo>
                  <a:pt x="22097" y="8547"/>
                </a:lnTo>
                <a:lnTo>
                  <a:pt x="25158" y="10858"/>
                </a:lnTo>
                <a:lnTo>
                  <a:pt x="27939" y="13563"/>
                </a:lnTo>
                <a:lnTo>
                  <a:pt x="30645" y="16357"/>
                </a:lnTo>
                <a:lnTo>
                  <a:pt x="32981" y="19418"/>
                </a:lnTo>
                <a:lnTo>
                  <a:pt x="34937" y="22555"/>
                </a:lnTo>
                <a:lnTo>
                  <a:pt x="36753" y="25679"/>
                </a:lnTo>
                <a:lnTo>
                  <a:pt x="38023" y="28803"/>
                </a:lnTo>
                <a:lnTo>
                  <a:pt x="39027" y="31737"/>
                </a:lnTo>
                <a:lnTo>
                  <a:pt x="39966" y="34543"/>
                </a:lnTo>
                <a:lnTo>
                  <a:pt x="40843" y="38734"/>
                </a:lnTo>
                <a:lnTo>
                  <a:pt x="41313" y="41503"/>
                </a:lnTo>
                <a:lnTo>
                  <a:pt x="41516" y="38684"/>
                </a:lnTo>
                <a:lnTo>
                  <a:pt x="41363" y="32753"/>
                </a:lnTo>
                <a:lnTo>
                  <a:pt x="40792" y="29692"/>
                </a:lnTo>
                <a:lnTo>
                  <a:pt x="39801" y="26339"/>
                </a:lnTo>
                <a:lnTo>
                  <a:pt x="38455" y="22872"/>
                </a:lnTo>
                <a:lnTo>
                  <a:pt x="36690" y="19380"/>
                </a:lnTo>
                <a:lnTo>
                  <a:pt x="34493" y="15874"/>
                </a:lnTo>
                <a:lnTo>
                  <a:pt x="31864" y="12636"/>
                </a:lnTo>
                <a:lnTo>
                  <a:pt x="28879" y="9639"/>
                </a:lnTo>
                <a:lnTo>
                  <a:pt x="25628" y="7023"/>
                </a:lnTo>
                <a:lnTo>
                  <a:pt x="22136" y="4825"/>
                </a:lnTo>
                <a:lnTo>
                  <a:pt x="18630" y="3035"/>
                </a:lnTo>
                <a:lnTo>
                  <a:pt x="15163" y="1727"/>
                </a:lnTo>
                <a:lnTo>
                  <a:pt x="11836" y="736"/>
                </a:lnTo>
                <a:lnTo>
                  <a:pt x="8750" y="126"/>
                </a:lnTo>
                <a:lnTo>
                  <a:pt x="2819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85331" y="4453856"/>
            <a:ext cx="59670" cy="59677"/>
          </a:xfrm>
          <a:custGeom>
            <a:avLst/>
            <a:gdLst/>
            <a:ahLst/>
            <a:cxnLst/>
            <a:rect l="l" t="t" r="r" b="b"/>
            <a:pathLst>
              <a:path w="59670" h="59677">
                <a:moveTo>
                  <a:pt x="286" y="34947"/>
                </a:moveTo>
                <a:lnTo>
                  <a:pt x="5294" y="47084"/>
                </a:lnTo>
                <a:lnTo>
                  <a:pt x="14627" y="55682"/>
                </a:lnTo>
                <a:lnTo>
                  <a:pt x="26770" y="59677"/>
                </a:lnTo>
                <a:lnTo>
                  <a:pt x="34944" y="59394"/>
                </a:lnTo>
                <a:lnTo>
                  <a:pt x="47081" y="54381"/>
                </a:lnTo>
                <a:lnTo>
                  <a:pt x="55677" y="45052"/>
                </a:lnTo>
                <a:lnTo>
                  <a:pt x="59670" y="32922"/>
                </a:lnTo>
                <a:lnTo>
                  <a:pt x="59379" y="24723"/>
                </a:lnTo>
                <a:lnTo>
                  <a:pt x="54373" y="12586"/>
                </a:lnTo>
                <a:lnTo>
                  <a:pt x="45044" y="3989"/>
                </a:lnTo>
                <a:lnTo>
                  <a:pt x="32905" y="0"/>
                </a:lnTo>
                <a:lnTo>
                  <a:pt x="24733" y="288"/>
                </a:lnTo>
                <a:lnTo>
                  <a:pt x="12598" y="5289"/>
                </a:lnTo>
                <a:lnTo>
                  <a:pt x="3997" y="14618"/>
                </a:lnTo>
                <a:lnTo>
                  <a:pt x="0" y="26758"/>
                </a:lnTo>
                <a:lnTo>
                  <a:pt x="286" y="34947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715169" y="4460121"/>
            <a:ext cx="23583" cy="23571"/>
          </a:xfrm>
          <a:custGeom>
            <a:avLst/>
            <a:gdLst/>
            <a:ahLst/>
            <a:cxnLst/>
            <a:rect l="l" t="t" r="r" b="b"/>
            <a:pathLst>
              <a:path w="23583" h="23571">
                <a:moveTo>
                  <a:pt x="11582" y="2197"/>
                </a:moveTo>
                <a:lnTo>
                  <a:pt x="8610" y="1015"/>
                </a:lnTo>
                <a:lnTo>
                  <a:pt x="5829" y="317"/>
                </a:lnTo>
                <a:lnTo>
                  <a:pt x="2717" y="0"/>
                </a:lnTo>
                <a:lnTo>
                  <a:pt x="0" y="165"/>
                </a:lnTo>
                <a:lnTo>
                  <a:pt x="2552" y="558"/>
                </a:lnTo>
                <a:lnTo>
                  <a:pt x="5549" y="1435"/>
                </a:lnTo>
                <a:lnTo>
                  <a:pt x="8966" y="2730"/>
                </a:lnTo>
                <a:lnTo>
                  <a:pt x="11607" y="4330"/>
                </a:lnTo>
                <a:lnTo>
                  <a:pt x="14262" y="6197"/>
                </a:lnTo>
                <a:lnTo>
                  <a:pt x="17373" y="9309"/>
                </a:lnTo>
                <a:lnTo>
                  <a:pt x="19227" y="11976"/>
                </a:lnTo>
                <a:lnTo>
                  <a:pt x="20840" y="14592"/>
                </a:lnTo>
                <a:lnTo>
                  <a:pt x="21894" y="17208"/>
                </a:lnTo>
                <a:lnTo>
                  <a:pt x="23025" y="20980"/>
                </a:lnTo>
                <a:lnTo>
                  <a:pt x="23418" y="23571"/>
                </a:lnTo>
                <a:lnTo>
                  <a:pt x="23583" y="20866"/>
                </a:lnTo>
                <a:lnTo>
                  <a:pt x="23253" y="17741"/>
                </a:lnTo>
                <a:lnTo>
                  <a:pt x="22580" y="14960"/>
                </a:lnTo>
                <a:lnTo>
                  <a:pt x="21361" y="12001"/>
                </a:lnTo>
                <a:lnTo>
                  <a:pt x="19557" y="9042"/>
                </a:lnTo>
                <a:lnTo>
                  <a:pt x="17271" y="6311"/>
                </a:lnTo>
                <a:lnTo>
                  <a:pt x="14541" y="4013"/>
                </a:lnTo>
                <a:lnTo>
                  <a:pt x="11582" y="2197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656263" y="4550200"/>
            <a:ext cx="53903" cy="53889"/>
          </a:xfrm>
          <a:custGeom>
            <a:avLst/>
            <a:gdLst/>
            <a:ahLst/>
            <a:cxnLst/>
            <a:rect l="l" t="t" r="r" b="b"/>
            <a:pathLst>
              <a:path w="53903" h="53889">
                <a:moveTo>
                  <a:pt x="370" y="31565"/>
                </a:moveTo>
                <a:lnTo>
                  <a:pt x="5645" y="43514"/>
                </a:lnTo>
                <a:lnTo>
                  <a:pt x="15547" y="51393"/>
                </a:lnTo>
                <a:lnTo>
                  <a:pt x="28200" y="53889"/>
                </a:lnTo>
                <a:lnTo>
                  <a:pt x="31549" y="53523"/>
                </a:lnTo>
                <a:lnTo>
                  <a:pt x="43504" y="48247"/>
                </a:lnTo>
                <a:lnTo>
                  <a:pt x="51394" y="38355"/>
                </a:lnTo>
                <a:lnTo>
                  <a:pt x="53903" y="25723"/>
                </a:lnTo>
                <a:lnTo>
                  <a:pt x="53532" y="22344"/>
                </a:lnTo>
                <a:lnTo>
                  <a:pt x="48256" y="10394"/>
                </a:lnTo>
                <a:lnTo>
                  <a:pt x="38374" y="2506"/>
                </a:lnTo>
                <a:lnTo>
                  <a:pt x="25742" y="0"/>
                </a:lnTo>
                <a:lnTo>
                  <a:pt x="22341" y="373"/>
                </a:lnTo>
                <a:lnTo>
                  <a:pt x="10389" y="5642"/>
                </a:lnTo>
                <a:lnTo>
                  <a:pt x="2504" y="15527"/>
                </a:lnTo>
                <a:lnTo>
                  <a:pt x="0" y="28174"/>
                </a:lnTo>
                <a:lnTo>
                  <a:pt x="370" y="3156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83721" y="4555986"/>
            <a:ext cx="20637" cy="21158"/>
          </a:xfrm>
          <a:custGeom>
            <a:avLst/>
            <a:gdLst/>
            <a:ahLst/>
            <a:cxnLst/>
            <a:rect l="l" t="t" r="r" b="b"/>
            <a:pathLst>
              <a:path w="20637" h="21158">
                <a:moveTo>
                  <a:pt x="20561" y="21158"/>
                </a:moveTo>
                <a:lnTo>
                  <a:pt x="20637" y="18072"/>
                </a:lnTo>
                <a:lnTo>
                  <a:pt x="20294" y="15125"/>
                </a:lnTo>
                <a:lnTo>
                  <a:pt x="19545" y="12509"/>
                </a:lnTo>
                <a:lnTo>
                  <a:pt x="18186" y="9855"/>
                </a:lnTo>
                <a:lnTo>
                  <a:pt x="16497" y="7188"/>
                </a:lnTo>
                <a:lnTo>
                  <a:pt x="13436" y="4140"/>
                </a:lnTo>
                <a:lnTo>
                  <a:pt x="10782" y="2438"/>
                </a:lnTo>
                <a:lnTo>
                  <a:pt x="8128" y="1092"/>
                </a:lnTo>
                <a:lnTo>
                  <a:pt x="5524" y="355"/>
                </a:lnTo>
                <a:lnTo>
                  <a:pt x="2578" y="0"/>
                </a:lnTo>
                <a:lnTo>
                  <a:pt x="0" y="38"/>
                </a:lnTo>
                <a:lnTo>
                  <a:pt x="3048" y="787"/>
                </a:lnTo>
                <a:lnTo>
                  <a:pt x="5969" y="1765"/>
                </a:lnTo>
                <a:lnTo>
                  <a:pt x="9156" y="3352"/>
                </a:lnTo>
                <a:lnTo>
                  <a:pt x="12319" y="5537"/>
                </a:lnTo>
                <a:lnTo>
                  <a:pt x="15113" y="8331"/>
                </a:lnTo>
                <a:lnTo>
                  <a:pt x="17310" y="11493"/>
                </a:lnTo>
                <a:lnTo>
                  <a:pt x="18884" y="14681"/>
                </a:lnTo>
                <a:lnTo>
                  <a:pt x="19862" y="17614"/>
                </a:lnTo>
                <a:lnTo>
                  <a:pt x="20434" y="20650"/>
                </a:lnTo>
                <a:lnTo>
                  <a:pt x="20561" y="21158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054996" y="4396851"/>
            <a:ext cx="59670" cy="59673"/>
          </a:xfrm>
          <a:custGeom>
            <a:avLst/>
            <a:gdLst/>
            <a:ahLst/>
            <a:cxnLst/>
            <a:rect l="l" t="t" r="r" b="b"/>
            <a:pathLst>
              <a:path w="59670" h="59673">
                <a:moveTo>
                  <a:pt x="286" y="34950"/>
                </a:moveTo>
                <a:lnTo>
                  <a:pt x="5298" y="47086"/>
                </a:lnTo>
                <a:lnTo>
                  <a:pt x="14627" y="55681"/>
                </a:lnTo>
                <a:lnTo>
                  <a:pt x="26764" y="59673"/>
                </a:lnTo>
                <a:lnTo>
                  <a:pt x="34944" y="59385"/>
                </a:lnTo>
                <a:lnTo>
                  <a:pt x="47081" y="54380"/>
                </a:lnTo>
                <a:lnTo>
                  <a:pt x="55677" y="45053"/>
                </a:lnTo>
                <a:lnTo>
                  <a:pt x="59670" y="32919"/>
                </a:lnTo>
                <a:lnTo>
                  <a:pt x="59379" y="24714"/>
                </a:lnTo>
                <a:lnTo>
                  <a:pt x="54379" y="12584"/>
                </a:lnTo>
                <a:lnTo>
                  <a:pt x="45052" y="3989"/>
                </a:lnTo>
                <a:lnTo>
                  <a:pt x="32913" y="0"/>
                </a:lnTo>
                <a:lnTo>
                  <a:pt x="24733" y="292"/>
                </a:lnTo>
                <a:lnTo>
                  <a:pt x="12598" y="5298"/>
                </a:lnTo>
                <a:lnTo>
                  <a:pt x="3997" y="14626"/>
                </a:lnTo>
                <a:lnTo>
                  <a:pt x="0" y="26762"/>
                </a:lnTo>
                <a:lnTo>
                  <a:pt x="286" y="3495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84834" y="4403121"/>
            <a:ext cx="23571" cy="23558"/>
          </a:xfrm>
          <a:custGeom>
            <a:avLst/>
            <a:gdLst/>
            <a:ahLst/>
            <a:cxnLst/>
            <a:rect l="l" t="t" r="r" b="b"/>
            <a:pathLst>
              <a:path w="23571" h="23558">
                <a:moveTo>
                  <a:pt x="11582" y="2197"/>
                </a:moveTo>
                <a:lnTo>
                  <a:pt x="8610" y="1016"/>
                </a:lnTo>
                <a:lnTo>
                  <a:pt x="5803" y="317"/>
                </a:lnTo>
                <a:lnTo>
                  <a:pt x="2730" y="0"/>
                </a:lnTo>
                <a:lnTo>
                  <a:pt x="0" y="152"/>
                </a:lnTo>
                <a:lnTo>
                  <a:pt x="2552" y="546"/>
                </a:lnTo>
                <a:lnTo>
                  <a:pt x="5562" y="1435"/>
                </a:lnTo>
                <a:lnTo>
                  <a:pt x="8966" y="2743"/>
                </a:lnTo>
                <a:lnTo>
                  <a:pt x="11607" y="4343"/>
                </a:lnTo>
                <a:lnTo>
                  <a:pt x="14262" y="6184"/>
                </a:lnTo>
                <a:lnTo>
                  <a:pt x="17386" y="9296"/>
                </a:lnTo>
                <a:lnTo>
                  <a:pt x="19240" y="11963"/>
                </a:lnTo>
                <a:lnTo>
                  <a:pt x="20827" y="14592"/>
                </a:lnTo>
                <a:lnTo>
                  <a:pt x="21894" y="17208"/>
                </a:lnTo>
                <a:lnTo>
                  <a:pt x="23025" y="20967"/>
                </a:lnTo>
                <a:lnTo>
                  <a:pt x="23418" y="23558"/>
                </a:lnTo>
                <a:lnTo>
                  <a:pt x="23571" y="20866"/>
                </a:lnTo>
                <a:lnTo>
                  <a:pt x="23240" y="17754"/>
                </a:lnTo>
                <a:lnTo>
                  <a:pt x="22567" y="14960"/>
                </a:lnTo>
                <a:lnTo>
                  <a:pt x="21361" y="11976"/>
                </a:lnTo>
                <a:lnTo>
                  <a:pt x="19545" y="9042"/>
                </a:lnTo>
                <a:lnTo>
                  <a:pt x="17271" y="6299"/>
                </a:lnTo>
                <a:lnTo>
                  <a:pt x="14528" y="4013"/>
                </a:lnTo>
                <a:lnTo>
                  <a:pt x="11582" y="2197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025916" y="4493197"/>
            <a:ext cx="53918" cy="53894"/>
          </a:xfrm>
          <a:custGeom>
            <a:avLst/>
            <a:gdLst/>
            <a:ahLst/>
            <a:cxnLst/>
            <a:rect l="l" t="t" r="r" b="b"/>
            <a:pathLst>
              <a:path w="53918" h="53894">
                <a:moveTo>
                  <a:pt x="369" y="31535"/>
                </a:moveTo>
                <a:lnTo>
                  <a:pt x="5641" y="43498"/>
                </a:lnTo>
                <a:lnTo>
                  <a:pt x="15525" y="51387"/>
                </a:lnTo>
                <a:lnTo>
                  <a:pt x="28154" y="53894"/>
                </a:lnTo>
                <a:lnTo>
                  <a:pt x="31561" y="53519"/>
                </a:lnTo>
                <a:lnTo>
                  <a:pt x="43512" y="48253"/>
                </a:lnTo>
                <a:lnTo>
                  <a:pt x="51405" y="38374"/>
                </a:lnTo>
                <a:lnTo>
                  <a:pt x="53918" y="25740"/>
                </a:lnTo>
                <a:lnTo>
                  <a:pt x="53544" y="22328"/>
                </a:lnTo>
                <a:lnTo>
                  <a:pt x="48266" y="10383"/>
                </a:lnTo>
                <a:lnTo>
                  <a:pt x="38370" y="2501"/>
                </a:lnTo>
                <a:lnTo>
                  <a:pt x="25727" y="0"/>
                </a:lnTo>
                <a:lnTo>
                  <a:pt x="22353" y="370"/>
                </a:lnTo>
                <a:lnTo>
                  <a:pt x="10396" y="5642"/>
                </a:lnTo>
                <a:lnTo>
                  <a:pt x="2505" y="15529"/>
                </a:lnTo>
                <a:lnTo>
                  <a:pt x="0" y="28164"/>
                </a:lnTo>
                <a:lnTo>
                  <a:pt x="369" y="3153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053387" y="4498986"/>
            <a:ext cx="20637" cy="21145"/>
          </a:xfrm>
          <a:custGeom>
            <a:avLst/>
            <a:gdLst/>
            <a:ahLst/>
            <a:cxnLst/>
            <a:rect l="l" t="t" r="r" b="b"/>
            <a:pathLst>
              <a:path w="20637" h="21145">
                <a:moveTo>
                  <a:pt x="20548" y="21145"/>
                </a:moveTo>
                <a:lnTo>
                  <a:pt x="20637" y="18072"/>
                </a:lnTo>
                <a:lnTo>
                  <a:pt x="20281" y="15113"/>
                </a:lnTo>
                <a:lnTo>
                  <a:pt x="19545" y="12509"/>
                </a:lnTo>
                <a:lnTo>
                  <a:pt x="18199" y="9867"/>
                </a:lnTo>
                <a:lnTo>
                  <a:pt x="16497" y="7188"/>
                </a:lnTo>
                <a:lnTo>
                  <a:pt x="13436" y="4152"/>
                </a:lnTo>
                <a:lnTo>
                  <a:pt x="10756" y="2451"/>
                </a:lnTo>
                <a:lnTo>
                  <a:pt x="8115" y="1092"/>
                </a:lnTo>
                <a:lnTo>
                  <a:pt x="5524" y="342"/>
                </a:lnTo>
                <a:lnTo>
                  <a:pt x="2578" y="0"/>
                </a:lnTo>
                <a:lnTo>
                  <a:pt x="0" y="38"/>
                </a:lnTo>
                <a:lnTo>
                  <a:pt x="3047" y="774"/>
                </a:lnTo>
                <a:lnTo>
                  <a:pt x="5956" y="1752"/>
                </a:lnTo>
                <a:lnTo>
                  <a:pt x="9156" y="3340"/>
                </a:lnTo>
                <a:lnTo>
                  <a:pt x="12318" y="5537"/>
                </a:lnTo>
                <a:lnTo>
                  <a:pt x="15112" y="8318"/>
                </a:lnTo>
                <a:lnTo>
                  <a:pt x="17310" y="11480"/>
                </a:lnTo>
                <a:lnTo>
                  <a:pt x="18872" y="14681"/>
                </a:lnTo>
                <a:lnTo>
                  <a:pt x="19862" y="17602"/>
                </a:lnTo>
                <a:lnTo>
                  <a:pt x="20446" y="20637"/>
                </a:lnTo>
                <a:lnTo>
                  <a:pt x="20548" y="2114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62827" y="4486220"/>
            <a:ext cx="82660" cy="82658"/>
          </a:xfrm>
          <a:custGeom>
            <a:avLst/>
            <a:gdLst/>
            <a:ahLst/>
            <a:cxnLst/>
            <a:rect l="l" t="t" r="r" b="b"/>
            <a:pathLst>
              <a:path w="82660" h="82658">
                <a:moveTo>
                  <a:pt x="79" y="48459"/>
                </a:moveTo>
                <a:lnTo>
                  <a:pt x="4389" y="61036"/>
                </a:lnTo>
                <a:lnTo>
                  <a:pt x="12101" y="71291"/>
                </a:lnTo>
                <a:lnTo>
                  <a:pt x="22438" y="78679"/>
                </a:lnTo>
                <a:lnTo>
                  <a:pt x="34623" y="82658"/>
                </a:lnTo>
                <a:lnTo>
                  <a:pt x="48479" y="82584"/>
                </a:lnTo>
                <a:lnTo>
                  <a:pt x="61042" y="78278"/>
                </a:lnTo>
                <a:lnTo>
                  <a:pt x="71291" y="70572"/>
                </a:lnTo>
                <a:lnTo>
                  <a:pt x="78680" y="60242"/>
                </a:lnTo>
                <a:lnTo>
                  <a:pt x="82660" y="48060"/>
                </a:lnTo>
                <a:lnTo>
                  <a:pt x="82578" y="34171"/>
                </a:lnTo>
                <a:lnTo>
                  <a:pt x="78281" y="21610"/>
                </a:lnTo>
                <a:lnTo>
                  <a:pt x="70575" y="11361"/>
                </a:lnTo>
                <a:lnTo>
                  <a:pt x="60240" y="3975"/>
                </a:lnTo>
                <a:lnTo>
                  <a:pt x="48053" y="0"/>
                </a:lnTo>
                <a:lnTo>
                  <a:pt x="34191" y="84"/>
                </a:lnTo>
                <a:lnTo>
                  <a:pt x="21622" y="4392"/>
                </a:lnTo>
                <a:lnTo>
                  <a:pt x="11368" y="12100"/>
                </a:lnTo>
                <a:lnTo>
                  <a:pt x="3978" y="22433"/>
                </a:lnTo>
                <a:lnTo>
                  <a:pt x="0" y="34614"/>
                </a:lnTo>
                <a:lnTo>
                  <a:pt x="79" y="48459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106394" y="4494693"/>
            <a:ext cx="30683" cy="32842"/>
          </a:xfrm>
          <a:custGeom>
            <a:avLst/>
            <a:gdLst/>
            <a:ahLst/>
            <a:cxnLst/>
            <a:rect l="l" t="t" r="r" b="b"/>
            <a:pathLst>
              <a:path w="30683" h="32842">
                <a:moveTo>
                  <a:pt x="2578" y="25"/>
                </a:moveTo>
                <a:lnTo>
                  <a:pt x="0" y="0"/>
                </a:lnTo>
                <a:lnTo>
                  <a:pt x="3276" y="1231"/>
                </a:lnTo>
                <a:lnTo>
                  <a:pt x="6642" y="2311"/>
                </a:lnTo>
                <a:lnTo>
                  <a:pt x="10287" y="3784"/>
                </a:lnTo>
                <a:lnTo>
                  <a:pt x="13970" y="6007"/>
                </a:lnTo>
                <a:lnTo>
                  <a:pt x="17678" y="8597"/>
                </a:lnTo>
                <a:lnTo>
                  <a:pt x="20929" y="11861"/>
                </a:lnTo>
                <a:lnTo>
                  <a:pt x="23850" y="15354"/>
                </a:lnTo>
                <a:lnTo>
                  <a:pt x="26047" y="19151"/>
                </a:lnTo>
                <a:lnTo>
                  <a:pt x="27876" y="22796"/>
                </a:lnTo>
                <a:lnTo>
                  <a:pt x="29387" y="27330"/>
                </a:lnTo>
                <a:lnTo>
                  <a:pt x="30086" y="30657"/>
                </a:lnTo>
                <a:lnTo>
                  <a:pt x="30467" y="32842"/>
                </a:lnTo>
                <a:lnTo>
                  <a:pt x="30683" y="29933"/>
                </a:lnTo>
                <a:lnTo>
                  <a:pt x="30556" y="27089"/>
                </a:lnTo>
                <a:lnTo>
                  <a:pt x="30060" y="23495"/>
                </a:lnTo>
                <a:lnTo>
                  <a:pt x="29260" y="20840"/>
                </a:lnTo>
                <a:lnTo>
                  <a:pt x="28219" y="18122"/>
                </a:lnTo>
                <a:lnTo>
                  <a:pt x="26809" y="15328"/>
                </a:lnTo>
                <a:lnTo>
                  <a:pt x="25069" y="12573"/>
                </a:lnTo>
                <a:lnTo>
                  <a:pt x="22987" y="9994"/>
                </a:lnTo>
                <a:lnTo>
                  <a:pt x="19418" y="6477"/>
                </a:lnTo>
                <a:lnTo>
                  <a:pt x="16764" y="4508"/>
                </a:lnTo>
                <a:lnTo>
                  <a:pt x="13944" y="3022"/>
                </a:lnTo>
                <a:lnTo>
                  <a:pt x="11176" y="1714"/>
                </a:lnTo>
                <a:lnTo>
                  <a:pt x="8432" y="876"/>
                </a:lnTo>
                <a:lnTo>
                  <a:pt x="5892" y="381"/>
                </a:lnTo>
                <a:lnTo>
                  <a:pt x="2578" y="2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377627" y="4819178"/>
            <a:ext cx="148703" cy="148715"/>
          </a:xfrm>
          <a:custGeom>
            <a:avLst/>
            <a:gdLst/>
            <a:ahLst/>
            <a:cxnLst/>
            <a:rect l="l" t="t" r="r" b="b"/>
            <a:pathLst>
              <a:path w="148703" h="148715">
                <a:moveTo>
                  <a:pt x="894" y="85810"/>
                </a:moveTo>
                <a:lnTo>
                  <a:pt x="4184" y="98961"/>
                </a:lnTo>
                <a:lnTo>
                  <a:pt x="9626" y="110964"/>
                </a:lnTo>
                <a:lnTo>
                  <a:pt x="16972" y="121637"/>
                </a:lnTo>
                <a:lnTo>
                  <a:pt x="25974" y="130799"/>
                </a:lnTo>
                <a:lnTo>
                  <a:pt x="36384" y="138269"/>
                </a:lnTo>
                <a:lnTo>
                  <a:pt x="47955" y="143866"/>
                </a:lnTo>
                <a:lnTo>
                  <a:pt x="60439" y="147408"/>
                </a:lnTo>
                <a:lnTo>
                  <a:pt x="73587" y="148715"/>
                </a:lnTo>
                <a:lnTo>
                  <a:pt x="85819" y="147824"/>
                </a:lnTo>
                <a:lnTo>
                  <a:pt x="98973" y="144531"/>
                </a:lnTo>
                <a:lnTo>
                  <a:pt x="110976" y="139087"/>
                </a:lnTo>
                <a:lnTo>
                  <a:pt x="121648" y="131741"/>
                </a:lnTo>
                <a:lnTo>
                  <a:pt x="130807" y="122739"/>
                </a:lnTo>
                <a:lnTo>
                  <a:pt x="138273" y="112330"/>
                </a:lnTo>
                <a:lnTo>
                  <a:pt x="143865" y="100760"/>
                </a:lnTo>
                <a:lnTo>
                  <a:pt x="147402" y="88278"/>
                </a:lnTo>
                <a:lnTo>
                  <a:pt x="148703" y="75130"/>
                </a:lnTo>
                <a:lnTo>
                  <a:pt x="147808" y="62899"/>
                </a:lnTo>
                <a:lnTo>
                  <a:pt x="144519" y="49741"/>
                </a:lnTo>
                <a:lnTo>
                  <a:pt x="139080" y="37735"/>
                </a:lnTo>
                <a:lnTo>
                  <a:pt x="131738" y="27060"/>
                </a:lnTo>
                <a:lnTo>
                  <a:pt x="122741" y="17898"/>
                </a:lnTo>
                <a:lnTo>
                  <a:pt x="112336" y="10430"/>
                </a:lnTo>
                <a:lnTo>
                  <a:pt x="100770" y="4837"/>
                </a:lnTo>
                <a:lnTo>
                  <a:pt x="88290" y="1300"/>
                </a:lnTo>
                <a:lnTo>
                  <a:pt x="75145" y="0"/>
                </a:lnTo>
                <a:lnTo>
                  <a:pt x="62908" y="898"/>
                </a:lnTo>
                <a:lnTo>
                  <a:pt x="49751" y="4190"/>
                </a:lnTo>
                <a:lnTo>
                  <a:pt x="37744" y="9632"/>
                </a:lnTo>
                <a:lnTo>
                  <a:pt x="27069" y="16976"/>
                </a:lnTo>
                <a:lnTo>
                  <a:pt x="17906" y="25975"/>
                </a:lnTo>
                <a:lnTo>
                  <a:pt x="10437" y="36381"/>
                </a:lnTo>
                <a:lnTo>
                  <a:pt x="4843" y="47947"/>
                </a:lnTo>
                <a:lnTo>
                  <a:pt x="1303" y="60427"/>
                </a:lnTo>
                <a:lnTo>
                  <a:pt x="0" y="73572"/>
                </a:lnTo>
                <a:lnTo>
                  <a:pt x="894" y="8581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454373" y="4835180"/>
            <a:ext cx="56159" cy="59321"/>
          </a:xfrm>
          <a:custGeom>
            <a:avLst/>
            <a:gdLst/>
            <a:ahLst/>
            <a:cxnLst/>
            <a:rect l="l" t="t" r="r" b="b"/>
            <a:pathLst>
              <a:path w="56159" h="59321">
                <a:moveTo>
                  <a:pt x="3797" y="0"/>
                </a:moveTo>
                <a:lnTo>
                  <a:pt x="0" y="177"/>
                </a:lnTo>
                <a:lnTo>
                  <a:pt x="4902" y="1384"/>
                </a:lnTo>
                <a:lnTo>
                  <a:pt x="8331" y="2374"/>
                </a:lnTo>
                <a:lnTo>
                  <a:pt x="12268" y="3708"/>
                </a:lnTo>
                <a:lnTo>
                  <a:pt x="16344" y="5206"/>
                </a:lnTo>
                <a:lnTo>
                  <a:pt x="20713" y="7073"/>
                </a:lnTo>
                <a:lnTo>
                  <a:pt x="25069" y="9677"/>
                </a:lnTo>
                <a:lnTo>
                  <a:pt x="29451" y="12547"/>
                </a:lnTo>
                <a:lnTo>
                  <a:pt x="33693" y="15887"/>
                </a:lnTo>
                <a:lnTo>
                  <a:pt x="37541" y="19723"/>
                </a:lnTo>
                <a:lnTo>
                  <a:pt x="41274" y="23723"/>
                </a:lnTo>
                <a:lnTo>
                  <a:pt x="44475" y="28079"/>
                </a:lnTo>
                <a:lnTo>
                  <a:pt x="47167" y="32524"/>
                </a:lnTo>
                <a:lnTo>
                  <a:pt x="49631" y="36995"/>
                </a:lnTo>
                <a:lnTo>
                  <a:pt x="51346" y="41401"/>
                </a:lnTo>
                <a:lnTo>
                  <a:pt x="52717" y="45516"/>
                </a:lnTo>
                <a:lnTo>
                  <a:pt x="53924" y="49504"/>
                </a:lnTo>
                <a:lnTo>
                  <a:pt x="54800" y="52882"/>
                </a:lnTo>
                <a:lnTo>
                  <a:pt x="55054" y="55422"/>
                </a:lnTo>
                <a:lnTo>
                  <a:pt x="55664" y="59321"/>
                </a:lnTo>
                <a:lnTo>
                  <a:pt x="56019" y="55397"/>
                </a:lnTo>
                <a:lnTo>
                  <a:pt x="56159" y="52616"/>
                </a:lnTo>
                <a:lnTo>
                  <a:pt x="55981" y="49060"/>
                </a:lnTo>
                <a:lnTo>
                  <a:pt x="55486" y="44881"/>
                </a:lnTo>
                <a:lnTo>
                  <a:pt x="54698" y="40360"/>
                </a:lnTo>
                <a:lnTo>
                  <a:pt x="53289" y="35496"/>
                </a:lnTo>
                <a:lnTo>
                  <a:pt x="52108" y="33070"/>
                </a:lnTo>
                <a:lnTo>
                  <a:pt x="51053" y="30505"/>
                </a:lnTo>
                <a:lnTo>
                  <a:pt x="49682" y="28105"/>
                </a:lnTo>
                <a:lnTo>
                  <a:pt x="48501" y="25450"/>
                </a:lnTo>
                <a:lnTo>
                  <a:pt x="45097" y="20688"/>
                </a:lnTo>
                <a:lnTo>
                  <a:pt x="41122" y="16268"/>
                </a:lnTo>
                <a:lnTo>
                  <a:pt x="36855" y="12153"/>
                </a:lnTo>
                <a:lnTo>
                  <a:pt x="32207" y="8585"/>
                </a:lnTo>
                <a:lnTo>
                  <a:pt x="29578" y="7315"/>
                </a:lnTo>
                <a:lnTo>
                  <a:pt x="27241" y="5880"/>
                </a:lnTo>
                <a:lnTo>
                  <a:pt x="24688" y="4724"/>
                </a:lnTo>
                <a:lnTo>
                  <a:pt x="19875" y="2768"/>
                </a:lnTo>
                <a:lnTo>
                  <a:pt x="15189" y="1295"/>
                </a:lnTo>
                <a:lnTo>
                  <a:pt x="10896" y="419"/>
                </a:lnTo>
                <a:lnTo>
                  <a:pt x="7099" y="203"/>
                </a:lnTo>
                <a:lnTo>
                  <a:pt x="3797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484984" y="4679424"/>
            <a:ext cx="82721" cy="82717"/>
          </a:xfrm>
          <a:custGeom>
            <a:avLst/>
            <a:gdLst/>
            <a:ahLst/>
            <a:cxnLst/>
            <a:rect l="l" t="t" r="r" b="b"/>
            <a:pathLst>
              <a:path w="82721" h="82717">
                <a:moveTo>
                  <a:pt x="75" y="48496"/>
                </a:moveTo>
                <a:lnTo>
                  <a:pt x="4379" y="61072"/>
                </a:lnTo>
                <a:lnTo>
                  <a:pt x="12083" y="71331"/>
                </a:lnTo>
                <a:lnTo>
                  <a:pt x="22411" y="78728"/>
                </a:lnTo>
                <a:lnTo>
                  <a:pt x="34588" y="82717"/>
                </a:lnTo>
                <a:lnTo>
                  <a:pt x="48500" y="82646"/>
                </a:lnTo>
                <a:lnTo>
                  <a:pt x="61076" y="78341"/>
                </a:lnTo>
                <a:lnTo>
                  <a:pt x="71335" y="70638"/>
                </a:lnTo>
                <a:lnTo>
                  <a:pt x="78732" y="60310"/>
                </a:lnTo>
                <a:lnTo>
                  <a:pt x="82721" y="48132"/>
                </a:lnTo>
                <a:lnTo>
                  <a:pt x="82650" y="34221"/>
                </a:lnTo>
                <a:lnTo>
                  <a:pt x="78345" y="21641"/>
                </a:lnTo>
                <a:lnTo>
                  <a:pt x="70640" y="11383"/>
                </a:lnTo>
                <a:lnTo>
                  <a:pt x="60311" y="3988"/>
                </a:lnTo>
                <a:lnTo>
                  <a:pt x="48132" y="0"/>
                </a:lnTo>
                <a:lnTo>
                  <a:pt x="34212" y="71"/>
                </a:lnTo>
                <a:lnTo>
                  <a:pt x="21642" y="4374"/>
                </a:lnTo>
                <a:lnTo>
                  <a:pt x="11385" y="12076"/>
                </a:lnTo>
                <a:lnTo>
                  <a:pt x="3989" y="22402"/>
                </a:lnTo>
                <a:lnTo>
                  <a:pt x="0" y="34578"/>
                </a:lnTo>
                <a:lnTo>
                  <a:pt x="75" y="4849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527148" y="4687845"/>
            <a:ext cx="32156" cy="32931"/>
          </a:xfrm>
          <a:custGeom>
            <a:avLst/>
            <a:gdLst/>
            <a:ahLst/>
            <a:cxnLst/>
            <a:rect l="l" t="t" r="r" b="b"/>
            <a:pathLst>
              <a:path w="32156" h="32931">
                <a:moveTo>
                  <a:pt x="6134" y="165"/>
                </a:moveTo>
                <a:lnTo>
                  <a:pt x="3009" y="0"/>
                </a:lnTo>
                <a:lnTo>
                  <a:pt x="0" y="127"/>
                </a:lnTo>
                <a:lnTo>
                  <a:pt x="2755" y="749"/>
                </a:lnTo>
                <a:lnTo>
                  <a:pt x="6946" y="2006"/>
                </a:lnTo>
                <a:lnTo>
                  <a:pt x="10477" y="3352"/>
                </a:lnTo>
                <a:lnTo>
                  <a:pt x="14198" y="5257"/>
                </a:lnTo>
                <a:lnTo>
                  <a:pt x="17881" y="7785"/>
                </a:lnTo>
                <a:lnTo>
                  <a:pt x="21336" y="10795"/>
                </a:lnTo>
                <a:lnTo>
                  <a:pt x="24358" y="14236"/>
                </a:lnTo>
                <a:lnTo>
                  <a:pt x="26873" y="17907"/>
                </a:lnTo>
                <a:lnTo>
                  <a:pt x="28765" y="21653"/>
                </a:lnTo>
                <a:lnTo>
                  <a:pt x="30111" y="25184"/>
                </a:lnTo>
                <a:lnTo>
                  <a:pt x="31369" y="29311"/>
                </a:lnTo>
                <a:lnTo>
                  <a:pt x="31750" y="32143"/>
                </a:lnTo>
                <a:lnTo>
                  <a:pt x="31927" y="32931"/>
                </a:lnTo>
                <a:lnTo>
                  <a:pt x="32156" y="30022"/>
                </a:lnTo>
                <a:lnTo>
                  <a:pt x="32004" y="27139"/>
                </a:lnTo>
                <a:lnTo>
                  <a:pt x="31508" y="23571"/>
                </a:lnTo>
                <a:lnTo>
                  <a:pt x="30721" y="20904"/>
                </a:lnTo>
                <a:lnTo>
                  <a:pt x="29667" y="18173"/>
                </a:lnTo>
                <a:lnTo>
                  <a:pt x="28257" y="15405"/>
                </a:lnTo>
                <a:lnTo>
                  <a:pt x="26517" y="12623"/>
                </a:lnTo>
                <a:lnTo>
                  <a:pt x="24434" y="10058"/>
                </a:lnTo>
                <a:lnTo>
                  <a:pt x="20866" y="6527"/>
                </a:lnTo>
                <a:lnTo>
                  <a:pt x="18237" y="4559"/>
                </a:lnTo>
                <a:lnTo>
                  <a:pt x="15379" y="3086"/>
                </a:lnTo>
                <a:lnTo>
                  <a:pt x="12611" y="1765"/>
                </a:lnTo>
                <a:lnTo>
                  <a:pt x="9880" y="927"/>
                </a:lnTo>
                <a:lnTo>
                  <a:pt x="6134" y="16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406675" y="4630483"/>
            <a:ext cx="41808" cy="41808"/>
          </a:xfrm>
          <a:custGeom>
            <a:avLst/>
            <a:gdLst/>
            <a:ahLst/>
            <a:cxnLst/>
            <a:rect l="l" t="t" r="r" b="b"/>
            <a:pathLst>
              <a:path w="41808" h="41808">
                <a:moveTo>
                  <a:pt x="0" y="24523"/>
                </a:moveTo>
                <a:lnTo>
                  <a:pt x="5955" y="35967"/>
                </a:lnTo>
                <a:lnTo>
                  <a:pt x="17135" y="41791"/>
                </a:lnTo>
                <a:lnTo>
                  <a:pt x="24523" y="41808"/>
                </a:lnTo>
                <a:lnTo>
                  <a:pt x="35968" y="35848"/>
                </a:lnTo>
                <a:lnTo>
                  <a:pt x="41789" y="24659"/>
                </a:lnTo>
                <a:lnTo>
                  <a:pt x="41808" y="17284"/>
                </a:lnTo>
                <a:lnTo>
                  <a:pt x="35848" y="5850"/>
                </a:lnTo>
                <a:lnTo>
                  <a:pt x="24659" y="22"/>
                </a:lnTo>
                <a:lnTo>
                  <a:pt x="17284" y="0"/>
                </a:lnTo>
                <a:lnTo>
                  <a:pt x="5840" y="5973"/>
                </a:lnTo>
                <a:lnTo>
                  <a:pt x="16" y="17148"/>
                </a:lnTo>
                <a:lnTo>
                  <a:pt x="0" y="24523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29068" y="4634722"/>
            <a:ext cx="15125" cy="16675"/>
          </a:xfrm>
          <a:custGeom>
            <a:avLst/>
            <a:gdLst/>
            <a:ahLst/>
            <a:cxnLst/>
            <a:rect l="l" t="t" r="r" b="b"/>
            <a:pathLst>
              <a:path w="15125" h="16675">
                <a:moveTo>
                  <a:pt x="15074" y="16675"/>
                </a:moveTo>
                <a:lnTo>
                  <a:pt x="15125" y="13741"/>
                </a:lnTo>
                <a:lnTo>
                  <a:pt x="14465" y="10591"/>
                </a:lnTo>
                <a:lnTo>
                  <a:pt x="13220" y="7797"/>
                </a:lnTo>
                <a:lnTo>
                  <a:pt x="11290" y="5092"/>
                </a:lnTo>
                <a:lnTo>
                  <a:pt x="8140" y="2298"/>
                </a:lnTo>
                <a:lnTo>
                  <a:pt x="5283" y="888"/>
                </a:lnTo>
                <a:lnTo>
                  <a:pt x="2641" y="215"/>
                </a:lnTo>
                <a:lnTo>
                  <a:pt x="0" y="0"/>
                </a:lnTo>
                <a:lnTo>
                  <a:pt x="3009" y="1181"/>
                </a:lnTo>
                <a:lnTo>
                  <a:pt x="6108" y="2654"/>
                </a:lnTo>
                <a:lnTo>
                  <a:pt x="9131" y="4927"/>
                </a:lnTo>
                <a:lnTo>
                  <a:pt x="11734" y="7810"/>
                </a:lnTo>
                <a:lnTo>
                  <a:pt x="13474" y="10972"/>
                </a:lnTo>
                <a:lnTo>
                  <a:pt x="14541" y="13868"/>
                </a:lnTo>
                <a:lnTo>
                  <a:pt x="15074" y="1667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493902" y="4502682"/>
            <a:ext cx="64871" cy="64871"/>
          </a:xfrm>
          <a:custGeom>
            <a:avLst/>
            <a:gdLst/>
            <a:ahLst/>
            <a:cxnLst/>
            <a:rect l="l" t="t" r="r" b="b"/>
            <a:pathLst>
              <a:path w="64871" h="64871">
                <a:moveTo>
                  <a:pt x="0" y="38049"/>
                </a:moveTo>
                <a:lnTo>
                  <a:pt x="4785" y="50325"/>
                </a:lnTo>
                <a:lnTo>
                  <a:pt x="13634" y="59463"/>
                </a:lnTo>
                <a:lnTo>
                  <a:pt x="25291" y="64579"/>
                </a:lnTo>
                <a:lnTo>
                  <a:pt x="38049" y="64871"/>
                </a:lnTo>
                <a:lnTo>
                  <a:pt x="50320" y="60082"/>
                </a:lnTo>
                <a:lnTo>
                  <a:pt x="59461" y="51236"/>
                </a:lnTo>
                <a:lnTo>
                  <a:pt x="64581" y="39588"/>
                </a:lnTo>
                <a:lnTo>
                  <a:pt x="64871" y="26835"/>
                </a:lnTo>
                <a:lnTo>
                  <a:pt x="60078" y="14561"/>
                </a:lnTo>
                <a:lnTo>
                  <a:pt x="51223" y="5421"/>
                </a:lnTo>
                <a:lnTo>
                  <a:pt x="39566" y="299"/>
                </a:lnTo>
                <a:lnTo>
                  <a:pt x="26822" y="0"/>
                </a:lnTo>
                <a:lnTo>
                  <a:pt x="14549" y="4798"/>
                </a:lnTo>
                <a:lnTo>
                  <a:pt x="5412" y="13651"/>
                </a:lnTo>
                <a:lnTo>
                  <a:pt x="296" y="25307"/>
                </a:lnTo>
                <a:lnTo>
                  <a:pt x="0" y="38049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6948" y="4509307"/>
            <a:ext cx="25273" cy="25806"/>
          </a:xfrm>
          <a:custGeom>
            <a:avLst/>
            <a:gdLst/>
            <a:ahLst/>
            <a:cxnLst/>
            <a:rect l="l" t="t" r="r" b="b"/>
            <a:pathLst>
              <a:path w="25273" h="25806">
                <a:moveTo>
                  <a:pt x="3149" y="0"/>
                </a:moveTo>
                <a:lnTo>
                  <a:pt x="0" y="50"/>
                </a:lnTo>
                <a:lnTo>
                  <a:pt x="3721" y="952"/>
                </a:lnTo>
                <a:lnTo>
                  <a:pt x="6349" y="1790"/>
                </a:lnTo>
                <a:lnTo>
                  <a:pt x="9232" y="2959"/>
                </a:lnTo>
                <a:lnTo>
                  <a:pt x="12128" y="4698"/>
                </a:lnTo>
                <a:lnTo>
                  <a:pt x="15036" y="6743"/>
                </a:lnTo>
                <a:lnTo>
                  <a:pt x="17589" y="9321"/>
                </a:lnTo>
                <a:lnTo>
                  <a:pt x="19900" y="12052"/>
                </a:lnTo>
                <a:lnTo>
                  <a:pt x="21640" y="15036"/>
                </a:lnTo>
                <a:lnTo>
                  <a:pt x="23050" y="17919"/>
                </a:lnTo>
                <a:lnTo>
                  <a:pt x="24256" y="21462"/>
                </a:lnTo>
                <a:lnTo>
                  <a:pt x="24815" y="24091"/>
                </a:lnTo>
                <a:lnTo>
                  <a:pt x="25095" y="25806"/>
                </a:lnTo>
                <a:lnTo>
                  <a:pt x="25272" y="22859"/>
                </a:lnTo>
                <a:lnTo>
                  <a:pt x="24904" y="19418"/>
                </a:lnTo>
                <a:lnTo>
                  <a:pt x="24168" y="16370"/>
                </a:lnTo>
                <a:lnTo>
                  <a:pt x="22847" y="13093"/>
                </a:lnTo>
                <a:lnTo>
                  <a:pt x="20866" y="9867"/>
                </a:lnTo>
                <a:lnTo>
                  <a:pt x="18338" y="6870"/>
                </a:lnTo>
                <a:lnTo>
                  <a:pt x="15328" y="4356"/>
                </a:lnTo>
                <a:lnTo>
                  <a:pt x="12115" y="2349"/>
                </a:lnTo>
                <a:lnTo>
                  <a:pt x="8839" y="1066"/>
                </a:lnTo>
                <a:lnTo>
                  <a:pt x="5778" y="279"/>
                </a:lnTo>
                <a:lnTo>
                  <a:pt x="3149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07347" y="4569168"/>
            <a:ext cx="82734" cy="82711"/>
          </a:xfrm>
          <a:custGeom>
            <a:avLst/>
            <a:gdLst/>
            <a:ahLst/>
            <a:cxnLst/>
            <a:rect l="l" t="t" r="r" b="b"/>
            <a:pathLst>
              <a:path w="82734" h="82711">
                <a:moveTo>
                  <a:pt x="73" y="48496"/>
                </a:moveTo>
                <a:lnTo>
                  <a:pt x="4376" y="61067"/>
                </a:lnTo>
                <a:lnTo>
                  <a:pt x="12076" y="71324"/>
                </a:lnTo>
                <a:lnTo>
                  <a:pt x="22399" y="78721"/>
                </a:lnTo>
                <a:lnTo>
                  <a:pt x="34571" y="82711"/>
                </a:lnTo>
                <a:lnTo>
                  <a:pt x="48511" y="82633"/>
                </a:lnTo>
                <a:lnTo>
                  <a:pt x="61081" y="78340"/>
                </a:lnTo>
                <a:lnTo>
                  <a:pt x="71340" y="70641"/>
                </a:lnTo>
                <a:lnTo>
                  <a:pt x="78740" y="60313"/>
                </a:lnTo>
                <a:lnTo>
                  <a:pt x="82734" y="48135"/>
                </a:lnTo>
                <a:lnTo>
                  <a:pt x="82661" y="34208"/>
                </a:lnTo>
                <a:lnTo>
                  <a:pt x="78356" y="21638"/>
                </a:lnTo>
                <a:lnTo>
                  <a:pt x="70649" y="11383"/>
                </a:lnTo>
                <a:lnTo>
                  <a:pt x="60318" y="3988"/>
                </a:lnTo>
                <a:lnTo>
                  <a:pt x="48137" y="0"/>
                </a:lnTo>
                <a:lnTo>
                  <a:pt x="34224" y="70"/>
                </a:lnTo>
                <a:lnTo>
                  <a:pt x="21649" y="4369"/>
                </a:lnTo>
                <a:lnTo>
                  <a:pt x="11389" y="12068"/>
                </a:lnTo>
                <a:lnTo>
                  <a:pt x="3991" y="22394"/>
                </a:lnTo>
                <a:lnTo>
                  <a:pt x="0" y="34570"/>
                </a:lnTo>
                <a:lnTo>
                  <a:pt x="73" y="4849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49511" y="4577589"/>
            <a:ext cx="32156" cy="32931"/>
          </a:xfrm>
          <a:custGeom>
            <a:avLst/>
            <a:gdLst/>
            <a:ahLst/>
            <a:cxnLst/>
            <a:rect l="l" t="t" r="r" b="b"/>
            <a:pathLst>
              <a:path w="32156" h="32931">
                <a:moveTo>
                  <a:pt x="6134" y="165"/>
                </a:moveTo>
                <a:lnTo>
                  <a:pt x="3009" y="0"/>
                </a:lnTo>
                <a:lnTo>
                  <a:pt x="0" y="127"/>
                </a:lnTo>
                <a:lnTo>
                  <a:pt x="2781" y="762"/>
                </a:lnTo>
                <a:lnTo>
                  <a:pt x="6946" y="2019"/>
                </a:lnTo>
                <a:lnTo>
                  <a:pt x="10477" y="3365"/>
                </a:lnTo>
                <a:lnTo>
                  <a:pt x="14211" y="5245"/>
                </a:lnTo>
                <a:lnTo>
                  <a:pt x="17894" y="7797"/>
                </a:lnTo>
                <a:lnTo>
                  <a:pt x="21348" y="10782"/>
                </a:lnTo>
                <a:lnTo>
                  <a:pt x="24358" y="14249"/>
                </a:lnTo>
                <a:lnTo>
                  <a:pt x="26898" y="17932"/>
                </a:lnTo>
                <a:lnTo>
                  <a:pt x="28778" y="21653"/>
                </a:lnTo>
                <a:lnTo>
                  <a:pt x="30137" y="25196"/>
                </a:lnTo>
                <a:lnTo>
                  <a:pt x="31381" y="29324"/>
                </a:lnTo>
                <a:lnTo>
                  <a:pt x="31762" y="32143"/>
                </a:lnTo>
                <a:lnTo>
                  <a:pt x="31927" y="32931"/>
                </a:lnTo>
                <a:lnTo>
                  <a:pt x="32156" y="30022"/>
                </a:lnTo>
                <a:lnTo>
                  <a:pt x="32016" y="27152"/>
                </a:lnTo>
                <a:lnTo>
                  <a:pt x="31521" y="23571"/>
                </a:lnTo>
                <a:lnTo>
                  <a:pt x="30734" y="20916"/>
                </a:lnTo>
                <a:lnTo>
                  <a:pt x="29679" y="18186"/>
                </a:lnTo>
                <a:lnTo>
                  <a:pt x="28257" y="15405"/>
                </a:lnTo>
                <a:lnTo>
                  <a:pt x="26517" y="12636"/>
                </a:lnTo>
                <a:lnTo>
                  <a:pt x="24460" y="10058"/>
                </a:lnTo>
                <a:lnTo>
                  <a:pt x="20878" y="6540"/>
                </a:lnTo>
                <a:lnTo>
                  <a:pt x="18224" y="4572"/>
                </a:lnTo>
                <a:lnTo>
                  <a:pt x="15405" y="3098"/>
                </a:lnTo>
                <a:lnTo>
                  <a:pt x="12623" y="1765"/>
                </a:lnTo>
                <a:lnTo>
                  <a:pt x="9880" y="927"/>
                </a:lnTo>
                <a:lnTo>
                  <a:pt x="6134" y="165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329039" y="4520238"/>
            <a:ext cx="41808" cy="41795"/>
          </a:xfrm>
          <a:custGeom>
            <a:avLst/>
            <a:gdLst/>
            <a:ahLst/>
            <a:cxnLst/>
            <a:rect l="l" t="t" r="r" b="b"/>
            <a:pathLst>
              <a:path w="41808" h="41795">
                <a:moveTo>
                  <a:pt x="0" y="24523"/>
                </a:moveTo>
                <a:lnTo>
                  <a:pt x="5959" y="35961"/>
                </a:lnTo>
                <a:lnTo>
                  <a:pt x="17134" y="41783"/>
                </a:lnTo>
                <a:lnTo>
                  <a:pt x="24536" y="41795"/>
                </a:lnTo>
                <a:lnTo>
                  <a:pt x="35980" y="35841"/>
                </a:lnTo>
                <a:lnTo>
                  <a:pt x="41795" y="24653"/>
                </a:lnTo>
                <a:lnTo>
                  <a:pt x="41808" y="17284"/>
                </a:lnTo>
                <a:lnTo>
                  <a:pt x="35849" y="5838"/>
                </a:lnTo>
                <a:lnTo>
                  <a:pt x="24647" y="22"/>
                </a:lnTo>
                <a:lnTo>
                  <a:pt x="17284" y="0"/>
                </a:lnTo>
                <a:lnTo>
                  <a:pt x="5838" y="5975"/>
                </a:lnTo>
                <a:lnTo>
                  <a:pt x="22" y="17164"/>
                </a:lnTo>
                <a:lnTo>
                  <a:pt x="0" y="24523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351443" y="4524453"/>
            <a:ext cx="15125" cy="16687"/>
          </a:xfrm>
          <a:custGeom>
            <a:avLst/>
            <a:gdLst/>
            <a:ahLst/>
            <a:cxnLst/>
            <a:rect l="l" t="t" r="r" b="b"/>
            <a:pathLst>
              <a:path w="15125" h="16687">
                <a:moveTo>
                  <a:pt x="15074" y="16687"/>
                </a:moveTo>
                <a:lnTo>
                  <a:pt x="15125" y="13766"/>
                </a:lnTo>
                <a:lnTo>
                  <a:pt x="14465" y="10604"/>
                </a:lnTo>
                <a:lnTo>
                  <a:pt x="13220" y="7810"/>
                </a:lnTo>
                <a:lnTo>
                  <a:pt x="11277" y="5105"/>
                </a:lnTo>
                <a:lnTo>
                  <a:pt x="8128" y="2311"/>
                </a:lnTo>
                <a:lnTo>
                  <a:pt x="5295" y="901"/>
                </a:lnTo>
                <a:lnTo>
                  <a:pt x="2641" y="241"/>
                </a:lnTo>
                <a:lnTo>
                  <a:pt x="0" y="0"/>
                </a:lnTo>
                <a:lnTo>
                  <a:pt x="3009" y="1219"/>
                </a:lnTo>
                <a:lnTo>
                  <a:pt x="6108" y="2667"/>
                </a:lnTo>
                <a:lnTo>
                  <a:pt x="9131" y="4940"/>
                </a:lnTo>
                <a:lnTo>
                  <a:pt x="11722" y="7810"/>
                </a:lnTo>
                <a:lnTo>
                  <a:pt x="13487" y="10985"/>
                </a:lnTo>
                <a:lnTo>
                  <a:pt x="14528" y="13906"/>
                </a:lnTo>
                <a:lnTo>
                  <a:pt x="15074" y="16687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6276" y="4392438"/>
            <a:ext cx="64871" cy="64871"/>
          </a:xfrm>
          <a:custGeom>
            <a:avLst/>
            <a:gdLst/>
            <a:ahLst/>
            <a:cxnLst/>
            <a:rect l="l" t="t" r="r" b="b"/>
            <a:pathLst>
              <a:path w="64871" h="64871">
                <a:moveTo>
                  <a:pt x="0" y="38036"/>
                </a:moveTo>
                <a:lnTo>
                  <a:pt x="4794" y="50327"/>
                </a:lnTo>
                <a:lnTo>
                  <a:pt x="13650" y="59464"/>
                </a:lnTo>
                <a:lnTo>
                  <a:pt x="25312" y="64574"/>
                </a:lnTo>
                <a:lnTo>
                  <a:pt x="38049" y="64871"/>
                </a:lnTo>
                <a:lnTo>
                  <a:pt x="50318" y="60074"/>
                </a:lnTo>
                <a:lnTo>
                  <a:pt x="59455" y="51224"/>
                </a:lnTo>
                <a:lnTo>
                  <a:pt x="64575" y="39572"/>
                </a:lnTo>
                <a:lnTo>
                  <a:pt x="64871" y="26809"/>
                </a:lnTo>
                <a:lnTo>
                  <a:pt x="60073" y="14546"/>
                </a:lnTo>
                <a:lnTo>
                  <a:pt x="51221" y="5411"/>
                </a:lnTo>
                <a:lnTo>
                  <a:pt x="39566" y="294"/>
                </a:lnTo>
                <a:lnTo>
                  <a:pt x="26809" y="0"/>
                </a:lnTo>
                <a:lnTo>
                  <a:pt x="14536" y="4787"/>
                </a:lnTo>
                <a:lnTo>
                  <a:pt x="5401" y="13640"/>
                </a:lnTo>
                <a:lnTo>
                  <a:pt x="289" y="25299"/>
                </a:lnTo>
                <a:lnTo>
                  <a:pt x="0" y="3803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49336" y="4399062"/>
            <a:ext cx="25260" cy="25806"/>
          </a:xfrm>
          <a:custGeom>
            <a:avLst/>
            <a:gdLst/>
            <a:ahLst/>
            <a:cxnLst/>
            <a:rect l="l" t="t" r="r" b="b"/>
            <a:pathLst>
              <a:path w="25260" h="25806">
                <a:moveTo>
                  <a:pt x="3136" y="0"/>
                </a:moveTo>
                <a:lnTo>
                  <a:pt x="0" y="38"/>
                </a:lnTo>
                <a:lnTo>
                  <a:pt x="3708" y="939"/>
                </a:lnTo>
                <a:lnTo>
                  <a:pt x="6350" y="1777"/>
                </a:lnTo>
                <a:lnTo>
                  <a:pt x="9220" y="2933"/>
                </a:lnTo>
                <a:lnTo>
                  <a:pt x="12115" y="4698"/>
                </a:lnTo>
                <a:lnTo>
                  <a:pt x="15036" y="6743"/>
                </a:lnTo>
                <a:lnTo>
                  <a:pt x="17589" y="9296"/>
                </a:lnTo>
                <a:lnTo>
                  <a:pt x="19900" y="12052"/>
                </a:lnTo>
                <a:lnTo>
                  <a:pt x="21615" y="15036"/>
                </a:lnTo>
                <a:lnTo>
                  <a:pt x="23037" y="17919"/>
                </a:lnTo>
                <a:lnTo>
                  <a:pt x="24244" y="21475"/>
                </a:lnTo>
                <a:lnTo>
                  <a:pt x="24790" y="24066"/>
                </a:lnTo>
                <a:lnTo>
                  <a:pt x="25082" y="25806"/>
                </a:lnTo>
                <a:lnTo>
                  <a:pt x="25260" y="22847"/>
                </a:lnTo>
                <a:lnTo>
                  <a:pt x="24904" y="19405"/>
                </a:lnTo>
                <a:lnTo>
                  <a:pt x="24142" y="16370"/>
                </a:lnTo>
                <a:lnTo>
                  <a:pt x="22821" y="13106"/>
                </a:lnTo>
                <a:lnTo>
                  <a:pt x="20840" y="9867"/>
                </a:lnTo>
                <a:lnTo>
                  <a:pt x="18338" y="6845"/>
                </a:lnTo>
                <a:lnTo>
                  <a:pt x="15316" y="4343"/>
                </a:lnTo>
                <a:lnTo>
                  <a:pt x="12103" y="2349"/>
                </a:lnTo>
                <a:lnTo>
                  <a:pt x="8826" y="1041"/>
                </a:lnTo>
                <a:lnTo>
                  <a:pt x="5765" y="279"/>
                </a:lnTo>
                <a:lnTo>
                  <a:pt x="3136" y="0"/>
                </a:lnTo>
                <a:close/>
              </a:path>
            </a:pathLst>
          </a:custGeom>
          <a:solidFill>
            <a:srgbClr val="BBDF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9553" y="5867981"/>
            <a:ext cx="5851372" cy="669861"/>
          </a:xfrm>
          <a:custGeom>
            <a:avLst/>
            <a:gdLst/>
            <a:ahLst/>
            <a:cxnLst/>
            <a:rect l="l" t="t" r="r" b="b"/>
            <a:pathLst>
              <a:path w="5851372" h="669861">
                <a:moveTo>
                  <a:pt x="5851372" y="334937"/>
                </a:moveTo>
                <a:lnTo>
                  <a:pt x="5850281" y="307469"/>
                </a:lnTo>
                <a:lnTo>
                  <a:pt x="5847065" y="280612"/>
                </a:lnTo>
                <a:lnTo>
                  <a:pt x="5834598" y="229077"/>
                </a:lnTo>
                <a:lnTo>
                  <a:pt x="5814646" y="181022"/>
                </a:lnTo>
                <a:lnTo>
                  <a:pt x="5787889" y="137135"/>
                </a:lnTo>
                <a:lnTo>
                  <a:pt x="5755005" y="98107"/>
                </a:lnTo>
                <a:lnTo>
                  <a:pt x="5716670" y="64628"/>
                </a:lnTo>
                <a:lnTo>
                  <a:pt x="5673564" y="37388"/>
                </a:lnTo>
                <a:lnTo>
                  <a:pt x="5626363" y="17077"/>
                </a:lnTo>
                <a:lnTo>
                  <a:pt x="5575746" y="4384"/>
                </a:lnTo>
                <a:lnTo>
                  <a:pt x="5522391" y="0"/>
                </a:lnTo>
                <a:lnTo>
                  <a:pt x="329006" y="0"/>
                </a:lnTo>
                <a:lnTo>
                  <a:pt x="275628" y="4384"/>
                </a:lnTo>
                <a:lnTo>
                  <a:pt x="224997" y="17077"/>
                </a:lnTo>
                <a:lnTo>
                  <a:pt x="177789" y="37388"/>
                </a:lnTo>
                <a:lnTo>
                  <a:pt x="134680" y="64628"/>
                </a:lnTo>
                <a:lnTo>
                  <a:pt x="96346" y="98107"/>
                </a:lnTo>
                <a:lnTo>
                  <a:pt x="63466" y="137135"/>
                </a:lnTo>
                <a:lnTo>
                  <a:pt x="36714" y="181022"/>
                </a:lnTo>
                <a:lnTo>
                  <a:pt x="16768" y="229077"/>
                </a:lnTo>
                <a:lnTo>
                  <a:pt x="4304" y="280612"/>
                </a:lnTo>
                <a:lnTo>
                  <a:pt x="0" y="334937"/>
                </a:lnTo>
                <a:lnTo>
                  <a:pt x="1090" y="362404"/>
                </a:lnTo>
                <a:lnTo>
                  <a:pt x="9559" y="415419"/>
                </a:lnTo>
                <a:lnTo>
                  <a:pt x="25848" y="465300"/>
                </a:lnTo>
                <a:lnTo>
                  <a:pt x="49282" y="511356"/>
                </a:lnTo>
                <a:lnTo>
                  <a:pt x="79182" y="552897"/>
                </a:lnTo>
                <a:lnTo>
                  <a:pt x="114874" y="589235"/>
                </a:lnTo>
                <a:lnTo>
                  <a:pt x="155679" y="619679"/>
                </a:lnTo>
                <a:lnTo>
                  <a:pt x="200923" y="643539"/>
                </a:lnTo>
                <a:lnTo>
                  <a:pt x="249927" y="660127"/>
                </a:lnTo>
                <a:lnTo>
                  <a:pt x="302016" y="668751"/>
                </a:lnTo>
                <a:lnTo>
                  <a:pt x="329006" y="669861"/>
                </a:lnTo>
                <a:lnTo>
                  <a:pt x="5522391" y="669861"/>
                </a:lnTo>
                <a:lnTo>
                  <a:pt x="5575746" y="665477"/>
                </a:lnTo>
                <a:lnTo>
                  <a:pt x="5626363" y="652785"/>
                </a:lnTo>
                <a:lnTo>
                  <a:pt x="5673564" y="632475"/>
                </a:lnTo>
                <a:lnTo>
                  <a:pt x="5716670" y="605237"/>
                </a:lnTo>
                <a:lnTo>
                  <a:pt x="5755005" y="571760"/>
                </a:lnTo>
                <a:lnTo>
                  <a:pt x="5787889" y="532734"/>
                </a:lnTo>
                <a:lnTo>
                  <a:pt x="5814646" y="488849"/>
                </a:lnTo>
                <a:lnTo>
                  <a:pt x="5834598" y="440794"/>
                </a:lnTo>
                <a:lnTo>
                  <a:pt x="5847065" y="389260"/>
                </a:lnTo>
                <a:lnTo>
                  <a:pt x="5850281" y="362404"/>
                </a:lnTo>
                <a:lnTo>
                  <a:pt x="5851372" y="33493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9485" y="6273518"/>
            <a:ext cx="108218" cy="641289"/>
          </a:xfrm>
          <a:custGeom>
            <a:avLst/>
            <a:gdLst/>
            <a:ahLst/>
            <a:cxnLst/>
            <a:rect l="l" t="t" r="r" b="b"/>
            <a:pathLst>
              <a:path w="108218" h="641289">
                <a:moveTo>
                  <a:pt x="94889" y="22270"/>
                </a:moveTo>
                <a:lnTo>
                  <a:pt x="88547" y="0"/>
                </a:lnTo>
                <a:lnTo>
                  <a:pt x="88948" y="173777"/>
                </a:lnTo>
                <a:lnTo>
                  <a:pt x="108218" y="194946"/>
                </a:lnTo>
                <a:lnTo>
                  <a:pt x="102875" y="43781"/>
                </a:lnTo>
                <a:lnTo>
                  <a:pt x="94889" y="22270"/>
                </a:lnTo>
                <a:close/>
              </a:path>
              <a:path w="108218" h="641289">
                <a:moveTo>
                  <a:pt x="4839" y="-9734"/>
                </a:moveTo>
                <a:lnTo>
                  <a:pt x="10744" y="19584"/>
                </a:lnTo>
                <a:lnTo>
                  <a:pt x="18846" y="48032"/>
                </a:lnTo>
                <a:lnTo>
                  <a:pt x="29048" y="75510"/>
                </a:lnTo>
                <a:lnTo>
                  <a:pt x="41255" y="101920"/>
                </a:lnTo>
                <a:lnTo>
                  <a:pt x="55371" y="127167"/>
                </a:lnTo>
                <a:lnTo>
                  <a:pt x="71301" y="151151"/>
                </a:lnTo>
                <a:lnTo>
                  <a:pt x="88948" y="173777"/>
                </a:lnTo>
                <a:lnTo>
                  <a:pt x="88547" y="0"/>
                </a:lnTo>
                <a:lnTo>
                  <a:pt x="83924" y="-22952"/>
                </a:lnTo>
                <a:lnTo>
                  <a:pt x="81096" y="-46511"/>
                </a:lnTo>
                <a:lnTo>
                  <a:pt x="80136" y="-70601"/>
                </a:lnTo>
                <a:lnTo>
                  <a:pt x="81096" y="-94690"/>
                </a:lnTo>
                <a:lnTo>
                  <a:pt x="83924" y="-118249"/>
                </a:lnTo>
                <a:lnTo>
                  <a:pt x="94889" y="-163473"/>
                </a:lnTo>
                <a:lnTo>
                  <a:pt x="112430" y="-205662"/>
                </a:lnTo>
                <a:lnTo>
                  <a:pt x="135951" y="-244206"/>
                </a:lnTo>
                <a:lnTo>
                  <a:pt x="164850" y="-278495"/>
                </a:lnTo>
                <a:lnTo>
                  <a:pt x="198530" y="-307918"/>
                </a:lnTo>
                <a:lnTo>
                  <a:pt x="236392" y="-331864"/>
                </a:lnTo>
                <a:lnTo>
                  <a:pt x="277835" y="-349725"/>
                </a:lnTo>
                <a:lnTo>
                  <a:pt x="322263" y="-360888"/>
                </a:lnTo>
                <a:lnTo>
                  <a:pt x="369074" y="-364745"/>
                </a:lnTo>
                <a:lnTo>
                  <a:pt x="5562460" y="-364745"/>
                </a:lnTo>
                <a:lnTo>
                  <a:pt x="5609255" y="-360888"/>
                </a:lnTo>
                <a:lnTo>
                  <a:pt x="5653670" y="-349725"/>
                </a:lnTo>
                <a:lnTo>
                  <a:pt x="5695106" y="-331864"/>
                </a:lnTo>
                <a:lnTo>
                  <a:pt x="5732963" y="-307918"/>
                </a:lnTo>
                <a:lnTo>
                  <a:pt x="5766641" y="-278495"/>
                </a:lnTo>
                <a:lnTo>
                  <a:pt x="5795540" y="-244206"/>
                </a:lnTo>
                <a:lnTo>
                  <a:pt x="5819062" y="-205662"/>
                </a:lnTo>
                <a:lnTo>
                  <a:pt x="5836605" y="-163473"/>
                </a:lnTo>
                <a:lnTo>
                  <a:pt x="5847571" y="-118249"/>
                </a:lnTo>
                <a:lnTo>
                  <a:pt x="5851359" y="-70601"/>
                </a:lnTo>
                <a:lnTo>
                  <a:pt x="5850400" y="-46511"/>
                </a:lnTo>
                <a:lnTo>
                  <a:pt x="5842948" y="0"/>
                </a:lnTo>
                <a:lnTo>
                  <a:pt x="5828618" y="43781"/>
                </a:lnTo>
                <a:lnTo>
                  <a:pt x="5808011" y="84222"/>
                </a:lnTo>
                <a:lnTo>
                  <a:pt x="5781725" y="120713"/>
                </a:lnTo>
                <a:lnTo>
                  <a:pt x="5750362" y="152643"/>
                </a:lnTo>
                <a:lnTo>
                  <a:pt x="5714519" y="179402"/>
                </a:lnTo>
                <a:lnTo>
                  <a:pt x="5674798" y="200380"/>
                </a:lnTo>
                <a:lnTo>
                  <a:pt x="5631797" y="214968"/>
                </a:lnTo>
                <a:lnTo>
                  <a:pt x="5586117" y="222554"/>
                </a:lnTo>
                <a:lnTo>
                  <a:pt x="5562460" y="223530"/>
                </a:lnTo>
                <a:lnTo>
                  <a:pt x="369074" y="223530"/>
                </a:lnTo>
                <a:lnTo>
                  <a:pt x="322263" y="219674"/>
                </a:lnTo>
                <a:lnTo>
                  <a:pt x="277835" y="208511"/>
                </a:lnTo>
                <a:lnTo>
                  <a:pt x="236392" y="190652"/>
                </a:lnTo>
                <a:lnTo>
                  <a:pt x="198530" y="166707"/>
                </a:lnTo>
                <a:lnTo>
                  <a:pt x="164850" y="137286"/>
                </a:lnTo>
                <a:lnTo>
                  <a:pt x="135951" y="103000"/>
                </a:lnTo>
                <a:lnTo>
                  <a:pt x="112430" y="64457"/>
                </a:lnTo>
                <a:lnTo>
                  <a:pt x="102875" y="43781"/>
                </a:lnTo>
                <a:lnTo>
                  <a:pt x="108218" y="194946"/>
                </a:lnTo>
                <a:lnTo>
                  <a:pt x="151240" y="232525"/>
                </a:lnTo>
                <a:lnTo>
                  <a:pt x="199603" y="263109"/>
                </a:lnTo>
                <a:lnTo>
                  <a:pt x="252540" y="285919"/>
                </a:lnTo>
                <a:lnTo>
                  <a:pt x="309285" y="300177"/>
                </a:lnTo>
                <a:lnTo>
                  <a:pt x="369074" y="305103"/>
                </a:lnTo>
                <a:lnTo>
                  <a:pt x="5562460" y="305103"/>
                </a:lnTo>
                <a:lnTo>
                  <a:pt x="5622241" y="300177"/>
                </a:lnTo>
                <a:lnTo>
                  <a:pt x="5678981" y="285919"/>
                </a:lnTo>
                <a:lnTo>
                  <a:pt x="5731912" y="263109"/>
                </a:lnTo>
                <a:lnTo>
                  <a:pt x="5780269" y="232525"/>
                </a:lnTo>
                <a:lnTo>
                  <a:pt x="5823288" y="194946"/>
                </a:lnTo>
                <a:lnTo>
                  <a:pt x="5860201" y="151151"/>
                </a:lnTo>
                <a:lnTo>
                  <a:pt x="5890245" y="101920"/>
                </a:lnTo>
                <a:lnTo>
                  <a:pt x="5912652" y="48032"/>
                </a:lnTo>
                <a:lnTo>
                  <a:pt x="5926658" y="-9734"/>
                </a:lnTo>
                <a:lnTo>
                  <a:pt x="5931496" y="-70601"/>
                </a:lnTo>
                <a:lnTo>
                  <a:pt x="5930271" y="-101368"/>
                </a:lnTo>
                <a:lnTo>
                  <a:pt x="5920753" y="-160776"/>
                </a:lnTo>
                <a:lnTo>
                  <a:pt x="5902451" y="-216702"/>
                </a:lnTo>
                <a:lnTo>
                  <a:pt x="5876130" y="-268363"/>
                </a:lnTo>
                <a:lnTo>
                  <a:pt x="5842555" y="-314980"/>
                </a:lnTo>
                <a:lnTo>
                  <a:pt x="5802494" y="-355772"/>
                </a:lnTo>
                <a:lnTo>
                  <a:pt x="5756710" y="-389960"/>
                </a:lnTo>
                <a:lnTo>
                  <a:pt x="5705970" y="-416764"/>
                </a:lnTo>
                <a:lnTo>
                  <a:pt x="5651039" y="-435402"/>
                </a:lnTo>
                <a:lnTo>
                  <a:pt x="5592683" y="-445095"/>
                </a:lnTo>
                <a:lnTo>
                  <a:pt x="5562460" y="-446343"/>
                </a:lnTo>
                <a:lnTo>
                  <a:pt x="369074" y="-446343"/>
                </a:lnTo>
                <a:lnTo>
                  <a:pt x="309285" y="-441415"/>
                </a:lnTo>
                <a:lnTo>
                  <a:pt x="252540" y="-427152"/>
                </a:lnTo>
                <a:lnTo>
                  <a:pt x="199603" y="-404334"/>
                </a:lnTo>
                <a:lnTo>
                  <a:pt x="151240" y="-373741"/>
                </a:lnTo>
                <a:lnTo>
                  <a:pt x="108218" y="-336153"/>
                </a:lnTo>
                <a:lnTo>
                  <a:pt x="71301" y="-292351"/>
                </a:lnTo>
                <a:lnTo>
                  <a:pt x="41255" y="-243114"/>
                </a:lnTo>
                <a:lnTo>
                  <a:pt x="18846" y="-189223"/>
                </a:lnTo>
                <a:lnTo>
                  <a:pt x="4839" y="-131459"/>
                </a:lnTo>
                <a:lnTo>
                  <a:pt x="0" y="-70601"/>
                </a:lnTo>
                <a:lnTo>
                  <a:pt x="1225" y="-39829"/>
                </a:lnTo>
                <a:lnTo>
                  <a:pt x="4839" y="-9734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45657" y="5939774"/>
            <a:ext cx="512914" cy="512927"/>
          </a:xfrm>
          <a:custGeom>
            <a:avLst/>
            <a:gdLst/>
            <a:ahLst/>
            <a:cxnLst/>
            <a:rect l="l" t="t" r="r" b="b"/>
            <a:pathLst>
              <a:path w="512914" h="512927">
                <a:moveTo>
                  <a:pt x="256463" y="512927"/>
                </a:moveTo>
                <a:lnTo>
                  <a:pt x="277467" y="512075"/>
                </a:lnTo>
                <a:lnTo>
                  <a:pt x="298008" y="509564"/>
                </a:lnTo>
                <a:lnTo>
                  <a:pt x="318020" y="505459"/>
                </a:lnTo>
                <a:lnTo>
                  <a:pt x="337437" y="499828"/>
                </a:lnTo>
                <a:lnTo>
                  <a:pt x="356193" y="492737"/>
                </a:lnTo>
                <a:lnTo>
                  <a:pt x="374221" y="484253"/>
                </a:lnTo>
                <a:lnTo>
                  <a:pt x="391453" y="474443"/>
                </a:lnTo>
                <a:lnTo>
                  <a:pt x="407825" y="463372"/>
                </a:lnTo>
                <a:lnTo>
                  <a:pt x="423269" y="451108"/>
                </a:lnTo>
                <a:lnTo>
                  <a:pt x="437719" y="437716"/>
                </a:lnTo>
                <a:lnTo>
                  <a:pt x="451109" y="423264"/>
                </a:lnTo>
                <a:lnTo>
                  <a:pt x="463371" y="407819"/>
                </a:lnTo>
                <a:lnTo>
                  <a:pt x="474440" y="391446"/>
                </a:lnTo>
                <a:lnTo>
                  <a:pt x="484248" y="374212"/>
                </a:lnTo>
                <a:lnTo>
                  <a:pt x="492730" y="356184"/>
                </a:lnTo>
                <a:lnTo>
                  <a:pt x="499819" y="337429"/>
                </a:lnTo>
                <a:lnTo>
                  <a:pt x="505449" y="318013"/>
                </a:lnTo>
                <a:lnTo>
                  <a:pt x="509552" y="298002"/>
                </a:lnTo>
                <a:lnTo>
                  <a:pt x="512063" y="277463"/>
                </a:lnTo>
                <a:lnTo>
                  <a:pt x="512914" y="256463"/>
                </a:lnTo>
                <a:lnTo>
                  <a:pt x="512063" y="235460"/>
                </a:lnTo>
                <a:lnTo>
                  <a:pt x="509552" y="214919"/>
                </a:lnTo>
                <a:lnTo>
                  <a:pt x="505449" y="194906"/>
                </a:lnTo>
                <a:lnTo>
                  <a:pt x="499819" y="175488"/>
                </a:lnTo>
                <a:lnTo>
                  <a:pt x="492730" y="156732"/>
                </a:lnTo>
                <a:lnTo>
                  <a:pt x="484248" y="138703"/>
                </a:lnTo>
                <a:lnTo>
                  <a:pt x="474440" y="121470"/>
                </a:lnTo>
                <a:lnTo>
                  <a:pt x="463371" y="105097"/>
                </a:lnTo>
                <a:lnTo>
                  <a:pt x="451109" y="89652"/>
                </a:lnTo>
                <a:lnTo>
                  <a:pt x="437719" y="75201"/>
                </a:lnTo>
                <a:lnTo>
                  <a:pt x="423269" y="61811"/>
                </a:lnTo>
                <a:lnTo>
                  <a:pt x="407825" y="49547"/>
                </a:lnTo>
                <a:lnTo>
                  <a:pt x="391453" y="38478"/>
                </a:lnTo>
                <a:lnTo>
                  <a:pt x="374221" y="28668"/>
                </a:lnTo>
                <a:lnTo>
                  <a:pt x="356193" y="20186"/>
                </a:lnTo>
                <a:lnTo>
                  <a:pt x="337437" y="13096"/>
                </a:lnTo>
                <a:lnTo>
                  <a:pt x="318020" y="7466"/>
                </a:lnTo>
                <a:lnTo>
                  <a:pt x="298008" y="3362"/>
                </a:lnTo>
                <a:lnTo>
                  <a:pt x="277467" y="851"/>
                </a:lnTo>
                <a:lnTo>
                  <a:pt x="256463" y="0"/>
                </a:lnTo>
                <a:lnTo>
                  <a:pt x="235460" y="851"/>
                </a:lnTo>
                <a:lnTo>
                  <a:pt x="214919" y="3362"/>
                </a:lnTo>
                <a:lnTo>
                  <a:pt x="194906" y="7466"/>
                </a:lnTo>
                <a:lnTo>
                  <a:pt x="175488" y="13096"/>
                </a:lnTo>
                <a:lnTo>
                  <a:pt x="156732" y="20186"/>
                </a:lnTo>
                <a:lnTo>
                  <a:pt x="138703" y="28668"/>
                </a:lnTo>
                <a:lnTo>
                  <a:pt x="121470" y="38478"/>
                </a:lnTo>
                <a:lnTo>
                  <a:pt x="105097" y="49547"/>
                </a:lnTo>
                <a:lnTo>
                  <a:pt x="89652" y="61811"/>
                </a:lnTo>
                <a:lnTo>
                  <a:pt x="75201" y="75201"/>
                </a:lnTo>
                <a:lnTo>
                  <a:pt x="61811" y="89652"/>
                </a:lnTo>
                <a:lnTo>
                  <a:pt x="49547" y="105097"/>
                </a:lnTo>
                <a:lnTo>
                  <a:pt x="38478" y="121470"/>
                </a:lnTo>
                <a:lnTo>
                  <a:pt x="28668" y="138703"/>
                </a:lnTo>
                <a:lnTo>
                  <a:pt x="20186" y="156732"/>
                </a:lnTo>
                <a:lnTo>
                  <a:pt x="13096" y="175488"/>
                </a:lnTo>
                <a:lnTo>
                  <a:pt x="7466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6" y="318013"/>
                </a:lnTo>
                <a:lnTo>
                  <a:pt x="13096" y="337429"/>
                </a:lnTo>
                <a:lnTo>
                  <a:pt x="20186" y="356184"/>
                </a:lnTo>
                <a:lnTo>
                  <a:pt x="28668" y="374212"/>
                </a:lnTo>
                <a:lnTo>
                  <a:pt x="38478" y="391446"/>
                </a:lnTo>
                <a:lnTo>
                  <a:pt x="49547" y="407819"/>
                </a:lnTo>
                <a:lnTo>
                  <a:pt x="61811" y="423264"/>
                </a:lnTo>
                <a:lnTo>
                  <a:pt x="75201" y="437716"/>
                </a:lnTo>
                <a:lnTo>
                  <a:pt x="89652" y="451108"/>
                </a:lnTo>
                <a:lnTo>
                  <a:pt x="105097" y="463372"/>
                </a:lnTo>
                <a:lnTo>
                  <a:pt x="121470" y="474443"/>
                </a:lnTo>
                <a:lnTo>
                  <a:pt x="138703" y="484253"/>
                </a:lnTo>
                <a:lnTo>
                  <a:pt x="156732" y="492737"/>
                </a:lnTo>
                <a:lnTo>
                  <a:pt x="175488" y="499828"/>
                </a:lnTo>
                <a:lnTo>
                  <a:pt x="194906" y="505459"/>
                </a:lnTo>
                <a:lnTo>
                  <a:pt x="214919" y="509564"/>
                </a:lnTo>
                <a:lnTo>
                  <a:pt x="235460" y="512075"/>
                </a:lnTo>
                <a:lnTo>
                  <a:pt x="256463" y="512927"/>
                </a:lnTo>
                <a:close/>
              </a:path>
            </a:pathLst>
          </a:custGeom>
          <a:solidFill>
            <a:srgbClr val="2880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88124" y="5939774"/>
            <a:ext cx="512940" cy="512927"/>
          </a:xfrm>
          <a:custGeom>
            <a:avLst/>
            <a:gdLst/>
            <a:ahLst/>
            <a:cxnLst/>
            <a:rect l="l" t="t" r="r" b="b"/>
            <a:pathLst>
              <a:path w="512940" h="512927">
                <a:moveTo>
                  <a:pt x="256463" y="512927"/>
                </a:moveTo>
                <a:lnTo>
                  <a:pt x="277468" y="512075"/>
                </a:lnTo>
                <a:lnTo>
                  <a:pt x="298011" y="509564"/>
                </a:lnTo>
                <a:lnTo>
                  <a:pt x="318026" y="505459"/>
                </a:lnTo>
                <a:lnTo>
                  <a:pt x="337445" y="499828"/>
                </a:lnTo>
                <a:lnTo>
                  <a:pt x="356202" y="492737"/>
                </a:lnTo>
                <a:lnTo>
                  <a:pt x="374232" y="484253"/>
                </a:lnTo>
                <a:lnTo>
                  <a:pt x="391466" y="474443"/>
                </a:lnTo>
                <a:lnTo>
                  <a:pt x="407840" y="463372"/>
                </a:lnTo>
                <a:lnTo>
                  <a:pt x="423285" y="451108"/>
                </a:lnTo>
                <a:lnTo>
                  <a:pt x="437737" y="437716"/>
                </a:lnTo>
                <a:lnTo>
                  <a:pt x="451128" y="423264"/>
                </a:lnTo>
                <a:lnTo>
                  <a:pt x="463391" y="407819"/>
                </a:lnTo>
                <a:lnTo>
                  <a:pt x="474461" y="391446"/>
                </a:lnTo>
                <a:lnTo>
                  <a:pt x="484271" y="374212"/>
                </a:lnTo>
                <a:lnTo>
                  <a:pt x="492754" y="356184"/>
                </a:lnTo>
                <a:lnTo>
                  <a:pt x="499843" y="337429"/>
                </a:lnTo>
                <a:lnTo>
                  <a:pt x="505473" y="318013"/>
                </a:lnTo>
                <a:lnTo>
                  <a:pt x="509577" y="298002"/>
                </a:lnTo>
                <a:lnTo>
                  <a:pt x="512088" y="277463"/>
                </a:lnTo>
                <a:lnTo>
                  <a:pt x="512940" y="256463"/>
                </a:lnTo>
                <a:lnTo>
                  <a:pt x="512088" y="235460"/>
                </a:lnTo>
                <a:lnTo>
                  <a:pt x="509577" y="214919"/>
                </a:lnTo>
                <a:lnTo>
                  <a:pt x="505473" y="194906"/>
                </a:lnTo>
                <a:lnTo>
                  <a:pt x="499843" y="175488"/>
                </a:lnTo>
                <a:lnTo>
                  <a:pt x="492754" y="156732"/>
                </a:lnTo>
                <a:lnTo>
                  <a:pt x="484271" y="138703"/>
                </a:lnTo>
                <a:lnTo>
                  <a:pt x="474461" y="121470"/>
                </a:lnTo>
                <a:lnTo>
                  <a:pt x="463391" y="105097"/>
                </a:lnTo>
                <a:lnTo>
                  <a:pt x="451128" y="89652"/>
                </a:lnTo>
                <a:lnTo>
                  <a:pt x="437737" y="75201"/>
                </a:lnTo>
                <a:lnTo>
                  <a:pt x="423285" y="61811"/>
                </a:lnTo>
                <a:lnTo>
                  <a:pt x="407840" y="49547"/>
                </a:lnTo>
                <a:lnTo>
                  <a:pt x="391466" y="38478"/>
                </a:lnTo>
                <a:lnTo>
                  <a:pt x="374232" y="28668"/>
                </a:lnTo>
                <a:lnTo>
                  <a:pt x="356202" y="20186"/>
                </a:lnTo>
                <a:lnTo>
                  <a:pt x="337445" y="13096"/>
                </a:lnTo>
                <a:lnTo>
                  <a:pt x="318026" y="7466"/>
                </a:lnTo>
                <a:lnTo>
                  <a:pt x="298011" y="3362"/>
                </a:lnTo>
                <a:lnTo>
                  <a:pt x="277468" y="851"/>
                </a:lnTo>
                <a:lnTo>
                  <a:pt x="256463" y="0"/>
                </a:lnTo>
                <a:lnTo>
                  <a:pt x="235460" y="851"/>
                </a:lnTo>
                <a:lnTo>
                  <a:pt x="214919" y="3362"/>
                </a:lnTo>
                <a:lnTo>
                  <a:pt x="194906" y="7466"/>
                </a:lnTo>
                <a:lnTo>
                  <a:pt x="175488" y="13096"/>
                </a:lnTo>
                <a:lnTo>
                  <a:pt x="156732" y="20186"/>
                </a:lnTo>
                <a:lnTo>
                  <a:pt x="138703" y="28668"/>
                </a:lnTo>
                <a:lnTo>
                  <a:pt x="121470" y="38478"/>
                </a:lnTo>
                <a:lnTo>
                  <a:pt x="105097" y="49547"/>
                </a:lnTo>
                <a:lnTo>
                  <a:pt x="89652" y="61811"/>
                </a:lnTo>
                <a:lnTo>
                  <a:pt x="75201" y="75201"/>
                </a:lnTo>
                <a:lnTo>
                  <a:pt x="61811" y="89652"/>
                </a:lnTo>
                <a:lnTo>
                  <a:pt x="49547" y="105097"/>
                </a:lnTo>
                <a:lnTo>
                  <a:pt x="38478" y="121470"/>
                </a:lnTo>
                <a:lnTo>
                  <a:pt x="28668" y="138703"/>
                </a:lnTo>
                <a:lnTo>
                  <a:pt x="20186" y="156732"/>
                </a:lnTo>
                <a:lnTo>
                  <a:pt x="13096" y="175488"/>
                </a:lnTo>
                <a:lnTo>
                  <a:pt x="7466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6" y="318013"/>
                </a:lnTo>
                <a:lnTo>
                  <a:pt x="13096" y="337429"/>
                </a:lnTo>
                <a:lnTo>
                  <a:pt x="20186" y="356184"/>
                </a:lnTo>
                <a:lnTo>
                  <a:pt x="28668" y="374212"/>
                </a:lnTo>
                <a:lnTo>
                  <a:pt x="38478" y="391446"/>
                </a:lnTo>
                <a:lnTo>
                  <a:pt x="49547" y="407819"/>
                </a:lnTo>
                <a:lnTo>
                  <a:pt x="61811" y="423264"/>
                </a:lnTo>
                <a:lnTo>
                  <a:pt x="75201" y="437716"/>
                </a:lnTo>
                <a:lnTo>
                  <a:pt x="89652" y="451108"/>
                </a:lnTo>
                <a:lnTo>
                  <a:pt x="105097" y="463372"/>
                </a:lnTo>
                <a:lnTo>
                  <a:pt x="121470" y="474443"/>
                </a:lnTo>
                <a:lnTo>
                  <a:pt x="138703" y="484253"/>
                </a:lnTo>
                <a:lnTo>
                  <a:pt x="156732" y="492737"/>
                </a:lnTo>
                <a:lnTo>
                  <a:pt x="175488" y="499828"/>
                </a:lnTo>
                <a:lnTo>
                  <a:pt x="194906" y="505459"/>
                </a:lnTo>
                <a:lnTo>
                  <a:pt x="214919" y="509564"/>
                </a:lnTo>
                <a:lnTo>
                  <a:pt x="235460" y="512075"/>
                </a:lnTo>
                <a:lnTo>
                  <a:pt x="256463" y="51292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55358" y="5939774"/>
            <a:ext cx="512927" cy="512927"/>
          </a:xfrm>
          <a:custGeom>
            <a:avLst/>
            <a:gdLst/>
            <a:ahLst/>
            <a:cxnLst/>
            <a:rect l="l" t="t" r="r" b="b"/>
            <a:pathLst>
              <a:path w="512927" h="512927">
                <a:moveTo>
                  <a:pt x="256451" y="512927"/>
                </a:moveTo>
                <a:lnTo>
                  <a:pt x="277456" y="512075"/>
                </a:lnTo>
                <a:lnTo>
                  <a:pt x="297999" y="509564"/>
                </a:lnTo>
                <a:lnTo>
                  <a:pt x="318013" y="505459"/>
                </a:lnTo>
                <a:lnTo>
                  <a:pt x="337432" y="499828"/>
                </a:lnTo>
                <a:lnTo>
                  <a:pt x="356190" y="492737"/>
                </a:lnTo>
                <a:lnTo>
                  <a:pt x="374219" y="484253"/>
                </a:lnTo>
                <a:lnTo>
                  <a:pt x="391453" y="474443"/>
                </a:lnTo>
                <a:lnTo>
                  <a:pt x="407827" y="463372"/>
                </a:lnTo>
                <a:lnTo>
                  <a:pt x="423273" y="451108"/>
                </a:lnTo>
                <a:lnTo>
                  <a:pt x="437724" y="437716"/>
                </a:lnTo>
                <a:lnTo>
                  <a:pt x="451115" y="423264"/>
                </a:lnTo>
                <a:lnTo>
                  <a:pt x="463378" y="407819"/>
                </a:lnTo>
                <a:lnTo>
                  <a:pt x="474448" y="391446"/>
                </a:lnTo>
                <a:lnTo>
                  <a:pt x="484258" y="374212"/>
                </a:lnTo>
                <a:lnTo>
                  <a:pt x="492741" y="356184"/>
                </a:lnTo>
                <a:lnTo>
                  <a:pt x="499831" y="337429"/>
                </a:lnTo>
                <a:lnTo>
                  <a:pt x="505461" y="318013"/>
                </a:lnTo>
                <a:lnTo>
                  <a:pt x="509564" y="298002"/>
                </a:lnTo>
                <a:lnTo>
                  <a:pt x="512075" y="277463"/>
                </a:lnTo>
                <a:lnTo>
                  <a:pt x="512927" y="256463"/>
                </a:lnTo>
                <a:lnTo>
                  <a:pt x="512075" y="235460"/>
                </a:lnTo>
                <a:lnTo>
                  <a:pt x="509564" y="214919"/>
                </a:lnTo>
                <a:lnTo>
                  <a:pt x="505461" y="194906"/>
                </a:lnTo>
                <a:lnTo>
                  <a:pt x="499831" y="175488"/>
                </a:lnTo>
                <a:lnTo>
                  <a:pt x="492741" y="156732"/>
                </a:lnTo>
                <a:lnTo>
                  <a:pt x="484258" y="138703"/>
                </a:lnTo>
                <a:lnTo>
                  <a:pt x="474448" y="121470"/>
                </a:lnTo>
                <a:lnTo>
                  <a:pt x="463378" y="105097"/>
                </a:lnTo>
                <a:lnTo>
                  <a:pt x="451115" y="89652"/>
                </a:lnTo>
                <a:lnTo>
                  <a:pt x="437724" y="75201"/>
                </a:lnTo>
                <a:lnTo>
                  <a:pt x="423273" y="61811"/>
                </a:lnTo>
                <a:lnTo>
                  <a:pt x="407827" y="49547"/>
                </a:lnTo>
                <a:lnTo>
                  <a:pt x="391453" y="38478"/>
                </a:lnTo>
                <a:lnTo>
                  <a:pt x="374219" y="28668"/>
                </a:lnTo>
                <a:lnTo>
                  <a:pt x="356190" y="20186"/>
                </a:lnTo>
                <a:lnTo>
                  <a:pt x="337432" y="13096"/>
                </a:lnTo>
                <a:lnTo>
                  <a:pt x="318013" y="7466"/>
                </a:lnTo>
                <a:lnTo>
                  <a:pt x="297999" y="3362"/>
                </a:lnTo>
                <a:lnTo>
                  <a:pt x="277456" y="851"/>
                </a:lnTo>
                <a:lnTo>
                  <a:pt x="256451" y="0"/>
                </a:lnTo>
                <a:lnTo>
                  <a:pt x="235447" y="851"/>
                </a:lnTo>
                <a:lnTo>
                  <a:pt x="214906" y="3362"/>
                </a:lnTo>
                <a:lnTo>
                  <a:pt x="194894" y="7466"/>
                </a:lnTo>
                <a:lnTo>
                  <a:pt x="175477" y="13096"/>
                </a:lnTo>
                <a:lnTo>
                  <a:pt x="156721" y="20186"/>
                </a:lnTo>
                <a:lnTo>
                  <a:pt x="138693" y="28668"/>
                </a:lnTo>
                <a:lnTo>
                  <a:pt x="121460" y="38478"/>
                </a:lnTo>
                <a:lnTo>
                  <a:pt x="105089" y="49547"/>
                </a:lnTo>
                <a:lnTo>
                  <a:pt x="89645" y="61811"/>
                </a:lnTo>
                <a:lnTo>
                  <a:pt x="75195" y="75201"/>
                </a:lnTo>
                <a:lnTo>
                  <a:pt x="61805" y="89652"/>
                </a:lnTo>
                <a:lnTo>
                  <a:pt x="49543" y="105097"/>
                </a:lnTo>
                <a:lnTo>
                  <a:pt x="38474" y="121470"/>
                </a:lnTo>
                <a:lnTo>
                  <a:pt x="28666" y="138703"/>
                </a:lnTo>
                <a:lnTo>
                  <a:pt x="20184" y="156732"/>
                </a:lnTo>
                <a:lnTo>
                  <a:pt x="13095" y="175488"/>
                </a:lnTo>
                <a:lnTo>
                  <a:pt x="7465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5" y="318013"/>
                </a:lnTo>
                <a:lnTo>
                  <a:pt x="13095" y="337429"/>
                </a:lnTo>
                <a:lnTo>
                  <a:pt x="20184" y="356184"/>
                </a:lnTo>
                <a:lnTo>
                  <a:pt x="28666" y="374212"/>
                </a:lnTo>
                <a:lnTo>
                  <a:pt x="38474" y="391446"/>
                </a:lnTo>
                <a:lnTo>
                  <a:pt x="49543" y="407819"/>
                </a:lnTo>
                <a:lnTo>
                  <a:pt x="61805" y="423264"/>
                </a:lnTo>
                <a:lnTo>
                  <a:pt x="75195" y="437716"/>
                </a:lnTo>
                <a:lnTo>
                  <a:pt x="89645" y="451108"/>
                </a:lnTo>
                <a:lnTo>
                  <a:pt x="105089" y="463372"/>
                </a:lnTo>
                <a:lnTo>
                  <a:pt x="121460" y="474443"/>
                </a:lnTo>
                <a:lnTo>
                  <a:pt x="138693" y="484253"/>
                </a:lnTo>
                <a:lnTo>
                  <a:pt x="156721" y="492737"/>
                </a:lnTo>
                <a:lnTo>
                  <a:pt x="175477" y="499828"/>
                </a:lnTo>
                <a:lnTo>
                  <a:pt x="194894" y="505459"/>
                </a:lnTo>
                <a:lnTo>
                  <a:pt x="214906" y="509564"/>
                </a:lnTo>
                <a:lnTo>
                  <a:pt x="235447" y="512075"/>
                </a:lnTo>
                <a:lnTo>
                  <a:pt x="256451" y="512927"/>
                </a:lnTo>
                <a:close/>
              </a:path>
            </a:pathLst>
          </a:custGeom>
          <a:solidFill>
            <a:srgbClr val="2880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04423" y="5939774"/>
            <a:ext cx="512902" cy="512927"/>
          </a:xfrm>
          <a:custGeom>
            <a:avLst/>
            <a:gdLst/>
            <a:ahLst/>
            <a:cxnLst/>
            <a:rect l="l" t="t" r="r" b="b"/>
            <a:pathLst>
              <a:path w="512902" h="512927">
                <a:moveTo>
                  <a:pt x="256425" y="512927"/>
                </a:moveTo>
                <a:lnTo>
                  <a:pt x="277429" y="512075"/>
                </a:lnTo>
                <a:lnTo>
                  <a:pt x="297970" y="509564"/>
                </a:lnTo>
                <a:lnTo>
                  <a:pt x="317984" y="505459"/>
                </a:lnTo>
                <a:lnTo>
                  <a:pt x="337402" y="499828"/>
                </a:lnTo>
                <a:lnTo>
                  <a:pt x="356159" y="492737"/>
                </a:lnTo>
                <a:lnTo>
                  <a:pt x="374188" y="484253"/>
                </a:lnTo>
                <a:lnTo>
                  <a:pt x="391422" y="474443"/>
                </a:lnTo>
                <a:lnTo>
                  <a:pt x="407796" y="463372"/>
                </a:lnTo>
                <a:lnTo>
                  <a:pt x="423242" y="451108"/>
                </a:lnTo>
                <a:lnTo>
                  <a:pt x="437694" y="437716"/>
                </a:lnTo>
                <a:lnTo>
                  <a:pt x="451085" y="423264"/>
                </a:lnTo>
                <a:lnTo>
                  <a:pt x="463349" y="407819"/>
                </a:lnTo>
                <a:lnTo>
                  <a:pt x="474420" y="391446"/>
                </a:lnTo>
                <a:lnTo>
                  <a:pt x="484230" y="374212"/>
                </a:lnTo>
                <a:lnTo>
                  <a:pt x="492714" y="356184"/>
                </a:lnTo>
                <a:lnTo>
                  <a:pt x="499804" y="337429"/>
                </a:lnTo>
                <a:lnTo>
                  <a:pt x="505434" y="318013"/>
                </a:lnTo>
                <a:lnTo>
                  <a:pt x="509539" y="298002"/>
                </a:lnTo>
                <a:lnTo>
                  <a:pt x="512050" y="277463"/>
                </a:lnTo>
                <a:lnTo>
                  <a:pt x="512902" y="256463"/>
                </a:lnTo>
                <a:lnTo>
                  <a:pt x="512050" y="235460"/>
                </a:lnTo>
                <a:lnTo>
                  <a:pt x="509539" y="214919"/>
                </a:lnTo>
                <a:lnTo>
                  <a:pt x="505434" y="194906"/>
                </a:lnTo>
                <a:lnTo>
                  <a:pt x="499804" y="175488"/>
                </a:lnTo>
                <a:lnTo>
                  <a:pt x="492714" y="156732"/>
                </a:lnTo>
                <a:lnTo>
                  <a:pt x="484230" y="138703"/>
                </a:lnTo>
                <a:lnTo>
                  <a:pt x="474420" y="121470"/>
                </a:lnTo>
                <a:lnTo>
                  <a:pt x="463349" y="105097"/>
                </a:lnTo>
                <a:lnTo>
                  <a:pt x="451085" y="89652"/>
                </a:lnTo>
                <a:lnTo>
                  <a:pt x="437694" y="75201"/>
                </a:lnTo>
                <a:lnTo>
                  <a:pt x="423242" y="61811"/>
                </a:lnTo>
                <a:lnTo>
                  <a:pt x="407796" y="49547"/>
                </a:lnTo>
                <a:lnTo>
                  <a:pt x="391422" y="38478"/>
                </a:lnTo>
                <a:lnTo>
                  <a:pt x="374188" y="28668"/>
                </a:lnTo>
                <a:lnTo>
                  <a:pt x="356159" y="20186"/>
                </a:lnTo>
                <a:lnTo>
                  <a:pt x="337402" y="13096"/>
                </a:lnTo>
                <a:lnTo>
                  <a:pt x="317984" y="7466"/>
                </a:lnTo>
                <a:lnTo>
                  <a:pt x="297970" y="3362"/>
                </a:lnTo>
                <a:lnTo>
                  <a:pt x="277429" y="851"/>
                </a:lnTo>
                <a:lnTo>
                  <a:pt x="256425" y="0"/>
                </a:lnTo>
                <a:lnTo>
                  <a:pt x="235427" y="851"/>
                </a:lnTo>
                <a:lnTo>
                  <a:pt x="214891" y="3362"/>
                </a:lnTo>
                <a:lnTo>
                  <a:pt x="194882" y="7466"/>
                </a:lnTo>
                <a:lnTo>
                  <a:pt x="175468" y="13096"/>
                </a:lnTo>
                <a:lnTo>
                  <a:pt x="156716" y="20186"/>
                </a:lnTo>
                <a:lnTo>
                  <a:pt x="138690" y="28668"/>
                </a:lnTo>
                <a:lnTo>
                  <a:pt x="121459" y="38478"/>
                </a:lnTo>
                <a:lnTo>
                  <a:pt x="105089" y="49547"/>
                </a:lnTo>
                <a:lnTo>
                  <a:pt x="89646" y="61811"/>
                </a:lnTo>
                <a:lnTo>
                  <a:pt x="75196" y="75201"/>
                </a:lnTo>
                <a:lnTo>
                  <a:pt x="61807" y="89652"/>
                </a:lnTo>
                <a:lnTo>
                  <a:pt x="49545" y="105097"/>
                </a:lnTo>
                <a:lnTo>
                  <a:pt x="38476" y="121470"/>
                </a:lnTo>
                <a:lnTo>
                  <a:pt x="28667" y="138703"/>
                </a:lnTo>
                <a:lnTo>
                  <a:pt x="20185" y="156732"/>
                </a:lnTo>
                <a:lnTo>
                  <a:pt x="13096" y="175488"/>
                </a:lnTo>
                <a:lnTo>
                  <a:pt x="7466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6" y="318013"/>
                </a:lnTo>
                <a:lnTo>
                  <a:pt x="13096" y="337429"/>
                </a:lnTo>
                <a:lnTo>
                  <a:pt x="20185" y="356184"/>
                </a:lnTo>
                <a:lnTo>
                  <a:pt x="28667" y="374212"/>
                </a:lnTo>
                <a:lnTo>
                  <a:pt x="38476" y="391446"/>
                </a:lnTo>
                <a:lnTo>
                  <a:pt x="49545" y="407819"/>
                </a:lnTo>
                <a:lnTo>
                  <a:pt x="61807" y="423264"/>
                </a:lnTo>
                <a:lnTo>
                  <a:pt x="75196" y="437716"/>
                </a:lnTo>
                <a:lnTo>
                  <a:pt x="89646" y="451108"/>
                </a:lnTo>
                <a:lnTo>
                  <a:pt x="105089" y="463372"/>
                </a:lnTo>
                <a:lnTo>
                  <a:pt x="121459" y="474443"/>
                </a:lnTo>
                <a:lnTo>
                  <a:pt x="138690" y="484253"/>
                </a:lnTo>
                <a:lnTo>
                  <a:pt x="156716" y="492737"/>
                </a:lnTo>
                <a:lnTo>
                  <a:pt x="175468" y="499828"/>
                </a:lnTo>
                <a:lnTo>
                  <a:pt x="194882" y="505459"/>
                </a:lnTo>
                <a:lnTo>
                  <a:pt x="214891" y="509564"/>
                </a:lnTo>
                <a:lnTo>
                  <a:pt x="235427" y="512075"/>
                </a:lnTo>
                <a:lnTo>
                  <a:pt x="256425" y="51292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57331" y="5939774"/>
            <a:ext cx="512914" cy="512927"/>
          </a:xfrm>
          <a:custGeom>
            <a:avLst/>
            <a:gdLst/>
            <a:ahLst/>
            <a:cxnLst/>
            <a:rect l="l" t="t" r="r" b="b"/>
            <a:pathLst>
              <a:path w="512914" h="512927">
                <a:moveTo>
                  <a:pt x="256451" y="512927"/>
                </a:moveTo>
                <a:lnTo>
                  <a:pt x="277461" y="512075"/>
                </a:lnTo>
                <a:lnTo>
                  <a:pt x="298008" y="509564"/>
                </a:lnTo>
                <a:lnTo>
                  <a:pt x="318025" y="505459"/>
                </a:lnTo>
                <a:lnTo>
                  <a:pt x="337446" y="499828"/>
                </a:lnTo>
                <a:lnTo>
                  <a:pt x="356204" y="492737"/>
                </a:lnTo>
                <a:lnTo>
                  <a:pt x="374233" y="484253"/>
                </a:lnTo>
                <a:lnTo>
                  <a:pt x="391467" y="474443"/>
                </a:lnTo>
                <a:lnTo>
                  <a:pt x="407839" y="463372"/>
                </a:lnTo>
                <a:lnTo>
                  <a:pt x="423283" y="451108"/>
                </a:lnTo>
                <a:lnTo>
                  <a:pt x="437732" y="437716"/>
                </a:lnTo>
                <a:lnTo>
                  <a:pt x="451120" y="423264"/>
                </a:lnTo>
                <a:lnTo>
                  <a:pt x="463381" y="407819"/>
                </a:lnTo>
                <a:lnTo>
                  <a:pt x="474448" y="391446"/>
                </a:lnTo>
                <a:lnTo>
                  <a:pt x="484255" y="374212"/>
                </a:lnTo>
                <a:lnTo>
                  <a:pt x="492735" y="356184"/>
                </a:lnTo>
                <a:lnTo>
                  <a:pt x="499823" y="337429"/>
                </a:lnTo>
                <a:lnTo>
                  <a:pt x="505451" y="318013"/>
                </a:lnTo>
                <a:lnTo>
                  <a:pt x="509553" y="298002"/>
                </a:lnTo>
                <a:lnTo>
                  <a:pt x="512063" y="277463"/>
                </a:lnTo>
                <a:lnTo>
                  <a:pt x="512914" y="256463"/>
                </a:lnTo>
                <a:lnTo>
                  <a:pt x="512063" y="235460"/>
                </a:lnTo>
                <a:lnTo>
                  <a:pt x="509553" y="214919"/>
                </a:lnTo>
                <a:lnTo>
                  <a:pt x="505451" y="194906"/>
                </a:lnTo>
                <a:lnTo>
                  <a:pt x="499823" y="175488"/>
                </a:lnTo>
                <a:lnTo>
                  <a:pt x="492735" y="156732"/>
                </a:lnTo>
                <a:lnTo>
                  <a:pt x="484255" y="138703"/>
                </a:lnTo>
                <a:lnTo>
                  <a:pt x="474448" y="121470"/>
                </a:lnTo>
                <a:lnTo>
                  <a:pt x="463381" y="105097"/>
                </a:lnTo>
                <a:lnTo>
                  <a:pt x="451120" y="89652"/>
                </a:lnTo>
                <a:lnTo>
                  <a:pt x="437732" y="75201"/>
                </a:lnTo>
                <a:lnTo>
                  <a:pt x="423283" y="61811"/>
                </a:lnTo>
                <a:lnTo>
                  <a:pt x="407839" y="49547"/>
                </a:lnTo>
                <a:lnTo>
                  <a:pt x="391467" y="38478"/>
                </a:lnTo>
                <a:lnTo>
                  <a:pt x="374233" y="28668"/>
                </a:lnTo>
                <a:lnTo>
                  <a:pt x="356204" y="20186"/>
                </a:lnTo>
                <a:lnTo>
                  <a:pt x="337446" y="13096"/>
                </a:lnTo>
                <a:lnTo>
                  <a:pt x="318025" y="7466"/>
                </a:lnTo>
                <a:lnTo>
                  <a:pt x="298008" y="3362"/>
                </a:lnTo>
                <a:lnTo>
                  <a:pt x="277461" y="851"/>
                </a:lnTo>
                <a:lnTo>
                  <a:pt x="256451" y="0"/>
                </a:lnTo>
                <a:lnTo>
                  <a:pt x="235451" y="851"/>
                </a:lnTo>
                <a:lnTo>
                  <a:pt x="214912" y="3362"/>
                </a:lnTo>
                <a:lnTo>
                  <a:pt x="194902" y="7466"/>
                </a:lnTo>
                <a:lnTo>
                  <a:pt x="175486" y="13096"/>
                </a:lnTo>
                <a:lnTo>
                  <a:pt x="156732" y="20186"/>
                </a:lnTo>
                <a:lnTo>
                  <a:pt x="138705" y="28668"/>
                </a:lnTo>
                <a:lnTo>
                  <a:pt x="121472" y="38478"/>
                </a:lnTo>
                <a:lnTo>
                  <a:pt x="105100" y="49547"/>
                </a:lnTo>
                <a:lnTo>
                  <a:pt x="89655" y="61811"/>
                </a:lnTo>
                <a:lnTo>
                  <a:pt x="75204" y="75201"/>
                </a:lnTo>
                <a:lnTo>
                  <a:pt x="61814" y="89652"/>
                </a:lnTo>
                <a:lnTo>
                  <a:pt x="49550" y="105097"/>
                </a:lnTo>
                <a:lnTo>
                  <a:pt x="38480" y="121470"/>
                </a:lnTo>
                <a:lnTo>
                  <a:pt x="28670" y="138703"/>
                </a:lnTo>
                <a:lnTo>
                  <a:pt x="20187" y="156732"/>
                </a:lnTo>
                <a:lnTo>
                  <a:pt x="13097" y="175488"/>
                </a:lnTo>
                <a:lnTo>
                  <a:pt x="7467" y="194906"/>
                </a:lnTo>
                <a:lnTo>
                  <a:pt x="3363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3" y="298002"/>
                </a:lnTo>
                <a:lnTo>
                  <a:pt x="7467" y="318013"/>
                </a:lnTo>
                <a:lnTo>
                  <a:pt x="13097" y="337429"/>
                </a:lnTo>
                <a:lnTo>
                  <a:pt x="20187" y="356184"/>
                </a:lnTo>
                <a:lnTo>
                  <a:pt x="28670" y="374212"/>
                </a:lnTo>
                <a:lnTo>
                  <a:pt x="38480" y="391446"/>
                </a:lnTo>
                <a:lnTo>
                  <a:pt x="49550" y="407819"/>
                </a:lnTo>
                <a:lnTo>
                  <a:pt x="61814" y="423264"/>
                </a:lnTo>
                <a:lnTo>
                  <a:pt x="75204" y="437716"/>
                </a:lnTo>
                <a:lnTo>
                  <a:pt x="89655" y="451108"/>
                </a:lnTo>
                <a:lnTo>
                  <a:pt x="105100" y="463372"/>
                </a:lnTo>
                <a:lnTo>
                  <a:pt x="121472" y="474443"/>
                </a:lnTo>
                <a:lnTo>
                  <a:pt x="138705" y="484253"/>
                </a:lnTo>
                <a:lnTo>
                  <a:pt x="156732" y="492737"/>
                </a:lnTo>
                <a:lnTo>
                  <a:pt x="175486" y="499828"/>
                </a:lnTo>
                <a:lnTo>
                  <a:pt x="194902" y="505459"/>
                </a:lnTo>
                <a:lnTo>
                  <a:pt x="214912" y="509564"/>
                </a:lnTo>
                <a:lnTo>
                  <a:pt x="235451" y="512075"/>
                </a:lnTo>
                <a:lnTo>
                  <a:pt x="256451" y="512927"/>
                </a:lnTo>
                <a:close/>
              </a:path>
            </a:pathLst>
          </a:custGeom>
          <a:solidFill>
            <a:srgbClr val="2880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10239" y="5939774"/>
            <a:ext cx="512940" cy="512927"/>
          </a:xfrm>
          <a:custGeom>
            <a:avLst/>
            <a:gdLst/>
            <a:ahLst/>
            <a:cxnLst/>
            <a:rect l="l" t="t" r="r" b="b"/>
            <a:pathLst>
              <a:path w="512940" h="512927">
                <a:moveTo>
                  <a:pt x="256476" y="512927"/>
                </a:moveTo>
                <a:lnTo>
                  <a:pt x="277476" y="512075"/>
                </a:lnTo>
                <a:lnTo>
                  <a:pt x="298015" y="509564"/>
                </a:lnTo>
                <a:lnTo>
                  <a:pt x="318025" y="505459"/>
                </a:lnTo>
                <a:lnTo>
                  <a:pt x="337442" y="499828"/>
                </a:lnTo>
                <a:lnTo>
                  <a:pt x="356197" y="492737"/>
                </a:lnTo>
                <a:lnTo>
                  <a:pt x="374225" y="484253"/>
                </a:lnTo>
                <a:lnTo>
                  <a:pt x="391458" y="474443"/>
                </a:lnTo>
                <a:lnTo>
                  <a:pt x="407831" y="463372"/>
                </a:lnTo>
                <a:lnTo>
                  <a:pt x="423277" y="451108"/>
                </a:lnTo>
                <a:lnTo>
                  <a:pt x="437729" y="437716"/>
                </a:lnTo>
                <a:lnTo>
                  <a:pt x="451120" y="423264"/>
                </a:lnTo>
                <a:lnTo>
                  <a:pt x="463385" y="407819"/>
                </a:lnTo>
                <a:lnTo>
                  <a:pt x="474455" y="391446"/>
                </a:lnTo>
                <a:lnTo>
                  <a:pt x="484266" y="374212"/>
                </a:lnTo>
                <a:lnTo>
                  <a:pt x="492750" y="356184"/>
                </a:lnTo>
                <a:lnTo>
                  <a:pt x="499841" y="337429"/>
                </a:lnTo>
                <a:lnTo>
                  <a:pt x="505472" y="318013"/>
                </a:lnTo>
                <a:lnTo>
                  <a:pt x="509576" y="298002"/>
                </a:lnTo>
                <a:lnTo>
                  <a:pt x="512088" y="277463"/>
                </a:lnTo>
                <a:lnTo>
                  <a:pt x="512940" y="256463"/>
                </a:lnTo>
                <a:lnTo>
                  <a:pt x="512088" y="235460"/>
                </a:lnTo>
                <a:lnTo>
                  <a:pt x="509576" y="214919"/>
                </a:lnTo>
                <a:lnTo>
                  <a:pt x="505472" y="194906"/>
                </a:lnTo>
                <a:lnTo>
                  <a:pt x="499841" y="175488"/>
                </a:lnTo>
                <a:lnTo>
                  <a:pt x="492750" y="156732"/>
                </a:lnTo>
                <a:lnTo>
                  <a:pt x="484266" y="138703"/>
                </a:lnTo>
                <a:lnTo>
                  <a:pt x="474455" y="121470"/>
                </a:lnTo>
                <a:lnTo>
                  <a:pt x="463385" y="105097"/>
                </a:lnTo>
                <a:lnTo>
                  <a:pt x="451120" y="89652"/>
                </a:lnTo>
                <a:lnTo>
                  <a:pt x="437729" y="75201"/>
                </a:lnTo>
                <a:lnTo>
                  <a:pt x="423277" y="61811"/>
                </a:lnTo>
                <a:lnTo>
                  <a:pt x="407831" y="49547"/>
                </a:lnTo>
                <a:lnTo>
                  <a:pt x="391458" y="38478"/>
                </a:lnTo>
                <a:lnTo>
                  <a:pt x="374225" y="28668"/>
                </a:lnTo>
                <a:lnTo>
                  <a:pt x="356197" y="20186"/>
                </a:lnTo>
                <a:lnTo>
                  <a:pt x="337442" y="13096"/>
                </a:lnTo>
                <a:lnTo>
                  <a:pt x="318025" y="7466"/>
                </a:lnTo>
                <a:lnTo>
                  <a:pt x="298015" y="3362"/>
                </a:lnTo>
                <a:lnTo>
                  <a:pt x="277476" y="851"/>
                </a:lnTo>
                <a:lnTo>
                  <a:pt x="256476" y="0"/>
                </a:lnTo>
                <a:lnTo>
                  <a:pt x="235466" y="851"/>
                </a:lnTo>
                <a:lnTo>
                  <a:pt x="214919" y="3362"/>
                </a:lnTo>
                <a:lnTo>
                  <a:pt x="194901" y="7466"/>
                </a:lnTo>
                <a:lnTo>
                  <a:pt x="175480" y="13096"/>
                </a:lnTo>
                <a:lnTo>
                  <a:pt x="156721" y="20186"/>
                </a:lnTo>
                <a:lnTo>
                  <a:pt x="138691" y="28668"/>
                </a:lnTo>
                <a:lnTo>
                  <a:pt x="121456" y="38478"/>
                </a:lnTo>
                <a:lnTo>
                  <a:pt x="105083" y="49547"/>
                </a:lnTo>
                <a:lnTo>
                  <a:pt x="89638" y="61811"/>
                </a:lnTo>
                <a:lnTo>
                  <a:pt x="75188" y="75201"/>
                </a:lnTo>
                <a:lnTo>
                  <a:pt x="61799" y="89652"/>
                </a:lnTo>
                <a:lnTo>
                  <a:pt x="49537" y="105097"/>
                </a:lnTo>
                <a:lnTo>
                  <a:pt x="38469" y="121470"/>
                </a:lnTo>
                <a:lnTo>
                  <a:pt x="28661" y="138703"/>
                </a:lnTo>
                <a:lnTo>
                  <a:pt x="20180" y="156732"/>
                </a:lnTo>
                <a:lnTo>
                  <a:pt x="13092" y="175488"/>
                </a:lnTo>
                <a:lnTo>
                  <a:pt x="7464" y="194906"/>
                </a:lnTo>
                <a:lnTo>
                  <a:pt x="3361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1" y="298002"/>
                </a:lnTo>
                <a:lnTo>
                  <a:pt x="7464" y="318013"/>
                </a:lnTo>
                <a:lnTo>
                  <a:pt x="13092" y="337429"/>
                </a:lnTo>
                <a:lnTo>
                  <a:pt x="20180" y="356184"/>
                </a:lnTo>
                <a:lnTo>
                  <a:pt x="28661" y="374212"/>
                </a:lnTo>
                <a:lnTo>
                  <a:pt x="38469" y="391446"/>
                </a:lnTo>
                <a:lnTo>
                  <a:pt x="49537" y="407819"/>
                </a:lnTo>
                <a:lnTo>
                  <a:pt x="61799" y="423264"/>
                </a:lnTo>
                <a:lnTo>
                  <a:pt x="75188" y="437716"/>
                </a:lnTo>
                <a:lnTo>
                  <a:pt x="89638" y="451108"/>
                </a:lnTo>
                <a:lnTo>
                  <a:pt x="105083" y="463372"/>
                </a:lnTo>
                <a:lnTo>
                  <a:pt x="121456" y="474443"/>
                </a:lnTo>
                <a:lnTo>
                  <a:pt x="138691" y="484253"/>
                </a:lnTo>
                <a:lnTo>
                  <a:pt x="156721" y="492737"/>
                </a:lnTo>
                <a:lnTo>
                  <a:pt x="175480" y="499828"/>
                </a:lnTo>
                <a:lnTo>
                  <a:pt x="194901" y="505459"/>
                </a:lnTo>
                <a:lnTo>
                  <a:pt x="214919" y="509564"/>
                </a:lnTo>
                <a:lnTo>
                  <a:pt x="235466" y="512075"/>
                </a:lnTo>
                <a:lnTo>
                  <a:pt x="256476" y="51292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66683" y="5939774"/>
            <a:ext cx="512914" cy="512927"/>
          </a:xfrm>
          <a:custGeom>
            <a:avLst/>
            <a:gdLst/>
            <a:ahLst/>
            <a:cxnLst/>
            <a:rect l="l" t="t" r="r" b="b"/>
            <a:pathLst>
              <a:path w="512914" h="512927">
                <a:moveTo>
                  <a:pt x="256463" y="512927"/>
                </a:moveTo>
                <a:lnTo>
                  <a:pt x="277468" y="512075"/>
                </a:lnTo>
                <a:lnTo>
                  <a:pt x="298011" y="509564"/>
                </a:lnTo>
                <a:lnTo>
                  <a:pt x="318024" y="505459"/>
                </a:lnTo>
                <a:lnTo>
                  <a:pt x="337442" y="499828"/>
                </a:lnTo>
                <a:lnTo>
                  <a:pt x="356198" y="492737"/>
                </a:lnTo>
                <a:lnTo>
                  <a:pt x="374226" y="484253"/>
                </a:lnTo>
                <a:lnTo>
                  <a:pt x="391459" y="474443"/>
                </a:lnTo>
                <a:lnTo>
                  <a:pt x="407831" y="463372"/>
                </a:lnTo>
                <a:lnTo>
                  <a:pt x="423274" y="451108"/>
                </a:lnTo>
                <a:lnTo>
                  <a:pt x="437724" y="437716"/>
                </a:lnTo>
                <a:lnTo>
                  <a:pt x="451113" y="423264"/>
                </a:lnTo>
                <a:lnTo>
                  <a:pt x="463375" y="407819"/>
                </a:lnTo>
                <a:lnTo>
                  <a:pt x="474443" y="391446"/>
                </a:lnTo>
                <a:lnTo>
                  <a:pt x="484251" y="374212"/>
                </a:lnTo>
                <a:lnTo>
                  <a:pt x="492732" y="356184"/>
                </a:lnTo>
                <a:lnTo>
                  <a:pt x="499820" y="337429"/>
                </a:lnTo>
                <a:lnTo>
                  <a:pt x="505449" y="318013"/>
                </a:lnTo>
                <a:lnTo>
                  <a:pt x="509552" y="298002"/>
                </a:lnTo>
                <a:lnTo>
                  <a:pt x="512063" y="277463"/>
                </a:lnTo>
                <a:lnTo>
                  <a:pt x="512914" y="256463"/>
                </a:lnTo>
                <a:lnTo>
                  <a:pt x="512063" y="235460"/>
                </a:lnTo>
                <a:lnTo>
                  <a:pt x="509552" y="214919"/>
                </a:lnTo>
                <a:lnTo>
                  <a:pt x="505449" y="194906"/>
                </a:lnTo>
                <a:lnTo>
                  <a:pt x="499820" y="175488"/>
                </a:lnTo>
                <a:lnTo>
                  <a:pt x="492732" y="156732"/>
                </a:lnTo>
                <a:lnTo>
                  <a:pt x="484251" y="138703"/>
                </a:lnTo>
                <a:lnTo>
                  <a:pt x="474443" y="121470"/>
                </a:lnTo>
                <a:lnTo>
                  <a:pt x="463375" y="105097"/>
                </a:lnTo>
                <a:lnTo>
                  <a:pt x="451113" y="89652"/>
                </a:lnTo>
                <a:lnTo>
                  <a:pt x="437724" y="75201"/>
                </a:lnTo>
                <a:lnTo>
                  <a:pt x="423274" y="61811"/>
                </a:lnTo>
                <a:lnTo>
                  <a:pt x="407831" y="49547"/>
                </a:lnTo>
                <a:lnTo>
                  <a:pt x="391459" y="38478"/>
                </a:lnTo>
                <a:lnTo>
                  <a:pt x="374226" y="28668"/>
                </a:lnTo>
                <a:lnTo>
                  <a:pt x="356198" y="20186"/>
                </a:lnTo>
                <a:lnTo>
                  <a:pt x="337442" y="13096"/>
                </a:lnTo>
                <a:lnTo>
                  <a:pt x="318024" y="7466"/>
                </a:lnTo>
                <a:lnTo>
                  <a:pt x="298011" y="3362"/>
                </a:lnTo>
                <a:lnTo>
                  <a:pt x="277468" y="851"/>
                </a:lnTo>
                <a:lnTo>
                  <a:pt x="256463" y="0"/>
                </a:lnTo>
                <a:lnTo>
                  <a:pt x="235457" y="851"/>
                </a:lnTo>
                <a:lnTo>
                  <a:pt x="214912" y="3362"/>
                </a:lnTo>
                <a:lnTo>
                  <a:pt x="194897" y="7466"/>
                </a:lnTo>
                <a:lnTo>
                  <a:pt x="175478" y="13096"/>
                </a:lnTo>
                <a:lnTo>
                  <a:pt x="156721" y="20186"/>
                </a:lnTo>
                <a:lnTo>
                  <a:pt x="138692" y="28668"/>
                </a:lnTo>
                <a:lnTo>
                  <a:pt x="121458" y="38478"/>
                </a:lnTo>
                <a:lnTo>
                  <a:pt x="105086" y="49547"/>
                </a:lnTo>
                <a:lnTo>
                  <a:pt x="89642" y="61811"/>
                </a:lnTo>
                <a:lnTo>
                  <a:pt x="75191" y="75201"/>
                </a:lnTo>
                <a:lnTo>
                  <a:pt x="61802" y="89652"/>
                </a:lnTo>
                <a:lnTo>
                  <a:pt x="49540" y="105097"/>
                </a:lnTo>
                <a:lnTo>
                  <a:pt x="38472" y="121470"/>
                </a:lnTo>
                <a:lnTo>
                  <a:pt x="28664" y="138703"/>
                </a:lnTo>
                <a:lnTo>
                  <a:pt x="20182" y="156732"/>
                </a:lnTo>
                <a:lnTo>
                  <a:pt x="13094" y="175488"/>
                </a:lnTo>
                <a:lnTo>
                  <a:pt x="7465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5" y="318013"/>
                </a:lnTo>
                <a:lnTo>
                  <a:pt x="13094" y="337429"/>
                </a:lnTo>
                <a:lnTo>
                  <a:pt x="20182" y="356184"/>
                </a:lnTo>
                <a:lnTo>
                  <a:pt x="28664" y="374212"/>
                </a:lnTo>
                <a:lnTo>
                  <a:pt x="38472" y="391446"/>
                </a:lnTo>
                <a:lnTo>
                  <a:pt x="49540" y="407819"/>
                </a:lnTo>
                <a:lnTo>
                  <a:pt x="61802" y="423264"/>
                </a:lnTo>
                <a:lnTo>
                  <a:pt x="75191" y="437716"/>
                </a:lnTo>
                <a:lnTo>
                  <a:pt x="89642" y="451108"/>
                </a:lnTo>
                <a:lnTo>
                  <a:pt x="105086" y="463372"/>
                </a:lnTo>
                <a:lnTo>
                  <a:pt x="121458" y="474443"/>
                </a:lnTo>
                <a:lnTo>
                  <a:pt x="138692" y="484253"/>
                </a:lnTo>
                <a:lnTo>
                  <a:pt x="156721" y="492737"/>
                </a:lnTo>
                <a:lnTo>
                  <a:pt x="175478" y="499828"/>
                </a:lnTo>
                <a:lnTo>
                  <a:pt x="194897" y="505459"/>
                </a:lnTo>
                <a:lnTo>
                  <a:pt x="214912" y="509564"/>
                </a:lnTo>
                <a:lnTo>
                  <a:pt x="235457" y="512075"/>
                </a:lnTo>
                <a:lnTo>
                  <a:pt x="256463" y="512927"/>
                </a:lnTo>
                <a:close/>
              </a:path>
            </a:pathLst>
          </a:custGeom>
          <a:solidFill>
            <a:srgbClr val="2880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16108" y="5955649"/>
            <a:ext cx="512902" cy="512927"/>
          </a:xfrm>
          <a:custGeom>
            <a:avLst/>
            <a:gdLst/>
            <a:ahLst/>
            <a:cxnLst/>
            <a:rect l="l" t="t" r="r" b="b"/>
            <a:pathLst>
              <a:path w="512902" h="512927">
                <a:moveTo>
                  <a:pt x="256425" y="512927"/>
                </a:moveTo>
                <a:lnTo>
                  <a:pt x="277429" y="512075"/>
                </a:lnTo>
                <a:lnTo>
                  <a:pt x="297970" y="509564"/>
                </a:lnTo>
                <a:lnTo>
                  <a:pt x="317984" y="505459"/>
                </a:lnTo>
                <a:lnTo>
                  <a:pt x="337402" y="499828"/>
                </a:lnTo>
                <a:lnTo>
                  <a:pt x="356159" y="492737"/>
                </a:lnTo>
                <a:lnTo>
                  <a:pt x="374188" y="484253"/>
                </a:lnTo>
                <a:lnTo>
                  <a:pt x="391422" y="474443"/>
                </a:lnTo>
                <a:lnTo>
                  <a:pt x="407796" y="463372"/>
                </a:lnTo>
                <a:lnTo>
                  <a:pt x="423242" y="451108"/>
                </a:lnTo>
                <a:lnTo>
                  <a:pt x="437694" y="437716"/>
                </a:lnTo>
                <a:lnTo>
                  <a:pt x="451085" y="423264"/>
                </a:lnTo>
                <a:lnTo>
                  <a:pt x="463349" y="407819"/>
                </a:lnTo>
                <a:lnTo>
                  <a:pt x="474420" y="391446"/>
                </a:lnTo>
                <a:lnTo>
                  <a:pt x="484230" y="374212"/>
                </a:lnTo>
                <a:lnTo>
                  <a:pt x="492714" y="356184"/>
                </a:lnTo>
                <a:lnTo>
                  <a:pt x="499804" y="337429"/>
                </a:lnTo>
                <a:lnTo>
                  <a:pt x="505434" y="318013"/>
                </a:lnTo>
                <a:lnTo>
                  <a:pt x="509539" y="298002"/>
                </a:lnTo>
                <a:lnTo>
                  <a:pt x="512050" y="277463"/>
                </a:lnTo>
                <a:lnTo>
                  <a:pt x="512902" y="256463"/>
                </a:lnTo>
                <a:lnTo>
                  <a:pt x="512050" y="235460"/>
                </a:lnTo>
                <a:lnTo>
                  <a:pt x="509539" y="214919"/>
                </a:lnTo>
                <a:lnTo>
                  <a:pt x="505434" y="194906"/>
                </a:lnTo>
                <a:lnTo>
                  <a:pt x="499804" y="175488"/>
                </a:lnTo>
                <a:lnTo>
                  <a:pt x="492714" y="156732"/>
                </a:lnTo>
                <a:lnTo>
                  <a:pt x="484230" y="138703"/>
                </a:lnTo>
                <a:lnTo>
                  <a:pt x="474420" y="121470"/>
                </a:lnTo>
                <a:lnTo>
                  <a:pt x="463349" y="105097"/>
                </a:lnTo>
                <a:lnTo>
                  <a:pt x="451085" y="89652"/>
                </a:lnTo>
                <a:lnTo>
                  <a:pt x="437694" y="75201"/>
                </a:lnTo>
                <a:lnTo>
                  <a:pt x="423242" y="61811"/>
                </a:lnTo>
                <a:lnTo>
                  <a:pt x="407796" y="49547"/>
                </a:lnTo>
                <a:lnTo>
                  <a:pt x="391422" y="38478"/>
                </a:lnTo>
                <a:lnTo>
                  <a:pt x="374188" y="28668"/>
                </a:lnTo>
                <a:lnTo>
                  <a:pt x="356159" y="20186"/>
                </a:lnTo>
                <a:lnTo>
                  <a:pt x="337402" y="13096"/>
                </a:lnTo>
                <a:lnTo>
                  <a:pt x="317984" y="7466"/>
                </a:lnTo>
                <a:lnTo>
                  <a:pt x="297970" y="3362"/>
                </a:lnTo>
                <a:lnTo>
                  <a:pt x="277429" y="851"/>
                </a:lnTo>
                <a:lnTo>
                  <a:pt x="256425" y="0"/>
                </a:lnTo>
                <a:lnTo>
                  <a:pt x="235424" y="851"/>
                </a:lnTo>
                <a:lnTo>
                  <a:pt x="214885" y="3362"/>
                </a:lnTo>
                <a:lnTo>
                  <a:pt x="194874" y="7466"/>
                </a:lnTo>
                <a:lnTo>
                  <a:pt x="175459" y="13096"/>
                </a:lnTo>
                <a:lnTo>
                  <a:pt x="156705" y="20186"/>
                </a:lnTo>
                <a:lnTo>
                  <a:pt x="138679" y="28668"/>
                </a:lnTo>
                <a:lnTo>
                  <a:pt x="121448" y="38478"/>
                </a:lnTo>
                <a:lnTo>
                  <a:pt x="105078" y="49547"/>
                </a:lnTo>
                <a:lnTo>
                  <a:pt x="89635" y="61811"/>
                </a:lnTo>
                <a:lnTo>
                  <a:pt x="75187" y="75201"/>
                </a:lnTo>
                <a:lnTo>
                  <a:pt x="61799" y="89652"/>
                </a:lnTo>
                <a:lnTo>
                  <a:pt x="49538" y="105097"/>
                </a:lnTo>
                <a:lnTo>
                  <a:pt x="38470" y="121470"/>
                </a:lnTo>
                <a:lnTo>
                  <a:pt x="28663" y="138703"/>
                </a:lnTo>
                <a:lnTo>
                  <a:pt x="20181" y="156732"/>
                </a:lnTo>
                <a:lnTo>
                  <a:pt x="13093" y="175488"/>
                </a:lnTo>
                <a:lnTo>
                  <a:pt x="7464" y="194906"/>
                </a:lnTo>
                <a:lnTo>
                  <a:pt x="3362" y="214919"/>
                </a:lnTo>
                <a:lnTo>
                  <a:pt x="851" y="235460"/>
                </a:lnTo>
                <a:lnTo>
                  <a:pt x="0" y="256463"/>
                </a:lnTo>
                <a:lnTo>
                  <a:pt x="851" y="277463"/>
                </a:lnTo>
                <a:lnTo>
                  <a:pt x="3362" y="298002"/>
                </a:lnTo>
                <a:lnTo>
                  <a:pt x="7464" y="318013"/>
                </a:lnTo>
                <a:lnTo>
                  <a:pt x="13093" y="337429"/>
                </a:lnTo>
                <a:lnTo>
                  <a:pt x="20181" y="356184"/>
                </a:lnTo>
                <a:lnTo>
                  <a:pt x="28663" y="374212"/>
                </a:lnTo>
                <a:lnTo>
                  <a:pt x="38470" y="391446"/>
                </a:lnTo>
                <a:lnTo>
                  <a:pt x="49538" y="407819"/>
                </a:lnTo>
                <a:lnTo>
                  <a:pt x="61799" y="423264"/>
                </a:lnTo>
                <a:lnTo>
                  <a:pt x="75187" y="437716"/>
                </a:lnTo>
                <a:lnTo>
                  <a:pt x="89635" y="451108"/>
                </a:lnTo>
                <a:lnTo>
                  <a:pt x="105078" y="463372"/>
                </a:lnTo>
                <a:lnTo>
                  <a:pt x="121448" y="474443"/>
                </a:lnTo>
                <a:lnTo>
                  <a:pt x="138679" y="484253"/>
                </a:lnTo>
                <a:lnTo>
                  <a:pt x="156705" y="492737"/>
                </a:lnTo>
                <a:lnTo>
                  <a:pt x="175459" y="499828"/>
                </a:lnTo>
                <a:lnTo>
                  <a:pt x="194874" y="505459"/>
                </a:lnTo>
                <a:lnTo>
                  <a:pt x="214885" y="509564"/>
                </a:lnTo>
                <a:lnTo>
                  <a:pt x="235424" y="512075"/>
                </a:lnTo>
                <a:lnTo>
                  <a:pt x="256425" y="51292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9404" y="6468577"/>
            <a:ext cx="1063129" cy="471970"/>
          </a:xfrm>
          <a:custGeom>
            <a:avLst/>
            <a:gdLst/>
            <a:ahLst/>
            <a:cxnLst/>
            <a:rect l="l" t="t" r="r" b="b"/>
            <a:pathLst>
              <a:path w="1063129" h="471970">
                <a:moveTo>
                  <a:pt x="1063129" y="0"/>
                </a:moveTo>
                <a:lnTo>
                  <a:pt x="1063129" y="471970"/>
                </a:lnTo>
                <a:lnTo>
                  <a:pt x="0" y="471970"/>
                </a:lnTo>
              </a:path>
            </a:pathLst>
          </a:custGeom>
          <a:ln w="381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28356" y="6869408"/>
            <a:ext cx="87845" cy="143929"/>
          </a:xfrm>
          <a:custGeom>
            <a:avLst/>
            <a:gdLst/>
            <a:ahLst/>
            <a:cxnLst/>
            <a:rect l="l" t="t" r="r" b="b"/>
            <a:pathLst>
              <a:path w="87845" h="143929">
                <a:moveTo>
                  <a:pt x="87845" y="0"/>
                </a:moveTo>
                <a:lnTo>
                  <a:pt x="0" y="74079"/>
                </a:lnTo>
                <a:lnTo>
                  <a:pt x="87845" y="143929"/>
                </a:lnTo>
                <a:lnTo>
                  <a:pt x="87845" y="0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72472" y="6869408"/>
            <a:ext cx="87845" cy="143929"/>
          </a:xfrm>
          <a:custGeom>
            <a:avLst/>
            <a:gdLst/>
            <a:ahLst/>
            <a:cxnLst/>
            <a:rect l="l" t="t" r="r" b="b"/>
            <a:pathLst>
              <a:path w="87845" h="143929">
                <a:moveTo>
                  <a:pt x="87845" y="0"/>
                </a:moveTo>
                <a:lnTo>
                  <a:pt x="0" y="74079"/>
                </a:lnTo>
                <a:lnTo>
                  <a:pt x="87845" y="143929"/>
                </a:lnTo>
                <a:lnTo>
                  <a:pt x="87845" y="0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98394" y="6719563"/>
            <a:ext cx="143941" cy="87845"/>
          </a:xfrm>
          <a:custGeom>
            <a:avLst/>
            <a:gdLst/>
            <a:ahLst/>
            <a:cxnLst/>
            <a:rect l="l" t="t" r="r" b="b"/>
            <a:pathLst>
              <a:path w="143941" h="87845">
                <a:moveTo>
                  <a:pt x="0" y="0"/>
                </a:moveTo>
                <a:lnTo>
                  <a:pt x="74091" y="87845"/>
                </a:lnTo>
                <a:lnTo>
                  <a:pt x="143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40673" y="6705762"/>
            <a:ext cx="3335147" cy="459587"/>
          </a:xfrm>
          <a:custGeom>
            <a:avLst/>
            <a:gdLst/>
            <a:ahLst/>
            <a:cxnLst/>
            <a:rect l="l" t="t" r="r" b="b"/>
            <a:pathLst>
              <a:path w="3335147" h="459587">
                <a:moveTo>
                  <a:pt x="3335147" y="229806"/>
                </a:moveTo>
                <a:lnTo>
                  <a:pt x="3334581" y="210961"/>
                </a:lnTo>
                <a:lnTo>
                  <a:pt x="3332914" y="192535"/>
                </a:lnTo>
                <a:lnTo>
                  <a:pt x="3321743" y="140363"/>
                </a:lnTo>
                <a:lnTo>
                  <a:pt x="3302239" y="94094"/>
                </a:lnTo>
                <a:lnTo>
                  <a:pt x="3275588" y="55325"/>
                </a:lnTo>
                <a:lnTo>
                  <a:pt x="3242976" y="25654"/>
                </a:lnTo>
                <a:lnTo>
                  <a:pt x="3205588" y="6679"/>
                </a:lnTo>
                <a:lnTo>
                  <a:pt x="3164611" y="0"/>
                </a:lnTo>
                <a:lnTo>
                  <a:pt x="170510" y="0"/>
                </a:lnTo>
                <a:lnTo>
                  <a:pt x="129530" y="6679"/>
                </a:lnTo>
                <a:lnTo>
                  <a:pt x="92145" y="25654"/>
                </a:lnTo>
                <a:lnTo>
                  <a:pt x="59538" y="55325"/>
                </a:lnTo>
                <a:lnTo>
                  <a:pt x="32894" y="94094"/>
                </a:lnTo>
                <a:lnTo>
                  <a:pt x="13397" y="140363"/>
                </a:lnTo>
                <a:lnTo>
                  <a:pt x="2231" y="192535"/>
                </a:lnTo>
                <a:lnTo>
                  <a:pt x="0" y="229806"/>
                </a:lnTo>
                <a:lnTo>
                  <a:pt x="565" y="248651"/>
                </a:lnTo>
                <a:lnTo>
                  <a:pt x="8691" y="302432"/>
                </a:lnTo>
                <a:lnTo>
                  <a:pt x="25543" y="350842"/>
                </a:lnTo>
                <a:lnTo>
                  <a:pt x="49936" y="392283"/>
                </a:lnTo>
                <a:lnTo>
                  <a:pt x="80686" y="425159"/>
                </a:lnTo>
                <a:lnTo>
                  <a:pt x="116610" y="447872"/>
                </a:lnTo>
                <a:lnTo>
                  <a:pt x="156523" y="458825"/>
                </a:lnTo>
                <a:lnTo>
                  <a:pt x="170510" y="459587"/>
                </a:lnTo>
                <a:lnTo>
                  <a:pt x="3164611" y="459587"/>
                </a:lnTo>
                <a:lnTo>
                  <a:pt x="3205588" y="452909"/>
                </a:lnTo>
                <a:lnTo>
                  <a:pt x="3242976" y="433938"/>
                </a:lnTo>
                <a:lnTo>
                  <a:pt x="3275588" y="404273"/>
                </a:lnTo>
                <a:lnTo>
                  <a:pt x="3302239" y="365509"/>
                </a:lnTo>
                <a:lnTo>
                  <a:pt x="3321743" y="319245"/>
                </a:lnTo>
                <a:lnTo>
                  <a:pt x="3332914" y="267076"/>
                </a:lnTo>
                <a:lnTo>
                  <a:pt x="3334581" y="248651"/>
                </a:lnTo>
                <a:lnTo>
                  <a:pt x="3335147" y="229806"/>
                </a:lnTo>
                <a:close/>
              </a:path>
            </a:pathLst>
          </a:custGeom>
          <a:solidFill>
            <a:srgbClr val="F3F4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56858" y="6935574"/>
            <a:ext cx="19130" cy="182181"/>
          </a:xfrm>
          <a:custGeom>
            <a:avLst/>
            <a:gdLst/>
            <a:ahLst/>
            <a:cxnLst/>
            <a:rect l="l" t="t" r="r" b="b"/>
            <a:pathLst>
              <a:path w="19130" h="182181">
                <a:moveTo>
                  <a:pt x="18145" y="80247"/>
                </a:moveTo>
                <a:lnTo>
                  <a:pt x="13412" y="64895"/>
                </a:lnTo>
                <a:lnTo>
                  <a:pt x="9633" y="49124"/>
                </a:lnTo>
                <a:lnTo>
                  <a:pt x="6865" y="33006"/>
                </a:lnTo>
                <a:lnTo>
                  <a:pt x="5163" y="16607"/>
                </a:lnTo>
                <a:lnTo>
                  <a:pt x="4583" y="0"/>
                </a:lnTo>
                <a:lnTo>
                  <a:pt x="0" y="152135"/>
                </a:lnTo>
                <a:lnTo>
                  <a:pt x="9144" y="167657"/>
                </a:lnTo>
                <a:lnTo>
                  <a:pt x="19130" y="182181"/>
                </a:lnTo>
                <a:lnTo>
                  <a:pt x="18145" y="80247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19913" y="6677776"/>
            <a:ext cx="3376650" cy="515556"/>
          </a:xfrm>
          <a:custGeom>
            <a:avLst/>
            <a:gdLst/>
            <a:ahLst/>
            <a:cxnLst/>
            <a:rect l="l" t="t" r="r" b="b"/>
            <a:pathLst>
              <a:path w="3376650" h="515556">
                <a:moveTo>
                  <a:pt x="74459" y="380899"/>
                </a:moveTo>
                <a:lnTo>
                  <a:pt x="67197" y="367217"/>
                </a:lnTo>
                <a:lnTo>
                  <a:pt x="60722" y="352909"/>
                </a:lnTo>
                <a:lnTo>
                  <a:pt x="55090" y="338044"/>
                </a:lnTo>
                <a:lnTo>
                  <a:pt x="56075" y="439978"/>
                </a:lnTo>
                <a:lnTo>
                  <a:pt x="90581" y="476886"/>
                </a:lnTo>
                <a:lnTo>
                  <a:pt x="130870" y="502394"/>
                </a:lnTo>
                <a:lnTo>
                  <a:pt x="175606" y="514700"/>
                </a:lnTo>
                <a:lnTo>
                  <a:pt x="191274" y="515556"/>
                </a:lnTo>
                <a:lnTo>
                  <a:pt x="3185375" y="515556"/>
                </a:lnTo>
                <a:lnTo>
                  <a:pt x="3231296" y="508052"/>
                </a:lnTo>
                <a:lnTo>
                  <a:pt x="3273216" y="486744"/>
                </a:lnTo>
                <a:lnTo>
                  <a:pt x="3309798" y="453436"/>
                </a:lnTo>
                <a:lnTo>
                  <a:pt x="3339705" y="409932"/>
                </a:lnTo>
                <a:lnTo>
                  <a:pt x="3361599" y="358036"/>
                </a:lnTo>
                <a:lnTo>
                  <a:pt x="3371083" y="319668"/>
                </a:lnTo>
                <a:lnTo>
                  <a:pt x="3376015" y="278908"/>
                </a:lnTo>
                <a:lnTo>
                  <a:pt x="3376650" y="257797"/>
                </a:lnTo>
                <a:lnTo>
                  <a:pt x="3376015" y="236686"/>
                </a:lnTo>
                <a:lnTo>
                  <a:pt x="3371083" y="195923"/>
                </a:lnTo>
                <a:lnTo>
                  <a:pt x="3361599" y="157551"/>
                </a:lnTo>
                <a:lnTo>
                  <a:pt x="3339705" y="105648"/>
                </a:lnTo>
                <a:lnTo>
                  <a:pt x="3309798" y="62136"/>
                </a:lnTo>
                <a:lnTo>
                  <a:pt x="3273216" y="28820"/>
                </a:lnTo>
                <a:lnTo>
                  <a:pt x="3231296" y="7505"/>
                </a:lnTo>
                <a:lnTo>
                  <a:pt x="3185375" y="0"/>
                </a:lnTo>
                <a:lnTo>
                  <a:pt x="191274" y="0"/>
                </a:lnTo>
                <a:lnTo>
                  <a:pt x="145354" y="7505"/>
                </a:lnTo>
                <a:lnTo>
                  <a:pt x="103434" y="28820"/>
                </a:lnTo>
                <a:lnTo>
                  <a:pt x="66852" y="62136"/>
                </a:lnTo>
                <a:lnTo>
                  <a:pt x="36945" y="105648"/>
                </a:lnTo>
                <a:lnTo>
                  <a:pt x="15050" y="157551"/>
                </a:lnTo>
                <a:lnTo>
                  <a:pt x="5566" y="195923"/>
                </a:lnTo>
                <a:lnTo>
                  <a:pt x="635" y="236686"/>
                </a:lnTo>
                <a:lnTo>
                  <a:pt x="0" y="257797"/>
                </a:lnTo>
                <a:lnTo>
                  <a:pt x="635" y="278908"/>
                </a:lnTo>
                <a:lnTo>
                  <a:pt x="5566" y="319668"/>
                </a:lnTo>
                <a:lnTo>
                  <a:pt x="15050" y="358036"/>
                </a:lnTo>
                <a:lnTo>
                  <a:pt x="36945" y="409932"/>
                </a:lnTo>
                <a:lnTo>
                  <a:pt x="41528" y="257797"/>
                </a:lnTo>
                <a:lnTo>
                  <a:pt x="42106" y="241187"/>
                </a:lnTo>
                <a:lnTo>
                  <a:pt x="50332" y="192914"/>
                </a:lnTo>
                <a:lnTo>
                  <a:pt x="67129" y="148426"/>
                </a:lnTo>
                <a:lnTo>
                  <a:pt x="91000" y="109586"/>
                </a:lnTo>
                <a:lnTo>
                  <a:pt x="120445" y="78258"/>
                </a:lnTo>
                <a:lnTo>
                  <a:pt x="153966" y="56307"/>
                </a:lnTo>
                <a:lnTo>
                  <a:pt x="202412" y="44843"/>
                </a:lnTo>
                <a:lnTo>
                  <a:pt x="3196513" y="44843"/>
                </a:lnTo>
                <a:lnTo>
                  <a:pt x="3242637" y="56307"/>
                </a:lnTo>
                <a:lnTo>
                  <a:pt x="3280976" y="87751"/>
                </a:lnTo>
                <a:lnTo>
                  <a:pt x="3303769" y="121790"/>
                </a:lnTo>
                <a:lnTo>
                  <a:pt x="3320789" y="162720"/>
                </a:lnTo>
                <a:lnTo>
                  <a:pt x="3331438" y="208677"/>
                </a:lnTo>
                <a:lnTo>
                  <a:pt x="3335121" y="257797"/>
                </a:lnTo>
                <a:lnTo>
                  <a:pt x="3334706" y="274405"/>
                </a:lnTo>
                <a:lnTo>
                  <a:pt x="3328657" y="322692"/>
                </a:lnTo>
                <a:lnTo>
                  <a:pt x="3315858" y="367217"/>
                </a:lnTo>
                <a:lnTo>
                  <a:pt x="3296897" y="406106"/>
                </a:lnTo>
                <a:lnTo>
                  <a:pt x="3272363" y="437484"/>
                </a:lnTo>
                <a:lnTo>
                  <a:pt x="3231996" y="464400"/>
                </a:lnTo>
                <a:lnTo>
                  <a:pt x="3196742" y="470966"/>
                </a:lnTo>
                <a:lnTo>
                  <a:pt x="202653" y="470966"/>
                </a:lnTo>
                <a:lnTo>
                  <a:pt x="154183" y="459478"/>
                </a:lnTo>
                <a:lnTo>
                  <a:pt x="120618" y="437484"/>
                </a:lnTo>
                <a:lnTo>
                  <a:pt x="91120" y="406106"/>
                </a:lnTo>
                <a:lnTo>
                  <a:pt x="74459" y="380899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000" y="9614725"/>
            <a:ext cx="6290056" cy="418274"/>
          </a:xfrm>
          <a:custGeom>
            <a:avLst/>
            <a:gdLst/>
            <a:ahLst/>
            <a:cxnLst/>
            <a:rect l="l" t="t" r="r" b="b"/>
            <a:pathLst>
              <a:path w="6290056" h="418274">
                <a:moveTo>
                  <a:pt x="6290056" y="418274"/>
                </a:moveTo>
                <a:lnTo>
                  <a:pt x="6290056" y="0"/>
                </a:lnTo>
                <a:lnTo>
                  <a:pt x="0" y="0"/>
                </a:lnTo>
                <a:lnTo>
                  <a:pt x="0" y="418274"/>
                </a:lnTo>
                <a:lnTo>
                  <a:pt x="6290056" y="418274"/>
                </a:lnTo>
                <a:close/>
              </a:path>
            </a:pathLst>
          </a:custGeom>
          <a:solidFill>
            <a:srgbClr val="EF59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03250" y="862810"/>
            <a:ext cx="101206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14" dirty="0" smtClean="0">
                <a:solidFill>
                  <a:srgbClr val="2CB89B"/>
                </a:solidFill>
                <a:latin typeface="Times New Roman"/>
                <a:cs typeface="Times New Roman"/>
              </a:rPr>
              <a:t>S</a:t>
            </a: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ALA</a:t>
            </a:r>
            <a:r>
              <a:rPr sz="2000" spc="-14" dirty="0" smtClean="0">
                <a:solidFill>
                  <a:srgbClr val="2CB89B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16176" y="862810"/>
            <a:ext cx="105765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SPREAD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79166" y="862810"/>
            <a:ext cx="12873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4" dirty="0" smtClean="0">
                <a:solidFill>
                  <a:srgbClr val="2CB89B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r>
              <a:rPr sz="2000" spc="2" dirty="0" smtClean="0">
                <a:solidFill>
                  <a:srgbClr val="2CB89B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2CB89B"/>
                </a:solidFill>
                <a:latin typeface="Times New Roman"/>
                <a:cs typeface="Times New Roman"/>
              </a:rPr>
              <a:t>T</a:t>
            </a: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OOLS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14053" y="4787378"/>
            <a:ext cx="137553" cy="771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250" spc="0" dirty="0" smtClean="0">
                <a:solidFill>
                  <a:srgbClr val="F4801F"/>
                </a:solidFill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8"/>
              </a:spcBef>
            </a:pPr>
            <a:r>
              <a:rPr sz="1250" spc="0" dirty="0" smtClean="0">
                <a:solidFill>
                  <a:srgbClr val="F4801F"/>
                </a:solidFill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29"/>
              </a:spcBef>
            </a:pPr>
            <a:r>
              <a:rPr sz="1250" spc="0" dirty="0" smtClean="0">
                <a:solidFill>
                  <a:srgbClr val="F4801F"/>
                </a:solidFill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26139" y="6032736"/>
            <a:ext cx="367370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8.01</a:t>
            </a:r>
            <a:endParaRPr sz="1550">
              <a:latin typeface="Times New Roman"/>
              <a:cs typeface="Times New Roman"/>
            </a:endParaRPr>
          </a:p>
          <a:p>
            <a:pPr marL="123399" marR="130869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64655" y="6032736"/>
            <a:ext cx="367370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8.54</a:t>
            </a:r>
            <a:endParaRPr sz="1550">
              <a:latin typeface="Times New Roman"/>
              <a:cs typeface="Times New Roman"/>
            </a:endParaRPr>
          </a:p>
          <a:p>
            <a:pPr marL="123399" marR="130869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28007" y="6032736"/>
            <a:ext cx="367370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9.36</a:t>
            </a:r>
            <a:endParaRPr sz="1550">
              <a:latin typeface="Times New Roman"/>
              <a:cs typeface="Times New Roman"/>
            </a:endParaRPr>
          </a:p>
          <a:p>
            <a:pPr marL="123399" marR="130869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80940" y="6032736"/>
            <a:ext cx="367370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10.2</a:t>
            </a:r>
            <a:endParaRPr sz="1550">
              <a:latin typeface="Times New Roman"/>
              <a:cs typeface="Times New Roman"/>
            </a:endParaRPr>
          </a:p>
          <a:p>
            <a:pPr marL="123399" marR="130869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84879" y="6032736"/>
            <a:ext cx="465274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10.96</a:t>
            </a:r>
            <a:endParaRPr sz="1550">
              <a:latin typeface="Times New Roman"/>
              <a:cs typeface="Times New Roman"/>
            </a:endParaRPr>
          </a:p>
          <a:p>
            <a:pPr marL="172345" marR="179828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37825" y="6032736"/>
            <a:ext cx="465274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11.48</a:t>
            </a:r>
            <a:endParaRPr sz="1550">
              <a:latin typeface="Times New Roman"/>
              <a:cs typeface="Times New Roman"/>
            </a:endParaRPr>
          </a:p>
          <a:p>
            <a:pPr marL="172345" marR="179828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89382" y="6032736"/>
            <a:ext cx="465274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11.95</a:t>
            </a:r>
            <a:endParaRPr sz="1550">
              <a:latin typeface="Times New Roman"/>
              <a:cs typeface="Times New Roman"/>
            </a:endParaRPr>
          </a:p>
          <a:p>
            <a:pPr marL="172345" marR="179828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41460" y="6032736"/>
            <a:ext cx="465274" cy="36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95"/>
              </a:lnSpc>
              <a:spcBef>
                <a:spcPts val="84"/>
              </a:spcBef>
            </a:pPr>
            <a:r>
              <a:rPr sz="1550" b="1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12.75</a:t>
            </a:r>
            <a:endParaRPr sz="1550">
              <a:latin typeface="Times New Roman"/>
              <a:cs typeface="Times New Roman"/>
            </a:endParaRPr>
          </a:p>
          <a:p>
            <a:pPr marL="172345" marR="179828" algn="ctr">
              <a:lnSpc>
                <a:spcPts val="1130"/>
              </a:lnSpc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9185" y="6754608"/>
            <a:ext cx="2169670" cy="360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449" marR="197991" algn="ctr">
              <a:lnSpc>
                <a:spcPts val="1345"/>
              </a:lnSpc>
              <a:spcBef>
                <a:spcPts val="67"/>
              </a:spcBef>
            </a:pPr>
            <a:r>
              <a:rPr sz="1200" spc="-134" dirty="0" smtClean="0">
                <a:solidFill>
                  <a:srgbClr val="045070"/>
                </a:solidFill>
                <a:latin typeface="Times New Roman"/>
                <a:cs typeface="Times New Roman"/>
              </a:rPr>
              <a:t>Y</a:t>
            </a:r>
            <a:r>
              <a:rPr sz="1200" spc="-44" dirty="0" smtClean="0">
                <a:solidFill>
                  <a:srgbClr val="045070"/>
                </a:solidFill>
                <a:latin typeface="Times New Roman"/>
                <a:cs typeface="Times New Roman"/>
              </a:rPr>
              <a:t>o</a:t>
            </a:r>
            <a:r>
              <a:rPr sz="1200" spc="0" dirty="0" smtClean="0">
                <a:solidFill>
                  <a:srgbClr val="045070"/>
                </a:solidFill>
                <a:latin typeface="Times New Roman"/>
                <a:cs typeface="Times New Roman"/>
              </a:rPr>
              <a:t>u</a:t>
            </a:r>
            <a:r>
              <a:rPr sz="1200" spc="-175" dirty="0" smtClean="0">
                <a:solidFill>
                  <a:srgbClr val="045070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045070"/>
                </a:solidFill>
                <a:latin typeface="Times New Roman"/>
                <a:cs typeface="Times New Roman"/>
              </a:rPr>
              <a:t>ca</a:t>
            </a:r>
            <a:r>
              <a:rPr sz="1200" spc="0" dirty="0" smtClean="0">
                <a:solidFill>
                  <a:srgbClr val="045070"/>
                </a:solidFill>
                <a:latin typeface="Times New Roman"/>
                <a:cs typeface="Times New Roman"/>
              </a:rPr>
              <a:t>n</a:t>
            </a:r>
            <a:r>
              <a:rPr sz="1200" spc="-175" dirty="0" smtClean="0">
                <a:solidFill>
                  <a:srgbClr val="045070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045070"/>
                </a:solidFill>
                <a:latin typeface="Times New Roman"/>
                <a:cs typeface="Times New Roman"/>
              </a:rPr>
              <a:t>ma</a:t>
            </a:r>
            <a:r>
              <a:rPr sz="1200" spc="-79" dirty="0" smtClean="0">
                <a:solidFill>
                  <a:srgbClr val="045070"/>
                </a:solidFill>
                <a:latin typeface="Times New Roman"/>
                <a:cs typeface="Times New Roman"/>
              </a:rPr>
              <a:t>k</a:t>
            </a:r>
            <a:r>
              <a:rPr sz="1200" spc="0" dirty="0" smtClean="0">
                <a:solidFill>
                  <a:srgbClr val="045070"/>
                </a:solidFill>
                <a:latin typeface="Times New Roman"/>
                <a:cs typeface="Times New Roman"/>
              </a:rPr>
              <a:t>e</a:t>
            </a:r>
            <a:r>
              <a:rPr sz="1200" spc="-175" dirty="0" smtClean="0">
                <a:solidFill>
                  <a:srgbClr val="045070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a</a:t>
            </a:r>
            <a:r>
              <a:rPr sz="1200" spc="-175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roun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d</a:t>
            </a:r>
            <a:r>
              <a:rPr sz="1200" spc="-62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tri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p</a:t>
            </a:r>
            <a:r>
              <a:rPr sz="1200" spc="-91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from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Bomb</a:t>
            </a:r>
            <a:r>
              <a:rPr sz="1200" spc="-59" dirty="0" smtClean="0">
                <a:solidFill>
                  <a:srgbClr val="F6921E"/>
                </a:solidFill>
                <a:latin typeface="Times New Roman"/>
                <a:cs typeface="Times New Roman"/>
              </a:rPr>
              <a:t>a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y</a:t>
            </a:r>
            <a:r>
              <a:rPr sz="1200" spc="-175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t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o</a:t>
            </a:r>
            <a:r>
              <a:rPr sz="1200" spc="-81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th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e</a:t>
            </a:r>
            <a:r>
              <a:rPr sz="1200" spc="-28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B</a:t>
            </a:r>
            <a:r>
              <a:rPr sz="1200" spc="-59" dirty="0" smtClean="0">
                <a:solidFill>
                  <a:srgbClr val="F6921E"/>
                </a:solidFill>
                <a:latin typeface="Times New Roman"/>
                <a:cs typeface="Times New Roman"/>
              </a:rPr>
              <a:t>a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y</a:t>
            </a:r>
            <a:r>
              <a:rPr sz="1200" spc="-175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F6921E"/>
                </a:solidFill>
                <a:latin typeface="Times New Roman"/>
                <a:cs typeface="Times New Roman"/>
              </a:rPr>
              <a:t>Are</a:t>
            </a:r>
            <a:r>
              <a:rPr sz="12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a</a:t>
            </a:r>
            <a:r>
              <a:rPr sz="1200" spc="-175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200" spc="-59" dirty="0" smtClean="0">
                <a:solidFill>
                  <a:srgbClr val="045070"/>
                </a:solidFill>
                <a:latin typeface="Times New Roman"/>
                <a:cs typeface="Times New Roman"/>
              </a:rPr>
              <a:t>ev</a:t>
            </a:r>
            <a:r>
              <a:rPr sz="1200" spc="-44" dirty="0" smtClean="0">
                <a:solidFill>
                  <a:srgbClr val="045070"/>
                </a:solidFill>
                <a:latin typeface="Times New Roman"/>
                <a:cs typeface="Times New Roman"/>
              </a:rPr>
              <a:t>er</a:t>
            </a:r>
            <a:r>
              <a:rPr sz="1200" spc="0" dirty="0" smtClean="0">
                <a:solidFill>
                  <a:srgbClr val="045070"/>
                </a:solidFill>
                <a:latin typeface="Times New Roman"/>
                <a:cs typeface="Times New Roman"/>
              </a:rPr>
              <a:t>y</a:t>
            </a:r>
            <a:r>
              <a:rPr sz="1200" spc="-101" dirty="0" smtClean="0">
                <a:solidFill>
                  <a:srgbClr val="045070"/>
                </a:solidFill>
                <a:latin typeface="Times New Roman"/>
                <a:cs typeface="Times New Roman"/>
              </a:rPr>
              <a:t> </a:t>
            </a:r>
            <a:r>
              <a:rPr sz="1200" spc="-44" dirty="0" smtClean="0">
                <a:solidFill>
                  <a:srgbClr val="045070"/>
                </a:solidFill>
                <a:latin typeface="Times New Roman"/>
                <a:cs typeface="Times New Roman"/>
              </a:rPr>
              <a:t>month!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6384" y="7456366"/>
            <a:ext cx="6131623" cy="800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-10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skills</a:t>
            </a:r>
            <a:r>
              <a:rPr sz="1300" spc="-2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</a:t>
            </a:r>
            <a:r>
              <a:rPr sz="1300" spc="-19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y</a:t>
            </a:r>
            <a:r>
              <a:rPr sz="1300" spc="8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most</a:t>
            </a:r>
            <a:r>
              <a:rPr sz="1300" spc="22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and</a:t>
            </a:r>
            <a:r>
              <a:rPr sz="1300" spc="15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are</a:t>
            </a:r>
            <a:r>
              <a:rPr sz="1300" spc="19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used</a:t>
            </a:r>
            <a:r>
              <a:rPr sz="1300" spc="23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most.</a:t>
            </a:r>
            <a:r>
              <a:rPr sz="1300" spc="18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But</a:t>
            </a:r>
            <a:r>
              <a:rPr sz="1300" spc="9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relying</a:t>
            </a:r>
            <a:r>
              <a:rPr sz="1300" spc="14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on</a:t>
            </a:r>
            <a:r>
              <a:rPr sz="1300" spc="6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just</a:t>
            </a:r>
            <a:r>
              <a:rPr sz="1300" spc="15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one</a:t>
            </a:r>
            <a:r>
              <a:rPr sz="1300" spc="16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tool</a:t>
            </a:r>
            <a:r>
              <a:rPr sz="1300" spc="16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is</a:t>
            </a:r>
            <a:r>
              <a:rPr sz="1300" spc="-4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not</a:t>
            </a:r>
            <a:r>
              <a:rPr sz="1300" spc="19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going</a:t>
            </a:r>
            <a:r>
              <a:rPr sz="1300" spc="4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to</a:t>
            </a:r>
            <a:endParaRPr sz="1300">
              <a:latin typeface="Times New Roman"/>
              <a:cs typeface="Times New Roman"/>
            </a:endParaRPr>
          </a:p>
          <a:p>
            <a:pPr marL="12700" marR="47125">
              <a:lnSpc>
                <a:spcPct val="153846"/>
              </a:lnSpc>
              <a:spcBef>
                <a:spcPts val="267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cut</a:t>
            </a:r>
            <a:r>
              <a:rPr sz="1300" spc="14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it,</a:t>
            </a:r>
            <a:r>
              <a:rPr sz="1300" spc="-3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as</a:t>
            </a:r>
            <a:r>
              <a:rPr sz="1300" spc="6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data</a:t>
            </a:r>
            <a:r>
              <a:rPr sz="1300" spc="29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shows</a:t>
            </a:r>
            <a:r>
              <a:rPr sz="1300" spc="21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that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highest</a:t>
            </a:r>
            <a:r>
              <a:rPr sz="1300" spc="-1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salaries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are</a:t>
            </a:r>
            <a:r>
              <a:rPr sz="1300" spc="19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paid</a:t>
            </a:r>
            <a:r>
              <a:rPr sz="1300" spc="10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to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analysts</a:t>
            </a:r>
            <a:r>
              <a:rPr sz="1300" spc="-1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who</a:t>
            </a:r>
            <a:r>
              <a:rPr sz="1300" spc="1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know</a:t>
            </a:r>
            <a:r>
              <a:rPr sz="1300" spc="15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more than</a:t>
            </a:r>
            <a:r>
              <a:rPr sz="1300" spc="26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just</a:t>
            </a:r>
            <a:r>
              <a:rPr sz="1300" spc="15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-10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or</a:t>
            </a:r>
            <a:r>
              <a:rPr sz="1300" spc="8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Python.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6384" y="8446966"/>
            <a:ext cx="581331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-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v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en</a:t>
            </a:r>
            <a:r>
              <a:rPr sz="1300" spc="6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</a:t>
            </a:r>
            <a:r>
              <a:rPr sz="1300" spc="-3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multitool</a:t>
            </a:r>
            <a:r>
              <a:rPr sz="1300" spc="-10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skill</a:t>
            </a:r>
            <a:r>
              <a:rPr sz="1300" spc="-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sets,</a:t>
            </a:r>
            <a:r>
              <a:rPr sz="1300" spc="22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combinations</a:t>
            </a:r>
            <a:r>
              <a:rPr sz="1300" spc="-10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that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include</a:t>
            </a:r>
            <a:r>
              <a:rPr sz="1300" spc="19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-10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and</a:t>
            </a:r>
            <a:r>
              <a:rPr sz="1300" spc="15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Python</a:t>
            </a:r>
            <a:r>
              <a:rPr sz="1300" spc="-1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are</a:t>
            </a:r>
            <a:r>
              <a:rPr sz="1300" spc="19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best</a:t>
            </a:r>
            <a:r>
              <a:rPr sz="1300" spc="28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paid.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6384" y="8828017"/>
            <a:ext cx="5982703" cy="495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6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highest</a:t>
            </a:r>
            <a:r>
              <a:rPr sz="1300" spc="-15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recorded</a:t>
            </a:r>
            <a:r>
              <a:rPr sz="1300" spc="-2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salary</a:t>
            </a:r>
            <a:r>
              <a:rPr sz="1300" spc="20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for</a:t>
            </a:r>
            <a:r>
              <a:rPr sz="1300" spc="9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2015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-</a:t>
            </a:r>
            <a:r>
              <a:rPr sz="1300" spc="-5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2016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is</a:t>
            </a:r>
            <a:r>
              <a:rPr sz="1300" spc="-4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12.75</a:t>
            </a:r>
            <a:r>
              <a:rPr sz="1300" spc="2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lakhs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p.a.</a:t>
            </a:r>
            <a:r>
              <a:rPr sz="1300" spc="-3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for</a:t>
            </a:r>
            <a:r>
              <a:rPr sz="1300" spc="9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analysts</a:t>
            </a:r>
            <a:r>
              <a:rPr sz="1300" spc="-1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with</a:t>
            </a:r>
            <a:r>
              <a:rPr sz="1300" spc="13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endParaRPr sz="1300">
              <a:latin typeface="Times New Roman"/>
              <a:cs typeface="Times New Roman"/>
            </a:endParaRPr>
          </a:p>
          <a:p>
            <a:pPr marL="12700" marR="24765">
              <a:lnSpc>
                <a:spcPct val="95825"/>
              </a:lnSpc>
              <a:spcBef>
                <a:spcPts val="83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knowledge</a:t>
            </a:r>
            <a:r>
              <a:rPr sz="1300" spc="-10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of SPSS</a:t>
            </a:r>
            <a:r>
              <a:rPr sz="1300" spc="-6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+</a:t>
            </a:r>
            <a:r>
              <a:rPr sz="1300" spc="-5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SAS</a:t>
            </a:r>
            <a:r>
              <a:rPr sz="1300" spc="-5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+</a:t>
            </a:r>
            <a:r>
              <a:rPr sz="1300" spc="-5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-10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+</a:t>
            </a:r>
            <a:r>
              <a:rPr sz="1300" spc="-5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Python.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8633" y="10279722"/>
            <a:ext cx="1881060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©</a:t>
            </a:r>
            <a:r>
              <a:rPr sz="900" spc="-15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Jigs</a:t>
            </a:r>
            <a:r>
              <a:rPr sz="900" spc="-4" dirty="0" smtClean="0">
                <a:solidFill>
                  <a:srgbClr val="6C6D6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w</a:t>
            </a:r>
            <a:r>
              <a:rPr sz="900" spc="116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Acade</a:t>
            </a:r>
            <a:r>
              <a:rPr sz="900" spc="-14" dirty="0" smtClean="0">
                <a:solidFill>
                  <a:srgbClr val="6C6D6F"/>
                </a:solidFill>
                <a:latin typeface="Times New Roman"/>
                <a:cs typeface="Times New Roman"/>
              </a:rPr>
              <a:t>m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y</a:t>
            </a:r>
            <a:r>
              <a:rPr sz="900" spc="151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Education</a:t>
            </a:r>
            <a:r>
              <a:rPr sz="900" spc="-92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Pvt</a:t>
            </a:r>
            <a:r>
              <a:rPr sz="900" spc="-39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Ltd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45682" y="10279722"/>
            <a:ext cx="17536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07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 rot="16200000">
            <a:off x="6358817" y="6599781"/>
            <a:ext cx="93769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Salary</a:t>
            </a:r>
            <a:r>
              <a:rPr sz="900" spc="87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in</a:t>
            </a:r>
            <a:r>
              <a:rPr sz="900" spc="-21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lakhs</a:t>
            </a:r>
            <a:r>
              <a:rPr sz="900" spc="82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p.a.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5000" y="9614725"/>
            <a:ext cx="6290056" cy="418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2195483" marR="2195452" algn="ctr">
              <a:lnSpc>
                <a:spcPct val="95825"/>
              </a:lnSpc>
            </a:pPr>
            <a:r>
              <a:rPr sz="1300" b="1" spc="-25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earn</a:t>
            </a:r>
            <a:r>
              <a:rPr sz="1300" b="1" spc="-75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more</a:t>
            </a:r>
            <a:r>
              <a:rPr sz="1300" b="1" spc="155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to</a:t>
            </a:r>
            <a:r>
              <a:rPr sz="1300" b="1" spc="10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earn</a:t>
            </a:r>
            <a:r>
              <a:rPr sz="1300" b="1" spc="76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more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09404" y="6468577"/>
            <a:ext cx="1063129" cy="471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3200895" y="3561002"/>
            <a:ext cx="549094" cy="70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3749989" y="3561002"/>
            <a:ext cx="54301" cy="70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3804291" y="3561002"/>
            <a:ext cx="569474" cy="70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200895" y="4270544"/>
            <a:ext cx="259979" cy="8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6"/>
              </a:spcBef>
            </a:pPr>
            <a:endParaRPr sz="650"/>
          </a:p>
        </p:txBody>
      </p:sp>
      <p:sp>
        <p:nvSpPr>
          <p:cNvPr id="48" name="object 48"/>
          <p:cNvSpPr txBox="1"/>
          <p:nvPr/>
        </p:nvSpPr>
        <p:spPr>
          <a:xfrm>
            <a:off x="3460874" y="4270544"/>
            <a:ext cx="632519" cy="8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6"/>
              </a:spcBef>
            </a:pPr>
            <a:endParaRPr sz="650"/>
          </a:p>
        </p:txBody>
      </p:sp>
      <p:sp>
        <p:nvSpPr>
          <p:cNvPr id="47" name="object 47"/>
          <p:cNvSpPr txBox="1"/>
          <p:nvPr/>
        </p:nvSpPr>
        <p:spPr>
          <a:xfrm>
            <a:off x="4093394" y="4270544"/>
            <a:ext cx="280371" cy="8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6"/>
              </a:spcBef>
            </a:pPr>
            <a:endParaRPr sz="650"/>
          </a:p>
        </p:txBody>
      </p:sp>
      <p:sp>
        <p:nvSpPr>
          <p:cNvPr id="46" name="object 46"/>
          <p:cNvSpPr txBox="1"/>
          <p:nvPr/>
        </p:nvSpPr>
        <p:spPr>
          <a:xfrm>
            <a:off x="3200895" y="4353953"/>
            <a:ext cx="519950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3720846" y="4353953"/>
            <a:ext cx="132981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853827" y="4353953"/>
            <a:ext cx="519938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860405" y="3569067"/>
            <a:ext cx="1166280" cy="59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3860405" y="4164709"/>
            <a:ext cx="882053" cy="18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4742458" y="4164709"/>
            <a:ext cx="284227" cy="18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860405" y="4353953"/>
            <a:ext cx="646342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097">
              <a:lnSpc>
                <a:spcPct val="95825"/>
              </a:lnSpc>
              <a:spcBef>
                <a:spcPts val="8166"/>
              </a:spcBef>
            </a:pP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Python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6747" y="4353953"/>
            <a:ext cx="519938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879">
              <a:lnSpc>
                <a:spcPct val="95825"/>
              </a:lnSpc>
              <a:spcBef>
                <a:spcPts val="8166"/>
              </a:spcBef>
            </a:pP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Python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7988" y="3569067"/>
            <a:ext cx="1145874" cy="59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2547988" y="4164709"/>
            <a:ext cx="263820" cy="18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2811809" y="4164709"/>
            <a:ext cx="882053" cy="18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2547988" y="4353953"/>
            <a:ext cx="519925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067913" y="4353953"/>
            <a:ext cx="625948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917632" y="3561002"/>
            <a:ext cx="1761972" cy="496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917632" y="4057928"/>
            <a:ext cx="1492046" cy="296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409679" y="4057928"/>
            <a:ext cx="269925" cy="296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917632" y="4353953"/>
            <a:ext cx="1242047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159679" y="4353953"/>
            <a:ext cx="519925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584">
              <a:lnSpc>
                <a:spcPct val="95825"/>
              </a:lnSpc>
              <a:spcBef>
                <a:spcPts val="8166"/>
              </a:spcBef>
            </a:pP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Python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1258" y="3561002"/>
            <a:ext cx="1745388" cy="496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1891258" y="4057928"/>
            <a:ext cx="253329" cy="296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144588" y="4057928"/>
            <a:ext cx="1492059" cy="296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891258" y="4353953"/>
            <a:ext cx="519925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11183" y="4353953"/>
            <a:ext cx="1225463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978184" y="3569067"/>
            <a:ext cx="2354339" cy="394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78184" y="3963478"/>
            <a:ext cx="2073973" cy="39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052158" y="3963478"/>
            <a:ext cx="280366" cy="39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978184" y="4353953"/>
            <a:ext cx="1834401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639826" marR="211389" algn="ctr">
              <a:lnSpc>
                <a:spcPts val="1315"/>
              </a:lnSpc>
              <a:spcBef>
                <a:spcPts val="4065"/>
              </a:spcBef>
            </a:pPr>
            <a:r>
              <a:rPr sz="1875" spc="-64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1875" spc="-5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875" spc="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S       </a:t>
            </a:r>
            <a:r>
              <a:rPr sz="1875" spc="20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-5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SPSS</a:t>
            </a:r>
            <a:endParaRPr sz="1250">
              <a:latin typeface="Times New Roman"/>
              <a:cs typeface="Times New Roman"/>
            </a:endParaRPr>
          </a:p>
          <a:p>
            <a:pPr marL="719878" marR="325332" algn="ctr">
              <a:lnSpc>
                <a:spcPts val="1140"/>
              </a:lnSpc>
            </a:pPr>
            <a:r>
              <a:rPr sz="1875" spc="0" baseline="-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+             </a:t>
            </a:r>
            <a:r>
              <a:rPr sz="1875" spc="50" baseline="-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0" baseline="-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  <a:p>
            <a:pPr marL="88065">
              <a:lnSpc>
                <a:spcPts val="1135"/>
              </a:lnSpc>
            </a:pPr>
            <a:r>
              <a:rPr sz="1875" spc="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R            </a:t>
            </a:r>
            <a:r>
              <a:rPr sz="1875" spc="24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R            </a:t>
            </a:r>
            <a:r>
              <a:rPr sz="1875" spc="225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0" baseline="-4638" dirty="0" smtClean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  <a:p>
            <a:pPr marL="91842">
              <a:lnSpc>
                <a:spcPts val="1200"/>
              </a:lnSpc>
              <a:spcBef>
                <a:spcPts val="3"/>
              </a:spcBef>
            </a:pPr>
            <a:r>
              <a:rPr sz="1875" spc="0" baseline="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+             </a:t>
            </a:r>
            <a:r>
              <a:rPr sz="1875" spc="60" baseline="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0" baseline="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+             </a:t>
            </a:r>
            <a:r>
              <a:rPr sz="1875" spc="50" baseline="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75" spc="0" baseline="23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2586" y="4353953"/>
            <a:ext cx="519938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8973" marR="90228" indent="-3351" algn="ctr">
              <a:lnSpc>
                <a:spcPts val="1437"/>
              </a:lnSpc>
              <a:spcBef>
                <a:spcPts val="1331"/>
              </a:spcBef>
            </a:pPr>
            <a:r>
              <a:rPr sz="1250" spc="-64" dirty="0" smtClean="0">
                <a:solidFill>
                  <a:srgbClr val="F4801F"/>
                </a:solidFill>
                <a:latin typeface="Times New Roman"/>
                <a:cs typeface="Times New Roman"/>
              </a:rPr>
              <a:t>S</a:t>
            </a:r>
            <a:r>
              <a:rPr sz="1250" spc="-50" dirty="0" smtClean="0">
                <a:solidFill>
                  <a:srgbClr val="F4801F"/>
                </a:solidFill>
                <a:latin typeface="Times New Roman"/>
                <a:cs typeface="Times New Roman"/>
              </a:rPr>
              <a:t>A</a:t>
            </a:r>
            <a:r>
              <a:rPr sz="1250" spc="0" dirty="0" smtClean="0">
                <a:solidFill>
                  <a:srgbClr val="F4801F"/>
                </a:solidFill>
                <a:latin typeface="Times New Roman"/>
                <a:cs typeface="Times New Roman"/>
              </a:rPr>
              <a:t>S </a:t>
            </a:r>
            <a:endParaRPr sz="1250">
              <a:latin typeface="Times New Roman"/>
              <a:cs typeface="Times New Roman"/>
            </a:endParaRPr>
          </a:p>
          <a:p>
            <a:pPr marL="88973" marR="90228" algn="ctr">
              <a:lnSpc>
                <a:spcPts val="1437"/>
              </a:lnSpc>
              <a:spcBef>
                <a:spcPts val="853"/>
              </a:spcBef>
            </a:pPr>
            <a:r>
              <a:rPr sz="1250" spc="-50" dirty="0" smtClean="0">
                <a:solidFill>
                  <a:srgbClr val="F4801F"/>
                </a:solidFill>
                <a:latin typeface="Times New Roman"/>
                <a:cs typeface="Times New Roman"/>
              </a:rPr>
              <a:t>SPSS </a:t>
            </a:r>
            <a:endParaRPr sz="1250">
              <a:latin typeface="Times New Roman"/>
              <a:cs typeface="Times New Roman"/>
            </a:endParaRPr>
          </a:p>
          <a:p>
            <a:pPr marL="88973" marR="90228" algn="ctr">
              <a:lnSpc>
                <a:spcPts val="1437"/>
              </a:lnSpc>
              <a:spcBef>
                <a:spcPts val="853"/>
              </a:spcBef>
            </a:pPr>
            <a:r>
              <a:rPr sz="1250" spc="0" dirty="0" smtClean="0">
                <a:solidFill>
                  <a:srgbClr val="F4801F"/>
                </a:solidFill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  <a:p>
            <a:pPr marL="8806" marR="18901" algn="ctr">
              <a:lnSpc>
                <a:spcPts val="1430"/>
              </a:lnSpc>
              <a:spcBef>
                <a:spcPts val="925"/>
              </a:spcBef>
            </a:pPr>
            <a:r>
              <a:rPr sz="1250" spc="-50" dirty="0" smtClean="0">
                <a:solidFill>
                  <a:srgbClr val="F4801F"/>
                </a:solidFill>
                <a:latin typeface="Times New Roman"/>
                <a:cs typeface="Times New Roman"/>
              </a:rPr>
              <a:t>Python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2148" y="3569067"/>
            <a:ext cx="2333946" cy="394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242148" y="3963478"/>
            <a:ext cx="259972" cy="39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502121" y="3963478"/>
            <a:ext cx="2073973" cy="39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242148" y="4353953"/>
            <a:ext cx="519938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3504">
              <a:lnSpc>
                <a:spcPct val="95825"/>
              </a:lnSpc>
              <a:spcBef>
                <a:spcPts val="8166"/>
              </a:spcBef>
            </a:pP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SPSS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2086" y="4353953"/>
            <a:ext cx="1833789" cy="1473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781">
              <a:lnSpc>
                <a:spcPts val="1000"/>
              </a:lnSpc>
            </a:pPr>
            <a:endParaRPr sz="1000"/>
          </a:p>
          <a:p>
            <a:pPr marL="256054">
              <a:lnSpc>
                <a:spcPts val="2414"/>
              </a:lnSpc>
              <a:spcBef>
                <a:spcPts val="7223"/>
              </a:spcBef>
            </a:pPr>
            <a:r>
              <a:rPr sz="1250" spc="-64" dirty="0" smtClean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2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S      </a:t>
            </a:r>
            <a:r>
              <a:rPr sz="1250" spc="80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250" spc="-5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Pytho</a:t>
            </a:r>
            <a:r>
              <a:rPr sz="12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n        </a:t>
            </a:r>
            <a:r>
              <a:rPr sz="1250" spc="13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150" b="1" spc="0" baseline="4141" dirty="0" smtClean="0">
                <a:solidFill>
                  <a:srgbClr val="F4801F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1939" y="3308388"/>
            <a:ext cx="158673" cy="15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80613" y="3308388"/>
            <a:ext cx="55206" cy="15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335820" y="3308388"/>
            <a:ext cx="53403" cy="15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82515" y="3189973"/>
            <a:ext cx="146227" cy="14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28743" y="3189973"/>
            <a:ext cx="50882" cy="14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779625" y="3189973"/>
            <a:ext cx="49244" cy="14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090187" y="2803988"/>
            <a:ext cx="111747" cy="91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9"/>
              </a:spcBef>
            </a:pPr>
            <a:endParaRPr sz="700"/>
          </a:p>
        </p:txBody>
      </p:sp>
      <p:sp>
        <p:nvSpPr>
          <p:cNvPr id="6" name="object 6"/>
          <p:cNvSpPr txBox="1"/>
          <p:nvPr/>
        </p:nvSpPr>
        <p:spPr>
          <a:xfrm>
            <a:off x="4201934" y="2803988"/>
            <a:ext cx="48590" cy="91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9"/>
              </a:spcBef>
            </a:pPr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4346575" y="2475077"/>
            <a:ext cx="90449" cy="171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714038" y="2386730"/>
            <a:ext cx="111740" cy="91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9"/>
              </a:spcBef>
            </a:pPr>
            <a:endParaRPr sz="700"/>
          </a:p>
        </p:txBody>
      </p:sp>
      <p:sp>
        <p:nvSpPr>
          <p:cNvPr id="3" name="object 3"/>
          <p:cNvSpPr txBox="1"/>
          <p:nvPr/>
        </p:nvSpPr>
        <p:spPr>
          <a:xfrm>
            <a:off x="3825779" y="2386730"/>
            <a:ext cx="48596" cy="91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9"/>
              </a:spcBef>
            </a:pPr>
            <a:endParaRPr sz="700"/>
          </a:p>
        </p:txBody>
      </p:sp>
      <p:sp>
        <p:nvSpPr>
          <p:cNvPr id="2" name="object 2"/>
          <p:cNvSpPr txBox="1"/>
          <p:nvPr/>
        </p:nvSpPr>
        <p:spPr>
          <a:xfrm>
            <a:off x="4346562" y="2101646"/>
            <a:ext cx="90474" cy="233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object 3802"/>
          <p:cNvSpPr/>
          <p:nvPr/>
        </p:nvSpPr>
        <p:spPr>
          <a:xfrm>
            <a:off x="1322838" y="3252520"/>
            <a:ext cx="1041730" cy="588518"/>
          </a:xfrm>
          <a:custGeom>
            <a:avLst/>
            <a:gdLst/>
            <a:ahLst/>
            <a:cxnLst/>
            <a:rect l="l" t="t" r="r" b="b"/>
            <a:pathLst>
              <a:path w="1041730" h="588518">
                <a:moveTo>
                  <a:pt x="813727" y="588517"/>
                </a:moveTo>
                <a:lnTo>
                  <a:pt x="828586" y="588517"/>
                </a:lnTo>
                <a:lnTo>
                  <a:pt x="828586" y="587832"/>
                </a:lnTo>
                <a:lnTo>
                  <a:pt x="846228" y="586025"/>
                </a:lnTo>
                <a:lnTo>
                  <a:pt x="863449" y="582893"/>
                </a:lnTo>
                <a:lnTo>
                  <a:pt x="880195" y="578486"/>
                </a:lnTo>
                <a:lnTo>
                  <a:pt x="896414" y="572858"/>
                </a:lnTo>
                <a:lnTo>
                  <a:pt x="912055" y="566059"/>
                </a:lnTo>
                <a:lnTo>
                  <a:pt x="927064" y="558143"/>
                </a:lnTo>
                <a:lnTo>
                  <a:pt x="941390" y="549161"/>
                </a:lnTo>
                <a:lnTo>
                  <a:pt x="954981" y="539165"/>
                </a:lnTo>
                <a:lnTo>
                  <a:pt x="967785" y="528207"/>
                </a:lnTo>
                <a:lnTo>
                  <a:pt x="979749" y="516340"/>
                </a:lnTo>
                <a:lnTo>
                  <a:pt x="990821" y="503616"/>
                </a:lnTo>
                <a:lnTo>
                  <a:pt x="1000949" y="490086"/>
                </a:lnTo>
                <a:lnTo>
                  <a:pt x="1010081" y="475803"/>
                </a:lnTo>
                <a:lnTo>
                  <a:pt x="1018165" y="460819"/>
                </a:lnTo>
                <a:lnTo>
                  <a:pt x="1025148" y="445185"/>
                </a:lnTo>
                <a:lnTo>
                  <a:pt x="1030978" y="428955"/>
                </a:lnTo>
                <a:lnTo>
                  <a:pt x="1035604" y="412180"/>
                </a:lnTo>
                <a:lnTo>
                  <a:pt x="1038972" y="394911"/>
                </a:lnTo>
                <a:lnTo>
                  <a:pt x="1041032" y="377202"/>
                </a:lnTo>
                <a:lnTo>
                  <a:pt x="1041730" y="359105"/>
                </a:lnTo>
                <a:lnTo>
                  <a:pt x="1040976" y="340286"/>
                </a:lnTo>
                <a:lnTo>
                  <a:pt x="1038753" y="321887"/>
                </a:lnTo>
                <a:lnTo>
                  <a:pt x="1035120" y="303966"/>
                </a:lnTo>
                <a:lnTo>
                  <a:pt x="1030134" y="286582"/>
                </a:lnTo>
                <a:lnTo>
                  <a:pt x="1023856" y="269795"/>
                </a:lnTo>
                <a:lnTo>
                  <a:pt x="1016343" y="253662"/>
                </a:lnTo>
                <a:lnTo>
                  <a:pt x="1007653" y="238244"/>
                </a:lnTo>
                <a:lnTo>
                  <a:pt x="997846" y="223599"/>
                </a:lnTo>
                <a:lnTo>
                  <a:pt x="986979" y="209787"/>
                </a:lnTo>
                <a:lnTo>
                  <a:pt x="975112" y="196865"/>
                </a:lnTo>
                <a:lnTo>
                  <a:pt x="962302" y="184895"/>
                </a:lnTo>
                <a:lnTo>
                  <a:pt x="948609" y="173933"/>
                </a:lnTo>
                <a:lnTo>
                  <a:pt x="934091" y="164040"/>
                </a:lnTo>
                <a:lnTo>
                  <a:pt x="918806" y="155275"/>
                </a:lnTo>
                <a:lnTo>
                  <a:pt x="902812" y="147696"/>
                </a:lnTo>
                <a:lnTo>
                  <a:pt x="886170" y="141363"/>
                </a:lnTo>
                <a:lnTo>
                  <a:pt x="868936" y="136334"/>
                </a:lnTo>
                <a:lnTo>
                  <a:pt x="851169" y="132669"/>
                </a:lnTo>
                <a:lnTo>
                  <a:pt x="832929" y="130427"/>
                </a:lnTo>
                <a:lnTo>
                  <a:pt x="814273" y="129666"/>
                </a:lnTo>
                <a:lnTo>
                  <a:pt x="801160" y="130057"/>
                </a:lnTo>
                <a:lnTo>
                  <a:pt x="775570" y="133088"/>
                </a:lnTo>
                <a:lnTo>
                  <a:pt x="750931" y="138909"/>
                </a:lnTo>
                <a:lnTo>
                  <a:pt x="733145" y="144957"/>
                </a:lnTo>
                <a:lnTo>
                  <a:pt x="725214" y="132164"/>
                </a:lnTo>
                <a:lnTo>
                  <a:pt x="707514" y="107949"/>
                </a:lnTo>
                <a:lnTo>
                  <a:pt x="687512" y="85714"/>
                </a:lnTo>
                <a:lnTo>
                  <a:pt x="665383" y="65635"/>
                </a:lnTo>
                <a:lnTo>
                  <a:pt x="641301" y="47891"/>
                </a:lnTo>
                <a:lnTo>
                  <a:pt x="615442" y="32660"/>
                </a:lnTo>
                <a:lnTo>
                  <a:pt x="587982" y="20121"/>
                </a:lnTo>
                <a:lnTo>
                  <a:pt x="559095" y="10451"/>
                </a:lnTo>
                <a:lnTo>
                  <a:pt x="528957" y="3829"/>
                </a:lnTo>
                <a:lnTo>
                  <a:pt x="497742" y="432"/>
                </a:lnTo>
                <a:lnTo>
                  <a:pt x="481787" y="0"/>
                </a:lnTo>
                <a:lnTo>
                  <a:pt x="461196" y="721"/>
                </a:lnTo>
                <a:lnTo>
                  <a:pt x="440992" y="2855"/>
                </a:lnTo>
                <a:lnTo>
                  <a:pt x="421222" y="6353"/>
                </a:lnTo>
                <a:lnTo>
                  <a:pt x="401933" y="11166"/>
                </a:lnTo>
                <a:lnTo>
                  <a:pt x="383174" y="17247"/>
                </a:lnTo>
                <a:lnTo>
                  <a:pt x="364992" y="24548"/>
                </a:lnTo>
                <a:lnTo>
                  <a:pt x="347434" y="33020"/>
                </a:lnTo>
                <a:lnTo>
                  <a:pt x="330548" y="42615"/>
                </a:lnTo>
                <a:lnTo>
                  <a:pt x="314381" y="53285"/>
                </a:lnTo>
                <a:lnTo>
                  <a:pt x="298981" y="64982"/>
                </a:lnTo>
                <a:lnTo>
                  <a:pt x="284396" y="77659"/>
                </a:lnTo>
                <a:lnTo>
                  <a:pt x="270673" y="91266"/>
                </a:lnTo>
                <a:lnTo>
                  <a:pt x="257859" y="105756"/>
                </a:lnTo>
                <a:lnTo>
                  <a:pt x="246002" y="121080"/>
                </a:lnTo>
                <a:lnTo>
                  <a:pt x="235151" y="137192"/>
                </a:lnTo>
                <a:lnTo>
                  <a:pt x="225351" y="154041"/>
                </a:lnTo>
                <a:lnTo>
                  <a:pt x="216651" y="171581"/>
                </a:lnTo>
                <a:lnTo>
                  <a:pt x="209098" y="189764"/>
                </a:lnTo>
                <a:lnTo>
                  <a:pt x="202740" y="208540"/>
                </a:lnTo>
                <a:lnTo>
                  <a:pt x="197624" y="227863"/>
                </a:lnTo>
                <a:lnTo>
                  <a:pt x="191566" y="227253"/>
                </a:lnTo>
                <a:lnTo>
                  <a:pt x="185470" y="226910"/>
                </a:lnTo>
                <a:lnTo>
                  <a:pt x="179209" y="226910"/>
                </a:lnTo>
                <a:lnTo>
                  <a:pt x="164507" y="227510"/>
                </a:lnTo>
                <a:lnTo>
                  <a:pt x="150132" y="229277"/>
                </a:lnTo>
                <a:lnTo>
                  <a:pt x="136132" y="232165"/>
                </a:lnTo>
                <a:lnTo>
                  <a:pt x="122552" y="236128"/>
                </a:lnTo>
                <a:lnTo>
                  <a:pt x="109438" y="241120"/>
                </a:lnTo>
                <a:lnTo>
                  <a:pt x="96837" y="247093"/>
                </a:lnTo>
                <a:lnTo>
                  <a:pt x="84794" y="254001"/>
                </a:lnTo>
                <a:lnTo>
                  <a:pt x="73355" y="261798"/>
                </a:lnTo>
                <a:lnTo>
                  <a:pt x="62567" y="270438"/>
                </a:lnTo>
                <a:lnTo>
                  <a:pt x="52476" y="279873"/>
                </a:lnTo>
                <a:lnTo>
                  <a:pt x="43127" y="290057"/>
                </a:lnTo>
                <a:lnTo>
                  <a:pt x="34567" y="300944"/>
                </a:lnTo>
                <a:lnTo>
                  <a:pt x="26841" y="312487"/>
                </a:lnTo>
                <a:lnTo>
                  <a:pt x="19996" y="324640"/>
                </a:lnTo>
                <a:lnTo>
                  <a:pt x="14078" y="337356"/>
                </a:lnTo>
                <a:lnTo>
                  <a:pt x="9132" y="350589"/>
                </a:lnTo>
                <a:lnTo>
                  <a:pt x="5206" y="364292"/>
                </a:lnTo>
                <a:lnTo>
                  <a:pt x="2344" y="378419"/>
                </a:lnTo>
                <a:lnTo>
                  <a:pt x="593" y="392924"/>
                </a:lnTo>
                <a:lnTo>
                  <a:pt x="0" y="407758"/>
                </a:lnTo>
                <a:lnTo>
                  <a:pt x="590" y="422544"/>
                </a:lnTo>
                <a:lnTo>
                  <a:pt x="2332" y="437000"/>
                </a:lnTo>
                <a:lnTo>
                  <a:pt x="5179" y="451081"/>
                </a:lnTo>
                <a:lnTo>
                  <a:pt x="9086" y="464741"/>
                </a:lnTo>
                <a:lnTo>
                  <a:pt x="14006" y="477934"/>
                </a:lnTo>
                <a:lnTo>
                  <a:pt x="19894" y="490614"/>
                </a:lnTo>
                <a:lnTo>
                  <a:pt x="26705" y="502735"/>
                </a:lnTo>
                <a:lnTo>
                  <a:pt x="34392" y="514250"/>
                </a:lnTo>
                <a:lnTo>
                  <a:pt x="42910" y="525115"/>
                </a:lnTo>
                <a:lnTo>
                  <a:pt x="52214" y="535283"/>
                </a:lnTo>
                <a:lnTo>
                  <a:pt x="62256" y="544707"/>
                </a:lnTo>
                <a:lnTo>
                  <a:pt x="72992" y="553342"/>
                </a:lnTo>
                <a:lnTo>
                  <a:pt x="84376" y="561142"/>
                </a:lnTo>
                <a:lnTo>
                  <a:pt x="96363" y="568061"/>
                </a:lnTo>
                <a:lnTo>
                  <a:pt x="108905" y="574053"/>
                </a:lnTo>
                <a:lnTo>
                  <a:pt x="121958" y="579072"/>
                </a:lnTo>
                <a:lnTo>
                  <a:pt x="135476" y="583071"/>
                </a:lnTo>
                <a:lnTo>
                  <a:pt x="149414" y="586006"/>
                </a:lnTo>
                <a:lnTo>
                  <a:pt x="163724" y="587829"/>
                </a:lnTo>
                <a:lnTo>
                  <a:pt x="177888" y="588492"/>
                </a:lnTo>
                <a:lnTo>
                  <a:pt x="813727" y="588517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2138646" y="3931386"/>
            <a:ext cx="4025" cy="41910"/>
          </a:xfrm>
          <a:custGeom>
            <a:avLst/>
            <a:gdLst/>
            <a:ahLst/>
            <a:cxnLst/>
            <a:rect l="l" t="t" r="r" b="b"/>
            <a:pathLst>
              <a:path w="4025" h="41910">
                <a:moveTo>
                  <a:pt x="571" y="41909"/>
                </a:moveTo>
                <a:lnTo>
                  <a:pt x="4025" y="41871"/>
                </a:lnTo>
                <a:lnTo>
                  <a:pt x="3454" y="0"/>
                </a:lnTo>
                <a:lnTo>
                  <a:pt x="0" y="50"/>
                </a:lnTo>
                <a:lnTo>
                  <a:pt x="571" y="41909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2063189" y="3932428"/>
            <a:ext cx="4038" cy="41922"/>
          </a:xfrm>
          <a:custGeom>
            <a:avLst/>
            <a:gdLst/>
            <a:ahLst/>
            <a:cxnLst/>
            <a:rect l="l" t="t" r="r" b="b"/>
            <a:pathLst>
              <a:path w="4038" h="41922">
                <a:moveTo>
                  <a:pt x="596" y="41922"/>
                </a:moveTo>
                <a:lnTo>
                  <a:pt x="4038" y="41871"/>
                </a:lnTo>
                <a:lnTo>
                  <a:pt x="3467" y="0"/>
                </a:lnTo>
                <a:lnTo>
                  <a:pt x="0" y="63"/>
                </a:lnTo>
                <a:lnTo>
                  <a:pt x="596" y="41922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1930298" y="3561836"/>
            <a:ext cx="326992" cy="370653"/>
          </a:xfrm>
          <a:custGeom>
            <a:avLst/>
            <a:gdLst/>
            <a:ahLst/>
            <a:cxnLst/>
            <a:rect l="l" t="t" r="r" b="b"/>
            <a:pathLst>
              <a:path w="326992" h="370653">
                <a:moveTo>
                  <a:pt x="13569" y="92942"/>
                </a:moveTo>
                <a:lnTo>
                  <a:pt x="9791" y="114345"/>
                </a:lnTo>
                <a:lnTo>
                  <a:pt x="6501" y="133706"/>
                </a:lnTo>
                <a:lnTo>
                  <a:pt x="3788" y="151235"/>
                </a:lnTo>
                <a:lnTo>
                  <a:pt x="1740" y="167139"/>
                </a:lnTo>
                <a:lnTo>
                  <a:pt x="448" y="181628"/>
                </a:lnTo>
                <a:lnTo>
                  <a:pt x="0" y="194908"/>
                </a:lnTo>
                <a:lnTo>
                  <a:pt x="484" y="207189"/>
                </a:lnTo>
                <a:lnTo>
                  <a:pt x="1989" y="218679"/>
                </a:lnTo>
                <a:lnTo>
                  <a:pt x="4606" y="229586"/>
                </a:lnTo>
                <a:lnTo>
                  <a:pt x="8421" y="240118"/>
                </a:lnTo>
                <a:lnTo>
                  <a:pt x="13525" y="250483"/>
                </a:lnTo>
                <a:lnTo>
                  <a:pt x="20006" y="260891"/>
                </a:lnTo>
                <a:lnTo>
                  <a:pt x="27953" y="271549"/>
                </a:lnTo>
                <a:lnTo>
                  <a:pt x="37455" y="282665"/>
                </a:lnTo>
                <a:lnTo>
                  <a:pt x="48600" y="294448"/>
                </a:lnTo>
                <a:lnTo>
                  <a:pt x="61479" y="307106"/>
                </a:lnTo>
                <a:lnTo>
                  <a:pt x="76179" y="320847"/>
                </a:lnTo>
                <a:lnTo>
                  <a:pt x="92790" y="335880"/>
                </a:lnTo>
                <a:lnTo>
                  <a:pt x="111400" y="352412"/>
                </a:lnTo>
                <a:lnTo>
                  <a:pt x="132098" y="370653"/>
                </a:lnTo>
                <a:lnTo>
                  <a:pt x="171938" y="370094"/>
                </a:lnTo>
                <a:lnTo>
                  <a:pt x="211791" y="369548"/>
                </a:lnTo>
                <a:lnTo>
                  <a:pt x="226269" y="354649"/>
                </a:lnTo>
                <a:lnTo>
                  <a:pt x="241542" y="337055"/>
                </a:lnTo>
                <a:lnTo>
                  <a:pt x="250363" y="326023"/>
                </a:lnTo>
                <a:lnTo>
                  <a:pt x="259659" y="313614"/>
                </a:lnTo>
                <a:lnTo>
                  <a:pt x="269196" y="299915"/>
                </a:lnTo>
                <a:lnTo>
                  <a:pt x="278737" y="285012"/>
                </a:lnTo>
                <a:lnTo>
                  <a:pt x="288048" y="268991"/>
                </a:lnTo>
                <a:lnTo>
                  <a:pt x="296893" y="251936"/>
                </a:lnTo>
                <a:lnTo>
                  <a:pt x="305037" y="233935"/>
                </a:lnTo>
                <a:lnTo>
                  <a:pt x="312243" y="215073"/>
                </a:lnTo>
                <a:lnTo>
                  <a:pt x="318277" y="195435"/>
                </a:lnTo>
                <a:lnTo>
                  <a:pt x="322904" y="175108"/>
                </a:lnTo>
                <a:lnTo>
                  <a:pt x="325887" y="154178"/>
                </a:lnTo>
                <a:lnTo>
                  <a:pt x="326992" y="132730"/>
                </a:lnTo>
                <a:lnTo>
                  <a:pt x="325983" y="110850"/>
                </a:lnTo>
                <a:lnTo>
                  <a:pt x="322624" y="88624"/>
                </a:lnTo>
                <a:lnTo>
                  <a:pt x="317392" y="60392"/>
                </a:lnTo>
                <a:lnTo>
                  <a:pt x="314281" y="46478"/>
                </a:lnTo>
                <a:lnTo>
                  <a:pt x="306795" y="25038"/>
                </a:lnTo>
                <a:lnTo>
                  <a:pt x="295645" y="11032"/>
                </a:lnTo>
                <a:lnTo>
                  <a:pt x="278456" y="3158"/>
                </a:lnTo>
                <a:lnTo>
                  <a:pt x="252852" y="116"/>
                </a:lnTo>
                <a:lnTo>
                  <a:pt x="236152" y="0"/>
                </a:lnTo>
                <a:lnTo>
                  <a:pt x="216457" y="603"/>
                </a:lnTo>
                <a:lnTo>
                  <a:pt x="193471" y="1763"/>
                </a:lnTo>
                <a:lnTo>
                  <a:pt x="166896" y="3318"/>
                </a:lnTo>
                <a:lnTo>
                  <a:pt x="163443" y="3287"/>
                </a:lnTo>
                <a:lnTo>
                  <a:pt x="156891" y="3416"/>
                </a:lnTo>
                <a:lnTo>
                  <a:pt x="147538" y="3906"/>
                </a:lnTo>
                <a:lnTo>
                  <a:pt x="135924" y="4968"/>
                </a:lnTo>
                <a:lnTo>
                  <a:pt x="122584" y="6809"/>
                </a:lnTo>
                <a:lnTo>
                  <a:pt x="108057" y="9639"/>
                </a:lnTo>
                <a:lnTo>
                  <a:pt x="92880" y="13667"/>
                </a:lnTo>
                <a:lnTo>
                  <a:pt x="77589" y="19101"/>
                </a:lnTo>
                <a:lnTo>
                  <a:pt x="62723" y="26151"/>
                </a:lnTo>
                <a:lnTo>
                  <a:pt x="48819" y="35025"/>
                </a:lnTo>
                <a:lnTo>
                  <a:pt x="36415" y="45932"/>
                </a:lnTo>
                <a:lnTo>
                  <a:pt x="26047" y="59082"/>
                </a:lnTo>
                <a:lnTo>
                  <a:pt x="18252" y="74682"/>
                </a:lnTo>
                <a:lnTo>
                  <a:pt x="13569" y="92942"/>
                </a:lnTo>
                <a:close/>
              </a:path>
            </a:pathLst>
          </a:custGeom>
          <a:solidFill>
            <a:srgbClr val="F5C2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1966997" y="3562030"/>
            <a:ext cx="256040" cy="370344"/>
          </a:xfrm>
          <a:custGeom>
            <a:avLst/>
            <a:gdLst/>
            <a:ahLst/>
            <a:cxnLst/>
            <a:rect l="l" t="t" r="r" b="b"/>
            <a:pathLst>
              <a:path w="256040" h="370344">
                <a:moveTo>
                  <a:pt x="10319" y="92290"/>
                </a:moveTo>
                <a:lnTo>
                  <a:pt x="7424" y="113680"/>
                </a:lnTo>
                <a:lnTo>
                  <a:pt x="4906" y="133030"/>
                </a:lnTo>
                <a:lnTo>
                  <a:pt x="2834" y="150550"/>
                </a:lnTo>
                <a:lnTo>
                  <a:pt x="1279" y="166447"/>
                </a:lnTo>
                <a:lnTo>
                  <a:pt x="310" y="180931"/>
                </a:lnTo>
                <a:lnTo>
                  <a:pt x="0" y="194209"/>
                </a:lnTo>
                <a:lnTo>
                  <a:pt x="416" y="206491"/>
                </a:lnTo>
                <a:lnTo>
                  <a:pt x="1631" y="217985"/>
                </a:lnTo>
                <a:lnTo>
                  <a:pt x="3713" y="228899"/>
                </a:lnTo>
                <a:lnTo>
                  <a:pt x="6735" y="239442"/>
                </a:lnTo>
                <a:lnTo>
                  <a:pt x="10764" y="249822"/>
                </a:lnTo>
                <a:lnTo>
                  <a:pt x="15873" y="260249"/>
                </a:lnTo>
                <a:lnTo>
                  <a:pt x="22131" y="270930"/>
                </a:lnTo>
                <a:lnTo>
                  <a:pt x="29609" y="282074"/>
                </a:lnTo>
                <a:lnTo>
                  <a:pt x="38376" y="293890"/>
                </a:lnTo>
                <a:lnTo>
                  <a:pt x="48504" y="306586"/>
                </a:lnTo>
                <a:lnTo>
                  <a:pt x="60062" y="320371"/>
                </a:lnTo>
                <a:lnTo>
                  <a:pt x="73120" y="335453"/>
                </a:lnTo>
                <a:lnTo>
                  <a:pt x="87749" y="352041"/>
                </a:lnTo>
                <a:lnTo>
                  <a:pt x="104020" y="370344"/>
                </a:lnTo>
                <a:lnTo>
                  <a:pt x="135236" y="369899"/>
                </a:lnTo>
                <a:lnTo>
                  <a:pt x="166478" y="369480"/>
                </a:lnTo>
                <a:lnTo>
                  <a:pt x="177780" y="354624"/>
                </a:lnTo>
                <a:lnTo>
                  <a:pt x="189695" y="337075"/>
                </a:lnTo>
                <a:lnTo>
                  <a:pt x="196574" y="326069"/>
                </a:lnTo>
                <a:lnTo>
                  <a:pt x="203822" y="313688"/>
                </a:lnTo>
                <a:lnTo>
                  <a:pt x="211254" y="300017"/>
                </a:lnTo>
                <a:lnTo>
                  <a:pt x="218687" y="285143"/>
                </a:lnTo>
                <a:lnTo>
                  <a:pt x="225935" y="269149"/>
                </a:lnTo>
                <a:lnTo>
                  <a:pt x="232814" y="252121"/>
                </a:lnTo>
                <a:lnTo>
                  <a:pt x="239142" y="234144"/>
                </a:lnTo>
                <a:lnTo>
                  <a:pt x="244732" y="215303"/>
                </a:lnTo>
                <a:lnTo>
                  <a:pt x="249401" y="195683"/>
                </a:lnTo>
                <a:lnTo>
                  <a:pt x="252965" y="175371"/>
                </a:lnTo>
                <a:lnTo>
                  <a:pt x="255240" y="154449"/>
                </a:lnTo>
                <a:lnTo>
                  <a:pt x="256040" y="133005"/>
                </a:lnTo>
                <a:lnTo>
                  <a:pt x="255183" y="111122"/>
                </a:lnTo>
                <a:lnTo>
                  <a:pt x="252483" y="88886"/>
                </a:lnTo>
                <a:lnTo>
                  <a:pt x="248015" y="58857"/>
                </a:lnTo>
                <a:lnTo>
                  <a:pt x="245075" y="43092"/>
                </a:lnTo>
                <a:lnTo>
                  <a:pt x="241703" y="30254"/>
                </a:lnTo>
                <a:lnTo>
                  <a:pt x="232170" y="12311"/>
                </a:lnTo>
                <a:lnTo>
                  <a:pt x="216420" y="2926"/>
                </a:lnTo>
                <a:lnTo>
                  <a:pt x="191459" y="0"/>
                </a:lnTo>
                <a:lnTo>
                  <a:pt x="174588" y="301"/>
                </a:lnTo>
                <a:lnTo>
                  <a:pt x="154292" y="1430"/>
                </a:lnTo>
                <a:lnTo>
                  <a:pt x="130194" y="3123"/>
                </a:lnTo>
                <a:lnTo>
                  <a:pt x="127089" y="3083"/>
                </a:lnTo>
                <a:lnTo>
                  <a:pt x="120561" y="3272"/>
                </a:lnTo>
                <a:lnTo>
                  <a:pt x="111176" y="4026"/>
                </a:lnTo>
                <a:lnTo>
                  <a:pt x="99613" y="5685"/>
                </a:lnTo>
                <a:lnTo>
                  <a:pt x="86553" y="8588"/>
                </a:lnTo>
                <a:lnTo>
                  <a:pt x="72674" y="13075"/>
                </a:lnTo>
                <a:lnTo>
                  <a:pt x="58659" y="19486"/>
                </a:lnTo>
                <a:lnTo>
                  <a:pt x="45186" y="28161"/>
                </a:lnTo>
                <a:lnTo>
                  <a:pt x="32935" y="39439"/>
                </a:lnTo>
                <a:lnTo>
                  <a:pt x="22587" y="53660"/>
                </a:lnTo>
                <a:lnTo>
                  <a:pt x="14822" y="71164"/>
                </a:lnTo>
                <a:lnTo>
                  <a:pt x="10319" y="92290"/>
                </a:lnTo>
                <a:close/>
              </a:path>
            </a:pathLst>
          </a:custGeom>
          <a:solidFill>
            <a:srgbClr val="FEE0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2003961" y="3562320"/>
            <a:ext cx="184586" cy="369938"/>
          </a:xfrm>
          <a:custGeom>
            <a:avLst/>
            <a:gdLst/>
            <a:ahLst/>
            <a:cxnLst/>
            <a:rect l="l" t="t" r="r" b="b"/>
            <a:pathLst>
              <a:path w="184586" h="369938">
                <a:moveTo>
                  <a:pt x="7042" y="91529"/>
                </a:moveTo>
                <a:lnTo>
                  <a:pt x="5038" y="112904"/>
                </a:lnTo>
                <a:lnTo>
                  <a:pt x="3297" y="132242"/>
                </a:lnTo>
                <a:lnTo>
                  <a:pt x="1872" y="149751"/>
                </a:lnTo>
                <a:lnTo>
                  <a:pt x="812" y="165640"/>
                </a:lnTo>
                <a:lnTo>
                  <a:pt x="171" y="180118"/>
                </a:lnTo>
                <a:lnTo>
                  <a:pt x="0" y="193394"/>
                </a:lnTo>
                <a:lnTo>
                  <a:pt x="349" y="205676"/>
                </a:lnTo>
                <a:lnTo>
                  <a:pt x="1271" y="217173"/>
                </a:lnTo>
                <a:lnTo>
                  <a:pt x="2817" y="228095"/>
                </a:lnTo>
                <a:lnTo>
                  <a:pt x="5038" y="238649"/>
                </a:lnTo>
                <a:lnTo>
                  <a:pt x="7987" y="249045"/>
                </a:lnTo>
                <a:lnTo>
                  <a:pt x="11714" y="259491"/>
                </a:lnTo>
                <a:lnTo>
                  <a:pt x="16272" y="270197"/>
                </a:lnTo>
                <a:lnTo>
                  <a:pt x="21711" y="281371"/>
                </a:lnTo>
                <a:lnTo>
                  <a:pt x="28083" y="293222"/>
                </a:lnTo>
                <a:lnTo>
                  <a:pt x="35441" y="305959"/>
                </a:lnTo>
                <a:lnTo>
                  <a:pt x="43834" y="319790"/>
                </a:lnTo>
                <a:lnTo>
                  <a:pt x="53316" y="334924"/>
                </a:lnTo>
                <a:lnTo>
                  <a:pt x="63937" y="351571"/>
                </a:lnTo>
                <a:lnTo>
                  <a:pt x="75749" y="369938"/>
                </a:lnTo>
                <a:lnTo>
                  <a:pt x="98278" y="369608"/>
                </a:lnTo>
                <a:lnTo>
                  <a:pt x="120821" y="369303"/>
                </a:lnTo>
                <a:lnTo>
                  <a:pt x="128922" y="354494"/>
                </a:lnTo>
                <a:lnTo>
                  <a:pt x="137456" y="336995"/>
                </a:lnTo>
                <a:lnTo>
                  <a:pt x="147565" y="313666"/>
                </a:lnTo>
                <a:lnTo>
                  <a:pt x="152878" y="300027"/>
                </a:lnTo>
                <a:lnTo>
                  <a:pt x="158187" y="285183"/>
                </a:lnTo>
                <a:lnTo>
                  <a:pt x="163359" y="269220"/>
                </a:lnTo>
                <a:lnTo>
                  <a:pt x="168262" y="252221"/>
                </a:lnTo>
                <a:lnTo>
                  <a:pt x="172762" y="234271"/>
                </a:lnTo>
                <a:lnTo>
                  <a:pt x="176727" y="215454"/>
                </a:lnTo>
                <a:lnTo>
                  <a:pt x="180025" y="195855"/>
                </a:lnTo>
                <a:lnTo>
                  <a:pt x="182522" y="175558"/>
                </a:lnTo>
                <a:lnTo>
                  <a:pt x="184087" y="154647"/>
                </a:lnTo>
                <a:lnTo>
                  <a:pt x="184586" y="133207"/>
                </a:lnTo>
                <a:lnTo>
                  <a:pt x="183887" y="111323"/>
                </a:lnTo>
                <a:lnTo>
                  <a:pt x="181857" y="89078"/>
                </a:lnTo>
                <a:lnTo>
                  <a:pt x="180270" y="74308"/>
                </a:lnTo>
                <a:lnTo>
                  <a:pt x="177739" y="52946"/>
                </a:lnTo>
                <a:lnTo>
                  <a:pt x="175031" y="35904"/>
                </a:lnTo>
                <a:lnTo>
                  <a:pt x="171698" y="22749"/>
                </a:lnTo>
                <a:lnTo>
                  <a:pt x="161364" y="6351"/>
                </a:lnTo>
                <a:lnTo>
                  <a:pt x="143155" y="265"/>
                </a:lnTo>
                <a:lnTo>
                  <a:pt x="129977" y="0"/>
                </a:lnTo>
                <a:lnTo>
                  <a:pt x="113487" y="1005"/>
                </a:lnTo>
                <a:lnTo>
                  <a:pt x="93236" y="2845"/>
                </a:lnTo>
                <a:lnTo>
                  <a:pt x="89566" y="2808"/>
                </a:lnTo>
                <a:lnTo>
                  <a:pt x="82834" y="3253"/>
                </a:lnTo>
                <a:lnTo>
                  <a:pt x="73595" y="4731"/>
                </a:lnTo>
                <a:lnTo>
                  <a:pt x="62661" y="7809"/>
                </a:lnTo>
                <a:lnTo>
                  <a:pt x="50848" y="13050"/>
                </a:lnTo>
                <a:lnTo>
                  <a:pt x="38967" y="21022"/>
                </a:lnTo>
                <a:lnTo>
                  <a:pt x="27833" y="32291"/>
                </a:lnTo>
                <a:lnTo>
                  <a:pt x="18258" y="47421"/>
                </a:lnTo>
                <a:lnTo>
                  <a:pt x="11057" y="66978"/>
                </a:lnTo>
                <a:lnTo>
                  <a:pt x="7042" y="91529"/>
                </a:lnTo>
                <a:close/>
              </a:path>
            </a:pathLst>
          </a:custGeom>
          <a:solidFill>
            <a:srgbClr val="F5C2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2059683" y="3565074"/>
            <a:ext cx="78046" cy="366979"/>
          </a:xfrm>
          <a:custGeom>
            <a:avLst/>
            <a:gdLst/>
            <a:ahLst/>
            <a:cxnLst/>
            <a:rect l="l" t="t" r="r" b="b"/>
            <a:pathLst>
              <a:path w="78046" h="366979">
                <a:moveTo>
                  <a:pt x="2330" y="88061"/>
                </a:moveTo>
                <a:lnTo>
                  <a:pt x="1616" y="109419"/>
                </a:lnTo>
                <a:lnTo>
                  <a:pt x="1001" y="128741"/>
                </a:lnTo>
                <a:lnTo>
                  <a:pt x="511" y="146237"/>
                </a:lnTo>
                <a:lnTo>
                  <a:pt x="169" y="162116"/>
                </a:lnTo>
                <a:lnTo>
                  <a:pt x="0" y="176587"/>
                </a:lnTo>
                <a:lnTo>
                  <a:pt x="27" y="189860"/>
                </a:lnTo>
                <a:lnTo>
                  <a:pt x="276" y="202143"/>
                </a:lnTo>
                <a:lnTo>
                  <a:pt x="1533" y="224579"/>
                </a:lnTo>
                <a:lnTo>
                  <a:pt x="3966" y="245567"/>
                </a:lnTo>
                <a:lnTo>
                  <a:pt x="7769" y="266782"/>
                </a:lnTo>
                <a:lnTo>
                  <a:pt x="13135" y="289897"/>
                </a:lnTo>
                <a:lnTo>
                  <a:pt x="16465" y="302690"/>
                </a:lnTo>
                <a:lnTo>
                  <a:pt x="20259" y="316585"/>
                </a:lnTo>
                <a:lnTo>
                  <a:pt x="24541" y="331793"/>
                </a:lnTo>
                <a:lnTo>
                  <a:pt x="29334" y="348521"/>
                </a:lnTo>
                <a:lnTo>
                  <a:pt x="34665" y="366979"/>
                </a:lnTo>
                <a:lnTo>
                  <a:pt x="44520" y="366852"/>
                </a:lnTo>
                <a:lnTo>
                  <a:pt x="53895" y="358307"/>
                </a:lnTo>
                <a:lnTo>
                  <a:pt x="57010" y="344036"/>
                </a:lnTo>
                <a:lnTo>
                  <a:pt x="61002" y="323616"/>
                </a:lnTo>
                <a:lnTo>
                  <a:pt x="63183" y="311308"/>
                </a:lnTo>
                <a:lnTo>
                  <a:pt x="65410" y="297712"/>
                </a:lnTo>
                <a:lnTo>
                  <a:pt x="67626" y="282913"/>
                </a:lnTo>
                <a:lnTo>
                  <a:pt x="69773" y="266992"/>
                </a:lnTo>
                <a:lnTo>
                  <a:pt x="71794" y="250034"/>
                </a:lnTo>
                <a:lnTo>
                  <a:pt x="73631" y="232122"/>
                </a:lnTo>
                <a:lnTo>
                  <a:pt x="75227" y="213340"/>
                </a:lnTo>
                <a:lnTo>
                  <a:pt x="76524" y="193769"/>
                </a:lnTo>
                <a:lnTo>
                  <a:pt x="77465" y="173495"/>
                </a:lnTo>
                <a:lnTo>
                  <a:pt x="77991" y="152599"/>
                </a:lnTo>
                <a:lnTo>
                  <a:pt x="78046" y="131166"/>
                </a:lnTo>
                <a:lnTo>
                  <a:pt x="77572" y="109278"/>
                </a:lnTo>
                <a:lnTo>
                  <a:pt x="76511" y="87020"/>
                </a:lnTo>
                <a:lnTo>
                  <a:pt x="75288" y="71216"/>
                </a:lnTo>
                <a:lnTo>
                  <a:pt x="71352" y="45908"/>
                </a:lnTo>
                <a:lnTo>
                  <a:pt x="65914" y="27411"/>
                </a:lnTo>
                <a:lnTo>
                  <a:pt x="59604" y="14667"/>
                </a:lnTo>
                <a:lnTo>
                  <a:pt x="46882" y="2192"/>
                </a:lnTo>
                <a:lnTo>
                  <a:pt x="38221" y="0"/>
                </a:lnTo>
                <a:lnTo>
                  <a:pt x="36750" y="84"/>
                </a:lnTo>
                <a:lnTo>
                  <a:pt x="20424" y="10600"/>
                </a:lnTo>
                <a:lnTo>
                  <a:pt x="8643" y="36768"/>
                </a:lnTo>
                <a:lnTo>
                  <a:pt x="4472" y="58749"/>
                </a:lnTo>
                <a:lnTo>
                  <a:pt x="2330" y="88061"/>
                </a:lnTo>
                <a:close/>
              </a:path>
            </a:pathLst>
          </a:custGeom>
          <a:solidFill>
            <a:srgbClr val="FEE0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1997335" y="3565013"/>
            <a:ext cx="200253" cy="41288"/>
          </a:xfrm>
          <a:custGeom>
            <a:avLst/>
            <a:gdLst/>
            <a:ahLst/>
            <a:cxnLst/>
            <a:rect l="l" t="t" r="r" b="b"/>
            <a:pathLst>
              <a:path w="200253" h="41288">
                <a:moveTo>
                  <a:pt x="833" y="21075"/>
                </a:moveTo>
                <a:lnTo>
                  <a:pt x="8926" y="25583"/>
                </a:lnTo>
                <a:lnTo>
                  <a:pt x="18569" y="29628"/>
                </a:lnTo>
                <a:lnTo>
                  <a:pt x="29615" y="33159"/>
                </a:lnTo>
                <a:lnTo>
                  <a:pt x="41915" y="36124"/>
                </a:lnTo>
                <a:lnTo>
                  <a:pt x="55323" y="38471"/>
                </a:lnTo>
                <a:lnTo>
                  <a:pt x="69690" y="40149"/>
                </a:lnTo>
                <a:lnTo>
                  <a:pt x="84868" y="41105"/>
                </a:lnTo>
                <a:lnTo>
                  <a:pt x="100710" y="41288"/>
                </a:lnTo>
                <a:lnTo>
                  <a:pt x="101471" y="41276"/>
                </a:lnTo>
                <a:lnTo>
                  <a:pt x="117259" y="40609"/>
                </a:lnTo>
                <a:lnTo>
                  <a:pt x="132355" y="39196"/>
                </a:lnTo>
                <a:lnTo>
                  <a:pt x="146613" y="37091"/>
                </a:lnTo>
                <a:lnTo>
                  <a:pt x="159889" y="34350"/>
                </a:lnTo>
                <a:lnTo>
                  <a:pt x="172036" y="31029"/>
                </a:lnTo>
                <a:lnTo>
                  <a:pt x="182909" y="27182"/>
                </a:lnTo>
                <a:lnTo>
                  <a:pt x="192363" y="22866"/>
                </a:lnTo>
                <a:lnTo>
                  <a:pt x="200253" y="18136"/>
                </a:lnTo>
                <a:lnTo>
                  <a:pt x="189925" y="13742"/>
                </a:lnTo>
                <a:lnTo>
                  <a:pt x="174934" y="8784"/>
                </a:lnTo>
                <a:lnTo>
                  <a:pt x="160046" y="5165"/>
                </a:lnTo>
                <a:lnTo>
                  <a:pt x="145749" y="2682"/>
                </a:lnTo>
                <a:lnTo>
                  <a:pt x="132530" y="1130"/>
                </a:lnTo>
                <a:lnTo>
                  <a:pt x="120879" y="304"/>
                </a:lnTo>
                <a:lnTo>
                  <a:pt x="111282" y="0"/>
                </a:lnTo>
                <a:lnTo>
                  <a:pt x="98856" y="127"/>
                </a:lnTo>
                <a:lnTo>
                  <a:pt x="90567" y="221"/>
                </a:lnTo>
                <a:lnTo>
                  <a:pt x="81842" y="628"/>
                </a:lnTo>
                <a:lnTo>
                  <a:pt x="70884" y="1546"/>
                </a:lnTo>
                <a:lnTo>
                  <a:pt x="58191" y="3166"/>
                </a:lnTo>
                <a:lnTo>
                  <a:pt x="44259" y="5682"/>
                </a:lnTo>
                <a:lnTo>
                  <a:pt x="29586" y="9285"/>
                </a:lnTo>
                <a:lnTo>
                  <a:pt x="14667" y="14168"/>
                </a:lnTo>
                <a:lnTo>
                  <a:pt x="0" y="20523"/>
                </a:lnTo>
                <a:lnTo>
                  <a:pt x="833" y="21075"/>
                </a:lnTo>
                <a:close/>
              </a:path>
            </a:pathLst>
          </a:custGeom>
          <a:solidFill>
            <a:srgbClr val="F5C2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2043929" y="3968352"/>
            <a:ext cx="117856" cy="17030"/>
          </a:xfrm>
          <a:custGeom>
            <a:avLst/>
            <a:gdLst/>
            <a:ahLst/>
            <a:cxnLst/>
            <a:rect l="l" t="t" r="r" b="b"/>
            <a:pathLst>
              <a:path w="117856" h="17030">
                <a:moveTo>
                  <a:pt x="63" y="9334"/>
                </a:moveTo>
                <a:lnTo>
                  <a:pt x="114" y="13627"/>
                </a:lnTo>
                <a:lnTo>
                  <a:pt x="3606" y="17030"/>
                </a:lnTo>
                <a:lnTo>
                  <a:pt x="7848" y="16979"/>
                </a:lnTo>
                <a:lnTo>
                  <a:pt x="110210" y="15532"/>
                </a:lnTo>
                <a:lnTo>
                  <a:pt x="114477" y="15481"/>
                </a:lnTo>
                <a:lnTo>
                  <a:pt x="117855" y="11988"/>
                </a:lnTo>
                <a:lnTo>
                  <a:pt x="117728" y="3429"/>
                </a:lnTo>
                <a:lnTo>
                  <a:pt x="114261" y="0"/>
                </a:lnTo>
                <a:lnTo>
                  <a:pt x="109994" y="50"/>
                </a:lnTo>
                <a:lnTo>
                  <a:pt x="7658" y="1498"/>
                </a:lnTo>
                <a:lnTo>
                  <a:pt x="3390" y="1562"/>
                </a:lnTo>
                <a:lnTo>
                  <a:pt x="0" y="5080"/>
                </a:lnTo>
                <a:lnTo>
                  <a:pt x="63" y="9334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2144814" y="3983885"/>
            <a:ext cx="10274" cy="69164"/>
          </a:xfrm>
          <a:custGeom>
            <a:avLst/>
            <a:gdLst/>
            <a:ahLst/>
            <a:cxnLst/>
            <a:rect l="l" t="t" r="r" b="b"/>
            <a:pathLst>
              <a:path w="10274" h="69164">
                <a:moveTo>
                  <a:pt x="952" y="69164"/>
                </a:moveTo>
                <a:lnTo>
                  <a:pt x="10274" y="69024"/>
                </a:lnTo>
                <a:lnTo>
                  <a:pt x="9321" y="0"/>
                </a:lnTo>
                <a:lnTo>
                  <a:pt x="0" y="139"/>
                </a:lnTo>
                <a:lnTo>
                  <a:pt x="952" y="69164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2135475" y="3984029"/>
            <a:ext cx="10287" cy="69138"/>
          </a:xfrm>
          <a:custGeom>
            <a:avLst/>
            <a:gdLst/>
            <a:ahLst/>
            <a:cxnLst/>
            <a:rect l="l" t="t" r="r" b="b"/>
            <a:pathLst>
              <a:path w="10287" h="69138">
                <a:moveTo>
                  <a:pt x="952" y="69138"/>
                </a:moveTo>
                <a:lnTo>
                  <a:pt x="10286" y="69024"/>
                </a:lnTo>
                <a:lnTo>
                  <a:pt x="9334" y="0"/>
                </a:lnTo>
                <a:lnTo>
                  <a:pt x="0" y="126"/>
                </a:lnTo>
                <a:lnTo>
                  <a:pt x="952" y="69138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2126123" y="3984165"/>
            <a:ext cx="10299" cy="69151"/>
          </a:xfrm>
          <a:custGeom>
            <a:avLst/>
            <a:gdLst/>
            <a:ahLst/>
            <a:cxnLst/>
            <a:rect l="l" t="t" r="r" b="b"/>
            <a:pathLst>
              <a:path w="10299" h="69151">
                <a:moveTo>
                  <a:pt x="952" y="69151"/>
                </a:moveTo>
                <a:lnTo>
                  <a:pt x="10299" y="68999"/>
                </a:lnTo>
                <a:lnTo>
                  <a:pt x="9347" y="0"/>
                </a:lnTo>
                <a:lnTo>
                  <a:pt x="0" y="114"/>
                </a:lnTo>
                <a:lnTo>
                  <a:pt x="952" y="69151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2116785" y="3984289"/>
            <a:ext cx="10287" cy="69151"/>
          </a:xfrm>
          <a:custGeom>
            <a:avLst/>
            <a:gdLst/>
            <a:ahLst/>
            <a:cxnLst/>
            <a:rect l="l" t="t" r="r" b="b"/>
            <a:pathLst>
              <a:path w="10287" h="69151">
                <a:moveTo>
                  <a:pt x="952" y="69151"/>
                </a:moveTo>
                <a:lnTo>
                  <a:pt x="10286" y="69024"/>
                </a:lnTo>
                <a:lnTo>
                  <a:pt x="9334" y="0"/>
                </a:lnTo>
                <a:lnTo>
                  <a:pt x="0" y="127"/>
                </a:lnTo>
                <a:lnTo>
                  <a:pt x="952" y="69151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2107420" y="3984419"/>
            <a:ext cx="10312" cy="69151"/>
          </a:xfrm>
          <a:custGeom>
            <a:avLst/>
            <a:gdLst/>
            <a:ahLst/>
            <a:cxnLst/>
            <a:rect l="l" t="t" r="r" b="b"/>
            <a:pathLst>
              <a:path w="10312" h="69151">
                <a:moveTo>
                  <a:pt x="965" y="69151"/>
                </a:moveTo>
                <a:lnTo>
                  <a:pt x="10312" y="69024"/>
                </a:lnTo>
                <a:lnTo>
                  <a:pt x="9359" y="0"/>
                </a:lnTo>
                <a:lnTo>
                  <a:pt x="0" y="139"/>
                </a:lnTo>
                <a:lnTo>
                  <a:pt x="965" y="69151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2098107" y="3984562"/>
            <a:ext cx="10274" cy="69138"/>
          </a:xfrm>
          <a:custGeom>
            <a:avLst/>
            <a:gdLst/>
            <a:ahLst/>
            <a:cxnLst/>
            <a:rect l="l" t="t" r="r" b="b"/>
            <a:pathLst>
              <a:path w="10274" h="69138">
                <a:moveTo>
                  <a:pt x="952" y="69138"/>
                </a:moveTo>
                <a:lnTo>
                  <a:pt x="10274" y="69011"/>
                </a:lnTo>
                <a:lnTo>
                  <a:pt x="9309" y="0"/>
                </a:lnTo>
                <a:lnTo>
                  <a:pt x="0" y="114"/>
                </a:lnTo>
                <a:lnTo>
                  <a:pt x="952" y="69138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2088756" y="3984679"/>
            <a:ext cx="10299" cy="69151"/>
          </a:xfrm>
          <a:custGeom>
            <a:avLst/>
            <a:gdLst/>
            <a:ahLst/>
            <a:cxnLst/>
            <a:rect l="l" t="t" r="r" b="b"/>
            <a:pathLst>
              <a:path w="10299" h="69151">
                <a:moveTo>
                  <a:pt x="939" y="69151"/>
                </a:moveTo>
                <a:lnTo>
                  <a:pt x="10299" y="69024"/>
                </a:lnTo>
                <a:lnTo>
                  <a:pt x="9347" y="0"/>
                </a:lnTo>
                <a:lnTo>
                  <a:pt x="0" y="127"/>
                </a:lnTo>
                <a:lnTo>
                  <a:pt x="939" y="69151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2079378" y="3984810"/>
            <a:ext cx="10312" cy="69151"/>
          </a:xfrm>
          <a:custGeom>
            <a:avLst/>
            <a:gdLst/>
            <a:ahLst/>
            <a:cxnLst/>
            <a:rect l="l" t="t" r="r" b="b"/>
            <a:pathLst>
              <a:path w="10312" h="69151">
                <a:moveTo>
                  <a:pt x="965" y="69151"/>
                </a:moveTo>
                <a:lnTo>
                  <a:pt x="10312" y="69024"/>
                </a:lnTo>
                <a:lnTo>
                  <a:pt x="9372" y="0"/>
                </a:lnTo>
                <a:lnTo>
                  <a:pt x="0" y="139"/>
                </a:lnTo>
                <a:lnTo>
                  <a:pt x="965" y="69151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2070053" y="3984946"/>
            <a:ext cx="10287" cy="69151"/>
          </a:xfrm>
          <a:custGeom>
            <a:avLst/>
            <a:gdLst/>
            <a:ahLst/>
            <a:cxnLst/>
            <a:rect l="l" t="t" r="r" b="b"/>
            <a:pathLst>
              <a:path w="10287" h="69151">
                <a:moveTo>
                  <a:pt x="952" y="69151"/>
                </a:moveTo>
                <a:lnTo>
                  <a:pt x="10286" y="69011"/>
                </a:lnTo>
                <a:lnTo>
                  <a:pt x="9321" y="0"/>
                </a:lnTo>
                <a:lnTo>
                  <a:pt x="0" y="139"/>
                </a:lnTo>
                <a:lnTo>
                  <a:pt x="952" y="69151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2060714" y="3985089"/>
            <a:ext cx="10287" cy="69138"/>
          </a:xfrm>
          <a:custGeom>
            <a:avLst/>
            <a:gdLst/>
            <a:ahLst/>
            <a:cxnLst/>
            <a:rect l="l" t="t" r="r" b="b"/>
            <a:pathLst>
              <a:path w="10287" h="69138">
                <a:moveTo>
                  <a:pt x="939" y="69138"/>
                </a:moveTo>
                <a:lnTo>
                  <a:pt x="10287" y="69011"/>
                </a:lnTo>
                <a:lnTo>
                  <a:pt x="9334" y="0"/>
                </a:lnTo>
                <a:lnTo>
                  <a:pt x="0" y="114"/>
                </a:lnTo>
                <a:lnTo>
                  <a:pt x="939" y="69138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2051400" y="3985206"/>
            <a:ext cx="10248" cy="69151"/>
          </a:xfrm>
          <a:custGeom>
            <a:avLst/>
            <a:gdLst/>
            <a:ahLst/>
            <a:cxnLst/>
            <a:rect l="l" t="t" r="r" b="b"/>
            <a:pathLst>
              <a:path w="10248" h="69151">
                <a:moveTo>
                  <a:pt x="939" y="69151"/>
                </a:moveTo>
                <a:lnTo>
                  <a:pt x="10248" y="69024"/>
                </a:lnTo>
                <a:lnTo>
                  <a:pt x="9309" y="0"/>
                </a:lnTo>
                <a:lnTo>
                  <a:pt x="0" y="127"/>
                </a:lnTo>
                <a:lnTo>
                  <a:pt x="939" y="69151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2063189" y="3931391"/>
            <a:ext cx="78981" cy="6273"/>
          </a:xfrm>
          <a:custGeom>
            <a:avLst/>
            <a:gdLst/>
            <a:ahLst/>
            <a:cxnLst/>
            <a:rect l="l" t="t" r="r" b="b"/>
            <a:pathLst>
              <a:path w="78981" h="6273">
                <a:moveTo>
                  <a:pt x="63" y="6273"/>
                </a:moveTo>
                <a:lnTo>
                  <a:pt x="78981" y="5168"/>
                </a:lnTo>
                <a:lnTo>
                  <a:pt x="78905" y="0"/>
                </a:lnTo>
                <a:lnTo>
                  <a:pt x="0" y="1104"/>
                </a:lnTo>
                <a:lnTo>
                  <a:pt x="63" y="6273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9180" y="7742351"/>
            <a:ext cx="766000" cy="871105"/>
          </a:xfrm>
          <a:custGeom>
            <a:avLst/>
            <a:gdLst/>
            <a:ahLst/>
            <a:cxnLst/>
            <a:rect l="l" t="t" r="r" b="b"/>
            <a:pathLst>
              <a:path w="766000" h="871105">
                <a:moveTo>
                  <a:pt x="766000" y="871105"/>
                </a:moveTo>
                <a:lnTo>
                  <a:pt x="766000" y="0"/>
                </a:lnTo>
                <a:lnTo>
                  <a:pt x="0" y="0"/>
                </a:lnTo>
                <a:lnTo>
                  <a:pt x="0" y="871105"/>
                </a:lnTo>
                <a:lnTo>
                  <a:pt x="766000" y="871105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06435" y="7742351"/>
            <a:ext cx="765987" cy="871105"/>
          </a:xfrm>
          <a:custGeom>
            <a:avLst/>
            <a:gdLst/>
            <a:ahLst/>
            <a:cxnLst/>
            <a:rect l="l" t="t" r="r" b="b"/>
            <a:pathLst>
              <a:path w="765987" h="871105">
                <a:moveTo>
                  <a:pt x="765987" y="871105"/>
                </a:moveTo>
                <a:lnTo>
                  <a:pt x="765987" y="0"/>
                </a:lnTo>
                <a:lnTo>
                  <a:pt x="0" y="0"/>
                </a:lnTo>
                <a:lnTo>
                  <a:pt x="0" y="871105"/>
                </a:lnTo>
                <a:lnTo>
                  <a:pt x="765987" y="87110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3627" y="7742351"/>
            <a:ext cx="766013" cy="871105"/>
          </a:xfrm>
          <a:custGeom>
            <a:avLst/>
            <a:gdLst/>
            <a:ahLst/>
            <a:cxnLst/>
            <a:rect l="l" t="t" r="r" b="b"/>
            <a:pathLst>
              <a:path w="766013" h="871105">
                <a:moveTo>
                  <a:pt x="766013" y="871105"/>
                </a:moveTo>
                <a:lnTo>
                  <a:pt x="766013" y="0"/>
                </a:lnTo>
                <a:lnTo>
                  <a:pt x="0" y="0"/>
                </a:lnTo>
                <a:lnTo>
                  <a:pt x="0" y="871105"/>
                </a:lnTo>
                <a:lnTo>
                  <a:pt x="766013" y="8711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0882" y="7742351"/>
            <a:ext cx="765975" cy="871105"/>
          </a:xfrm>
          <a:custGeom>
            <a:avLst/>
            <a:gdLst/>
            <a:ahLst/>
            <a:cxnLst/>
            <a:rect l="l" t="t" r="r" b="b"/>
            <a:pathLst>
              <a:path w="765975" h="871105">
                <a:moveTo>
                  <a:pt x="765975" y="871105"/>
                </a:moveTo>
                <a:lnTo>
                  <a:pt x="765975" y="0"/>
                </a:lnTo>
                <a:lnTo>
                  <a:pt x="0" y="0"/>
                </a:lnTo>
                <a:lnTo>
                  <a:pt x="0" y="871105"/>
                </a:lnTo>
                <a:lnTo>
                  <a:pt x="765975" y="871105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8099" y="7742351"/>
            <a:ext cx="765987" cy="871105"/>
          </a:xfrm>
          <a:custGeom>
            <a:avLst/>
            <a:gdLst/>
            <a:ahLst/>
            <a:cxnLst/>
            <a:rect l="l" t="t" r="r" b="b"/>
            <a:pathLst>
              <a:path w="765987" h="871105">
                <a:moveTo>
                  <a:pt x="765987" y="871105"/>
                </a:moveTo>
                <a:lnTo>
                  <a:pt x="765987" y="0"/>
                </a:lnTo>
                <a:lnTo>
                  <a:pt x="0" y="0"/>
                </a:lnTo>
                <a:lnTo>
                  <a:pt x="0" y="871105"/>
                </a:lnTo>
                <a:lnTo>
                  <a:pt x="765987" y="87110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95329" y="7742351"/>
            <a:ext cx="765975" cy="871105"/>
          </a:xfrm>
          <a:custGeom>
            <a:avLst/>
            <a:gdLst/>
            <a:ahLst/>
            <a:cxnLst/>
            <a:rect l="l" t="t" r="r" b="b"/>
            <a:pathLst>
              <a:path w="765975" h="871105">
                <a:moveTo>
                  <a:pt x="765975" y="871105"/>
                </a:moveTo>
                <a:lnTo>
                  <a:pt x="765975" y="0"/>
                </a:lnTo>
                <a:lnTo>
                  <a:pt x="0" y="0"/>
                </a:lnTo>
                <a:lnTo>
                  <a:pt x="0" y="871105"/>
                </a:lnTo>
                <a:lnTo>
                  <a:pt x="765975" y="8711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2533" y="7742351"/>
            <a:ext cx="766000" cy="871105"/>
          </a:xfrm>
          <a:custGeom>
            <a:avLst/>
            <a:gdLst/>
            <a:ahLst/>
            <a:cxnLst/>
            <a:rect l="l" t="t" r="r" b="b"/>
            <a:pathLst>
              <a:path w="766000" h="871105">
                <a:moveTo>
                  <a:pt x="766000" y="871105"/>
                </a:moveTo>
                <a:lnTo>
                  <a:pt x="766000" y="0"/>
                </a:lnTo>
                <a:lnTo>
                  <a:pt x="0" y="0"/>
                </a:lnTo>
                <a:lnTo>
                  <a:pt x="0" y="871105"/>
                </a:lnTo>
                <a:lnTo>
                  <a:pt x="766000" y="871105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0872" y="6988929"/>
            <a:ext cx="765975" cy="753427"/>
          </a:xfrm>
          <a:custGeom>
            <a:avLst/>
            <a:gdLst/>
            <a:ahLst/>
            <a:cxnLst/>
            <a:rect l="l" t="t" r="r" b="b"/>
            <a:pathLst>
              <a:path w="765975" h="753427">
                <a:moveTo>
                  <a:pt x="0" y="753427"/>
                </a:moveTo>
                <a:lnTo>
                  <a:pt x="765975" y="753427"/>
                </a:lnTo>
                <a:lnTo>
                  <a:pt x="378802" y="0"/>
                </a:lnTo>
                <a:lnTo>
                  <a:pt x="358444" y="0"/>
                </a:lnTo>
                <a:lnTo>
                  <a:pt x="0" y="753427"/>
                </a:lnTo>
                <a:close/>
              </a:path>
            </a:pathLst>
          </a:custGeom>
          <a:solidFill>
            <a:srgbClr val="23A0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3629" y="6988929"/>
            <a:ext cx="1127074" cy="753427"/>
          </a:xfrm>
          <a:custGeom>
            <a:avLst/>
            <a:gdLst/>
            <a:ahLst/>
            <a:cxnLst/>
            <a:rect l="l" t="t" r="r" b="b"/>
            <a:pathLst>
              <a:path w="1127074" h="753427">
                <a:moveTo>
                  <a:pt x="766013" y="753427"/>
                </a:moveTo>
                <a:lnTo>
                  <a:pt x="1127074" y="0"/>
                </a:lnTo>
                <a:lnTo>
                  <a:pt x="1106703" y="0"/>
                </a:lnTo>
                <a:lnTo>
                  <a:pt x="0" y="753427"/>
                </a:lnTo>
                <a:lnTo>
                  <a:pt x="766013" y="753427"/>
                </a:lnTo>
                <a:close/>
              </a:path>
            </a:pathLst>
          </a:custGeom>
          <a:solidFill>
            <a:srgbClr val="1184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9459" y="6988926"/>
            <a:ext cx="1881606" cy="753732"/>
          </a:xfrm>
          <a:custGeom>
            <a:avLst/>
            <a:gdLst/>
            <a:ahLst/>
            <a:cxnLst/>
            <a:rect l="l" t="t" r="r" b="b"/>
            <a:pathLst>
              <a:path w="1881606" h="753732">
                <a:moveTo>
                  <a:pt x="1881606" y="0"/>
                </a:moveTo>
                <a:lnTo>
                  <a:pt x="1861883" y="0"/>
                </a:lnTo>
                <a:lnTo>
                  <a:pt x="0" y="753732"/>
                </a:lnTo>
                <a:lnTo>
                  <a:pt x="765987" y="753732"/>
                </a:lnTo>
                <a:lnTo>
                  <a:pt x="1881606" y="0"/>
                </a:lnTo>
                <a:close/>
              </a:path>
            </a:pathLst>
          </a:custGeom>
          <a:solidFill>
            <a:srgbClr val="0248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9183" y="6988535"/>
            <a:ext cx="2623566" cy="753821"/>
          </a:xfrm>
          <a:custGeom>
            <a:avLst/>
            <a:gdLst/>
            <a:ahLst/>
            <a:cxnLst/>
            <a:rect l="l" t="t" r="r" b="b"/>
            <a:pathLst>
              <a:path w="2623566" h="753821">
                <a:moveTo>
                  <a:pt x="766000" y="753821"/>
                </a:moveTo>
                <a:lnTo>
                  <a:pt x="2623566" y="0"/>
                </a:lnTo>
                <a:lnTo>
                  <a:pt x="2603106" y="88"/>
                </a:lnTo>
                <a:lnTo>
                  <a:pt x="0" y="753821"/>
                </a:lnTo>
                <a:lnTo>
                  <a:pt x="766000" y="753821"/>
                </a:lnTo>
                <a:close/>
              </a:path>
            </a:pathLst>
          </a:custGeom>
          <a:solidFill>
            <a:srgbClr val="23A0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8276" y="6988926"/>
            <a:ext cx="1155814" cy="753427"/>
          </a:xfrm>
          <a:custGeom>
            <a:avLst/>
            <a:gdLst/>
            <a:ahLst/>
            <a:cxnLst/>
            <a:rect l="l" t="t" r="r" b="b"/>
            <a:pathLst>
              <a:path w="1155814" h="753427">
                <a:moveTo>
                  <a:pt x="0" y="0"/>
                </a:moveTo>
                <a:lnTo>
                  <a:pt x="389813" y="753427"/>
                </a:lnTo>
                <a:lnTo>
                  <a:pt x="1155814" y="753427"/>
                </a:lnTo>
                <a:lnTo>
                  <a:pt x="20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248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57240" y="6988926"/>
            <a:ext cx="1904060" cy="753427"/>
          </a:xfrm>
          <a:custGeom>
            <a:avLst/>
            <a:gdLst/>
            <a:ahLst/>
            <a:cxnLst/>
            <a:rect l="l" t="t" r="r" b="b"/>
            <a:pathLst>
              <a:path w="1904060" h="753427">
                <a:moveTo>
                  <a:pt x="0" y="0"/>
                </a:moveTo>
                <a:lnTo>
                  <a:pt x="1138072" y="753427"/>
                </a:lnTo>
                <a:lnTo>
                  <a:pt x="1904060" y="753427"/>
                </a:lnTo>
                <a:lnTo>
                  <a:pt x="20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1184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06217" y="6988926"/>
            <a:ext cx="2652318" cy="753427"/>
          </a:xfrm>
          <a:custGeom>
            <a:avLst/>
            <a:gdLst/>
            <a:ahLst/>
            <a:cxnLst/>
            <a:rect l="l" t="t" r="r" b="b"/>
            <a:pathLst>
              <a:path w="2652318" h="753427">
                <a:moveTo>
                  <a:pt x="0" y="0"/>
                </a:moveTo>
                <a:lnTo>
                  <a:pt x="1886305" y="753427"/>
                </a:lnTo>
                <a:lnTo>
                  <a:pt x="2652318" y="753427"/>
                </a:lnTo>
                <a:lnTo>
                  <a:pt x="20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0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02774" y="3261409"/>
            <a:ext cx="2930800" cy="3160988"/>
          </a:xfrm>
          <a:custGeom>
            <a:avLst/>
            <a:gdLst/>
            <a:ahLst/>
            <a:cxnLst/>
            <a:rect l="l" t="t" r="r" b="b"/>
            <a:pathLst>
              <a:path w="2930800" h="3160988">
                <a:moveTo>
                  <a:pt x="184907" y="1002995"/>
                </a:moveTo>
                <a:lnTo>
                  <a:pt x="177561" y="1013502"/>
                </a:lnTo>
                <a:lnTo>
                  <a:pt x="172669" y="1020991"/>
                </a:lnTo>
                <a:lnTo>
                  <a:pt x="171025" y="1033428"/>
                </a:lnTo>
                <a:lnTo>
                  <a:pt x="170591" y="1045996"/>
                </a:lnTo>
                <a:lnTo>
                  <a:pt x="170800" y="1058633"/>
                </a:lnTo>
                <a:lnTo>
                  <a:pt x="171085" y="1071280"/>
                </a:lnTo>
                <a:lnTo>
                  <a:pt x="170879" y="1083877"/>
                </a:lnTo>
                <a:lnTo>
                  <a:pt x="181525" y="1092314"/>
                </a:lnTo>
                <a:lnTo>
                  <a:pt x="192786" y="1098059"/>
                </a:lnTo>
                <a:lnTo>
                  <a:pt x="204567" y="1102228"/>
                </a:lnTo>
                <a:lnTo>
                  <a:pt x="216850" y="1104551"/>
                </a:lnTo>
                <a:lnTo>
                  <a:pt x="229615" y="1104754"/>
                </a:lnTo>
                <a:lnTo>
                  <a:pt x="232321" y="1104506"/>
                </a:lnTo>
                <a:lnTo>
                  <a:pt x="227298" y="1116036"/>
                </a:lnTo>
                <a:lnTo>
                  <a:pt x="223844" y="1128052"/>
                </a:lnTo>
                <a:lnTo>
                  <a:pt x="221920" y="1140389"/>
                </a:lnTo>
                <a:lnTo>
                  <a:pt x="221486" y="1152883"/>
                </a:lnTo>
                <a:lnTo>
                  <a:pt x="222501" y="1165369"/>
                </a:lnTo>
                <a:lnTo>
                  <a:pt x="224926" y="1177681"/>
                </a:lnTo>
                <a:lnTo>
                  <a:pt x="228720" y="1189654"/>
                </a:lnTo>
                <a:lnTo>
                  <a:pt x="231736" y="1196822"/>
                </a:lnTo>
                <a:lnTo>
                  <a:pt x="243559" y="1201289"/>
                </a:lnTo>
                <a:lnTo>
                  <a:pt x="255404" y="1205936"/>
                </a:lnTo>
                <a:lnTo>
                  <a:pt x="262991" y="1208849"/>
                </a:lnTo>
                <a:lnTo>
                  <a:pt x="265461" y="1221408"/>
                </a:lnTo>
                <a:lnTo>
                  <a:pt x="268587" y="1233879"/>
                </a:lnTo>
                <a:lnTo>
                  <a:pt x="272490" y="1246127"/>
                </a:lnTo>
                <a:lnTo>
                  <a:pt x="277294" y="1258015"/>
                </a:lnTo>
                <a:lnTo>
                  <a:pt x="283120" y="1269408"/>
                </a:lnTo>
                <a:lnTo>
                  <a:pt x="290091" y="1280169"/>
                </a:lnTo>
                <a:lnTo>
                  <a:pt x="292557" y="1283423"/>
                </a:lnTo>
                <a:lnTo>
                  <a:pt x="297911" y="1294381"/>
                </a:lnTo>
                <a:lnTo>
                  <a:pt x="299455" y="1306777"/>
                </a:lnTo>
                <a:lnTo>
                  <a:pt x="300748" y="1317447"/>
                </a:lnTo>
                <a:lnTo>
                  <a:pt x="289063" y="1312912"/>
                </a:lnTo>
                <a:lnTo>
                  <a:pt x="276991" y="1310619"/>
                </a:lnTo>
                <a:lnTo>
                  <a:pt x="264653" y="1309881"/>
                </a:lnTo>
                <a:lnTo>
                  <a:pt x="252166" y="1310013"/>
                </a:lnTo>
                <a:lnTo>
                  <a:pt x="239650" y="1310330"/>
                </a:lnTo>
                <a:lnTo>
                  <a:pt x="227221" y="1310146"/>
                </a:lnTo>
                <a:lnTo>
                  <a:pt x="224789" y="1309992"/>
                </a:lnTo>
                <a:lnTo>
                  <a:pt x="216463" y="1319550"/>
                </a:lnTo>
                <a:lnTo>
                  <a:pt x="208161" y="1329194"/>
                </a:lnTo>
                <a:lnTo>
                  <a:pt x="202666" y="1335684"/>
                </a:lnTo>
                <a:lnTo>
                  <a:pt x="196786" y="1330553"/>
                </a:lnTo>
                <a:lnTo>
                  <a:pt x="190792" y="1325537"/>
                </a:lnTo>
                <a:lnTo>
                  <a:pt x="184670" y="1320711"/>
                </a:lnTo>
                <a:lnTo>
                  <a:pt x="174090" y="1318306"/>
                </a:lnTo>
                <a:lnTo>
                  <a:pt x="164066" y="1314421"/>
                </a:lnTo>
                <a:lnTo>
                  <a:pt x="154372" y="1309636"/>
                </a:lnTo>
                <a:lnTo>
                  <a:pt x="144780" y="1304531"/>
                </a:lnTo>
                <a:lnTo>
                  <a:pt x="135063" y="1299687"/>
                </a:lnTo>
                <a:lnTo>
                  <a:pt x="124993" y="1295684"/>
                </a:lnTo>
                <a:lnTo>
                  <a:pt x="114343" y="1293102"/>
                </a:lnTo>
                <a:lnTo>
                  <a:pt x="102885" y="1292523"/>
                </a:lnTo>
                <a:lnTo>
                  <a:pt x="90393" y="1294527"/>
                </a:lnTo>
                <a:lnTo>
                  <a:pt x="76987" y="1299527"/>
                </a:lnTo>
                <a:lnTo>
                  <a:pt x="76987" y="1336116"/>
                </a:lnTo>
                <a:lnTo>
                  <a:pt x="28790" y="1336001"/>
                </a:lnTo>
                <a:lnTo>
                  <a:pt x="20835" y="1341239"/>
                </a:lnTo>
                <a:lnTo>
                  <a:pt x="12175" y="1344938"/>
                </a:lnTo>
                <a:lnTo>
                  <a:pt x="4618" y="1351667"/>
                </a:lnTo>
                <a:lnTo>
                  <a:pt x="76" y="1365262"/>
                </a:lnTo>
                <a:lnTo>
                  <a:pt x="0" y="1401216"/>
                </a:lnTo>
                <a:lnTo>
                  <a:pt x="6876" y="1414793"/>
                </a:lnTo>
                <a:lnTo>
                  <a:pt x="13589" y="1426975"/>
                </a:lnTo>
                <a:lnTo>
                  <a:pt x="20353" y="1437951"/>
                </a:lnTo>
                <a:lnTo>
                  <a:pt x="27378" y="1447913"/>
                </a:lnTo>
                <a:lnTo>
                  <a:pt x="34876" y="1457053"/>
                </a:lnTo>
                <a:lnTo>
                  <a:pt x="43061" y="1465561"/>
                </a:lnTo>
                <a:lnTo>
                  <a:pt x="52143" y="1473629"/>
                </a:lnTo>
                <a:lnTo>
                  <a:pt x="61709" y="1480997"/>
                </a:lnTo>
                <a:lnTo>
                  <a:pt x="69964" y="1488732"/>
                </a:lnTo>
                <a:lnTo>
                  <a:pt x="79280" y="1493822"/>
                </a:lnTo>
                <a:lnTo>
                  <a:pt x="89359" y="1497009"/>
                </a:lnTo>
                <a:lnTo>
                  <a:pt x="99905" y="1499040"/>
                </a:lnTo>
                <a:lnTo>
                  <a:pt x="110620" y="1500657"/>
                </a:lnTo>
                <a:lnTo>
                  <a:pt x="121207" y="1502606"/>
                </a:lnTo>
                <a:lnTo>
                  <a:pt x="131370" y="1505630"/>
                </a:lnTo>
                <a:lnTo>
                  <a:pt x="140811" y="1510474"/>
                </a:lnTo>
                <a:lnTo>
                  <a:pt x="149234" y="1517883"/>
                </a:lnTo>
                <a:lnTo>
                  <a:pt x="149796" y="1518538"/>
                </a:lnTo>
                <a:lnTo>
                  <a:pt x="139192" y="1515679"/>
                </a:lnTo>
                <a:lnTo>
                  <a:pt x="127816" y="1512184"/>
                </a:lnTo>
                <a:lnTo>
                  <a:pt x="116137" y="1509106"/>
                </a:lnTo>
                <a:lnTo>
                  <a:pt x="104624" y="1507496"/>
                </a:lnTo>
                <a:lnTo>
                  <a:pt x="93747" y="1508407"/>
                </a:lnTo>
                <a:lnTo>
                  <a:pt x="83974" y="1512890"/>
                </a:lnTo>
                <a:lnTo>
                  <a:pt x="77431" y="1519529"/>
                </a:lnTo>
                <a:lnTo>
                  <a:pt x="77024" y="1532196"/>
                </a:lnTo>
                <a:lnTo>
                  <a:pt x="76923" y="1582762"/>
                </a:lnTo>
                <a:lnTo>
                  <a:pt x="85985" y="1591676"/>
                </a:lnTo>
                <a:lnTo>
                  <a:pt x="94609" y="1601017"/>
                </a:lnTo>
                <a:lnTo>
                  <a:pt x="102880" y="1610703"/>
                </a:lnTo>
                <a:lnTo>
                  <a:pt x="110878" y="1620653"/>
                </a:lnTo>
                <a:lnTo>
                  <a:pt x="118686" y="1630786"/>
                </a:lnTo>
                <a:lnTo>
                  <a:pt x="126387" y="1641021"/>
                </a:lnTo>
                <a:lnTo>
                  <a:pt x="134062" y="1651276"/>
                </a:lnTo>
                <a:lnTo>
                  <a:pt x="141795" y="1661471"/>
                </a:lnTo>
                <a:lnTo>
                  <a:pt x="149666" y="1671524"/>
                </a:lnTo>
                <a:lnTo>
                  <a:pt x="157759" y="1681353"/>
                </a:lnTo>
                <a:lnTo>
                  <a:pt x="166155" y="1690879"/>
                </a:lnTo>
                <a:lnTo>
                  <a:pt x="174937" y="1700019"/>
                </a:lnTo>
                <a:lnTo>
                  <a:pt x="184187" y="1708693"/>
                </a:lnTo>
                <a:lnTo>
                  <a:pt x="193988" y="1716819"/>
                </a:lnTo>
                <a:lnTo>
                  <a:pt x="204421" y="1724316"/>
                </a:lnTo>
                <a:lnTo>
                  <a:pt x="216674" y="1729126"/>
                </a:lnTo>
                <a:lnTo>
                  <a:pt x="228668" y="1733204"/>
                </a:lnTo>
                <a:lnTo>
                  <a:pt x="240853" y="1736683"/>
                </a:lnTo>
                <a:lnTo>
                  <a:pt x="253200" y="1739382"/>
                </a:lnTo>
                <a:lnTo>
                  <a:pt x="265679" y="1741117"/>
                </a:lnTo>
                <a:lnTo>
                  <a:pt x="278262" y="1741706"/>
                </a:lnTo>
                <a:lnTo>
                  <a:pt x="289013" y="1741169"/>
                </a:lnTo>
                <a:lnTo>
                  <a:pt x="300692" y="1736003"/>
                </a:lnTo>
                <a:lnTo>
                  <a:pt x="312443" y="1731088"/>
                </a:lnTo>
                <a:lnTo>
                  <a:pt x="324384" y="1726761"/>
                </a:lnTo>
                <a:lnTo>
                  <a:pt x="336629" y="1723358"/>
                </a:lnTo>
                <a:lnTo>
                  <a:pt x="346951" y="1721497"/>
                </a:lnTo>
                <a:lnTo>
                  <a:pt x="359320" y="1716468"/>
                </a:lnTo>
                <a:lnTo>
                  <a:pt x="369861" y="1709376"/>
                </a:lnTo>
                <a:lnTo>
                  <a:pt x="378954" y="1700645"/>
                </a:lnTo>
                <a:lnTo>
                  <a:pt x="386979" y="1690696"/>
                </a:lnTo>
                <a:lnTo>
                  <a:pt x="394317" y="1679953"/>
                </a:lnTo>
                <a:lnTo>
                  <a:pt x="401348" y="1668835"/>
                </a:lnTo>
                <a:lnTo>
                  <a:pt x="408454" y="1657767"/>
                </a:lnTo>
                <a:lnTo>
                  <a:pt x="416015" y="1647170"/>
                </a:lnTo>
                <a:lnTo>
                  <a:pt x="424412" y="1637466"/>
                </a:lnTo>
                <a:lnTo>
                  <a:pt x="429044" y="1633080"/>
                </a:lnTo>
                <a:lnTo>
                  <a:pt x="425397" y="1645018"/>
                </a:lnTo>
                <a:lnTo>
                  <a:pt x="421660" y="1656955"/>
                </a:lnTo>
                <a:lnTo>
                  <a:pt x="418827" y="1669046"/>
                </a:lnTo>
                <a:lnTo>
                  <a:pt x="417888" y="1681441"/>
                </a:lnTo>
                <a:lnTo>
                  <a:pt x="418477" y="1688045"/>
                </a:lnTo>
                <a:lnTo>
                  <a:pt x="423266" y="1699770"/>
                </a:lnTo>
                <a:lnTo>
                  <a:pt x="428840" y="1711277"/>
                </a:lnTo>
                <a:lnTo>
                  <a:pt x="432955" y="1721027"/>
                </a:lnTo>
                <a:lnTo>
                  <a:pt x="433971" y="1723745"/>
                </a:lnTo>
                <a:lnTo>
                  <a:pt x="434708" y="1726514"/>
                </a:lnTo>
                <a:lnTo>
                  <a:pt x="435292" y="1729333"/>
                </a:lnTo>
                <a:lnTo>
                  <a:pt x="435940" y="1733181"/>
                </a:lnTo>
                <a:lnTo>
                  <a:pt x="436448" y="1737067"/>
                </a:lnTo>
                <a:lnTo>
                  <a:pt x="435838" y="1741233"/>
                </a:lnTo>
                <a:lnTo>
                  <a:pt x="436702" y="1747812"/>
                </a:lnTo>
                <a:lnTo>
                  <a:pt x="436511" y="1754327"/>
                </a:lnTo>
                <a:lnTo>
                  <a:pt x="435927" y="1760816"/>
                </a:lnTo>
                <a:lnTo>
                  <a:pt x="435292" y="1765122"/>
                </a:lnTo>
                <a:lnTo>
                  <a:pt x="434911" y="1767293"/>
                </a:lnTo>
                <a:lnTo>
                  <a:pt x="434263" y="1771751"/>
                </a:lnTo>
                <a:lnTo>
                  <a:pt x="433450" y="1776260"/>
                </a:lnTo>
                <a:lnTo>
                  <a:pt x="432371" y="1780717"/>
                </a:lnTo>
                <a:lnTo>
                  <a:pt x="431139" y="1785632"/>
                </a:lnTo>
                <a:lnTo>
                  <a:pt x="430453" y="1788071"/>
                </a:lnTo>
                <a:lnTo>
                  <a:pt x="429006" y="1793493"/>
                </a:lnTo>
                <a:lnTo>
                  <a:pt x="427456" y="1798866"/>
                </a:lnTo>
                <a:lnTo>
                  <a:pt x="425919" y="1804250"/>
                </a:lnTo>
                <a:lnTo>
                  <a:pt x="424052" y="1810613"/>
                </a:lnTo>
                <a:lnTo>
                  <a:pt x="422313" y="1816976"/>
                </a:lnTo>
                <a:lnTo>
                  <a:pt x="420890" y="1823313"/>
                </a:lnTo>
                <a:lnTo>
                  <a:pt x="420662" y="1824278"/>
                </a:lnTo>
                <a:lnTo>
                  <a:pt x="418611" y="1836596"/>
                </a:lnTo>
                <a:lnTo>
                  <a:pt x="418042" y="1848936"/>
                </a:lnTo>
                <a:lnTo>
                  <a:pt x="419445" y="1861323"/>
                </a:lnTo>
                <a:lnTo>
                  <a:pt x="423329" y="1873821"/>
                </a:lnTo>
                <a:lnTo>
                  <a:pt x="428023" y="1885240"/>
                </a:lnTo>
                <a:lnTo>
                  <a:pt x="431836" y="1897048"/>
                </a:lnTo>
                <a:lnTo>
                  <a:pt x="434570" y="1909124"/>
                </a:lnTo>
                <a:lnTo>
                  <a:pt x="436025" y="1921347"/>
                </a:lnTo>
                <a:lnTo>
                  <a:pt x="436006" y="1933596"/>
                </a:lnTo>
                <a:lnTo>
                  <a:pt x="434312" y="1945752"/>
                </a:lnTo>
                <a:lnTo>
                  <a:pt x="430746" y="1957692"/>
                </a:lnTo>
                <a:lnTo>
                  <a:pt x="429717" y="1960219"/>
                </a:lnTo>
                <a:lnTo>
                  <a:pt x="426965" y="1972108"/>
                </a:lnTo>
                <a:lnTo>
                  <a:pt x="427286" y="1983908"/>
                </a:lnTo>
                <a:lnTo>
                  <a:pt x="429523" y="1995674"/>
                </a:lnTo>
                <a:lnTo>
                  <a:pt x="432515" y="2007459"/>
                </a:lnTo>
                <a:lnTo>
                  <a:pt x="435104" y="2019318"/>
                </a:lnTo>
                <a:lnTo>
                  <a:pt x="436130" y="2031304"/>
                </a:lnTo>
                <a:lnTo>
                  <a:pt x="436067" y="2033346"/>
                </a:lnTo>
                <a:lnTo>
                  <a:pt x="438798" y="2045700"/>
                </a:lnTo>
                <a:lnTo>
                  <a:pt x="441571" y="2058060"/>
                </a:lnTo>
                <a:lnTo>
                  <a:pt x="444340" y="2070429"/>
                </a:lnTo>
                <a:lnTo>
                  <a:pt x="447060" y="2082811"/>
                </a:lnTo>
                <a:lnTo>
                  <a:pt x="449688" y="2095211"/>
                </a:lnTo>
                <a:lnTo>
                  <a:pt x="452178" y="2107631"/>
                </a:lnTo>
                <a:lnTo>
                  <a:pt x="454486" y="2120077"/>
                </a:lnTo>
                <a:lnTo>
                  <a:pt x="456567" y="2132551"/>
                </a:lnTo>
                <a:lnTo>
                  <a:pt x="458377" y="2145058"/>
                </a:lnTo>
                <a:lnTo>
                  <a:pt x="459870" y="2157602"/>
                </a:lnTo>
                <a:lnTo>
                  <a:pt x="461002" y="2170187"/>
                </a:lnTo>
                <a:lnTo>
                  <a:pt x="461728" y="2182816"/>
                </a:lnTo>
                <a:lnTo>
                  <a:pt x="462004" y="2195494"/>
                </a:lnTo>
                <a:lnTo>
                  <a:pt x="461785" y="2208224"/>
                </a:lnTo>
                <a:lnTo>
                  <a:pt x="461518" y="2213889"/>
                </a:lnTo>
                <a:lnTo>
                  <a:pt x="465956" y="2225869"/>
                </a:lnTo>
                <a:lnTo>
                  <a:pt x="470792" y="2237662"/>
                </a:lnTo>
                <a:lnTo>
                  <a:pt x="475998" y="2249276"/>
                </a:lnTo>
                <a:lnTo>
                  <a:pt x="481549" y="2260720"/>
                </a:lnTo>
                <a:lnTo>
                  <a:pt x="487417" y="2272003"/>
                </a:lnTo>
                <a:lnTo>
                  <a:pt x="493576" y="2283133"/>
                </a:lnTo>
                <a:lnTo>
                  <a:pt x="499999" y="2294120"/>
                </a:lnTo>
                <a:lnTo>
                  <a:pt x="506660" y="2304971"/>
                </a:lnTo>
                <a:lnTo>
                  <a:pt x="513532" y="2315695"/>
                </a:lnTo>
                <a:lnTo>
                  <a:pt x="518439" y="2323109"/>
                </a:lnTo>
                <a:lnTo>
                  <a:pt x="520336" y="2335808"/>
                </a:lnTo>
                <a:lnTo>
                  <a:pt x="522215" y="2348798"/>
                </a:lnTo>
                <a:lnTo>
                  <a:pt x="524672" y="2361694"/>
                </a:lnTo>
                <a:lnTo>
                  <a:pt x="528307" y="2374114"/>
                </a:lnTo>
                <a:lnTo>
                  <a:pt x="533718" y="2385675"/>
                </a:lnTo>
                <a:lnTo>
                  <a:pt x="541503" y="2395992"/>
                </a:lnTo>
                <a:lnTo>
                  <a:pt x="544334" y="2398737"/>
                </a:lnTo>
                <a:lnTo>
                  <a:pt x="552162" y="2408746"/>
                </a:lnTo>
                <a:lnTo>
                  <a:pt x="558604" y="2419718"/>
                </a:lnTo>
                <a:lnTo>
                  <a:pt x="564212" y="2431227"/>
                </a:lnTo>
                <a:lnTo>
                  <a:pt x="569536" y="2442846"/>
                </a:lnTo>
                <a:lnTo>
                  <a:pt x="569683" y="2443162"/>
                </a:lnTo>
                <a:lnTo>
                  <a:pt x="570992" y="2448344"/>
                </a:lnTo>
                <a:lnTo>
                  <a:pt x="571449" y="2453792"/>
                </a:lnTo>
                <a:lnTo>
                  <a:pt x="571893" y="2459240"/>
                </a:lnTo>
                <a:lnTo>
                  <a:pt x="573484" y="2472198"/>
                </a:lnTo>
                <a:lnTo>
                  <a:pt x="577918" y="2484087"/>
                </a:lnTo>
                <a:lnTo>
                  <a:pt x="582244" y="2489479"/>
                </a:lnTo>
                <a:lnTo>
                  <a:pt x="587367" y="2500486"/>
                </a:lnTo>
                <a:lnTo>
                  <a:pt x="591730" y="2511780"/>
                </a:lnTo>
                <a:lnTo>
                  <a:pt x="595444" y="2523320"/>
                </a:lnTo>
                <a:lnTo>
                  <a:pt x="598617" y="2535062"/>
                </a:lnTo>
                <a:lnTo>
                  <a:pt x="601359" y="2546963"/>
                </a:lnTo>
                <a:lnTo>
                  <a:pt x="603778" y="2558983"/>
                </a:lnTo>
                <a:lnTo>
                  <a:pt x="605985" y="2571076"/>
                </a:lnTo>
                <a:lnTo>
                  <a:pt x="608089" y="2583202"/>
                </a:lnTo>
                <a:lnTo>
                  <a:pt x="610199" y="2595317"/>
                </a:lnTo>
                <a:lnTo>
                  <a:pt x="612424" y="2607379"/>
                </a:lnTo>
                <a:lnTo>
                  <a:pt x="614873" y="2619346"/>
                </a:lnTo>
                <a:lnTo>
                  <a:pt x="617657" y="2631174"/>
                </a:lnTo>
                <a:lnTo>
                  <a:pt x="620883" y="2642820"/>
                </a:lnTo>
                <a:lnTo>
                  <a:pt x="624662" y="2654244"/>
                </a:lnTo>
                <a:lnTo>
                  <a:pt x="629103" y="2665401"/>
                </a:lnTo>
                <a:lnTo>
                  <a:pt x="634315" y="2676249"/>
                </a:lnTo>
                <a:lnTo>
                  <a:pt x="640408" y="2686746"/>
                </a:lnTo>
                <a:lnTo>
                  <a:pt x="647490" y="2696849"/>
                </a:lnTo>
                <a:lnTo>
                  <a:pt x="652487" y="2702966"/>
                </a:lnTo>
                <a:lnTo>
                  <a:pt x="660954" y="2712727"/>
                </a:lnTo>
                <a:lnTo>
                  <a:pt x="668561" y="2723075"/>
                </a:lnTo>
                <a:lnTo>
                  <a:pt x="675352" y="2733941"/>
                </a:lnTo>
                <a:lnTo>
                  <a:pt x="681371" y="2745260"/>
                </a:lnTo>
                <a:lnTo>
                  <a:pt x="686664" y="2756963"/>
                </a:lnTo>
                <a:lnTo>
                  <a:pt x="691274" y="2768984"/>
                </a:lnTo>
                <a:lnTo>
                  <a:pt x="695247" y="2781254"/>
                </a:lnTo>
                <a:lnTo>
                  <a:pt x="698626" y="2793708"/>
                </a:lnTo>
                <a:lnTo>
                  <a:pt x="701456" y="2806277"/>
                </a:lnTo>
                <a:lnTo>
                  <a:pt x="701801" y="2807995"/>
                </a:lnTo>
                <a:lnTo>
                  <a:pt x="706306" y="2819845"/>
                </a:lnTo>
                <a:lnTo>
                  <a:pt x="710725" y="2831734"/>
                </a:lnTo>
                <a:lnTo>
                  <a:pt x="715062" y="2843661"/>
                </a:lnTo>
                <a:lnTo>
                  <a:pt x="719324" y="2855621"/>
                </a:lnTo>
                <a:lnTo>
                  <a:pt x="723515" y="2867612"/>
                </a:lnTo>
                <a:lnTo>
                  <a:pt x="727639" y="2879630"/>
                </a:lnTo>
                <a:lnTo>
                  <a:pt x="731701" y="2891673"/>
                </a:lnTo>
                <a:lnTo>
                  <a:pt x="735707" y="2903737"/>
                </a:lnTo>
                <a:lnTo>
                  <a:pt x="739661" y="2915820"/>
                </a:lnTo>
                <a:lnTo>
                  <a:pt x="743567" y="2927919"/>
                </a:lnTo>
                <a:lnTo>
                  <a:pt x="747431" y="2940029"/>
                </a:lnTo>
                <a:lnTo>
                  <a:pt x="751258" y="2952149"/>
                </a:lnTo>
                <a:lnTo>
                  <a:pt x="755051" y="2964275"/>
                </a:lnTo>
                <a:lnTo>
                  <a:pt x="758520" y="2975444"/>
                </a:lnTo>
                <a:lnTo>
                  <a:pt x="759491" y="2988554"/>
                </a:lnTo>
                <a:lnTo>
                  <a:pt x="762257" y="3001055"/>
                </a:lnTo>
                <a:lnTo>
                  <a:pt x="766519" y="3013037"/>
                </a:lnTo>
                <a:lnTo>
                  <a:pt x="771978" y="3024587"/>
                </a:lnTo>
                <a:lnTo>
                  <a:pt x="778337" y="3035796"/>
                </a:lnTo>
                <a:lnTo>
                  <a:pt x="785298" y="3046752"/>
                </a:lnTo>
                <a:lnTo>
                  <a:pt x="792561" y="3057544"/>
                </a:lnTo>
                <a:lnTo>
                  <a:pt x="799830" y="3068261"/>
                </a:lnTo>
                <a:lnTo>
                  <a:pt x="806805" y="3078992"/>
                </a:lnTo>
                <a:lnTo>
                  <a:pt x="807834" y="3080651"/>
                </a:lnTo>
                <a:lnTo>
                  <a:pt x="814881" y="3091272"/>
                </a:lnTo>
                <a:lnTo>
                  <a:pt x="822859" y="3101134"/>
                </a:lnTo>
                <a:lnTo>
                  <a:pt x="831462" y="3110490"/>
                </a:lnTo>
                <a:lnTo>
                  <a:pt x="840385" y="3119591"/>
                </a:lnTo>
                <a:lnTo>
                  <a:pt x="849322" y="3128689"/>
                </a:lnTo>
                <a:lnTo>
                  <a:pt x="857402" y="3137395"/>
                </a:lnTo>
                <a:lnTo>
                  <a:pt x="867759" y="3150497"/>
                </a:lnTo>
                <a:lnTo>
                  <a:pt x="876103" y="3158061"/>
                </a:lnTo>
                <a:lnTo>
                  <a:pt x="882916" y="3160988"/>
                </a:lnTo>
                <a:lnTo>
                  <a:pt x="888683" y="3160178"/>
                </a:lnTo>
                <a:lnTo>
                  <a:pt x="893888" y="3156533"/>
                </a:lnTo>
                <a:lnTo>
                  <a:pt x="899013" y="3150954"/>
                </a:lnTo>
                <a:lnTo>
                  <a:pt x="904542" y="3144342"/>
                </a:lnTo>
                <a:lnTo>
                  <a:pt x="910959" y="3137598"/>
                </a:lnTo>
                <a:lnTo>
                  <a:pt x="911263" y="3137319"/>
                </a:lnTo>
                <a:lnTo>
                  <a:pt x="919897" y="3127990"/>
                </a:lnTo>
                <a:lnTo>
                  <a:pt x="928786" y="3118893"/>
                </a:lnTo>
                <a:lnTo>
                  <a:pt x="937777" y="3109895"/>
                </a:lnTo>
                <a:lnTo>
                  <a:pt x="946717" y="3100862"/>
                </a:lnTo>
                <a:lnTo>
                  <a:pt x="955453" y="3091660"/>
                </a:lnTo>
                <a:lnTo>
                  <a:pt x="963625" y="3082404"/>
                </a:lnTo>
                <a:lnTo>
                  <a:pt x="965807" y="3069584"/>
                </a:lnTo>
                <a:lnTo>
                  <a:pt x="968441" y="3056594"/>
                </a:lnTo>
                <a:lnTo>
                  <a:pt x="972594" y="3044270"/>
                </a:lnTo>
                <a:lnTo>
                  <a:pt x="979331" y="3033447"/>
                </a:lnTo>
                <a:lnTo>
                  <a:pt x="985393" y="3027768"/>
                </a:lnTo>
                <a:lnTo>
                  <a:pt x="996192" y="3022117"/>
                </a:lnTo>
                <a:lnTo>
                  <a:pt x="1005570" y="3013438"/>
                </a:lnTo>
                <a:lnTo>
                  <a:pt x="1014191" y="3003132"/>
                </a:lnTo>
                <a:lnTo>
                  <a:pt x="1022716" y="2992598"/>
                </a:lnTo>
                <a:lnTo>
                  <a:pt x="1031808" y="2983236"/>
                </a:lnTo>
                <a:lnTo>
                  <a:pt x="1042130" y="2976446"/>
                </a:lnTo>
                <a:lnTo>
                  <a:pt x="1045082" y="2975279"/>
                </a:lnTo>
                <a:lnTo>
                  <a:pt x="1044060" y="2962618"/>
                </a:lnTo>
                <a:lnTo>
                  <a:pt x="1047016" y="2952903"/>
                </a:lnTo>
                <a:lnTo>
                  <a:pt x="1052999" y="2945304"/>
                </a:lnTo>
                <a:lnTo>
                  <a:pt x="1061057" y="2938990"/>
                </a:lnTo>
                <a:lnTo>
                  <a:pt x="1070237" y="2933131"/>
                </a:lnTo>
                <a:lnTo>
                  <a:pt x="1079586" y="2926896"/>
                </a:lnTo>
                <a:lnTo>
                  <a:pt x="1088152" y="2919455"/>
                </a:lnTo>
                <a:lnTo>
                  <a:pt x="1094983" y="2909977"/>
                </a:lnTo>
                <a:lnTo>
                  <a:pt x="1097686" y="2903499"/>
                </a:lnTo>
                <a:lnTo>
                  <a:pt x="1103560" y="2903809"/>
                </a:lnTo>
                <a:lnTo>
                  <a:pt x="1109135" y="2898722"/>
                </a:lnTo>
                <a:lnTo>
                  <a:pt x="1114447" y="2889553"/>
                </a:lnTo>
                <a:lnTo>
                  <a:pt x="1119531" y="2877613"/>
                </a:lnTo>
                <a:lnTo>
                  <a:pt x="1124424" y="2864215"/>
                </a:lnTo>
                <a:lnTo>
                  <a:pt x="1129160" y="2850673"/>
                </a:lnTo>
                <a:lnTo>
                  <a:pt x="1133776" y="2838300"/>
                </a:lnTo>
                <a:lnTo>
                  <a:pt x="1138307" y="2828409"/>
                </a:lnTo>
                <a:lnTo>
                  <a:pt x="1139177" y="2826892"/>
                </a:lnTo>
                <a:lnTo>
                  <a:pt x="1143976" y="2814990"/>
                </a:lnTo>
                <a:lnTo>
                  <a:pt x="1147537" y="2806515"/>
                </a:lnTo>
                <a:lnTo>
                  <a:pt x="1150046" y="2800128"/>
                </a:lnTo>
                <a:lnTo>
                  <a:pt x="1151690" y="2794492"/>
                </a:lnTo>
                <a:lnTo>
                  <a:pt x="1152652" y="2788269"/>
                </a:lnTo>
                <a:lnTo>
                  <a:pt x="1153120" y="2780121"/>
                </a:lnTo>
                <a:lnTo>
                  <a:pt x="1153278" y="2768709"/>
                </a:lnTo>
                <a:lnTo>
                  <a:pt x="1153312" y="2753029"/>
                </a:lnTo>
                <a:lnTo>
                  <a:pt x="1164066" y="2750386"/>
                </a:lnTo>
                <a:lnTo>
                  <a:pt x="1169284" y="2743994"/>
                </a:lnTo>
                <a:lnTo>
                  <a:pt x="1171012" y="2735067"/>
                </a:lnTo>
                <a:lnTo>
                  <a:pt x="1171299" y="2724815"/>
                </a:lnTo>
                <a:lnTo>
                  <a:pt x="1172189" y="2714451"/>
                </a:lnTo>
                <a:lnTo>
                  <a:pt x="1175730" y="2705187"/>
                </a:lnTo>
                <a:lnTo>
                  <a:pt x="1176655" y="2703918"/>
                </a:lnTo>
                <a:lnTo>
                  <a:pt x="1182692" y="2692350"/>
                </a:lnTo>
                <a:lnTo>
                  <a:pt x="1187483" y="2680468"/>
                </a:lnTo>
                <a:lnTo>
                  <a:pt x="1191151" y="2668315"/>
                </a:lnTo>
                <a:lnTo>
                  <a:pt x="1193816" y="2655932"/>
                </a:lnTo>
                <a:lnTo>
                  <a:pt x="1195601" y="2643362"/>
                </a:lnTo>
                <a:lnTo>
                  <a:pt x="1196628" y="2630648"/>
                </a:lnTo>
                <a:lnTo>
                  <a:pt x="1197019" y="2617832"/>
                </a:lnTo>
                <a:lnTo>
                  <a:pt x="1196895" y="2604956"/>
                </a:lnTo>
                <a:lnTo>
                  <a:pt x="1196530" y="2595130"/>
                </a:lnTo>
                <a:lnTo>
                  <a:pt x="1200071" y="2582891"/>
                </a:lnTo>
                <a:lnTo>
                  <a:pt x="1202593" y="2570484"/>
                </a:lnTo>
                <a:lnTo>
                  <a:pt x="1204227" y="2557942"/>
                </a:lnTo>
                <a:lnTo>
                  <a:pt x="1205104" y="2545300"/>
                </a:lnTo>
                <a:lnTo>
                  <a:pt x="1205352" y="2532590"/>
                </a:lnTo>
                <a:lnTo>
                  <a:pt x="1205103" y="2519848"/>
                </a:lnTo>
                <a:lnTo>
                  <a:pt x="1204486" y="2507106"/>
                </a:lnTo>
                <a:lnTo>
                  <a:pt x="1204112" y="2501201"/>
                </a:lnTo>
                <a:lnTo>
                  <a:pt x="1200119" y="2489803"/>
                </a:lnTo>
                <a:lnTo>
                  <a:pt x="1197728" y="2478172"/>
                </a:lnTo>
                <a:lnTo>
                  <a:pt x="1196521" y="2466368"/>
                </a:lnTo>
                <a:lnTo>
                  <a:pt x="1196081" y="2454450"/>
                </a:lnTo>
                <a:lnTo>
                  <a:pt x="1195991" y="2442478"/>
                </a:lnTo>
                <a:lnTo>
                  <a:pt x="1195835" y="2430512"/>
                </a:lnTo>
                <a:lnTo>
                  <a:pt x="1195194" y="2418612"/>
                </a:lnTo>
                <a:lnTo>
                  <a:pt x="1193653" y="2406838"/>
                </a:lnTo>
                <a:lnTo>
                  <a:pt x="1190794" y="2395250"/>
                </a:lnTo>
                <a:lnTo>
                  <a:pt x="1188262" y="2388387"/>
                </a:lnTo>
                <a:lnTo>
                  <a:pt x="1192149" y="2376147"/>
                </a:lnTo>
                <a:lnTo>
                  <a:pt x="1196503" y="2364056"/>
                </a:lnTo>
                <a:lnTo>
                  <a:pt x="1201496" y="2352256"/>
                </a:lnTo>
                <a:lnTo>
                  <a:pt x="1207298" y="2340887"/>
                </a:lnTo>
                <a:lnTo>
                  <a:pt x="1214080" y="2330091"/>
                </a:lnTo>
                <a:lnTo>
                  <a:pt x="1222015" y="2320010"/>
                </a:lnTo>
                <a:lnTo>
                  <a:pt x="1224051" y="2317775"/>
                </a:lnTo>
                <a:lnTo>
                  <a:pt x="1239606" y="2312026"/>
                </a:lnTo>
                <a:lnTo>
                  <a:pt x="1250616" y="2306583"/>
                </a:lnTo>
                <a:lnTo>
                  <a:pt x="1260367" y="2302686"/>
                </a:lnTo>
                <a:lnTo>
                  <a:pt x="1269072" y="2301519"/>
                </a:lnTo>
                <a:lnTo>
                  <a:pt x="1278348" y="2294599"/>
                </a:lnTo>
                <a:lnTo>
                  <a:pt x="1287373" y="2291538"/>
                </a:lnTo>
                <a:lnTo>
                  <a:pt x="1295877" y="2289167"/>
                </a:lnTo>
                <a:lnTo>
                  <a:pt x="1303591" y="2284315"/>
                </a:lnTo>
                <a:lnTo>
                  <a:pt x="1308544" y="2277427"/>
                </a:lnTo>
                <a:lnTo>
                  <a:pt x="1320929" y="2274710"/>
                </a:lnTo>
                <a:lnTo>
                  <a:pt x="1333214" y="2271500"/>
                </a:lnTo>
                <a:lnTo>
                  <a:pt x="1345400" y="2267858"/>
                </a:lnTo>
                <a:lnTo>
                  <a:pt x="1357489" y="2263846"/>
                </a:lnTo>
                <a:lnTo>
                  <a:pt x="1369480" y="2259526"/>
                </a:lnTo>
                <a:lnTo>
                  <a:pt x="1381374" y="2254958"/>
                </a:lnTo>
                <a:lnTo>
                  <a:pt x="1392974" y="2250287"/>
                </a:lnTo>
                <a:lnTo>
                  <a:pt x="1404261" y="2243296"/>
                </a:lnTo>
                <a:lnTo>
                  <a:pt x="1412729" y="2233375"/>
                </a:lnTo>
                <a:lnTo>
                  <a:pt x="1418552" y="2221494"/>
                </a:lnTo>
                <a:lnTo>
                  <a:pt x="1421663" y="2209990"/>
                </a:lnTo>
                <a:lnTo>
                  <a:pt x="1429607" y="2199916"/>
                </a:lnTo>
                <a:lnTo>
                  <a:pt x="1438373" y="2190733"/>
                </a:lnTo>
                <a:lnTo>
                  <a:pt x="1447797" y="2182260"/>
                </a:lnTo>
                <a:lnTo>
                  <a:pt x="1457715" y="2174317"/>
                </a:lnTo>
                <a:lnTo>
                  <a:pt x="1467963" y="2166726"/>
                </a:lnTo>
                <a:lnTo>
                  <a:pt x="1478378" y="2159306"/>
                </a:lnTo>
                <a:lnTo>
                  <a:pt x="1488796" y="2151877"/>
                </a:lnTo>
                <a:lnTo>
                  <a:pt x="1499053" y="2144260"/>
                </a:lnTo>
                <a:lnTo>
                  <a:pt x="1508986" y="2136276"/>
                </a:lnTo>
                <a:lnTo>
                  <a:pt x="1518430" y="2127744"/>
                </a:lnTo>
                <a:lnTo>
                  <a:pt x="1523225" y="2122893"/>
                </a:lnTo>
                <a:lnTo>
                  <a:pt x="1532156" y="2113843"/>
                </a:lnTo>
                <a:lnTo>
                  <a:pt x="1540981" y="2104611"/>
                </a:lnTo>
                <a:lnTo>
                  <a:pt x="1549859" y="2095408"/>
                </a:lnTo>
                <a:lnTo>
                  <a:pt x="1558949" y="2086448"/>
                </a:lnTo>
                <a:lnTo>
                  <a:pt x="1568410" y="2077941"/>
                </a:lnTo>
                <a:lnTo>
                  <a:pt x="1578402" y="2070100"/>
                </a:lnTo>
                <a:lnTo>
                  <a:pt x="1589082" y="2063137"/>
                </a:lnTo>
                <a:lnTo>
                  <a:pt x="1590992" y="2062048"/>
                </a:lnTo>
                <a:lnTo>
                  <a:pt x="1601857" y="2055251"/>
                </a:lnTo>
                <a:lnTo>
                  <a:pt x="1612276" y="2047798"/>
                </a:lnTo>
                <a:lnTo>
                  <a:pt x="1622219" y="2039723"/>
                </a:lnTo>
                <a:lnTo>
                  <a:pt x="1631661" y="2031060"/>
                </a:lnTo>
                <a:lnTo>
                  <a:pt x="1640573" y="2021843"/>
                </a:lnTo>
                <a:lnTo>
                  <a:pt x="1648928" y="2012106"/>
                </a:lnTo>
                <a:lnTo>
                  <a:pt x="1656698" y="2001883"/>
                </a:lnTo>
                <a:lnTo>
                  <a:pt x="1663857" y="1991208"/>
                </a:lnTo>
                <a:lnTo>
                  <a:pt x="1664665" y="1989912"/>
                </a:lnTo>
                <a:lnTo>
                  <a:pt x="1673171" y="1980474"/>
                </a:lnTo>
                <a:lnTo>
                  <a:pt x="1681825" y="1971175"/>
                </a:lnTo>
                <a:lnTo>
                  <a:pt x="1690615" y="1962004"/>
                </a:lnTo>
                <a:lnTo>
                  <a:pt x="1699528" y="1952952"/>
                </a:lnTo>
                <a:lnTo>
                  <a:pt x="1708551" y="1944009"/>
                </a:lnTo>
                <a:lnTo>
                  <a:pt x="1717673" y="1935163"/>
                </a:lnTo>
                <a:lnTo>
                  <a:pt x="1726880" y="1926406"/>
                </a:lnTo>
                <a:lnTo>
                  <a:pt x="1733105" y="1920570"/>
                </a:lnTo>
                <a:lnTo>
                  <a:pt x="1744288" y="1914495"/>
                </a:lnTo>
                <a:lnTo>
                  <a:pt x="1755675" y="1908841"/>
                </a:lnTo>
                <a:lnTo>
                  <a:pt x="1767237" y="1903560"/>
                </a:lnTo>
                <a:lnTo>
                  <a:pt x="1778947" y="1898603"/>
                </a:lnTo>
                <a:lnTo>
                  <a:pt x="1790776" y="1893922"/>
                </a:lnTo>
                <a:lnTo>
                  <a:pt x="1802695" y="1889469"/>
                </a:lnTo>
                <a:lnTo>
                  <a:pt x="1814678" y="1885194"/>
                </a:lnTo>
                <a:lnTo>
                  <a:pt x="1822691" y="1882419"/>
                </a:lnTo>
                <a:lnTo>
                  <a:pt x="1834707" y="1877300"/>
                </a:lnTo>
                <a:lnTo>
                  <a:pt x="1845592" y="1871283"/>
                </a:lnTo>
                <a:lnTo>
                  <a:pt x="1855545" y="1864374"/>
                </a:lnTo>
                <a:lnTo>
                  <a:pt x="1864766" y="1856582"/>
                </a:lnTo>
                <a:lnTo>
                  <a:pt x="1873453" y="1847914"/>
                </a:lnTo>
                <a:lnTo>
                  <a:pt x="1881808" y="1838379"/>
                </a:lnTo>
                <a:lnTo>
                  <a:pt x="1890029" y="1827985"/>
                </a:lnTo>
                <a:lnTo>
                  <a:pt x="1898315" y="1816739"/>
                </a:lnTo>
                <a:lnTo>
                  <a:pt x="1905635" y="1806409"/>
                </a:lnTo>
                <a:lnTo>
                  <a:pt x="1905382" y="1793705"/>
                </a:lnTo>
                <a:lnTo>
                  <a:pt x="1905238" y="1781007"/>
                </a:lnTo>
                <a:lnTo>
                  <a:pt x="1905114" y="1717738"/>
                </a:lnTo>
                <a:lnTo>
                  <a:pt x="1917710" y="1715139"/>
                </a:lnTo>
                <a:lnTo>
                  <a:pt x="1930265" y="1712010"/>
                </a:lnTo>
                <a:lnTo>
                  <a:pt x="1942626" y="1708192"/>
                </a:lnTo>
                <a:lnTo>
                  <a:pt x="1954638" y="1703523"/>
                </a:lnTo>
                <a:lnTo>
                  <a:pt x="1966149" y="1697846"/>
                </a:lnTo>
                <a:lnTo>
                  <a:pt x="1977005" y="1691000"/>
                </a:lnTo>
                <a:lnTo>
                  <a:pt x="1987051" y="1682826"/>
                </a:lnTo>
                <a:lnTo>
                  <a:pt x="1990877" y="1679079"/>
                </a:lnTo>
                <a:lnTo>
                  <a:pt x="2000224" y="1687590"/>
                </a:lnTo>
                <a:lnTo>
                  <a:pt x="2009774" y="1696045"/>
                </a:lnTo>
                <a:lnTo>
                  <a:pt x="2011159" y="1697253"/>
                </a:lnTo>
                <a:lnTo>
                  <a:pt x="2021704" y="1706882"/>
                </a:lnTo>
                <a:lnTo>
                  <a:pt x="2032436" y="1713868"/>
                </a:lnTo>
                <a:lnTo>
                  <a:pt x="2043259" y="1718280"/>
                </a:lnTo>
                <a:lnTo>
                  <a:pt x="2054079" y="1720187"/>
                </a:lnTo>
                <a:lnTo>
                  <a:pt x="2064799" y="1719662"/>
                </a:lnTo>
                <a:lnTo>
                  <a:pt x="2075326" y="1716772"/>
                </a:lnTo>
                <a:lnTo>
                  <a:pt x="2085564" y="1711589"/>
                </a:lnTo>
                <a:lnTo>
                  <a:pt x="2095417" y="1704182"/>
                </a:lnTo>
                <a:lnTo>
                  <a:pt x="2101646" y="1698129"/>
                </a:lnTo>
                <a:lnTo>
                  <a:pt x="2107594" y="1690427"/>
                </a:lnTo>
                <a:lnTo>
                  <a:pt x="2111742" y="1682045"/>
                </a:lnTo>
                <a:lnTo>
                  <a:pt x="2114255" y="1673035"/>
                </a:lnTo>
                <a:lnTo>
                  <a:pt x="2115299" y="1663451"/>
                </a:lnTo>
                <a:lnTo>
                  <a:pt x="2115039" y="1653343"/>
                </a:lnTo>
                <a:lnTo>
                  <a:pt x="2113642" y="1642764"/>
                </a:lnTo>
                <a:lnTo>
                  <a:pt x="2111274" y="1631765"/>
                </a:lnTo>
                <a:lnTo>
                  <a:pt x="2108099" y="1620400"/>
                </a:lnTo>
                <a:lnTo>
                  <a:pt x="2104284" y="1608719"/>
                </a:lnTo>
                <a:lnTo>
                  <a:pt x="2099995" y="1596775"/>
                </a:lnTo>
                <a:lnTo>
                  <a:pt x="2095398" y="1584620"/>
                </a:lnTo>
                <a:lnTo>
                  <a:pt x="2090657" y="1572306"/>
                </a:lnTo>
                <a:lnTo>
                  <a:pt x="2085939" y="1559885"/>
                </a:lnTo>
                <a:lnTo>
                  <a:pt x="2081411" y="1547408"/>
                </a:lnTo>
                <a:lnTo>
                  <a:pt x="2077236" y="1534928"/>
                </a:lnTo>
                <a:lnTo>
                  <a:pt x="2073582" y="1522498"/>
                </a:lnTo>
                <a:lnTo>
                  <a:pt x="2070614" y="1510168"/>
                </a:lnTo>
                <a:lnTo>
                  <a:pt x="2068497" y="1497991"/>
                </a:lnTo>
                <a:lnTo>
                  <a:pt x="2067399" y="1486019"/>
                </a:lnTo>
                <a:lnTo>
                  <a:pt x="2067547" y="1468729"/>
                </a:lnTo>
                <a:lnTo>
                  <a:pt x="2067725" y="1463027"/>
                </a:lnTo>
                <a:lnTo>
                  <a:pt x="2067877" y="1457248"/>
                </a:lnTo>
                <a:lnTo>
                  <a:pt x="2067928" y="1454454"/>
                </a:lnTo>
                <a:lnTo>
                  <a:pt x="2068106" y="1449336"/>
                </a:lnTo>
                <a:lnTo>
                  <a:pt x="2068106" y="1424889"/>
                </a:lnTo>
                <a:lnTo>
                  <a:pt x="2067915" y="1420990"/>
                </a:lnTo>
                <a:lnTo>
                  <a:pt x="2067636" y="1416227"/>
                </a:lnTo>
                <a:lnTo>
                  <a:pt x="2067483" y="1413827"/>
                </a:lnTo>
                <a:lnTo>
                  <a:pt x="2067204" y="1410233"/>
                </a:lnTo>
                <a:lnTo>
                  <a:pt x="2066874" y="1406677"/>
                </a:lnTo>
                <a:lnTo>
                  <a:pt x="2066404" y="1403146"/>
                </a:lnTo>
                <a:lnTo>
                  <a:pt x="2065693" y="1398295"/>
                </a:lnTo>
                <a:lnTo>
                  <a:pt x="2065274" y="1395895"/>
                </a:lnTo>
                <a:lnTo>
                  <a:pt x="2064639" y="1392466"/>
                </a:lnTo>
                <a:lnTo>
                  <a:pt x="2063902" y="1389125"/>
                </a:lnTo>
                <a:lnTo>
                  <a:pt x="2063051" y="1385836"/>
                </a:lnTo>
                <a:lnTo>
                  <a:pt x="2061845" y="1381175"/>
                </a:lnTo>
                <a:lnTo>
                  <a:pt x="2061083" y="1378902"/>
                </a:lnTo>
                <a:lnTo>
                  <a:pt x="2060016" y="1375587"/>
                </a:lnTo>
                <a:lnTo>
                  <a:pt x="2058631" y="1372438"/>
                </a:lnTo>
                <a:lnTo>
                  <a:pt x="2057222" y="1369301"/>
                </a:lnTo>
                <a:lnTo>
                  <a:pt x="2055444" y="1365097"/>
                </a:lnTo>
                <a:lnTo>
                  <a:pt x="2054313" y="1363103"/>
                </a:lnTo>
                <a:lnTo>
                  <a:pt x="2052523" y="1359776"/>
                </a:lnTo>
                <a:lnTo>
                  <a:pt x="2050262" y="1356652"/>
                </a:lnTo>
                <a:lnTo>
                  <a:pt x="2047989" y="1353553"/>
                </a:lnTo>
                <a:lnTo>
                  <a:pt x="2045804" y="1350289"/>
                </a:lnTo>
                <a:lnTo>
                  <a:pt x="2044484" y="1348790"/>
                </a:lnTo>
                <a:lnTo>
                  <a:pt x="2040585" y="1344294"/>
                </a:lnTo>
                <a:lnTo>
                  <a:pt x="2036203" y="1340065"/>
                </a:lnTo>
                <a:lnTo>
                  <a:pt x="2030984" y="1336255"/>
                </a:lnTo>
                <a:lnTo>
                  <a:pt x="2018242" y="1336037"/>
                </a:lnTo>
                <a:lnTo>
                  <a:pt x="2005551" y="1335654"/>
                </a:lnTo>
                <a:lnTo>
                  <a:pt x="1995220" y="1335189"/>
                </a:lnTo>
                <a:lnTo>
                  <a:pt x="2004945" y="1327670"/>
                </a:lnTo>
                <a:lnTo>
                  <a:pt x="2014730" y="1319832"/>
                </a:lnTo>
                <a:lnTo>
                  <a:pt x="2024784" y="1312444"/>
                </a:lnTo>
                <a:lnTo>
                  <a:pt x="2035320" y="1306278"/>
                </a:lnTo>
                <a:lnTo>
                  <a:pt x="2046545" y="1302102"/>
                </a:lnTo>
                <a:lnTo>
                  <a:pt x="2058671" y="1300689"/>
                </a:lnTo>
                <a:lnTo>
                  <a:pt x="2066023" y="1301407"/>
                </a:lnTo>
                <a:lnTo>
                  <a:pt x="2071650" y="1289778"/>
                </a:lnTo>
                <a:lnTo>
                  <a:pt x="2074507" y="1277900"/>
                </a:lnTo>
                <a:lnTo>
                  <a:pt x="2074601" y="1265931"/>
                </a:lnTo>
                <a:lnTo>
                  <a:pt x="2071939" y="1254027"/>
                </a:lnTo>
                <a:lnTo>
                  <a:pt x="2066528" y="1242345"/>
                </a:lnTo>
                <a:lnTo>
                  <a:pt x="2066023" y="1241501"/>
                </a:lnTo>
                <a:lnTo>
                  <a:pt x="2053292" y="1241397"/>
                </a:lnTo>
                <a:lnTo>
                  <a:pt x="2040706" y="1240305"/>
                </a:lnTo>
                <a:lnTo>
                  <a:pt x="2029737" y="1235275"/>
                </a:lnTo>
                <a:lnTo>
                  <a:pt x="2025027" y="1229918"/>
                </a:lnTo>
                <a:lnTo>
                  <a:pt x="2025718" y="1217463"/>
                </a:lnTo>
                <a:lnTo>
                  <a:pt x="2029408" y="1205510"/>
                </a:lnTo>
                <a:lnTo>
                  <a:pt x="2033731" y="1193719"/>
                </a:lnTo>
                <a:lnTo>
                  <a:pt x="2035073" y="1189113"/>
                </a:lnTo>
                <a:lnTo>
                  <a:pt x="2043767" y="1197907"/>
                </a:lnTo>
                <a:lnTo>
                  <a:pt x="2053584" y="1204201"/>
                </a:lnTo>
                <a:lnTo>
                  <a:pt x="2064273" y="1208565"/>
                </a:lnTo>
                <a:lnTo>
                  <a:pt x="2075583" y="1211575"/>
                </a:lnTo>
                <a:lnTo>
                  <a:pt x="2087263" y="1213801"/>
                </a:lnTo>
                <a:lnTo>
                  <a:pt x="2099060" y="1215817"/>
                </a:lnTo>
                <a:lnTo>
                  <a:pt x="2110723" y="1218195"/>
                </a:lnTo>
                <a:lnTo>
                  <a:pt x="2122002" y="1221509"/>
                </a:lnTo>
                <a:lnTo>
                  <a:pt x="2132644" y="1226330"/>
                </a:lnTo>
                <a:lnTo>
                  <a:pt x="2140323" y="1236791"/>
                </a:lnTo>
                <a:lnTo>
                  <a:pt x="2145316" y="1248110"/>
                </a:lnTo>
                <a:lnTo>
                  <a:pt x="2149605" y="1259899"/>
                </a:lnTo>
                <a:lnTo>
                  <a:pt x="2154408" y="1271331"/>
                </a:lnTo>
                <a:lnTo>
                  <a:pt x="2160941" y="1281578"/>
                </a:lnTo>
                <a:lnTo>
                  <a:pt x="2170421" y="1289812"/>
                </a:lnTo>
                <a:lnTo>
                  <a:pt x="2185017" y="1294312"/>
                </a:lnTo>
                <a:lnTo>
                  <a:pt x="2197448" y="1297021"/>
                </a:lnTo>
                <a:lnTo>
                  <a:pt x="2207056" y="1298752"/>
                </a:lnTo>
                <a:lnTo>
                  <a:pt x="2219632" y="1300594"/>
                </a:lnTo>
                <a:lnTo>
                  <a:pt x="2232273" y="1301879"/>
                </a:lnTo>
                <a:lnTo>
                  <a:pt x="2244946" y="1302568"/>
                </a:lnTo>
                <a:lnTo>
                  <a:pt x="2257616" y="1302622"/>
                </a:lnTo>
                <a:lnTo>
                  <a:pt x="2270250" y="1302003"/>
                </a:lnTo>
                <a:lnTo>
                  <a:pt x="2282812" y="1300670"/>
                </a:lnTo>
                <a:lnTo>
                  <a:pt x="2295269" y="1298586"/>
                </a:lnTo>
                <a:lnTo>
                  <a:pt x="2307586" y="1295710"/>
                </a:lnTo>
                <a:lnTo>
                  <a:pt x="2316314" y="1293139"/>
                </a:lnTo>
                <a:lnTo>
                  <a:pt x="2328601" y="1293099"/>
                </a:lnTo>
                <a:lnTo>
                  <a:pt x="2340579" y="1295290"/>
                </a:lnTo>
                <a:lnTo>
                  <a:pt x="2352435" y="1298448"/>
                </a:lnTo>
                <a:lnTo>
                  <a:pt x="2364357" y="1301306"/>
                </a:lnTo>
                <a:lnTo>
                  <a:pt x="2376531" y="1302597"/>
                </a:lnTo>
                <a:lnTo>
                  <a:pt x="2384044" y="1302092"/>
                </a:lnTo>
                <a:lnTo>
                  <a:pt x="2377677" y="1313271"/>
                </a:lnTo>
                <a:lnTo>
                  <a:pt x="2372127" y="1325166"/>
                </a:lnTo>
                <a:lnTo>
                  <a:pt x="2366132" y="1336669"/>
                </a:lnTo>
                <a:lnTo>
                  <a:pt x="2358428" y="1346670"/>
                </a:lnTo>
                <a:lnTo>
                  <a:pt x="2349474" y="1353223"/>
                </a:lnTo>
                <a:lnTo>
                  <a:pt x="2338534" y="1359834"/>
                </a:lnTo>
                <a:lnTo>
                  <a:pt x="2327960" y="1366923"/>
                </a:lnTo>
                <a:lnTo>
                  <a:pt x="2317738" y="1374467"/>
                </a:lnTo>
                <a:lnTo>
                  <a:pt x="2307850" y="1382443"/>
                </a:lnTo>
                <a:lnTo>
                  <a:pt x="2298280" y="1390827"/>
                </a:lnTo>
                <a:lnTo>
                  <a:pt x="2289011" y="1399595"/>
                </a:lnTo>
                <a:lnTo>
                  <a:pt x="2280780" y="1407934"/>
                </a:lnTo>
                <a:lnTo>
                  <a:pt x="2280035" y="1420682"/>
                </a:lnTo>
                <a:lnTo>
                  <a:pt x="2280526" y="1433307"/>
                </a:lnTo>
                <a:lnTo>
                  <a:pt x="2282152" y="1445779"/>
                </a:lnTo>
                <a:lnTo>
                  <a:pt x="2284813" y="1458072"/>
                </a:lnTo>
                <a:lnTo>
                  <a:pt x="2288410" y="1470157"/>
                </a:lnTo>
                <a:lnTo>
                  <a:pt x="2292841" y="1482005"/>
                </a:lnTo>
                <a:lnTo>
                  <a:pt x="2298007" y="1493589"/>
                </a:lnTo>
                <a:lnTo>
                  <a:pt x="2309671" y="1506199"/>
                </a:lnTo>
                <a:lnTo>
                  <a:pt x="2319817" y="1513603"/>
                </a:lnTo>
                <a:lnTo>
                  <a:pt x="2330534" y="1519708"/>
                </a:lnTo>
                <a:lnTo>
                  <a:pt x="2341834" y="1524213"/>
                </a:lnTo>
                <a:lnTo>
                  <a:pt x="2353726" y="1526815"/>
                </a:lnTo>
                <a:lnTo>
                  <a:pt x="2366223" y="1527213"/>
                </a:lnTo>
                <a:lnTo>
                  <a:pt x="2374938" y="1526095"/>
                </a:lnTo>
                <a:lnTo>
                  <a:pt x="2375026" y="1500682"/>
                </a:lnTo>
                <a:lnTo>
                  <a:pt x="2375887" y="1488056"/>
                </a:lnTo>
                <a:lnTo>
                  <a:pt x="2376233" y="1485328"/>
                </a:lnTo>
                <a:lnTo>
                  <a:pt x="2386221" y="1476719"/>
                </a:lnTo>
                <a:lnTo>
                  <a:pt x="2398907" y="1473735"/>
                </a:lnTo>
                <a:lnTo>
                  <a:pt x="2406256" y="1473111"/>
                </a:lnTo>
                <a:lnTo>
                  <a:pt x="2409182" y="1485448"/>
                </a:lnTo>
                <a:lnTo>
                  <a:pt x="2412546" y="1497684"/>
                </a:lnTo>
                <a:lnTo>
                  <a:pt x="2416182" y="1509858"/>
                </a:lnTo>
                <a:lnTo>
                  <a:pt x="2419925" y="1522011"/>
                </a:lnTo>
                <a:lnTo>
                  <a:pt x="2423607" y="1534184"/>
                </a:lnTo>
                <a:lnTo>
                  <a:pt x="2427064" y="1546417"/>
                </a:lnTo>
                <a:lnTo>
                  <a:pt x="2430129" y="1558752"/>
                </a:lnTo>
                <a:lnTo>
                  <a:pt x="2432636" y="1571228"/>
                </a:lnTo>
                <a:lnTo>
                  <a:pt x="2433764" y="1578508"/>
                </a:lnTo>
                <a:lnTo>
                  <a:pt x="2434824" y="1591212"/>
                </a:lnTo>
                <a:lnTo>
                  <a:pt x="2436595" y="1603864"/>
                </a:lnTo>
                <a:lnTo>
                  <a:pt x="2439070" y="1616410"/>
                </a:lnTo>
                <a:lnTo>
                  <a:pt x="2442241" y="1628797"/>
                </a:lnTo>
                <a:lnTo>
                  <a:pt x="2446103" y="1640972"/>
                </a:lnTo>
                <a:lnTo>
                  <a:pt x="2450647" y="1652884"/>
                </a:lnTo>
                <a:lnTo>
                  <a:pt x="2452662" y="1657578"/>
                </a:lnTo>
                <a:lnTo>
                  <a:pt x="2461223" y="1672355"/>
                </a:lnTo>
                <a:lnTo>
                  <a:pt x="2469308" y="1683976"/>
                </a:lnTo>
                <a:lnTo>
                  <a:pt x="2476912" y="1692662"/>
                </a:lnTo>
                <a:lnTo>
                  <a:pt x="2484027" y="1698637"/>
                </a:lnTo>
                <a:lnTo>
                  <a:pt x="2490649" y="1702123"/>
                </a:lnTo>
                <a:lnTo>
                  <a:pt x="2496772" y="1703344"/>
                </a:lnTo>
                <a:lnTo>
                  <a:pt x="2502390" y="1702522"/>
                </a:lnTo>
                <a:lnTo>
                  <a:pt x="2507496" y="1699881"/>
                </a:lnTo>
                <a:lnTo>
                  <a:pt x="2512086" y="1695643"/>
                </a:lnTo>
                <a:lnTo>
                  <a:pt x="2516154" y="1690031"/>
                </a:lnTo>
                <a:lnTo>
                  <a:pt x="2519693" y="1683268"/>
                </a:lnTo>
                <a:lnTo>
                  <a:pt x="2522699" y="1675577"/>
                </a:lnTo>
                <a:lnTo>
                  <a:pt x="2525165" y="1667181"/>
                </a:lnTo>
                <a:lnTo>
                  <a:pt x="2527085" y="1658303"/>
                </a:lnTo>
                <a:lnTo>
                  <a:pt x="2528453" y="1649166"/>
                </a:lnTo>
                <a:lnTo>
                  <a:pt x="2528760" y="1646364"/>
                </a:lnTo>
                <a:lnTo>
                  <a:pt x="2528739" y="1595605"/>
                </a:lnTo>
                <a:lnTo>
                  <a:pt x="2528904" y="1582902"/>
                </a:lnTo>
                <a:lnTo>
                  <a:pt x="2529319" y="1570100"/>
                </a:lnTo>
                <a:lnTo>
                  <a:pt x="2534222" y="1558367"/>
                </a:lnTo>
                <a:lnTo>
                  <a:pt x="2539994" y="1547028"/>
                </a:lnTo>
                <a:lnTo>
                  <a:pt x="2545923" y="1535767"/>
                </a:lnTo>
                <a:lnTo>
                  <a:pt x="2551298" y="1524269"/>
                </a:lnTo>
                <a:lnTo>
                  <a:pt x="2554414" y="1515706"/>
                </a:lnTo>
                <a:lnTo>
                  <a:pt x="2554710" y="1503001"/>
                </a:lnTo>
                <a:lnTo>
                  <a:pt x="2554709" y="1490282"/>
                </a:lnTo>
                <a:lnTo>
                  <a:pt x="2554574" y="1477587"/>
                </a:lnTo>
                <a:lnTo>
                  <a:pt x="2554490" y="1469224"/>
                </a:lnTo>
                <a:lnTo>
                  <a:pt x="2563795" y="1460555"/>
                </a:lnTo>
                <a:lnTo>
                  <a:pt x="2572769" y="1451557"/>
                </a:lnTo>
                <a:lnTo>
                  <a:pt x="2581376" y="1442219"/>
                </a:lnTo>
                <a:lnTo>
                  <a:pt x="2583472" y="1439824"/>
                </a:lnTo>
                <a:lnTo>
                  <a:pt x="2596131" y="1439675"/>
                </a:lnTo>
                <a:lnTo>
                  <a:pt x="2611399" y="1439646"/>
                </a:lnTo>
                <a:lnTo>
                  <a:pt x="2620113" y="1430448"/>
                </a:lnTo>
                <a:lnTo>
                  <a:pt x="2629061" y="1421393"/>
                </a:lnTo>
                <a:lnTo>
                  <a:pt x="2630893" y="1419593"/>
                </a:lnTo>
                <a:lnTo>
                  <a:pt x="2630804" y="1406803"/>
                </a:lnTo>
                <a:lnTo>
                  <a:pt x="2633515" y="1394790"/>
                </a:lnTo>
                <a:lnTo>
                  <a:pt x="2638285" y="1383384"/>
                </a:lnTo>
                <a:lnTo>
                  <a:pt x="2644374" y="1372414"/>
                </a:lnTo>
                <a:lnTo>
                  <a:pt x="2651043" y="1361711"/>
                </a:lnTo>
                <a:lnTo>
                  <a:pt x="2653423" y="1357922"/>
                </a:lnTo>
                <a:lnTo>
                  <a:pt x="2658189" y="1345946"/>
                </a:lnTo>
                <a:lnTo>
                  <a:pt x="2664271" y="1334632"/>
                </a:lnTo>
                <a:lnTo>
                  <a:pt x="2671572" y="1324075"/>
                </a:lnTo>
                <a:lnTo>
                  <a:pt x="2679993" y="1314366"/>
                </a:lnTo>
                <a:lnTo>
                  <a:pt x="2689436" y="1305599"/>
                </a:lnTo>
                <a:lnTo>
                  <a:pt x="2690114" y="1305039"/>
                </a:lnTo>
                <a:lnTo>
                  <a:pt x="2691339" y="1292449"/>
                </a:lnTo>
                <a:lnTo>
                  <a:pt x="2691380" y="1279793"/>
                </a:lnTo>
                <a:lnTo>
                  <a:pt x="2691079" y="1267125"/>
                </a:lnTo>
                <a:lnTo>
                  <a:pt x="2691066" y="1260487"/>
                </a:lnTo>
                <a:lnTo>
                  <a:pt x="2702011" y="1254024"/>
                </a:lnTo>
                <a:lnTo>
                  <a:pt x="2712984" y="1247642"/>
                </a:lnTo>
                <a:lnTo>
                  <a:pt x="2723944" y="1241237"/>
                </a:lnTo>
                <a:lnTo>
                  <a:pt x="2726055" y="1239989"/>
                </a:lnTo>
                <a:lnTo>
                  <a:pt x="2727056" y="1229047"/>
                </a:lnTo>
                <a:lnTo>
                  <a:pt x="2725755" y="1218116"/>
                </a:lnTo>
                <a:lnTo>
                  <a:pt x="2723144" y="1207244"/>
                </a:lnTo>
                <a:lnTo>
                  <a:pt x="2720214" y="1196476"/>
                </a:lnTo>
                <a:lnTo>
                  <a:pt x="2717955" y="1185859"/>
                </a:lnTo>
                <a:lnTo>
                  <a:pt x="2717359" y="1175441"/>
                </a:lnTo>
                <a:lnTo>
                  <a:pt x="2719416" y="1165269"/>
                </a:lnTo>
                <a:lnTo>
                  <a:pt x="2725216" y="1155268"/>
                </a:lnTo>
                <a:lnTo>
                  <a:pt x="2732275" y="1144217"/>
                </a:lnTo>
                <a:lnTo>
                  <a:pt x="2741048" y="1134910"/>
                </a:lnTo>
                <a:lnTo>
                  <a:pt x="2751043" y="1126856"/>
                </a:lnTo>
                <a:lnTo>
                  <a:pt x="2761770" y="1119567"/>
                </a:lnTo>
                <a:lnTo>
                  <a:pt x="2772737" y="1112555"/>
                </a:lnTo>
                <a:lnTo>
                  <a:pt x="2783453" y="1105332"/>
                </a:lnTo>
                <a:lnTo>
                  <a:pt x="2793427" y="1097407"/>
                </a:lnTo>
                <a:lnTo>
                  <a:pt x="2802168" y="1088294"/>
                </a:lnTo>
                <a:lnTo>
                  <a:pt x="2809183" y="1077503"/>
                </a:lnTo>
                <a:lnTo>
                  <a:pt x="2812084" y="1070800"/>
                </a:lnTo>
                <a:lnTo>
                  <a:pt x="2824481" y="1067991"/>
                </a:lnTo>
                <a:lnTo>
                  <a:pt x="2836750" y="1064550"/>
                </a:lnTo>
                <a:lnTo>
                  <a:pt x="2849089" y="1061670"/>
                </a:lnTo>
                <a:lnTo>
                  <a:pt x="2861700" y="1060544"/>
                </a:lnTo>
                <a:lnTo>
                  <a:pt x="2886454" y="1060438"/>
                </a:lnTo>
                <a:lnTo>
                  <a:pt x="2897297" y="1057095"/>
                </a:lnTo>
                <a:lnTo>
                  <a:pt x="2904363" y="1049273"/>
                </a:lnTo>
                <a:lnTo>
                  <a:pt x="2904999" y="1036591"/>
                </a:lnTo>
                <a:lnTo>
                  <a:pt x="2905084" y="1023895"/>
                </a:lnTo>
                <a:lnTo>
                  <a:pt x="2904875" y="1011201"/>
                </a:lnTo>
                <a:lnTo>
                  <a:pt x="2904625" y="998526"/>
                </a:lnTo>
                <a:lnTo>
                  <a:pt x="2904591" y="995908"/>
                </a:lnTo>
                <a:lnTo>
                  <a:pt x="2916522" y="989931"/>
                </a:lnTo>
                <a:lnTo>
                  <a:pt x="2924225" y="981005"/>
                </a:lnTo>
                <a:lnTo>
                  <a:pt x="2928582" y="969884"/>
                </a:lnTo>
                <a:lnTo>
                  <a:pt x="2930479" y="957319"/>
                </a:lnTo>
                <a:lnTo>
                  <a:pt x="2930800" y="944063"/>
                </a:lnTo>
                <a:lnTo>
                  <a:pt x="2930430" y="930867"/>
                </a:lnTo>
                <a:lnTo>
                  <a:pt x="2930252" y="918483"/>
                </a:lnTo>
                <a:lnTo>
                  <a:pt x="2930296" y="916749"/>
                </a:lnTo>
                <a:lnTo>
                  <a:pt x="2921177" y="907861"/>
                </a:lnTo>
                <a:lnTo>
                  <a:pt x="2912221" y="898885"/>
                </a:lnTo>
                <a:lnTo>
                  <a:pt x="2908401" y="897166"/>
                </a:lnTo>
                <a:lnTo>
                  <a:pt x="2904604" y="896785"/>
                </a:lnTo>
                <a:lnTo>
                  <a:pt x="2891966" y="895906"/>
                </a:lnTo>
                <a:lnTo>
                  <a:pt x="2879488" y="893742"/>
                </a:lnTo>
                <a:lnTo>
                  <a:pt x="2867064" y="891003"/>
                </a:lnTo>
                <a:lnTo>
                  <a:pt x="2854588" y="888398"/>
                </a:lnTo>
                <a:lnTo>
                  <a:pt x="2841953" y="886635"/>
                </a:lnTo>
                <a:lnTo>
                  <a:pt x="2836240" y="886307"/>
                </a:lnTo>
                <a:lnTo>
                  <a:pt x="2836361" y="873607"/>
                </a:lnTo>
                <a:lnTo>
                  <a:pt x="2836579" y="860898"/>
                </a:lnTo>
                <a:lnTo>
                  <a:pt x="2836891" y="848208"/>
                </a:lnTo>
                <a:lnTo>
                  <a:pt x="2836951" y="846150"/>
                </a:lnTo>
                <a:lnTo>
                  <a:pt x="2825805" y="839970"/>
                </a:lnTo>
                <a:lnTo>
                  <a:pt x="2814582" y="834080"/>
                </a:lnTo>
                <a:lnTo>
                  <a:pt x="2812757" y="833145"/>
                </a:lnTo>
                <a:lnTo>
                  <a:pt x="2809664" y="820772"/>
                </a:lnTo>
                <a:lnTo>
                  <a:pt x="2805968" y="808615"/>
                </a:lnTo>
                <a:lnTo>
                  <a:pt x="2802001" y="796582"/>
                </a:lnTo>
                <a:lnTo>
                  <a:pt x="2789569" y="789797"/>
                </a:lnTo>
                <a:lnTo>
                  <a:pt x="2777626" y="786048"/>
                </a:lnTo>
                <a:lnTo>
                  <a:pt x="2765388" y="783941"/>
                </a:lnTo>
                <a:lnTo>
                  <a:pt x="2752808" y="784309"/>
                </a:lnTo>
                <a:lnTo>
                  <a:pt x="2752445" y="784364"/>
                </a:lnTo>
                <a:lnTo>
                  <a:pt x="2740823" y="789156"/>
                </a:lnTo>
                <a:lnTo>
                  <a:pt x="2729449" y="794909"/>
                </a:lnTo>
                <a:lnTo>
                  <a:pt x="2718129" y="800868"/>
                </a:lnTo>
                <a:lnTo>
                  <a:pt x="2706664" y="806282"/>
                </a:lnTo>
                <a:lnTo>
                  <a:pt x="2694859" y="810395"/>
                </a:lnTo>
                <a:lnTo>
                  <a:pt x="2682518" y="812454"/>
                </a:lnTo>
                <a:lnTo>
                  <a:pt x="2675928" y="812469"/>
                </a:lnTo>
                <a:lnTo>
                  <a:pt x="2663259" y="811185"/>
                </a:lnTo>
                <a:lnTo>
                  <a:pt x="2650571" y="810528"/>
                </a:lnTo>
                <a:lnTo>
                  <a:pt x="2637876" y="810297"/>
                </a:lnTo>
                <a:lnTo>
                  <a:pt x="2608592" y="810298"/>
                </a:lnTo>
                <a:lnTo>
                  <a:pt x="2600090" y="819869"/>
                </a:lnTo>
                <a:lnTo>
                  <a:pt x="2591382" y="829239"/>
                </a:lnTo>
                <a:lnTo>
                  <a:pt x="2582446" y="838373"/>
                </a:lnTo>
                <a:lnTo>
                  <a:pt x="2573266" y="847234"/>
                </a:lnTo>
                <a:lnTo>
                  <a:pt x="2563820" y="855785"/>
                </a:lnTo>
                <a:lnTo>
                  <a:pt x="2554089" y="863991"/>
                </a:lnTo>
                <a:lnTo>
                  <a:pt x="2544055" y="871815"/>
                </a:lnTo>
                <a:lnTo>
                  <a:pt x="2533698" y="879221"/>
                </a:lnTo>
                <a:lnTo>
                  <a:pt x="2522998" y="886173"/>
                </a:lnTo>
                <a:lnTo>
                  <a:pt x="2514777" y="891044"/>
                </a:lnTo>
                <a:lnTo>
                  <a:pt x="2505276" y="899532"/>
                </a:lnTo>
                <a:lnTo>
                  <a:pt x="2495787" y="908150"/>
                </a:lnTo>
                <a:lnTo>
                  <a:pt x="2486213" y="916718"/>
                </a:lnTo>
                <a:lnTo>
                  <a:pt x="2476454" y="925054"/>
                </a:lnTo>
                <a:lnTo>
                  <a:pt x="2466413" y="932977"/>
                </a:lnTo>
                <a:lnTo>
                  <a:pt x="2455992" y="940305"/>
                </a:lnTo>
                <a:lnTo>
                  <a:pt x="2445091" y="946857"/>
                </a:lnTo>
                <a:lnTo>
                  <a:pt x="2433613" y="952451"/>
                </a:lnTo>
                <a:lnTo>
                  <a:pt x="2425255" y="955674"/>
                </a:lnTo>
                <a:lnTo>
                  <a:pt x="2413186" y="959588"/>
                </a:lnTo>
                <a:lnTo>
                  <a:pt x="2401124" y="963543"/>
                </a:lnTo>
                <a:lnTo>
                  <a:pt x="2389074" y="967544"/>
                </a:lnTo>
                <a:lnTo>
                  <a:pt x="2377037" y="971599"/>
                </a:lnTo>
                <a:lnTo>
                  <a:pt x="2365017" y="975715"/>
                </a:lnTo>
                <a:lnTo>
                  <a:pt x="2353017" y="979898"/>
                </a:lnTo>
                <a:lnTo>
                  <a:pt x="2341040" y="984154"/>
                </a:lnTo>
                <a:lnTo>
                  <a:pt x="2340775" y="984249"/>
                </a:lnTo>
                <a:lnTo>
                  <a:pt x="2340775" y="1040472"/>
                </a:lnTo>
                <a:lnTo>
                  <a:pt x="2353010" y="1045570"/>
                </a:lnTo>
                <a:lnTo>
                  <a:pt x="2365592" y="1051111"/>
                </a:lnTo>
                <a:lnTo>
                  <a:pt x="2376573" y="1058459"/>
                </a:lnTo>
                <a:lnTo>
                  <a:pt x="2384008" y="1068975"/>
                </a:lnTo>
                <a:lnTo>
                  <a:pt x="2385885" y="1076655"/>
                </a:lnTo>
                <a:lnTo>
                  <a:pt x="2372970" y="1077296"/>
                </a:lnTo>
                <a:lnTo>
                  <a:pt x="2360186" y="1078124"/>
                </a:lnTo>
                <a:lnTo>
                  <a:pt x="2347541" y="1079361"/>
                </a:lnTo>
                <a:lnTo>
                  <a:pt x="2335042" y="1081228"/>
                </a:lnTo>
                <a:lnTo>
                  <a:pt x="2322696" y="1083949"/>
                </a:lnTo>
                <a:lnTo>
                  <a:pt x="2310510" y="1087746"/>
                </a:lnTo>
                <a:lnTo>
                  <a:pt x="2298490" y="1092840"/>
                </a:lnTo>
                <a:lnTo>
                  <a:pt x="2296515" y="1093825"/>
                </a:lnTo>
                <a:lnTo>
                  <a:pt x="2283675" y="1093864"/>
                </a:lnTo>
                <a:lnTo>
                  <a:pt x="2270854" y="1093999"/>
                </a:lnTo>
                <a:lnTo>
                  <a:pt x="2258067" y="1094325"/>
                </a:lnTo>
                <a:lnTo>
                  <a:pt x="2245325" y="1094938"/>
                </a:lnTo>
                <a:lnTo>
                  <a:pt x="2232641" y="1095932"/>
                </a:lnTo>
                <a:lnTo>
                  <a:pt x="2220028" y="1097404"/>
                </a:lnTo>
                <a:lnTo>
                  <a:pt x="2207499" y="1099447"/>
                </a:lnTo>
                <a:lnTo>
                  <a:pt x="2195066" y="1102159"/>
                </a:lnTo>
                <a:lnTo>
                  <a:pt x="2182741" y="1105633"/>
                </a:lnTo>
                <a:lnTo>
                  <a:pt x="2170539" y="1109966"/>
                </a:lnTo>
                <a:lnTo>
                  <a:pt x="2168982" y="1110589"/>
                </a:lnTo>
                <a:lnTo>
                  <a:pt x="2156593" y="1107860"/>
                </a:lnTo>
                <a:lnTo>
                  <a:pt x="2144003" y="1105785"/>
                </a:lnTo>
                <a:lnTo>
                  <a:pt x="2131432" y="1103689"/>
                </a:lnTo>
                <a:lnTo>
                  <a:pt x="2119096" y="1100894"/>
                </a:lnTo>
                <a:lnTo>
                  <a:pt x="2107214" y="1096723"/>
                </a:lnTo>
                <a:lnTo>
                  <a:pt x="2101494" y="1093901"/>
                </a:lnTo>
                <a:lnTo>
                  <a:pt x="2100941" y="1083145"/>
                </a:lnTo>
                <a:lnTo>
                  <a:pt x="2102123" y="1071008"/>
                </a:lnTo>
                <a:lnTo>
                  <a:pt x="2102813" y="1059122"/>
                </a:lnTo>
                <a:lnTo>
                  <a:pt x="2100780" y="1049123"/>
                </a:lnTo>
                <a:lnTo>
                  <a:pt x="2093796" y="1042645"/>
                </a:lnTo>
                <a:lnTo>
                  <a:pt x="2087600" y="1041222"/>
                </a:lnTo>
                <a:lnTo>
                  <a:pt x="2091577" y="1029281"/>
                </a:lnTo>
                <a:lnTo>
                  <a:pt x="2093261" y="1016971"/>
                </a:lnTo>
                <a:lnTo>
                  <a:pt x="2093500" y="1004445"/>
                </a:lnTo>
                <a:lnTo>
                  <a:pt x="2093141" y="991859"/>
                </a:lnTo>
                <a:lnTo>
                  <a:pt x="2093099" y="977315"/>
                </a:lnTo>
                <a:lnTo>
                  <a:pt x="2084094" y="968270"/>
                </a:lnTo>
                <a:lnTo>
                  <a:pt x="2075305" y="959127"/>
                </a:lnTo>
                <a:lnTo>
                  <a:pt x="2072411" y="956043"/>
                </a:lnTo>
                <a:lnTo>
                  <a:pt x="2059495" y="957861"/>
                </a:lnTo>
                <a:lnTo>
                  <a:pt x="2046080" y="960477"/>
                </a:lnTo>
                <a:lnTo>
                  <a:pt x="2032596" y="964064"/>
                </a:lnTo>
                <a:lnTo>
                  <a:pt x="2019471" y="968792"/>
                </a:lnTo>
                <a:lnTo>
                  <a:pt x="2007135" y="974836"/>
                </a:lnTo>
                <a:lnTo>
                  <a:pt x="1996016" y="982367"/>
                </a:lnTo>
                <a:lnTo>
                  <a:pt x="1986544" y="991558"/>
                </a:lnTo>
                <a:lnTo>
                  <a:pt x="1979149" y="1002581"/>
                </a:lnTo>
                <a:lnTo>
                  <a:pt x="1974258" y="1015608"/>
                </a:lnTo>
                <a:lnTo>
                  <a:pt x="1973592" y="1018603"/>
                </a:lnTo>
                <a:lnTo>
                  <a:pt x="1973620" y="1031214"/>
                </a:lnTo>
                <a:lnTo>
                  <a:pt x="1973441" y="1043872"/>
                </a:lnTo>
                <a:lnTo>
                  <a:pt x="1973209" y="1056554"/>
                </a:lnTo>
                <a:lnTo>
                  <a:pt x="1973076" y="1069234"/>
                </a:lnTo>
                <a:lnTo>
                  <a:pt x="1973196" y="1081889"/>
                </a:lnTo>
                <a:lnTo>
                  <a:pt x="1973722" y="1094494"/>
                </a:lnTo>
                <a:lnTo>
                  <a:pt x="1974809" y="1107025"/>
                </a:lnTo>
                <a:lnTo>
                  <a:pt x="1976608" y="1119458"/>
                </a:lnTo>
                <a:lnTo>
                  <a:pt x="1979275" y="1131768"/>
                </a:lnTo>
                <a:lnTo>
                  <a:pt x="1982962" y="1143931"/>
                </a:lnTo>
                <a:lnTo>
                  <a:pt x="1983866" y="1146428"/>
                </a:lnTo>
                <a:lnTo>
                  <a:pt x="1971254" y="1146425"/>
                </a:lnTo>
                <a:lnTo>
                  <a:pt x="1958588" y="1146722"/>
                </a:lnTo>
                <a:lnTo>
                  <a:pt x="1945997" y="1146495"/>
                </a:lnTo>
                <a:lnTo>
                  <a:pt x="1933610" y="1144922"/>
                </a:lnTo>
                <a:lnTo>
                  <a:pt x="1925980" y="1142872"/>
                </a:lnTo>
                <a:lnTo>
                  <a:pt x="1914542" y="1139218"/>
                </a:lnTo>
                <a:lnTo>
                  <a:pt x="1902738" y="1137892"/>
                </a:lnTo>
                <a:lnTo>
                  <a:pt x="1878716" y="1137714"/>
                </a:lnTo>
                <a:lnTo>
                  <a:pt x="1866842" y="1136606"/>
                </a:lnTo>
                <a:lnTo>
                  <a:pt x="1857628" y="1134224"/>
                </a:lnTo>
                <a:lnTo>
                  <a:pt x="1847417" y="1130060"/>
                </a:lnTo>
                <a:lnTo>
                  <a:pt x="1838039" y="1127830"/>
                </a:lnTo>
                <a:lnTo>
                  <a:pt x="1828826" y="1126542"/>
                </a:lnTo>
                <a:lnTo>
                  <a:pt x="1819105" y="1125200"/>
                </a:lnTo>
                <a:lnTo>
                  <a:pt x="1808206" y="1122811"/>
                </a:lnTo>
                <a:lnTo>
                  <a:pt x="1795458" y="1118382"/>
                </a:lnTo>
                <a:lnTo>
                  <a:pt x="1781644" y="1111719"/>
                </a:lnTo>
                <a:lnTo>
                  <a:pt x="1767751" y="1109861"/>
                </a:lnTo>
                <a:lnTo>
                  <a:pt x="1755352" y="1108351"/>
                </a:lnTo>
                <a:lnTo>
                  <a:pt x="1743896" y="1106872"/>
                </a:lnTo>
                <a:lnTo>
                  <a:pt x="1732834" y="1105106"/>
                </a:lnTo>
                <a:lnTo>
                  <a:pt x="1721614" y="1102735"/>
                </a:lnTo>
                <a:lnTo>
                  <a:pt x="1709686" y="1099442"/>
                </a:lnTo>
                <a:lnTo>
                  <a:pt x="1696500" y="1094908"/>
                </a:lnTo>
                <a:lnTo>
                  <a:pt x="1687639" y="1091412"/>
                </a:lnTo>
                <a:lnTo>
                  <a:pt x="1678247" y="1082294"/>
                </a:lnTo>
                <a:lnTo>
                  <a:pt x="1668518" y="1074085"/>
                </a:lnTo>
                <a:lnTo>
                  <a:pt x="1658731" y="1066228"/>
                </a:lnTo>
                <a:lnTo>
                  <a:pt x="1649161" y="1058162"/>
                </a:lnTo>
                <a:lnTo>
                  <a:pt x="1640319" y="1049578"/>
                </a:lnTo>
                <a:lnTo>
                  <a:pt x="1627869" y="1045348"/>
                </a:lnTo>
                <a:lnTo>
                  <a:pt x="1615828" y="1042322"/>
                </a:lnTo>
                <a:lnTo>
                  <a:pt x="1603848" y="1040226"/>
                </a:lnTo>
                <a:lnTo>
                  <a:pt x="1591582" y="1038788"/>
                </a:lnTo>
                <a:lnTo>
                  <a:pt x="1578680" y="1037734"/>
                </a:lnTo>
                <a:lnTo>
                  <a:pt x="1568386" y="1037031"/>
                </a:lnTo>
                <a:lnTo>
                  <a:pt x="1554625" y="1036119"/>
                </a:lnTo>
                <a:lnTo>
                  <a:pt x="1542077" y="1036908"/>
                </a:lnTo>
                <a:lnTo>
                  <a:pt x="1530205" y="1038916"/>
                </a:lnTo>
                <a:lnTo>
                  <a:pt x="1518473" y="1041659"/>
                </a:lnTo>
                <a:lnTo>
                  <a:pt x="1511795" y="1043330"/>
                </a:lnTo>
                <a:lnTo>
                  <a:pt x="1499279" y="1040381"/>
                </a:lnTo>
                <a:lnTo>
                  <a:pt x="1486329" y="1035961"/>
                </a:lnTo>
                <a:lnTo>
                  <a:pt x="1473864" y="1030751"/>
                </a:lnTo>
                <a:lnTo>
                  <a:pt x="1462805" y="1025430"/>
                </a:lnTo>
                <a:lnTo>
                  <a:pt x="1457223" y="1022464"/>
                </a:lnTo>
                <a:lnTo>
                  <a:pt x="1448595" y="1016526"/>
                </a:lnTo>
                <a:lnTo>
                  <a:pt x="1439345" y="1009669"/>
                </a:lnTo>
                <a:lnTo>
                  <a:pt x="1429168" y="1001782"/>
                </a:lnTo>
                <a:lnTo>
                  <a:pt x="1417759" y="992755"/>
                </a:lnTo>
                <a:lnTo>
                  <a:pt x="1412328" y="988440"/>
                </a:lnTo>
                <a:lnTo>
                  <a:pt x="1398769" y="979189"/>
                </a:lnTo>
                <a:lnTo>
                  <a:pt x="1386745" y="969929"/>
                </a:lnTo>
                <a:lnTo>
                  <a:pt x="1375959" y="960785"/>
                </a:lnTo>
                <a:lnTo>
                  <a:pt x="1366111" y="951884"/>
                </a:lnTo>
                <a:lnTo>
                  <a:pt x="1356903" y="943349"/>
                </a:lnTo>
                <a:lnTo>
                  <a:pt x="1348037" y="935306"/>
                </a:lnTo>
                <a:lnTo>
                  <a:pt x="1339215" y="927881"/>
                </a:lnTo>
                <a:lnTo>
                  <a:pt x="1330138" y="921197"/>
                </a:lnTo>
                <a:lnTo>
                  <a:pt x="1320508" y="915381"/>
                </a:lnTo>
                <a:lnTo>
                  <a:pt x="1310026" y="910557"/>
                </a:lnTo>
                <a:lnTo>
                  <a:pt x="1298394" y="906851"/>
                </a:lnTo>
                <a:lnTo>
                  <a:pt x="1290015" y="905090"/>
                </a:lnTo>
                <a:lnTo>
                  <a:pt x="1277514" y="902461"/>
                </a:lnTo>
                <a:lnTo>
                  <a:pt x="1267409" y="894974"/>
                </a:lnTo>
                <a:lnTo>
                  <a:pt x="1258360" y="885608"/>
                </a:lnTo>
                <a:lnTo>
                  <a:pt x="1253299" y="880694"/>
                </a:lnTo>
                <a:lnTo>
                  <a:pt x="1262144" y="872121"/>
                </a:lnTo>
                <a:lnTo>
                  <a:pt x="1268040" y="862294"/>
                </a:lnTo>
                <a:lnTo>
                  <a:pt x="1271774" y="851516"/>
                </a:lnTo>
                <a:lnTo>
                  <a:pt x="1274132" y="840087"/>
                </a:lnTo>
                <a:lnTo>
                  <a:pt x="1275901" y="828311"/>
                </a:lnTo>
                <a:lnTo>
                  <a:pt x="1277867" y="816490"/>
                </a:lnTo>
                <a:lnTo>
                  <a:pt x="1280818" y="804926"/>
                </a:lnTo>
                <a:lnTo>
                  <a:pt x="1284236" y="796429"/>
                </a:lnTo>
                <a:lnTo>
                  <a:pt x="1294132" y="787876"/>
                </a:lnTo>
                <a:lnTo>
                  <a:pt x="1304635" y="780160"/>
                </a:lnTo>
                <a:lnTo>
                  <a:pt x="1315452" y="773022"/>
                </a:lnTo>
                <a:lnTo>
                  <a:pt x="1326290" y="766204"/>
                </a:lnTo>
                <a:lnTo>
                  <a:pt x="1336855" y="759449"/>
                </a:lnTo>
                <a:lnTo>
                  <a:pt x="1346855" y="752499"/>
                </a:lnTo>
                <a:lnTo>
                  <a:pt x="1350264" y="749896"/>
                </a:lnTo>
                <a:lnTo>
                  <a:pt x="1350098" y="732129"/>
                </a:lnTo>
                <a:lnTo>
                  <a:pt x="1349971" y="726211"/>
                </a:lnTo>
                <a:lnTo>
                  <a:pt x="1340295" y="717946"/>
                </a:lnTo>
                <a:lnTo>
                  <a:pt x="1330443" y="709960"/>
                </a:lnTo>
                <a:lnTo>
                  <a:pt x="1316514" y="707154"/>
                </a:lnTo>
                <a:lnTo>
                  <a:pt x="1304399" y="703189"/>
                </a:lnTo>
                <a:lnTo>
                  <a:pt x="1292948" y="697604"/>
                </a:lnTo>
                <a:lnTo>
                  <a:pt x="1282046" y="690759"/>
                </a:lnTo>
                <a:lnTo>
                  <a:pt x="1271576" y="683013"/>
                </a:lnTo>
                <a:lnTo>
                  <a:pt x="1261423" y="674725"/>
                </a:lnTo>
                <a:lnTo>
                  <a:pt x="1251470" y="666253"/>
                </a:lnTo>
                <a:lnTo>
                  <a:pt x="1241601" y="657958"/>
                </a:lnTo>
                <a:lnTo>
                  <a:pt x="1238834" y="655713"/>
                </a:lnTo>
                <a:lnTo>
                  <a:pt x="1227677" y="650249"/>
                </a:lnTo>
                <a:lnTo>
                  <a:pt x="1216592" y="644631"/>
                </a:lnTo>
                <a:lnTo>
                  <a:pt x="1205480" y="639251"/>
                </a:lnTo>
                <a:lnTo>
                  <a:pt x="1194240" y="634501"/>
                </a:lnTo>
                <a:lnTo>
                  <a:pt x="1182772" y="630769"/>
                </a:lnTo>
                <a:lnTo>
                  <a:pt x="1170975" y="628449"/>
                </a:lnTo>
                <a:lnTo>
                  <a:pt x="1158750" y="627931"/>
                </a:lnTo>
                <a:lnTo>
                  <a:pt x="1146365" y="629526"/>
                </a:lnTo>
                <a:lnTo>
                  <a:pt x="1139975" y="618474"/>
                </a:lnTo>
                <a:lnTo>
                  <a:pt x="1134002" y="607259"/>
                </a:lnTo>
                <a:lnTo>
                  <a:pt x="1128924" y="595639"/>
                </a:lnTo>
                <a:lnTo>
                  <a:pt x="1128204" y="593661"/>
                </a:lnTo>
                <a:lnTo>
                  <a:pt x="1127594" y="581385"/>
                </a:lnTo>
                <a:lnTo>
                  <a:pt x="1127842" y="568962"/>
                </a:lnTo>
                <a:lnTo>
                  <a:pt x="1128187" y="556530"/>
                </a:lnTo>
                <a:lnTo>
                  <a:pt x="1127867" y="544231"/>
                </a:lnTo>
                <a:lnTo>
                  <a:pt x="1126122" y="532206"/>
                </a:lnTo>
                <a:lnTo>
                  <a:pt x="1122190" y="520593"/>
                </a:lnTo>
                <a:lnTo>
                  <a:pt x="1120622" y="517486"/>
                </a:lnTo>
                <a:lnTo>
                  <a:pt x="1133244" y="518295"/>
                </a:lnTo>
                <a:lnTo>
                  <a:pt x="1145499" y="516993"/>
                </a:lnTo>
                <a:lnTo>
                  <a:pt x="1157391" y="513903"/>
                </a:lnTo>
                <a:lnTo>
                  <a:pt x="1168928" y="509345"/>
                </a:lnTo>
                <a:lnTo>
                  <a:pt x="1180116" y="503642"/>
                </a:lnTo>
                <a:lnTo>
                  <a:pt x="1190961" y="497115"/>
                </a:lnTo>
                <a:lnTo>
                  <a:pt x="1201470" y="490087"/>
                </a:lnTo>
                <a:lnTo>
                  <a:pt x="1211648" y="482879"/>
                </a:lnTo>
                <a:lnTo>
                  <a:pt x="1214886" y="468448"/>
                </a:lnTo>
                <a:lnTo>
                  <a:pt x="1213366" y="456280"/>
                </a:lnTo>
                <a:lnTo>
                  <a:pt x="1210138" y="444512"/>
                </a:lnTo>
                <a:lnTo>
                  <a:pt x="1205921" y="432955"/>
                </a:lnTo>
                <a:lnTo>
                  <a:pt x="1201434" y="421423"/>
                </a:lnTo>
                <a:lnTo>
                  <a:pt x="1197398" y="409727"/>
                </a:lnTo>
                <a:lnTo>
                  <a:pt x="1194650" y="398386"/>
                </a:lnTo>
                <a:lnTo>
                  <a:pt x="1182861" y="393649"/>
                </a:lnTo>
                <a:lnTo>
                  <a:pt x="1171092" y="388863"/>
                </a:lnTo>
                <a:lnTo>
                  <a:pt x="1161973" y="385203"/>
                </a:lnTo>
                <a:lnTo>
                  <a:pt x="1161973" y="336499"/>
                </a:lnTo>
                <a:lnTo>
                  <a:pt x="1187372" y="336668"/>
                </a:lnTo>
                <a:lnTo>
                  <a:pt x="1200068" y="336810"/>
                </a:lnTo>
                <a:lnTo>
                  <a:pt x="1203121" y="336842"/>
                </a:lnTo>
                <a:lnTo>
                  <a:pt x="1210867" y="326735"/>
                </a:lnTo>
                <a:lnTo>
                  <a:pt x="1217499" y="315883"/>
                </a:lnTo>
                <a:lnTo>
                  <a:pt x="1223466" y="304588"/>
                </a:lnTo>
                <a:lnTo>
                  <a:pt x="1229219" y="293151"/>
                </a:lnTo>
                <a:lnTo>
                  <a:pt x="1235208" y="281877"/>
                </a:lnTo>
                <a:lnTo>
                  <a:pt x="1241882" y="271067"/>
                </a:lnTo>
                <a:lnTo>
                  <a:pt x="1249692" y="261024"/>
                </a:lnTo>
                <a:lnTo>
                  <a:pt x="1258214" y="252768"/>
                </a:lnTo>
                <a:lnTo>
                  <a:pt x="1267099" y="244334"/>
                </a:lnTo>
                <a:lnTo>
                  <a:pt x="1273175" y="234436"/>
                </a:lnTo>
                <a:lnTo>
                  <a:pt x="1277385" y="223558"/>
                </a:lnTo>
                <a:lnTo>
                  <a:pt x="1280670" y="212183"/>
                </a:lnTo>
                <a:lnTo>
                  <a:pt x="1283972" y="200796"/>
                </a:lnTo>
                <a:lnTo>
                  <a:pt x="1288235" y="189881"/>
                </a:lnTo>
                <a:lnTo>
                  <a:pt x="1294400" y="179922"/>
                </a:lnTo>
                <a:lnTo>
                  <a:pt x="1296860" y="177088"/>
                </a:lnTo>
                <a:lnTo>
                  <a:pt x="1298762" y="164653"/>
                </a:lnTo>
                <a:lnTo>
                  <a:pt x="1299152" y="152038"/>
                </a:lnTo>
                <a:lnTo>
                  <a:pt x="1299596" y="139429"/>
                </a:lnTo>
                <a:lnTo>
                  <a:pt x="1299654" y="138734"/>
                </a:lnTo>
                <a:lnTo>
                  <a:pt x="1287896" y="133803"/>
                </a:lnTo>
                <a:lnTo>
                  <a:pt x="1275823" y="129787"/>
                </a:lnTo>
                <a:lnTo>
                  <a:pt x="1263532" y="126452"/>
                </a:lnTo>
                <a:lnTo>
                  <a:pt x="1251121" y="123563"/>
                </a:lnTo>
                <a:lnTo>
                  <a:pt x="1238686" y="120885"/>
                </a:lnTo>
                <a:lnTo>
                  <a:pt x="1232687" y="119595"/>
                </a:lnTo>
                <a:lnTo>
                  <a:pt x="1229858" y="107144"/>
                </a:lnTo>
                <a:lnTo>
                  <a:pt x="1225903" y="95055"/>
                </a:lnTo>
                <a:lnTo>
                  <a:pt x="1221333" y="85382"/>
                </a:lnTo>
                <a:lnTo>
                  <a:pt x="1208596" y="85504"/>
                </a:lnTo>
                <a:lnTo>
                  <a:pt x="1196065" y="86957"/>
                </a:lnTo>
                <a:lnTo>
                  <a:pt x="1183670" y="89339"/>
                </a:lnTo>
                <a:lnTo>
                  <a:pt x="1171336" y="92248"/>
                </a:lnTo>
                <a:lnTo>
                  <a:pt x="1161021" y="94792"/>
                </a:lnTo>
                <a:lnTo>
                  <a:pt x="1135326" y="94846"/>
                </a:lnTo>
                <a:lnTo>
                  <a:pt x="1122261" y="95414"/>
                </a:lnTo>
                <a:lnTo>
                  <a:pt x="1109369" y="96875"/>
                </a:lnTo>
                <a:lnTo>
                  <a:pt x="1096892" y="99632"/>
                </a:lnTo>
                <a:lnTo>
                  <a:pt x="1085067" y="104084"/>
                </a:lnTo>
                <a:lnTo>
                  <a:pt x="1074134" y="110633"/>
                </a:lnTo>
                <a:lnTo>
                  <a:pt x="1065402" y="118490"/>
                </a:lnTo>
                <a:lnTo>
                  <a:pt x="1055408" y="126648"/>
                </a:lnTo>
                <a:lnTo>
                  <a:pt x="1044152" y="132607"/>
                </a:lnTo>
                <a:lnTo>
                  <a:pt x="1032146" y="137176"/>
                </a:lnTo>
                <a:lnTo>
                  <a:pt x="1019902" y="141166"/>
                </a:lnTo>
                <a:lnTo>
                  <a:pt x="1011859" y="143903"/>
                </a:lnTo>
                <a:lnTo>
                  <a:pt x="1001118" y="137145"/>
                </a:lnTo>
                <a:lnTo>
                  <a:pt x="990187" y="130668"/>
                </a:lnTo>
                <a:lnTo>
                  <a:pt x="979097" y="124442"/>
                </a:lnTo>
                <a:lnTo>
                  <a:pt x="967876" y="118439"/>
                </a:lnTo>
                <a:lnTo>
                  <a:pt x="956554" y="112630"/>
                </a:lnTo>
                <a:lnTo>
                  <a:pt x="945160" y="106987"/>
                </a:lnTo>
                <a:lnTo>
                  <a:pt x="933724" y="101482"/>
                </a:lnTo>
                <a:lnTo>
                  <a:pt x="931646" y="100495"/>
                </a:lnTo>
                <a:lnTo>
                  <a:pt x="931649" y="88379"/>
                </a:lnTo>
                <a:lnTo>
                  <a:pt x="931292" y="76223"/>
                </a:lnTo>
                <a:lnTo>
                  <a:pt x="926154" y="66777"/>
                </a:lnTo>
                <a:lnTo>
                  <a:pt x="919416" y="63665"/>
                </a:lnTo>
                <a:lnTo>
                  <a:pt x="905054" y="61041"/>
                </a:lnTo>
                <a:lnTo>
                  <a:pt x="894095" y="56292"/>
                </a:lnTo>
                <a:lnTo>
                  <a:pt x="885380" y="46316"/>
                </a:lnTo>
                <a:lnTo>
                  <a:pt x="873692" y="41699"/>
                </a:lnTo>
                <a:lnTo>
                  <a:pt x="862147" y="35261"/>
                </a:lnTo>
                <a:lnTo>
                  <a:pt x="858227" y="34632"/>
                </a:lnTo>
                <a:lnTo>
                  <a:pt x="849602" y="24061"/>
                </a:lnTo>
                <a:lnTo>
                  <a:pt x="839442" y="15948"/>
                </a:lnTo>
                <a:lnTo>
                  <a:pt x="828037" y="9960"/>
                </a:lnTo>
                <a:lnTo>
                  <a:pt x="815680" y="5761"/>
                </a:lnTo>
                <a:lnTo>
                  <a:pt x="802663" y="3016"/>
                </a:lnTo>
                <a:lnTo>
                  <a:pt x="789276" y="1391"/>
                </a:lnTo>
                <a:lnTo>
                  <a:pt x="775812" y="549"/>
                </a:lnTo>
                <a:lnTo>
                  <a:pt x="762561" y="157"/>
                </a:lnTo>
                <a:lnTo>
                  <a:pt x="754875" y="0"/>
                </a:lnTo>
                <a:lnTo>
                  <a:pt x="746291" y="9356"/>
                </a:lnTo>
                <a:lnTo>
                  <a:pt x="737614" y="18644"/>
                </a:lnTo>
                <a:lnTo>
                  <a:pt x="728957" y="27943"/>
                </a:lnTo>
                <a:lnTo>
                  <a:pt x="722680" y="34823"/>
                </a:lnTo>
                <a:lnTo>
                  <a:pt x="697305" y="34775"/>
                </a:lnTo>
                <a:lnTo>
                  <a:pt x="684592" y="34581"/>
                </a:lnTo>
                <a:lnTo>
                  <a:pt x="675970" y="34366"/>
                </a:lnTo>
                <a:lnTo>
                  <a:pt x="670027" y="45580"/>
                </a:lnTo>
                <a:lnTo>
                  <a:pt x="664342" y="56947"/>
                </a:lnTo>
                <a:lnTo>
                  <a:pt x="663041" y="59626"/>
                </a:lnTo>
                <a:lnTo>
                  <a:pt x="650343" y="61564"/>
                </a:lnTo>
                <a:lnTo>
                  <a:pt x="638594" y="65720"/>
                </a:lnTo>
                <a:lnTo>
                  <a:pt x="627211" y="70602"/>
                </a:lnTo>
                <a:lnTo>
                  <a:pt x="615609" y="74721"/>
                </a:lnTo>
                <a:lnTo>
                  <a:pt x="603203" y="76584"/>
                </a:lnTo>
                <a:lnTo>
                  <a:pt x="598144" y="76390"/>
                </a:lnTo>
                <a:lnTo>
                  <a:pt x="587673" y="80698"/>
                </a:lnTo>
                <a:lnTo>
                  <a:pt x="574792" y="82780"/>
                </a:lnTo>
                <a:lnTo>
                  <a:pt x="567258" y="86309"/>
                </a:lnTo>
                <a:lnTo>
                  <a:pt x="567580" y="98730"/>
                </a:lnTo>
                <a:lnTo>
                  <a:pt x="567964" y="111473"/>
                </a:lnTo>
                <a:lnTo>
                  <a:pt x="568646" y="124381"/>
                </a:lnTo>
                <a:lnTo>
                  <a:pt x="569863" y="137296"/>
                </a:lnTo>
                <a:lnTo>
                  <a:pt x="571851" y="150060"/>
                </a:lnTo>
                <a:lnTo>
                  <a:pt x="574846" y="162516"/>
                </a:lnTo>
                <a:lnTo>
                  <a:pt x="579084" y="174507"/>
                </a:lnTo>
                <a:lnTo>
                  <a:pt x="582485" y="181724"/>
                </a:lnTo>
                <a:lnTo>
                  <a:pt x="595200" y="181500"/>
                </a:lnTo>
                <a:lnTo>
                  <a:pt x="607882" y="181313"/>
                </a:lnTo>
                <a:lnTo>
                  <a:pt x="620580" y="181132"/>
                </a:lnTo>
                <a:lnTo>
                  <a:pt x="620928" y="181127"/>
                </a:lnTo>
                <a:lnTo>
                  <a:pt x="623747" y="193687"/>
                </a:lnTo>
                <a:lnTo>
                  <a:pt x="628079" y="205684"/>
                </a:lnTo>
                <a:lnTo>
                  <a:pt x="634377" y="214909"/>
                </a:lnTo>
                <a:lnTo>
                  <a:pt x="639200" y="225603"/>
                </a:lnTo>
                <a:lnTo>
                  <a:pt x="640736" y="237349"/>
                </a:lnTo>
                <a:lnTo>
                  <a:pt x="641216" y="249475"/>
                </a:lnTo>
                <a:lnTo>
                  <a:pt x="642869" y="261307"/>
                </a:lnTo>
                <a:lnTo>
                  <a:pt x="643724" y="264134"/>
                </a:lnTo>
                <a:lnTo>
                  <a:pt x="646957" y="276445"/>
                </a:lnTo>
                <a:lnTo>
                  <a:pt x="649969" y="288811"/>
                </a:lnTo>
                <a:lnTo>
                  <a:pt x="652922" y="301185"/>
                </a:lnTo>
                <a:lnTo>
                  <a:pt x="655982" y="313519"/>
                </a:lnTo>
                <a:lnTo>
                  <a:pt x="659312" y="325767"/>
                </a:lnTo>
                <a:lnTo>
                  <a:pt x="663075" y="337881"/>
                </a:lnTo>
                <a:lnTo>
                  <a:pt x="667435" y="349815"/>
                </a:lnTo>
                <a:lnTo>
                  <a:pt x="667524" y="350037"/>
                </a:lnTo>
                <a:lnTo>
                  <a:pt x="654844" y="353160"/>
                </a:lnTo>
                <a:lnTo>
                  <a:pt x="649541" y="361791"/>
                </a:lnTo>
                <a:lnTo>
                  <a:pt x="648656" y="373648"/>
                </a:lnTo>
                <a:lnTo>
                  <a:pt x="649227" y="386445"/>
                </a:lnTo>
                <a:lnTo>
                  <a:pt x="649084" y="393115"/>
                </a:lnTo>
                <a:lnTo>
                  <a:pt x="658445" y="401786"/>
                </a:lnTo>
                <a:lnTo>
                  <a:pt x="667103" y="411022"/>
                </a:lnTo>
                <a:lnTo>
                  <a:pt x="673527" y="421443"/>
                </a:lnTo>
                <a:lnTo>
                  <a:pt x="676186" y="433671"/>
                </a:lnTo>
                <a:lnTo>
                  <a:pt x="675970" y="438276"/>
                </a:lnTo>
                <a:lnTo>
                  <a:pt x="687796" y="442935"/>
                </a:lnTo>
                <a:lnTo>
                  <a:pt x="699602" y="447674"/>
                </a:lnTo>
                <a:lnTo>
                  <a:pt x="707008" y="450608"/>
                </a:lnTo>
                <a:lnTo>
                  <a:pt x="711634" y="462436"/>
                </a:lnTo>
                <a:lnTo>
                  <a:pt x="716332" y="474228"/>
                </a:lnTo>
                <a:lnTo>
                  <a:pt x="719327" y="481977"/>
                </a:lnTo>
                <a:lnTo>
                  <a:pt x="731655" y="487511"/>
                </a:lnTo>
                <a:lnTo>
                  <a:pt x="743748" y="490918"/>
                </a:lnTo>
                <a:lnTo>
                  <a:pt x="755594" y="493574"/>
                </a:lnTo>
                <a:lnTo>
                  <a:pt x="767182" y="496857"/>
                </a:lnTo>
                <a:lnTo>
                  <a:pt x="773518" y="499465"/>
                </a:lnTo>
                <a:lnTo>
                  <a:pt x="760262" y="499278"/>
                </a:lnTo>
                <a:lnTo>
                  <a:pt x="746370" y="499912"/>
                </a:lnTo>
                <a:lnTo>
                  <a:pt x="732634" y="502001"/>
                </a:lnTo>
                <a:lnTo>
                  <a:pt x="719845" y="506179"/>
                </a:lnTo>
                <a:lnTo>
                  <a:pt x="708795" y="513081"/>
                </a:lnTo>
                <a:lnTo>
                  <a:pt x="700275" y="523342"/>
                </a:lnTo>
                <a:lnTo>
                  <a:pt x="696658" y="531520"/>
                </a:lnTo>
                <a:lnTo>
                  <a:pt x="692214" y="540637"/>
                </a:lnTo>
                <a:lnTo>
                  <a:pt x="691388" y="549952"/>
                </a:lnTo>
                <a:lnTo>
                  <a:pt x="692988" y="559394"/>
                </a:lnTo>
                <a:lnTo>
                  <a:pt x="695821" y="568896"/>
                </a:lnTo>
                <a:lnTo>
                  <a:pt x="698695" y="578388"/>
                </a:lnTo>
                <a:lnTo>
                  <a:pt x="700418" y="587802"/>
                </a:lnTo>
                <a:lnTo>
                  <a:pt x="699797" y="597068"/>
                </a:lnTo>
                <a:lnTo>
                  <a:pt x="695639" y="606117"/>
                </a:lnTo>
                <a:lnTo>
                  <a:pt x="695363" y="606501"/>
                </a:lnTo>
                <a:lnTo>
                  <a:pt x="689229" y="618226"/>
                </a:lnTo>
                <a:lnTo>
                  <a:pt x="679541" y="626478"/>
                </a:lnTo>
                <a:lnTo>
                  <a:pt x="668065" y="632937"/>
                </a:lnTo>
                <a:lnTo>
                  <a:pt x="656565" y="639284"/>
                </a:lnTo>
                <a:lnTo>
                  <a:pt x="653414" y="641388"/>
                </a:lnTo>
                <a:lnTo>
                  <a:pt x="646296" y="651469"/>
                </a:lnTo>
                <a:lnTo>
                  <a:pt x="639662" y="661222"/>
                </a:lnTo>
                <a:lnTo>
                  <a:pt x="633194" y="670927"/>
                </a:lnTo>
                <a:lnTo>
                  <a:pt x="626574" y="680868"/>
                </a:lnTo>
                <a:lnTo>
                  <a:pt x="619483" y="691325"/>
                </a:lnTo>
                <a:lnTo>
                  <a:pt x="611601" y="702581"/>
                </a:lnTo>
                <a:lnTo>
                  <a:pt x="603973" y="713079"/>
                </a:lnTo>
                <a:lnTo>
                  <a:pt x="591790" y="718170"/>
                </a:lnTo>
                <a:lnTo>
                  <a:pt x="579788" y="724000"/>
                </a:lnTo>
                <a:lnTo>
                  <a:pt x="569424" y="731733"/>
                </a:lnTo>
                <a:lnTo>
                  <a:pt x="562156" y="742535"/>
                </a:lnTo>
                <a:lnTo>
                  <a:pt x="560730" y="746798"/>
                </a:lnTo>
                <a:lnTo>
                  <a:pt x="555837" y="758807"/>
                </a:lnTo>
                <a:lnTo>
                  <a:pt x="549810" y="770059"/>
                </a:lnTo>
                <a:lnTo>
                  <a:pt x="542872" y="780702"/>
                </a:lnTo>
                <a:lnTo>
                  <a:pt x="535247" y="790884"/>
                </a:lnTo>
                <a:lnTo>
                  <a:pt x="527162" y="800754"/>
                </a:lnTo>
                <a:lnTo>
                  <a:pt x="518839" y="810460"/>
                </a:lnTo>
                <a:lnTo>
                  <a:pt x="510505" y="820150"/>
                </a:lnTo>
                <a:lnTo>
                  <a:pt x="507911" y="823226"/>
                </a:lnTo>
                <a:lnTo>
                  <a:pt x="497793" y="830925"/>
                </a:lnTo>
                <a:lnTo>
                  <a:pt x="487398" y="838264"/>
                </a:lnTo>
                <a:lnTo>
                  <a:pt x="476968" y="845552"/>
                </a:lnTo>
                <a:lnTo>
                  <a:pt x="466746" y="853095"/>
                </a:lnTo>
                <a:lnTo>
                  <a:pt x="456975" y="861204"/>
                </a:lnTo>
                <a:lnTo>
                  <a:pt x="447897" y="870187"/>
                </a:lnTo>
                <a:lnTo>
                  <a:pt x="445820" y="872540"/>
                </a:lnTo>
                <a:lnTo>
                  <a:pt x="437134" y="881944"/>
                </a:lnTo>
                <a:lnTo>
                  <a:pt x="429557" y="892355"/>
                </a:lnTo>
                <a:lnTo>
                  <a:pt x="422503" y="903213"/>
                </a:lnTo>
                <a:lnTo>
                  <a:pt x="415384" y="913958"/>
                </a:lnTo>
                <a:lnTo>
                  <a:pt x="407613" y="924032"/>
                </a:lnTo>
                <a:lnTo>
                  <a:pt x="398604" y="932874"/>
                </a:lnTo>
                <a:lnTo>
                  <a:pt x="387768" y="939925"/>
                </a:lnTo>
                <a:lnTo>
                  <a:pt x="386397" y="940587"/>
                </a:lnTo>
                <a:lnTo>
                  <a:pt x="375657" y="933873"/>
                </a:lnTo>
                <a:lnTo>
                  <a:pt x="364121" y="930710"/>
                </a:lnTo>
                <a:lnTo>
                  <a:pt x="352545" y="931101"/>
                </a:lnTo>
                <a:lnTo>
                  <a:pt x="341689" y="935051"/>
                </a:lnTo>
                <a:lnTo>
                  <a:pt x="332311" y="942564"/>
                </a:lnTo>
                <a:lnTo>
                  <a:pt x="327291" y="949490"/>
                </a:lnTo>
                <a:lnTo>
                  <a:pt x="323060" y="937503"/>
                </a:lnTo>
                <a:lnTo>
                  <a:pt x="318714" y="925576"/>
                </a:lnTo>
                <a:lnTo>
                  <a:pt x="314364" y="913650"/>
                </a:lnTo>
                <a:lnTo>
                  <a:pt x="314236" y="913295"/>
                </a:lnTo>
                <a:lnTo>
                  <a:pt x="301632" y="913542"/>
                </a:lnTo>
                <a:lnTo>
                  <a:pt x="288991" y="913844"/>
                </a:lnTo>
                <a:lnTo>
                  <a:pt x="277393" y="915619"/>
                </a:lnTo>
                <a:lnTo>
                  <a:pt x="266770" y="922696"/>
                </a:lnTo>
                <a:lnTo>
                  <a:pt x="256421" y="930180"/>
                </a:lnTo>
                <a:lnTo>
                  <a:pt x="246356" y="938057"/>
                </a:lnTo>
                <a:lnTo>
                  <a:pt x="236589" y="946312"/>
                </a:lnTo>
                <a:lnTo>
                  <a:pt x="227131" y="954931"/>
                </a:lnTo>
                <a:lnTo>
                  <a:pt x="217994" y="963900"/>
                </a:lnTo>
                <a:lnTo>
                  <a:pt x="209191" y="973206"/>
                </a:lnTo>
                <a:lnTo>
                  <a:pt x="200734" y="982833"/>
                </a:lnTo>
                <a:lnTo>
                  <a:pt x="192636" y="992767"/>
                </a:lnTo>
                <a:lnTo>
                  <a:pt x="184907" y="1002995"/>
                </a:lnTo>
                <a:close/>
              </a:path>
            </a:pathLst>
          </a:custGeom>
          <a:solidFill>
            <a:srgbClr val="44C1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02774" y="3261409"/>
            <a:ext cx="2930800" cy="3160988"/>
          </a:xfrm>
          <a:custGeom>
            <a:avLst/>
            <a:gdLst/>
            <a:ahLst/>
            <a:cxnLst/>
            <a:rect l="l" t="t" r="r" b="b"/>
            <a:pathLst>
              <a:path w="2930800" h="3160988">
                <a:moveTo>
                  <a:pt x="2930296" y="916749"/>
                </a:moveTo>
                <a:lnTo>
                  <a:pt x="2921177" y="907861"/>
                </a:lnTo>
                <a:lnTo>
                  <a:pt x="2912221" y="898885"/>
                </a:lnTo>
                <a:lnTo>
                  <a:pt x="2910357" y="897000"/>
                </a:lnTo>
                <a:lnTo>
                  <a:pt x="2908401" y="897166"/>
                </a:lnTo>
                <a:lnTo>
                  <a:pt x="2906560" y="896785"/>
                </a:lnTo>
                <a:lnTo>
                  <a:pt x="2904604" y="896785"/>
                </a:lnTo>
                <a:lnTo>
                  <a:pt x="2891966" y="895906"/>
                </a:lnTo>
                <a:lnTo>
                  <a:pt x="2879488" y="893742"/>
                </a:lnTo>
                <a:lnTo>
                  <a:pt x="2867064" y="891003"/>
                </a:lnTo>
                <a:lnTo>
                  <a:pt x="2854588" y="888398"/>
                </a:lnTo>
                <a:lnTo>
                  <a:pt x="2841953" y="886635"/>
                </a:lnTo>
                <a:lnTo>
                  <a:pt x="2836240" y="886307"/>
                </a:lnTo>
                <a:lnTo>
                  <a:pt x="2836361" y="873607"/>
                </a:lnTo>
                <a:lnTo>
                  <a:pt x="2836579" y="860898"/>
                </a:lnTo>
                <a:lnTo>
                  <a:pt x="2836891" y="848208"/>
                </a:lnTo>
                <a:lnTo>
                  <a:pt x="2836951" y="846150"/>
                </a:lnTo>
                <a:lnTo>
                  <a:pt x="2825805" y="839970"/>
                </a:lnTo>
                <a:lnTo>
                  <a:pt x="2814582" y="834080"/>
                </a:lnTo>
                <a:lnTo>
                  <a:pt x="2812757" y="833145"/>
                </a:lnTo>
                <a:lnTo>
                  <a:pt x="2809664" y="820772"/>
                </a:lnTo>
                <a:lnTo>
                  <a:pt x="2805968" y="808615"/>
                </a:lnTo>
                <a:lnTo>
                  <a:pt x="2802001" y="796582"/>
                </a:lnTo>
                <a:lnTo>
                  <a:pt x="2789569" y="789797"/>
                </a:lnTo>
                <a:lnTo>
                  <a:pt x="2777626" y="786048"/>
                </a:lnTo>
                <a:lnTo>
                  <a:pt x="2765388" y="783941"/>
                </a:lnTo>
                <a:lnTo>
                  <a:pt x="2752808" y="784309"/>
                </a:lnTo>
                <a:lnTo>
                  <a:pt x="2752445" y="784364"/>
                </a:lnTo>
                <a:lnTo>
                  <a:pt x="2740823" y="789156"/>
                </a:lnTo>
                <a:lnTo>
                  <a:pt x="2729449" y="794909"/>
                </a:lnTo>
                <a:lnTo>
                  <a:pt x="2718129" y="800868"/>
                </a:lnTo>
                <a:lnTo>
                  <a:pt x="2706664" y="806282"/>
                </a:lnTo>
                <a:lnTo>
                  <a:pt x="2694859" y="810395"/>
                </a:lnTo>
                <a:lnTo>
                  <a:pt x="2682518" y="812454"/>
                </a:lnTo>
                <a:lnTo>
                  <a:pt x="2675928" y="812469"/>
                </a:lnTo>
                <a:lnTo>
                  <a:pt x="2663259" y="811185"/>
                </a:lnTo>
                <a:lnTo>
                  <a:pt x="2650571" y="810528"/>
                </a:lnTo>
                <a:lnTo>
                  <a:pt x="2637876" y="810297"/>
                </a:lnTo>
                <a:lnTo>
                  <a:pt x="2625191" y="810293"/>
                </a:lnTo>
                <a:lnTo>
                  <a:pt x="2612530" y="810316"/>
                </a:lnTo>
                <a:lnTo>
                  <a:pt x="2608592" y="810298"/>
                </a:lnTo>
                <a:lnTo>
                  <a:pt x="2600090" y="819869"/>
                </a:lnTo>
                <a:lnTo>
                  <a:pt x="2591382" y="829239"/>
                </a:lnTo>
                <a:lnTo>
                  <a:pt x="2582446" y="838373"/>
                </a:lnTo>
                <a:lnTo>
                  <a:pt x="2573266" y="847234"/>
                </a:lnTo>
                <a:lnTo>
                  <a:pt x="2563820" y="855785"/>
                </a:lnTo>
                <a:lnTo>
                  <a:pt x="2554089" y="863991"/>
                </a:lnTo>
                <a:lnTo>
                  <a:pt x="2544055" y="871815"/>
                </a:lnTo>
                <a:lnTo>
                  <a:pt x="2533698" y="879221"/>
                </a:lnTo>
                <a:lnTo>
                  <a:pt x="2522998" y="886173"/>
                </a:lnTo>
                <a:lnTo>
                  <a:pt x="2514777" y="891044"/>
                </a:lnTo>
                <a:lnTo>
                  <a:pt x="2505276" y="899532"/>
                </a:lnTo>
                <a:lnTo>
                  <a:pt x="2495787" y="908150"/>
                </a:lnTo>
                <a:lnTo>
                  <a:pt x="2486213" y="916718"/>
                </a:lnTo>
                <a:lnTo>
                  <a:pt x="2476454" y="925054"/>
                </a:lnTo>
                <a:lnTo>
                  <a:pt x="2466413" y="932977"/>
                </a:lnTo>
                <a:lnTo>
                  <a:pt x="2455992" y="940305"/>
                </a:lnTo>
                <a:lnTo>
                  <a:pt x="2445091" y="946857"/>
                </a:lnTo>
                <a:lnTo>
                  <a:pt x="2433613" y="952451"/>
                </a:lnTo>
                <a:lnTo>
                  <a:pt x="2425255" y="955674"/>
                </a:lnTo>
                <a:lnTo>
                  <a:pt x="2413186" y="959588"/>
                </a:lnTo>
                <a:lnTo>
                  <a:pt x="2401124" y="963543"/>
                </a:lnTo>
                <a:lnTo>
                  <a:pt x="2389074" y="967544"/>
                </a:lnTo>
                <a:lnTo>
                  <a:pt x="2377037" y="971599"/>
                </a:lnTo>
                <a:lnTo>
                  <a:pt x="2365017" y="975715"/>
                </a:lnTo>
                <a:lnTo>
                  <a:pt x="2353017" y="979898"/>
                </a:lnTo>
                <a:lnTo>
                  <a:pt x="2341040" y="984154"/>
                </a:lnTo>
                <a:lnTo>
                  <a:pt x="2340775" y="984249"/>
                </a:lnTo>
                <a:lnTo>
                  <a:pt x="2340775" y="1040472"/>
                </a:lnTo>
                <a:lnTo>
                  <a:pt x="2353010" y="1045570"/>
                </a:lnTo>
                <a:lnTo>
                  <a:pt x="2365592" y="1051111"/>
                </a:lnTo>
                <a:lnTo>
                  <a:pt x="2376573" y="1058459"/>
                </a:lnTo>
                <a:lnTo>
                  <a:pt x="2384008" y="1068975"/>
                </a:lnTo>
                <a:lnTo>
                  <a:pt x="2385885" y="1076655"/>
                </a:lnTo>
                <a:lnTo>
                  <a:pt x="2372970" y="1077296"/>
                </a:lnTo>
                <a:lnTo>
                  <a:pt x="2360186" y="1078124"/>
                </a:lnTo>
                <a:lnTo>
                  <a:pt x="2347541" y="1079361"/>
                </a:lnTo>
                <a:lnTo>
                  <a:pt x="2335042" y="1081228"/>
                </a:lnTo>
                <a:lnTo>
                  <a:pt x="2322696" y="1083949"/>
                </a:lnTo>
                <a:lnTo>
                  <a:pt x="2310510" y="1087746"/>
                </a:lnTo>
                <a:lnTo>
                  <a:pt x="2298490" y="1092840"/>
                </a:lnTo>
                <a:lnTo>
                  <a:pt x="2296515" y="1093825"/>
                </a:lnTo>
                <a:lnTo>
                  <a:pt x="2283675" y="1093864"/>
                </a:lnTo>
                <a:lnTo>
                  <a:pt x="2270854" y="1093999"/>
                </a:lnTo>
                <a:lnTo>
                  <a:pt x="2258067" y="1094325"/>
                </a:lnTo>
                <a:lnTo>
                  <a:pt x="2245325" y="1094938"/>
                </a:lnTo>
                <a:lnTo>
                  <a:pt x="2232641" y="1095932"/>
                </a:lnTo>
                <a:lnTo>
                  <a:pt x="2220028" y="1097404"/>
                </a:lnTo>
                <a:lnTo>
                  <a:pt x="2207499" y="1099447"/>
                </a:lnTo>
                <a:lnTo>
                  <a:pt x="2195066" y="1102159"/>
                </a:lnTo>
                <a:lnTo>
                  <a:pt x="2182741" y="1105633"/>
                </a:lnTo>
                <a:lnTo>
                  <a:pt x="2170539" y="1109966"/>
                </a:lnTo>
                <a:lnTo>
                  <a:pt x="2168982" y="1110589"/>
                </a:lnTo>
                <a:lnTo>
                  <a:pt x="2156593" y="1107860"/>
                </a:lnTo>
                <a:lnTo>
                  <a:pt x="2144003" y="1105785"/>
                </a:lnTo>
                <a:lnTo>
                  <a:pt x="2131432" y="1103689"/>
                </a:lnTo>
                <a:lnTo>
                  <a:pt x="2119096" y="1100894"/>
                </a:lnTo>
                <a:lnTo>
                  <a:pt x="2107214" y="1096723"/>
                </a:lnTo>
                <a:lnTo>
                  <a:pt x="2101494" y="1093901"/>
                </a:lnTo>
                <a:lnTo>
                  <a:pt x="2100941" y="1083145"/>
                </a:lnTo>
                <a:lnTo>
                  <a:pt x="2102123" y="1071008"/>
                </a:lnTo>
                <a:lnTo>
                  <a:pt x="2102813" y="1059122"/>
                </a:lnTo>
                <a:lnTo>
                  <a:pt x="2100780" y="1049123"/>
                </a:lnTo>
                <a:lnTo>
                  <a:pt x="2093796" y="1042645"/>
                </a:lnTo>
                <a:lnTo>
                  <a:pt x="2087600" y="1041222"/>
                </a:lnTo>
                <a:lnTo>
                  <a:pt x="2091577" y="1029281"/>
                </a:lnTo>
                <a:lnTo>
                  <a:pt x="2093261" y="1016971"/>
                </a:lnTo>
                <a:lnTo>
                  <a:pt x="2093500" y="1004445"/>
                </a:lnTo>
                <a:lnTo>
                  <a:pt x="2093141" y="991859"/>
                </a:lnTo>
                <a:lnTo>
                  <a:pt x="2093034" y="979364"/>
                </a:lnTo>
                <a:lnTo>
                  <a:pt x="2093099" y="977315"/>
                </a:lnTo>
                <a:lnTo>
                  <a:pt x="2084094" y="968270"/>
                </a:lnTo>
                <a:lnTo>
                  <a:pt x="2075305" y="959127"/>
                </a:lnTo>
                <a:lnTo>
                  <a:pt x="2072411" y="956043"/>
                </a:lnTo>
                <a:lnTo>
                  <a:pt x="2059495" y="957861"/>
                </a:lnTo>
                <a:lnTo>
                  <a:pt x="2046080" y="960477"/>
                </a:lnTo>
                <a:lnTo>
                  <a:pt x="2032596" y="964064"/>
                </a:lnTo>
                <a:lnTo>
                  <a:pt x="2019471" y="968792"/>
                </a:lnTo>
                <a:lnTo>
                  <a:pt x="2007135" y="974836"/>
                </a:lnTo>
                <a:lnTo>
                  <a:pt x="1996016" y="982367"/>
                </a:lnTo>
                <a:lnTo>
                  <a:pt x="1986544" y="991558"/>
                </a:lnTo>
                <a:lnTo>
                  <a:pt x="1979149" y="1002581"/>
                </a:lnTo>
                <a:lnTo>
                  <a:pt x="1974258" y="1015608"/>
                </a:lnTo>
                <a:lnTo>
                  <a:pt x="1973592" y="1018603"/>
                </a:lnTo>
                <a:lnTo>
                  <a:pt x="1973620" y="1031214"/>
                </a:lnTo>
                <a:lnTo>
                  <a:pt x="1973441" y="1043872"/>
                </a:lnTo>
                <a:lnTo>
                  <a:pt x="1973209" y="1056554"/>
                </a:lnTo>
                <a:lnTo>
                  <a:pt x="1973076" y="1069234"/>
                </a:lnTo>
                <a:lnTo>
                  <a:pt x="1973196" y="1081889"/>
                </a:lnTo>
                <a:lnTo>
                  <a:pt x="1973722" y="1094494"/>
                </a:lnTo>
                <a:lnTo>
                  <a:pt x="1974809" y="1107025"/>
                </a:lnTo>
                <a:lnTo>
                  <a:pt x="1976608" y="1119458"/>
                </a:lnTo>
                <a:lnTo>
                  <a:pt x="1979275" y="1131768"/>
                </a:lnTo>
                <a:lnTo>
                  <a:pt x="1982962" y="1143931"/>
                </a:lnTo>
                <a:lnTo>
                  <a:pt x="1983866" y="1146428"/>
                </a:lnTo>
                <a:lnTo>
                  <a:pt x="1971254" y="1146425"/>
                </a:lnTo>
                <a:lnTo>
                  <a:pt x="1958588" y="1146722"/>
                </a:lnTo>
                <a:lnTo>
                  <a:pt x="1945997" y="1146495"/>
                </a:lnTo>
                <a:lnTo>
                  <a:pt x="1933610" y="1144922"/>
                </a:lnTo>
                <a:lnTo>
                  <a:pt x="1925980" y="1142872"/>
                </a:lnTo>
                <a:lnTo>
                  <a:pt x="1914542" y="1139218"/>
                </a:lnTo>
                <a:lnTo>
                  <a:pt x="1902738" y="1137892"/>
                </a:lnTo>
                <a:lnTo>
                  <a:pt x="1890738" y="1137767"/>
                </a:lnTo>
                <a:lnTo>
                  <a:pt x="1878716" y="1137714"/>
                </a:lnTo>
                <a:lnTo>
                  <a:pt x="1866842" y="1136606"/>
                </a:lnTo>
                <a:lnTo>
                  <a:pt x="1857628" y="1134224"/>
                </a:lnTo>
                <a:lnTo>
                  <a:pt x="1847417" y="1130060"/>
                </a:lnTo>
                <a:lnTo>
                  <a:pt x="1838039" y="1127830"/>
                </a:lnTo>
                <a:lnTo>
                  <a:pt x="1828826" y="1126542"/>
                </a:lnTo>
                <a:lnTo>
                  <a:pt x="1819105" y="1125200"/>
                </a:lnTo>
                <a:lnTo>
                  <a:pt x="1808206" y="1122811"/>
                </a:lnTo>
                <a:lnTo>
                  <a:pt x="1795458" y="1118382"/>
                </a:lnTo>
                <a:lnTo>
                  <a:pt x="1781644" y="1111719"/>
                </a:lnTo>
                <a:lnTo>
                  <a:pt x="1767751" y="1109861"/>
                </a:lnTo>
                <a:lnTo>
                  <a:pt x="1755352" y="1108351"/>
                </a:lnTo>
                <a:lnTo>
                  <a:pt x="1743896" y="1106872"/>
                </a:lnTo>
                <a:lnTo>
                  <a:pt x="1732834" y="1105106"/>
                </a:lnTo>
                <a:lnTo>
                  <a:pt x="1721614" y="1102735"/>
                </a:lnTo>
                <a:lnTo>
                  <a:pt x="1709686" y="1099442"/>
                </a:lnTo>
                <a:lnTo>
                  <a:pt x="1696500" y="1094908"/>
                </a:lnTo>
                <a:lnTo>
                  <a:pt x="1687639" y="1091412"/>
                </a:lnTo>
                <a:lnTo>
                  <a:pt x="1678247" y="1082294"/>
                </a:lnTo>
                <a:lnTo>
                  <a:pt x="1668518" y="1074085"/>
                </a:lnTo>
                <a:lnTo>
                  <a:pt x="1658731" y="1066228"/>
                </a:lnTo>
                <a:lnTo>
                  <a:pt x="1649161" y="1058162"/>
                </a:lnTo>
                <a:lnTo>
                  <a:pt x="1640319" y="1049578"/>
                </a:lnTo>
                <a:lnTo>
                  <a:pt x="1627869" y="1045348"/>
                </a:lnTo>
                <a:lnTo>
                  <a:pt x="1615828" y="1042322"/>
                </a:lnTo>
                <a:lnTo>
                  <a:pt x="1603848" y="1040226"/>
                </a:lnTo>
                <a:lnTo>
                  <a:pt x="1591582" y="1038788"/>
                </a:lnTo>
                <a:lnTo>
                  <a:pt x="1578680" y="1037734"/>
                </a:lnTo>
                <a:lnTo>
                  <a:pt x="1568386" y="1037031"/>
                </a:lnTo>
                <a:lnTo>
                  <a:pt x="1554625" y="1036119"/>
                </a:lnTo>
                <a:lnTo>
                  <a:pt x="1542077" y="1036908"/>
                </a:lnTo>
                <a:lnTo>
                  <a:pt x="1530205" y="1038916"/>
                </a:lnTo>
                <a:lnTo>
                  <a:pt x="1518473" y="1041659"/>
                </a:lnTo>
                <a:lnTo>
                  <a:pt x="1511795" y="1043330"/>
                </a:lnTo>
                <a:lnTo>
                  <a:pt x="1499279" y="1040381"/>
                </a:lnTo>
                <a:lnTo>
                  <a:pt x="1486329" y="1035961"/>
                </a:lnTo>
                <a:lnTo>
                  <a:pt x="1473864" y="1030751"/>
                </a:lnTo>
                <a:lnTo>
                  <a:pt x="1462805" y="1025430"/>
                </a:lnTo>
                <a:lnTo>
                  <a:pt x="1457223" y="1022464"/>
                </a:lnTo>
                <a:lnTo>
                  <a:pt x="1448595" y="1016526"/>
                </a:lnTo>
                <a:lnTo>
                  <a:pt x="1439345" y="1009669"/>
                </a:lnTo>
                <a:lnTo>
                  <a:pt x="1429168" y="1001782"/>
                </a:lnTo>
                <a:lnTo>
                  <a:pt x="1417759" y="992755"/>
                </a:lnTo>
                <a:lnTo>
                  <a:pt x="1412328" y="988440"/>
                </a:lnTo>
                <a:lnTo>
                  <a:pt x="1398769" y="979189"/>
                </a:lnTo>
                <a:lnTo>
                  <a:pt x="1386745" y="969929"/>
                </a:lnTo>
                <a:lnTo>
                  <a:pt x="1375959" y="960785"/>
                </a:lnTo>
                <a:lnTo>
                  <a:pt x="1366111" y="951884"/>
                </a:lnTo>
                <a:lnTo>
                  <a:pt x="1356903" y="943349"/>
                </a:lnTo>
                <a:lnTo>
                  <a:pt x="1348037" y="935306"/>
                </a:lnTo>
                <a:lnTo>
                  <a:pt x="1339215" y="927881"/>
                </a:lnTo>
                <a:lnTo>
                  <a:pt x="1330138" y="921197"/>
                </a:lnTo>
                <a:lnTo>
                  <a:pt x="1320508" y="915381"/>
                </a:lnTo>
                <a:lnTo>
                  <a:pt x="1310026" y="910557"/>
                </a:lnTo>
                <a:lnTo>
                  <a:pt x="1298394" y="906851"/>
                </a:lnTo>
                <a:lnTo>
                  <a:pt x="1290015" y="905090"/>
                </a:lnTo>
                <a:lnTo>
                  <a:pt x="1277514" y="902461"/>
                </a:lnTo>
                <a:lnTo>
                  <a:pt x="1267409" y="894974"/>
                </a:lnTo>
                <a:lnTo>
                  <a:pt x="1258360" y="885608"/>
                </a:lnTo>
                <a:lnTo>
                  <a:pt x="1253299" y="880694"/>
                </a:lnTo>
                <a:lnTo>
                  <a:pt x="1262144" y="872121"/>
                </a:lnTo>
                <a:lnTo>
                  <a:pt x="1268040" y="862294"/>
                </a:lnTo>
                <a:lnTo>
                  <a:pt x="1271774" y="851516"/>
                </a:lnTo>
                <a:lnTo>
                  <a:pt x="1274132" y="840087"/>
                </a:lnTo>
                <a:lnTo>
                  <a:pt x="1275901" y="828311"/>
                </a:lnTo>
                <a:lnTo>
                  <a:pt x="1277867" y="816490"/>
                </a:lnTo>
                <a:lnTo>
                  <a:pt x="1280818" y="804926"/>
                </a:lnTo>
                <a:lnTo>
                  <a:pt x="1284236" y="796429"/>
                </a:lnTo>
                <a:lnTo>
                  <a:pt x="1294132" y="787876"/>
                </a:lnTo>
                <a:lnTo>
                  <a:pt x="1304635" y="780160"/>
                </a:lnTo>
                <a:lnTo>
                  <a:pt x="1315452" y="773022"/>
                </a:lnTo>
                <a:lnTo>
                  <a:pt x="1326290" y="766204"/>
                </a:lnTo>
                <a:lnTo>
                  <a:pt x="1336855" y="759449"/>
                </a:lnTo>
                <a:lnTo>
                  <a:pt x="1346855" y="752499"/>
                </a:lnTo>
                <a:lnTo>
                  <a:pt x="1350264" y="749896"/>
                </a:lnTo>
                <a:lnTo>
                  <a:pt x="1350213" y="743953"/>
                </a:lnTo>
                <a:lnTo>
                  <a:pt x="1350098" y="732129"/>
                </a:lnTo>
                <a:lnTo>
                  <a:pt x="1349971" y="726211"/>
                </a:lnTo>
                <a:lnTo>
                  <a:pt x="1340295" y="717946"/>
                </a:lnTo>
                <a:lnTo>
                  <a:pt x="1330443" y="709960"/>
                </a:lnTo>
                <a:lnTo>
                  <a:pt x="1316514" y="707154"/>
                </a:lnTo>
                <a:lnTo>
                  <a:pt x="1304399" y="703189"/>
                </a:lnTo>
                <a:lnTo>
                  <a:pt x="1292948" y="697604"/>
                </a:lnTo>
                <a:lnTo>
                  <a:pt x="1282046" y="690759"/>
                </a:lnTo>
                <a:lnTo>
                  <a:pt x="1271576" y="683013"/>
                </a:lnTo>
                <a:lnTo>
                  <a:pt x="1261423" y="674725"/>
                </a:lnTo>
                <a:lnTo>
                  <a:pt x="1251470" y="666253"/>
                </a:lnTo>
                <a:lnTo>
                  <a:pt x="1241601" y="657958"/>
                </a:lnTo>
                <a:lnTo>
                  <a:pt x="1238834" y="655713"/>
                </a:lnTo>
                <a:lnTo>
                  <a:pt x="1227677" y="650249"/>
                </a:lnTo>
                <a:lnTo>
                  <a:pt x="1216592" y="644631"/>
                </a:lnTo>
                <a:lnTo>
                  <a:pt x="1205480" y="639251"/>
                </a:lnTo>
                <a:lnTo>
                  <a:pt x="1194240" y="634501"/>
                </a:lnTo>
                <a:lnTo>
                  <a:pt x="1182772" y="630769"/>
                </a:lnTo>
                <a:lnTo>
                  <a:pt x="1170975" y="628449"/>
                </a:lnTo>
                <a:lnTo>
                  <a:pt x="1158750" y="627931"/>
                </a:lnTo>
                <a:lnTo>
                  <a:pt x="1146365" y="629526"/>
                </a:lnTo>
                <a:lnTo>
                  <a:pt x="1139975" y="618474"/>
                </a:lnTo>
                <a:lnTo>
                  <a:pt x="1134002" y="607259"/>
                </a:lnTo>
                <a:lnTo>
                  <a:pt x="1128924" y="595639"/>
                </a:lnTo>
                <a:lnTo>
                  <a:pt x="1128204" y="593661"/>
                </a:lnTo>
                <a:lnTo>
                  <a:pt x="1127594" y="581385"/>
                </a:lnTo>
                <a:lnTo>
                  <a:pt x="1127842" y="568962"/>
                </a:lnTo>
                <a:lnTo>
                  <a:pt x="1128187" y="556530"/>
                </a:lnTo>
                <a:lnTo>
                  <a:pt x="1127867" y="544231"/>
                </a:lnTo>
                <a:lnTo>
                  <a:pt x="1126122" y="532206"/>
                </a:lnTo>
                <a:lnTo>
                  <a:pt x="1122190" y="520593"/>
                </a:lnTo>
                <a:lnTo>
                  <a:pt x="1120622" y="517486"/>
                </a:lnTo>
                <a:lnTo>
                  <a:pt x="1133244" y="518295"/>
                </a:lnTo>
                <a:lnTo>
                  <a:pt x="1145499" y="516993"/>
                </a:lnTo>
                <a:lnTo>
                  <a:pt x="1157391" y="513903"/>
                </a:lnTo>
                <a:lnTo>
                  <a:pt x="1168928" y="509345"/>
                </a:lnTo>
                <a:lnTo>
                  <a:pt x="1180116" y="503642"/>
                </a:lnTo>
                <a:lnTo>
                  <a:pt x="1190961" y="497115"/>
                </a:lnTo>
                <a:lnTo>
                  <a:pt x="1201470" y="490087"/>
                </a:lnTo>
                <a:lnTo>
                  <a:pt x="1211648" y="482879"/>
                </a:lnTo>
                <a:lnTo>
                  <a:pt x="1214886" y="468448"/>
                </a:lnTo>
                <a:lnTo>
                  <a:pt x="1213366" y="456280"/>
                </a:lnTo>
                <a:lnTo>
                  <a:pt x="1210138" y="444512"/>
                </a:lnTo>
                <a:lnTo>
                  <a:pt x="1205921" y="432955"/>
                </a:lnTo>
                <a:lnTo>
                  <a:pt x="1201434" y="421423"/>
                </a:lnTo>
                <a:lnTo>
                  <a:pt x="1197398" y="409727"/>
                </a:lnTo>
                <a:lnTo>
                  <a:pt x="1194650" y="398386"/>
                </a:lnTo>
                <a:lnTo>
                  <a:pt x="1182861" y="393649"/>
                </a:lnTo>
                <a:lnTo>
                  <a:pt x="1171092" y="388863"/>
                </a:lnTo>
                <a:lnTo>
                  <a:pt x="1161973" y="385203"/>
                </a:lnTo>
                <a:lnTo>
                  <a:pt x="1161936" y="372512"/>
                </a:lnTo>
                <a:lnTo>
                  <a:pt x="1161915" y="359802"/>
                </a:lnTo>
                <a:lnTo>
                  <a:pt x="1161927" y="347095"/>
                </a:lnTo>
                <a:lnTo>
                  <a:pt x="1161973" y="336499"/>
                </a:lnTo>
                <a:lnTo>
                  <a:pt x="1174685" y="336549"/>
                </a:lnTo>
                <a:lnTo>
                  <a:pt x="1187372" y="336668"/>
                </a:lnTo>
                <a:lnTo>
                  <a:pt x="1200068" y="336810"/>
                </a:lnTo>
                <a:lnTo>
                  <a:pt x="1203121" y="336842"/>
                </a:lnTo>
                <a:lnTo>
                  <a:pt x="1210867" y="326735"/>
                </a:lnTo>
                <a:lnTo>
                  <a:pt x="1217499" y="315883"/>
                </a:lnTo>
                <a:lnTo>
                  <a:pt x="1223466" y="304588"/>
                </a:lnTo>
                <a:lnTo>
                  <a:pt x="1229219" y="293151"/>
                </a:lnTo>
                <a:lnTo>
                  <a:pt x="1235208" y="281877"/>
                </a:lnTo>
                <a:lnTo>
                  <a:pt x="1241882" y="271067"/>
                </a:lnTo>
                <a:lnTo>
                  <a:pt x="1249692" y="261024"/>
                </a:lnTo>
                <a:lnTo>
                  <a:pt x="1258214" y="252768"/>
                </a:lnTo>
                <a:lnTo>
                  <a:pt x="1267099" y="244334"/>
                </a:lnTo>
                <a:lnTo>
                  <a:pt x="1273175" y="234436"/>
                </a:lnTo>
                <a:lnTo>
                  <a:pt x="1277385" y="223558"/>
                </a:lnTo>
                <a:lnTo>
                  <a:pt x="1280670" y="212183"/>
                </a:lnTo>
                <a:lnTo>
                  <a:pt x="1283972" y="200796"/>
                </a:lnTo>
                <a:lnTo>
                  <a:pt x="1288235" y="189881"/>
                </a:lnTo>
                <a:lnTo>
                  <a:pt x="1294400" y="179922"/>
                </a:lnTo>
                <a:lnTo>
                  <a:pt x="1296860" y="177088"/>
                </a:lnTo>
                <a:lnTo>
                  <a:pt x="1298762" y="164653"/>
                </a:lnTo>
                <a:lnTo>
                  <a:pt x="1299152" y="152038"/>
                </a:lnTo>
                <a:lnTo>
                  <a:pt x="1299596" y="139429"/>
                </a:lnTo>
                <a:lnTo>
                  <a:pt x="1299654" y="138734"/>
                </a:lnTo>
                <a:lnTo>
                  <a:pt x="1287896" y="133803"/>
                </a:lnTo>
                <a:lnTo>
                  <a:pt x="1275823" y="129787"/>
                </a:lnTo>
                <a:lnTo>
                  <a:pt x="1263532" y="126452"/>
                </a:lnTo>
                <a:lnTo>
                  <a:pt x="1251121" y="123563"/>
                </a:lnTo>
                <a:lnTo>
                  <a:pt x="1238686" y="120885"/>
                </a:lnTo>
                <a:lnTo>
                  <a:pt x="1232687" y="119595"/>
                </a:lnTo>
                <a:lnTo>
                  <a:pt x="1229858" y="107144"/>
                </a:lnTo>
                <a:lnTo>
                  <a:pt x="1225903" y="95055"/>
                </a:lnTo>
                <a:lnTo>
                  <a:pt x="1221333" y="85382"/>
                </a:lnTo>
                <a:lnTo>
                  <a:pt x="1208596" y="85504"/>
                </a:lnTo>
                <a:lnTo>
                  <a:pt x="1196065" y="86957"/>
                </a:lnTo>
                <a:lnTo>
                  <a:pt x="1183670" y="89339"/>
                </a:lnTo>
                <a:lnTo>
                  <a:pt x="1171336" y="92248"/>
                </a:lnTo>
                <a:lnTo>
                  <a:pt x="1161021" y="94792"/>
                </a:lnTo>
                <a:lnTo>
                  <a:pt x="1148326" y="94773"/>
                </a:lnTo>
                <a:lnTo>
                  <a:pt x="1135326" y="94846"/>
                </a:lnTo>
                <a:lnTo>
                  <a:pt x="1122261" y="95414"/>
                </a:lnTo>
                <a:lnTo>
                  <a:pt x="1109369" y="96875"/>
                </a:lnTo>
                <a:lnTo>
                  <a:pt x="1096892" y="99632"/>
                </a:lnTo>
                <a:lnTo>
                  <a:pt x="1085067" y="104084"/>
                </a:lnTo>
                <a:lnTo>
                  <a:pt x="1074134" y="110633"/>
                </a:lnTo>
                <a:lnTo>
                  <a:pt x="1065402" y="118490"/>
                </a:lnTo>
                <a:lnTo>
                  <a:pt x="1055408" y="126648"/>
                </a:lnTo>
                <a:lnTo>
                  <a:pt x="1044152" y="132607"/>
                </a:lnTo>
                <a:lnTo>
                  <a:pt x="1032146" y="137176"/>
                </a:lnTo>
                <a:lnTo>
                  <a:pt x="1019902" y="141166"/>
                </a:lnTo>
                <a:lnTo>
                  <a:pt x="1011859" y="143903"/>
                </a:lnTo>
                <a:lnTo>
                  <a:pt x="1001118" y="137145"/>
                </a:lnTo>
                <a:lnTo>
                  <a:pt x="990187" y="130668"/>
                </a:lnTo>
                <a:lnTo>
                  <a:pt x="979097" y="124442"/>
                </a:lnTo>
                <a:lnTo>
                  <a:pt x="967876" y="118439"/>
                </a:lnTo>
                <a:lnTo>
                  <a:pt x="956554" y="112630"/>
                </a:lnTo>
                <a:lnTo>
                  <a:pt x="945160" y="106987"/>
                </a:lnTo>
                <a:lnTo>
                  <a:pt x="933724" y="101482"/>
                </a:lnTo>
                <a:lnTo>
                  <a:pt x="931646" y="100495"/>
                </a:lnTo>
                <a:lnTo>
                  <a:pt x="931649" y="88379"/>
                </a:lnTo>
                <a:lnTo>
                  <a:pt x="931292" y="76223"/>
                </a:lnTo>
                <a:lnTo>
                  <a:pt x="926154" y="66777"/>
                </a:lnTo>
                <a:lnTo>
                  <a:pt x="919416" y="63665"/>
                </a:lnTo>
                <a:lnTo>
                  <a:pt x="905054" y="61041"/>
                </a:lnTo>
                <a:lnTo>
                  <a:pt x="894095" y="56292"/>
                </a:lnTo>
                <a:lnTo>
                  <a:pt x="885380" y="46316"/>
                </a:lnTo>
                <a:lnTo>
                  <a:pt x="873692" y="41699"/>
                </a:lnTo>
                <a:lnTo>
                  <a:pt x="862147" y="35261"/>
                </a:lnTo>
                <a:lnTo>
                  <a:pt x="858227" y="34632"/>
                </a:lnTo>
                <a:lnTo>
                  <a:pt x="849602" y="24061"/>
                </a:lnTo>
                <a:lnTo>
                  <a:pt x="839442" y="15948"/>
                </a:lnTo>
                <a:lnTo>
                  <a:pt x="828037" y="9960"/>
                </a:lnTo>
                <a:lnTo>
                  <a:pt x="815680" y="5761"/>
                </a:lnTo>
                <a:lnTo>
                  <a:pt x="802663" y="3016"/>
                </a:lnTo>
                <a:lnTo>
                  <a:pt x="789276" y="1391"/>
                </a:lnTo>
                <a:lnTo>
                  <a:pt x="775812" y="549"/>
                </a:lnTo>
                <a:lnTo>
                  <a:pt x="762561" y="157"/>
                </a:lnTo>
                <a:lnTo>
                  <a:pt x="754875" y="0"/>
                </a:lnTo>
                <a:lnTo>
                  <a:pt x="746291" y="9356"/>
                </a:lnTo>
                <a:lnTo>
                  <a:pt x="737614" y="18644"/>
                </a:lnTo>
                <a:lnTo>
                  <a:pt x="728957" y="27943"/>
                </a:lnTo>
                <a:lnTo>
                  <a:pt x="722680" y="34823"/>
                </a:lnTo>
                <a:lnTo>
                  <a:pt x="710005" y="34847"/>
                </a:lnTo>
                <a:lnTo>
                  <a:pt x="697305" y="34775"/>
                </a:lnTo>
                <a:lnTo>
                  <a:pt x="684592" y="34581"/>
                </a:lnTo>
                <a:lnTo>
                  <a:pt x="675970" y="34366"/>
                </a:lnTo>
                <a:lnTo>
                  <a:pt x="670027" y="45580"/>
                </a:lnTo>
                <a:lnTo>
                  <a:pt x="664342" y="56947"/>
                </a:lnTo>
                <a:lnTo>
                  <a:pt x="663041" y="59626"/>
                </a:lnTo>
                <a:lnTo>
                  <a:pt x="650343" y="61564"/>
                </a:lnTo>
                <a:lnTo>
                  <a:pt x="638594" y="65720"/>
                </a:lnTo>
                <a:lnTo>
                  <a:pt x="627211" y="70602"/>
                </a:lnTo>
                <a:lnTo>
                  <a:pt x="615609" y="74721"/>
                </a:lnTo>
                <a:lnTo>
                  <a:pt x="603203" y="76584"/>
                </a:lnTo>
                <a:lnTo>
                  <a:pt x="598144" y="76390"/>
                </a:lnTo>
                <a:lnTo>
                  <a:pt x="587673" y="80698"/>
                </a:lnTo>
                <a:lnTo>
                  <a:pt x="574792" y="82780"/>
                </a:lnTo>
                <a:lnTo>
                  <a:pt x="567258" y="86309"/>
                </a:lnTo>
                <a:lnTo>
                  <a:pt x="567580" y="98730"/>
                </a:lnTo>
                <a:lnTo>
                  <a:pt x="567964" y="111473"/>
                </a:lnTo>
                <a:lnTo>
                  <a:pt x="568646" y="124381"/>
                </a:lnTo>
                <a:lnTo>
                  <a:pt x="569863" y="137296"/>
                </a:lnTo>
                <a:lnTo>
                  <a:pt x="571851" y="150060"/>
                </a:lnTo>
                <a:lnTo>
                  <a:pt x="574846" y="162516"/>
                </a:lnTo>
                <a:lnTo>
                  <a:pt x="579084" y="174507"/>
                </a:lnTo>
                <a:lnTo>
                  <a:pt x="582485" y="181724"/>
                </a:lnTo>
                <a:lnTo>
                  <a:pt x="595200" y="181500"/>
                </a:lnTo>
                <a:lnTo>
                  <a:pt x="607882" y="181313"/>
                </a:lnTo>
                <a:lnTo>
                  <a:pt x="620580" y="181132"/>
                </a:lnTo>
                <a:lnTo>
                  <a:pt x="620928" y="181127"/>
                </a:lnTo>
                <a:lnTo>
                  <a:pt x="623747" y="193687"/>
                </a:lnTo>
                <a:lnTo>
                  <a:pt x="628079" y="205684"/>
                </a:lnTo>
                <a:lnTo>
                  <a:pt x="634377" y="214909"/>
                </a:lnTo>
                <a:lnTo>
                  <a:pt x="639200" y="225603"/>
                </a:lnTo>
                <a:lnTo>
                  <a:pt x="640736" y="237349"/>
                </a:lnTo>
                <a:lnTo>
                  <a:pt x="641216" y="249475"/>
                </a:lnTo>
                <a:lnTo>
                  <a:pt x="642869" y="261307"/>
                </a:lnTo>
                <a:lnTo>
                  <a:pt x="643724" y="264134"/>
                </a:lnTo>
                <a:lnTo>
                  <a:pt x="646957" y="276445"/>
                </a:lnTo>
                <a:lnTo>
                  <a:pt x="649969" y="288811"/>
                </a:lnTo>
                <a:lnTo>
                  <a:pt x="652922" y="301185"/>
                </a:lnTo>
                <a:lnTo>
                  <a:pt x="655982" y="313519"/>
                </a:lnTo>
                <a:lnTo>
                  <a:pt x="659312" y="325767"/>
                </a:lnTo>
                <a:lnTo>
                  <a:pt x="663075" y="337881"/>
                </a:lnTo>
                <a:lnTo>
                  <a:pt x="667435" y="349815"/>
                </a:lnTo>
                <a:lnTo>
                  <a:pt x="667524" y="350037"/>
                </a:lnTo>
                <a:lnTo>
                  <a:pt x="654844" y="353160"/>
                </a:lnTo>
                <a:lnTo>
                  <a:pt x="649541" y="361791"/>
                </a:lnTo>
                <a:lnTo>
                  <a:pt x="648656" y="373648"/>
                </a:lnTo>
                <a:lnTo>
                  <a:pt x="649227" y="386445"/>
                </a:lnTo>
                <a:lnTo>
                  <a:pt x="649084" y="393115"/>
                </a:lnTo>
                <a:lnTo>
                  <a:pt x="658445" y="401786"/>
                </a:lnTo>
                <a:lnTo>
                  <a:pt x="667103" y="411022"/>
                </a:lnTo>
                <a:lnTo>
                  <a:pt x="673527" y="421443"/>
                </a:lnTo>
                <a:lnTo>
                  <a:pt x="676186" y="433671"/>
                </a:lnTo>
                <a:lnTo>
                  <a:pt x="675970" y="438276"/>
                </a:lnTo>
                <a:lnTo>
                  <a:pt x="687796" y="442935"/>
                </a:lnTo>
                <a:lnTo>
                  <a:pt x="699602" y="447674"/>
                </a:lnTo>
                <a:lnTo>
                  <a:pt x="707008" y="450608"/>
                </a:lnTo>
                <a:lnTo>
                  <a:pt x="711634" y="462436"/>
                </a:lnTo>
                <a:lnTo>
                  <a:pt x="716332" y="474228"/>
                </a:lnTo>
                <a:lnTo>
                  <a:pt x="719327" y="481977"/>
                </a:lnTo>
                <a:lnTo>
                  <a:pt x="731655" y="487511"/>
                </a:lnTo>
                <a:lnTo>
                  <a:pt x="743748" y="490918"/>
                </a:lnTo>
                <a:lnTo>
                  <a:pt x="755594" y="493574"/>
                </a:lnTo>
                <a:lnTo>
                  <a:pt x="767182" y="496857"/>
                </a:lnTo>
                <a:lnTo>
                  <a:pt x="773518" y="499465"/>
                </a:lnTo>
                <a:lnTo>
                  <a:pt x="760262" y="499278"/>
                </a:lnTo>
                <a:lnTo>
                  <a:pt x="746370" y="499912"/>
                </a:lnTo>
                <a:lnTo>
                  <a:pt x="732634" y="502001"/>
                </a:lnTo>
                <a:lnTo>
                  <a:pt x="719845" y="506179"/>
                </a:lnTo>
                <a:lnTo>
                  <a:pt x="708795" y="513081"/>
                </a:lnTo>
                <a:lnTo>
                  <a:pt x="700275" y="523342"/>
                </a:lnTo>
                <a:lnTo>
                  <a:pt x="696658" y="531520"/>
                </a:lnTo>
                <a:lnTo>
                  <a:pt x="692214" y="540637"/>
                </a:lnTo>
                <a:lnTo>
                  <a:pt x="691388" y="549952"/>
                </a:lnTo>
                <a:lnTo>
                  <a:pt x="692988" y="559394"/>
                </a:lnTo>
                <a:lnTo>
                  <a:pt x="695821" y="568896"/>
                </a:lnTo>
                <a:lnTo>
                  <a:pt x="698695" y="578388"/>
                </a:lnTo>
                <a:lnTo>
                  <a:pt x="700418" y="587802"/>
                </a:lnTo>
                <a:lnTo>
                  <a:pt x="699797" y="597068"/>
                </a:lnTo>
                <a:lnTo>
                  <a:pt x="695639" y="606117"/>
                </a:lnTo>
                <a:lnTo>
                  <a:pt x="695363" y="606501"/>
                </a:lnTo>
                <a:lnTo>
                  <a:pt x="689229" y="618226"/>
                </a:lnTo>
                <a:lnTo>
                  <a:pt x="679541" y="626478"/>
                </a:lnTo>
                <a:lnTo>
                  <a:pt x="668065" y="632937"/>
                </a:lnTo>
                <a:lnTo>
                  <a:pt x="656565" y="639284"/>
                </a:lnTo>
                <a:lnTo>
                  <a:pt x="653414" y="641388"/>
                </a:lnTo>
                <a:lnTo>
                  <a:pt x="646296" y="651469"/>
                </a:lnTo>
                <a:lnTo>
                  <a:pt x="639662" y="661222"/>
                </a:lnTo>
                <a:lnTo>
                  <a:pt x="633194" y="670927"/>
                </a:lnTo>
                <a:lnTo>
                  <a:pt x="626574" y="680868"/>
                </a:lnTo>
                <a:lnTo>
                  <a:pt x="619483" y="691325"/>
                </a:lnTo>
                <a:lnTo>
                  <a:pt x="611601" y="702581"/>
                </a:lnTo>
                <a:lnTo>
                  <a:pt x="603973" y="713079"/>
                </a:lnTo>
                <a:lnTo>
                  <a:pt x="591790" y="718170"/>
                </a:lnTo>
                <a:lnTo>
                  <a:pt x="579788" y="724000"/>
                </a:lnTo>
                <a:lnTo>
                  <a:pt x="569424" y="731733"/>
                </a:lnTo>
                <a:lnTo>
                  <a:pt x="562156" y="742535"/>
                </a:lnTo>
                <a:lnTo>
                  <a:pt x="560730" y="746798"/>
                </a:lnTo>
                <a:lnTo>
                  <a:pt x="555837" y="758807"/>
                </a:lnTo>
                <a:lnTo>
                  <a:pt x="549810" y="770059"/>
                </a:lnTo>
                <a:lnTo>
                  <a:pt x="542872" y="780702"/>
                </a:lnTo>
                <a:lnTo>
                  <a:pt x="535247" y="790884"/>
                </a:lnTo>
                <a:lnTo>
                  <a:pt x="527162" y="800754"/>
                </a:lnTo>
                <a:lnTo>
                  <a:pt x="518839" y="810460"/>
                </a:lnTo>
                <a:lnTo>
                  <a:pt x="510505" y="820150"/>
                </a:lnTo>
                <a:lnTo>
                  <a:pt x="507911" y="823226"/>
                </a:lnTo>
                <a:lnTo>
                  <a:pt x="497793" y="830925"/>
                </a:lnTo>
                <a:lnTo>
                  <a:pt x="487398" y="838264"/>
                </a:lnTo>
                <a:lnTo>
                  <a:pt x="476968" y="845552"/>
                </a:lnTo>
                <a:lnTo>
                  <a:pt x="466746" y="853095"/>
                </a:lnTo>
                <a:lnTo>
                  <a:pt x="456975" y="861204"/>
                </a:lnTo>
                <a:lnTo>
                  <a:pt x="447897" y="870187"/>
                </a:lnTo>
                <a:lnTo>
                  <a:pt x="445820" y="872540"/>
                </a:lnTo>
                <a:lnTo>
                  <a:pt x="437134" y="881944"/>
                </a:lnTo>
                <a:lnTo>
                  <a:pt x="429557" y="892355"/>
                </a:lnTo>
                <a:lnTo>
                  <a:pt x="422503" y="903213"/>
                </a:lnTo>
                <a:lnTo>
                  <a:pt x="415384" y="913958"/>
                </a:lnTo>
                <a:lnTo>
                  <a:pt x="407613" y="924032"/>
                </a:lnTo>
                <a:lnTo>
                  <a:pt x="398604" y="932874"/>
                </a:lnTo>
                <a:lnTo>
                  <a:pt x="387768" y="939925"/>
                </a:lnTo>
                <a:lnTo>
                  <a:pt x="386397" y="940587"/>
                </a:lnTo>
                <a:lnTo>
                  <a:pt x="375657" y="933873"/>
                </a:lnTo>
                <a:lnTo>
                  <a:pt x="364121" y="930710"/>
                </a:lnTo>
                <a:lnTo>
                  <a:pt x="352545" y="931101"/>
                </a:lnTo>
                <a:lnTo>
                  <a:pt x="341689" y="935051"/>
                </a:lnTo>
                <a:lnTo>
                  <a:pt x="332311" y="942564"/>
                </a:lnTo>
                <a:lnTo>
                  <a:pt x="327291" y="949490"/>
                </a:lnTo>
                <a:lnTo>
                  <a:pt x="323060" y="937503"/>
                </a:lnTo>
                <a:lnTo>
                  <a:pt x="318714" y="925576"/>
                </a:lnTo>
                <a:lnTo>
                  <a:pt x="314364" y="913650"/>
                </a:lnTo>
                <a:lnTo>
                  <a:pt x="314236" y="913295"/>
                </a:lnTo>
                <a:lnTo>
                  <a:pt x="301632" y="913542"/>
                </a:lnTo>
                <a:lnTo>
                  <a:pt x="288991" y="913844"/>
                </a:lnTo>
                <a:lnTo>
                  <a:pt x="277393" y="915619"/>
                </a:lnTo>
                <a:lnTo>
                  <a:pt x="266770" y="922696"/>
                </a:lnTo>
                <a:lnTo>
                  <a:pt x="256421" y="930180"/>
                </a:lnTo>
                <a:lnTo>
                  <a:pt x="246356" y="938057"/>
                </a:lnTo>
                <a:lnTo>
                  <a:pt x="236589" y="946312"/>
                </a:lnTo>
                <a:lnTo>
                  <a:pt x="227131" y="954931"/>
                </a:lnTo>
                <a:lnTo>
                  <a:pt x="217994" y="963900"/>
                </a:lnTo>
                <a:lnTo>
                  <a:pt x="209191" y="973206"/>
                </a:lnTo>
                <a:lnTo>
                  <a:pt x="200734" y="982833"/>
                </a:lnTo>
                <a:lnTo>
                  <a:pt x="192636" y="992767"/>
                </a:lnTo>
                <a:lnTo>
                  <a:pt x="184907" y="1002995"/>
                </a:lnTo>
                <a:lnTo>
                  <a:pt x="177561" y="1013502"/>
                </a:lnTo>
                <a:lnTo>
                  <a:pt x="172669" y="1020991"/>
                </a:lnTo>
                <a:lnTo>
                  <a:pt x="171025" y="1033428"/>
                </a:lnTo>
                <a:lnTo>
                  <a:pt x="170591" y="1045996"/>
                </a:lnTo>
                <a:lnTo>
                  <a:pt x="170800" y="1058633"/>
                </a:lnTo>
                <a:lnTo>
                  <a:pt x="171085" y="1071280"/>
                </a:lnTo>
                <a:lnTo>
                  <a:pt x="170879" y="1083877"/>
                </a:lnTo>
                <a:lnTo>
                  <a:pt x="181525" y="1092314"/>
                </a:lnTo>
                <a:lnTo>
                  <a:pt x="192786" y="1098059"/>
                </a:lnTo>
                <a:lnTo>
                  <a:pt x="204567" y="1102228"/>
                </a:lnTo>
                <a:lnTo>
                  <a:pt x="216850" y="1104551"/>
                </a:lnTo>
                <a:lnTo>
                  <a:pt x="229615" y="1104754"/>
                </a:lnTo>
                <a:lnTo>
                  <a:pt x="232321" y="1104506"/>
                </a:lnTo>
                <a:lnTo>
                  <a:pt x="227298" y="1116036"/>
                </a:lnTo>
                <a:lnTo>
                  <a:pt x="223844" y="1128052"/>
                </a:lnTo>
                <a:lnTo>
                  <a:pt x="221920" y="1140389"/>
                </a:lnTo>
                <a:lnTo>
                  <a:pt x="221486" y="1152883"/>
                </a:lnTo>
                <a:lnTo>
                  <a:pt x="222501" y="1165369"/>
                </a:lnTo>
                <a:lnTo>
                  <a:pt x="224926" y="1177681"/>
                </a:lnTo>
                <a:lnTo>
                  <a:pt x="228720" y="1189654"/>
                </a:lnTo>
                <a:lnTo>
                  <a:pt x="231736" y="1196822"/>
                </a:lnTo>
                <a:lnTo>
                  <a:pt x="243559" y="1201289"/>
                </a:lnTo>
                <a:lnTo>
                  <a:pt x="255404" y="1205936"/>
                </a:lnTo>
                <a:lnTo>
                  <a:pt x="262991" y="1208849"/>
                </a:lnTo>
                <a:lnTo>
                  <a:pt x="265461" y="1221408"/>
                </a:lnTo>
                <a:lnTo>
                  <a:pt x="268587" y="1233879"/>
                </a:lnTo>
                <a:lnTo>
                  <a:pt x="272490" y="1246127"/>
                </a:lnTo>
                <a:lnTo>
                  <a:pt x="277294" y="1258015"/>
                </a:lnTo>
                <a:lnTo>
                  <a:pt x="283120" y="1269408"/>
                </a:lnTo>
                <a:lnTo>
                  <a:pt x="290091" y="1280169"/>
                </a:lnTo>
                <a:lnTo>
                  <a:pt x="292557" y="1283423"/>
                </a:lnTo>
                <a:lnTo>
                  <a:pt x="297911" y="1294381"/>
                </a:lnTo>
                <a:lnTo>
                  <a:pt x="299455" y="1306777"/>
                </a:lnTo>
                <a:lnTo>
                  <a:pt x="300748" y="1317447"/>
                </a:lnTo>
                <a:lnTo>
                  <a:pt x="289063" y="1312912"/>
                </a:lnTo>
                <a:lnTo>
                  <a:pt x="276991" y="1310619"/>
                </a:lnTo>
                <a:lnTo>
                  <a:pt x="264653" y="1309881"/>
                </a:lnTo>
                <a:lnTo>
                  <a:pt x="252166" y="1310013"/>
                </a:lnTo>
                <a:lnTo>
                  <a:pt x="239650" y="1310330"/>
                </a:lnTo>
                <a:lnTo>
                  <a:pt x="227221" y="1310146"/>
                </a:lnTo>
                <a:lnTo>
                  <a:pt x="224789" y="1309992"/>
                </a:lnTo>
                <a:lnTo>
                  <a:pt x="216463" y="1319550"/>
                </a:lnTo>
                <a:lnTo>
                  <a:pt x="208161" y="1329194"/>
                </a:lnTo>
                <a:lnTo>
                  <a:pt x="202666" y="1335684"/>
                </a:lnTo>
                <a:lnTo>
                  <a:pt x="196786" y="1330553"/>
                </a:lnTo>
                <a:lnTo>
                  <a:pt x="190792" y="1325537"/>
                </a:lnTo>
                <a:lnTo>
                  <a:pt x="184670" y="1320711"/>
                </a:lnTo>
                <a:lnTo>
                  <a:pt x="174090" y="1318306"/>
                </a:lnTo>
                <a:lnTo>
                  <a:pt x="164066" y="1314421"/>
                </a:lnTo>
                <a:lnTo>
                  <a:pt x="154372" y="1309636"/>
                </a:lnTo>
                <a:lnTo>
                  <a:pt x="144780" y="1304531"/>
                </a:lnTo>
                <a:lnTo>
                  <a:pt x="135063" y="1299687"/>
                </a:lnTo>
                <a:lnTo>
                  <a:pt x="124993" y="1295684"/>
                </a:lnTo>
                <a:lnTo>
                  <a:pt x="114343" y="1293102"/>
                </a:lnTo>
                <a:lnTo>
                  <a:pt x="102885" y="1292523"/>
                </a:lnTo>
                <a:lnTo>
                  <a:pt x="90393" y="1294527"/>
                </a:lnTo>
                <a:lnTo>
                  <a:pt x="76987" y="1299527"/>
                </a:lnTo>
                <a:lnTo>
                  <a:pt x="76987" y="1336116"/>
                </a:lnTo>
                <a:lnTo>
                  <a:pt x="64309" y="1336084"/>
                </a:lnTo>
                <a:lnTo>
                  <a:pt x="51615" y="1336061"/>
                </a:lnTo>
                <a:lnTo>
                  <a:pt x="38906" y="1336034"/>
                </a:lnTo>
                <a:lnTo>
                  <a:pt x="28790" y="1336001"/>
                </a:lnTo>
                <a:lnTo>
                  <a:pt x="20835" y="1341239"/>
                </a:lnTo>
                <a:lnTo>
                  <a:pt x="12175" y="1344938"/>
                </a:lnTo>
                <a:lnTo>
                  <a:pt x="4618" y="1351667"/>
                </a:lnTo>
                <a:lnTo>
                  <a:pt x="76" y="1365262"/>
                </a:lnTo>
                <a:lnTo>
                  <a:pt x="20" y="1377989"/>
                </a:lnTo>
                <a:lnTo>
                  <a:pt x="1" y="1390685"/>
                </a:lnTo>
                <a:lnTo>
                  <a:pt x="0" y="1401216"/>
                </a:lnTo>
                <a:lnTo>
                  <a:pt x="6876" y="1414793"/>
                </a:lnTo>
                <a:lnTo>
                  <a:pt x="13589" y="1426975"/>
                </a:lnTo>
                <a:lnTo>
                  <a:pt x="20353" y="1437951"/>
                </a:lnTo>
                <a:lnTo>
                  <a:pt x="27378" y="1447913"/>
                </a:lnTo>
                <a:lnTo>
                  <a:pt x="34876" y="1457053"/>
                </a:lnTo>
                <a:lnTo>
                  <a:pt x="43061" y="1465561"/>
                </a:lnTo>
                <a:lnTo>
                  <a:pt x="52143" y="1473629"/>
                </a:lnTo>
                <a:lnTo>
                  <a:pt x="61709" y="1480997"/>
                </a:lnTo>
                <a:lnTo>
                  <a:pt x="69964" y="1488732"/>
                </a:lnTo>
                <a:lnTo>
                  <a:pt x="79280" y="1493822"/>
                </a:lnTo>
                <a:lnTo>
                  <a:pt x="89359" y="1497009"/>
                </a:lnTo>
                <a:lnTo>
                  <a:pt x="99905" y="1499040"/>
                </a:lnTo>
                <a:lnTo>
                  <a:pt x="110620" y="1500657"/>
                </a:lnTo>
                <a:lnTo>
                  <a:pt x="121207" y="1502606"/>
                </a:lnTo>
                <a:lnTo>
                  <a:pt x="131370" y="1505630"/>
                </a:lnTo>
                <a:lnTo>
                  <a:pt x="140811" y="1510474"/>
                </a:lnTo>
                <a:lnTo>
                  <a:pt x="149234" y="1517883"/>
                </a:lnTo>
                <a:lnTo>
                  <a:pt x="149796" y="1518538"/>
                </a:lnTo>
                <a:lnTo>
                  <a:pt x="139192" y="1515679"/>
                </a:lnTo>
                <a:lnTo>
                  <a:pt x="127816" y="1512184"/>
                </a:lnTo>
                <a:lnTo>
                  <a:pt x="116137" y="1509106"/>
                </a:lnTo>
                <a:lnTo>
                  <a:pt x="104624" y="1507496"/>
                </a:lnTo>
                <a:lnTo>
                  <a:pt x="93747" y="1508407"/>
                </a:lnTo>
                <a:lnTo>
                  <a:pt x="83974" y="1512890"/>
                </a:lnTo>
                <a:lnTo>
                  <a:pt x="77431" y="1519529"/>
                </a:lnTo>
                <a:lnTo>
                  <a:pt x="77024" y="1532196"/>
                </a:lnTo>
                <a:lnTo>
                  <a:pt x="76905" y="1544878"/>
                </a:lnTo>
                <a:lnTo>
                  <a:pt x="76938" y="1557574"/>
                </a:lnTo>
                <a:lnTo>
                  <a:pt x="76989" y="1570281"/>
                </a:lnTo>
                <a:lnTo>
                  <a:pt x="76923" y="1582762"/>
                </a:lnTo>
                <a:lnTo>
                  <a:pt x="85985" y="1591676"/>
                </a:lnTo>
                <a:lnTo>
                  <a:pt x="94609" y="1601017"/>
                </a:lnTo>
                <a:lnTo>
                  <a:pt x="102880" y="1610703"/>
                </a:lnTo>
                <a:lnTo>
                  <a:pt x="110878" y="1620653"/>
                </a:lnTo>
                <a:lnTo>
                  <a:pt x="118686" y="1630786"/>
                </a:lnTo>
                <a:lnTo>
                  <a:pt x="126387" y="1641021"/>
                </a:lnTo>
                <a:lnTo>
                  <a:pt x="134062" y="1651276"/>
                </a:lnTo>
                <a:lnTo>
                  <a:pt x="141795" y="1661471"/>
                </a:lnTo>
                <a:lnTo>
                  <a:pt x="149666" y="1671524"/>
                </a:lnTo>
                <a:lnTo>
                  <a:pt x="157759" y="1681353"/>
                </a:lnTo>
                <a:lnTo>
                  <a:pt x="166155" y="1690879"/>
                </a:lnTo>
                <a:lnTo>
                  <a:pt x="174937" y="1700019"/>
                </a:lnTo>
                <a:lnTo>
                  <a:pt x="184187" y="1708693"/>
                </a:lnTo>
                <a:lnTo>
                  <a:pt x="193988" y="1716819"/>
                </a:lnTo>
                <a:lnTo>
                  <a:pt x="204421" y="1724316"/>
                </a:lnTo>
                <a:lnTo>
                  <a:pt x="216674" y="1729126"/>
                </a:lnTo>
                <a:lnTo>
                  <a:pt x="228668" y="1733204"/>
                </a:lnTo>
                <a:lnTo>
                  <a:pt x="240853" y="1736683"/>
                </a:lnTo>
                <a:lnTo>
                  <a:pt x="253200" y="1739382"/>
                </a:lnTo>
                <a:lnTo>
                  <a:pt x="265679" y="1741117"/>
                </a:lnTo>
                <a:lnTo>
                  <a:pt x="278262" y="1741706"/>
                </a:lnTo>
                <a:lnTo>
                  <a:pt x="289013" y="1741169"/>
                </a:lnTo>
                <a:lnTo>
                  <a:pt x="300692" y="1736003"/>
                </a:lnTo>
                <a:lnTo>
                  <a:pt x="312443" y="1731088"/>
                </a:lnTo>
                <a:lnTo>
                  <a:pt x="324384" y="1726761"/>
                </a:lnTo>
                <a:lnTo>
                  <a:pt x="336629" y="1723358"/>
                </a:lnTo>
                <a:lnTo>
                  <a:pt x="346951" y="1721497"/>
                </a:lnTo>
                <a:lnTo>
                  <a:pt x="359320" y="1716468"/>
                </a:lnTo>
                <a:lnTo>
                  <a:pt x="369861" y="1709376"/>
                </a:lnTo>
                <a:lnTo>
                  <a:pt x="378954" y="1700645"/>
                </a:lnTo>
                <a:lnTo>
                  <a:pt x="386979" y="1690696"/>
                </a:lnTo>
                <a:lnTo>
                  <a:pt x="394317" y="1679953"/>
                </a:lnTo>
                <a:lnTo>
                  <a:pt x="401348" y="1668835"/>
                </a:lnTo>
                <a:lnTo>
                  <a:pt x="408454" y="1657767"/>
                </a:lnTo>
                <a:lnTo>
                  <a:pt x="416015" y="1647170"/>
                </a:lnTo>
                <a:lnTo>
                  <a:pt x="424412" y="1637466"/>
                </a:lnTo>
                <a:lnTo>
                  <a:pt x="429044" y="1633080"/>
                </a:lnTo>
                <a:lnTo>
                  <a:pt x="425397" y="1645018"/>
                </a:lnTo>
                <a:lnTo>
                  <a:pt x="421660" y="1656955"/>
                </a:lnTo>
                <a:lnTo>
                  <a:pt x="418827" y="1669046"/>
                </a:lnTo>
                <a:lnTo>
                  <a:pt x="417888" y="1681441"/>
                </a:lnTo>
                <a:lnTo>
                  <a:pt x="418477" y="1688045"/>
                </a:lnTo>
                <a:lnTo>
                  <a:pt x="423266" y="1699770"/>
                </a:lnTo>
                <a:lnTo>
                  <a:pt x="428840" y="1711277"/>
                </a:lnTo>
                <a:lnTo>
                  <a:pt x="432955" y="1721027"/>
                </a:lnTo>
                <a:lnTo>
                  <a:pt x="433971" y="1723745"/>
                </a:lnTo>
                <a:lnTo>
                  <a:pt x="434708" y="1726514"/>
                </a:lnTo>
                <a:lnTo>
                  <a:pt x="435292" y="1729333"/>
                </a:lnTo>
                <a:lnTo>
                  <a:pt x="435940" y="1733181"/>
                </a:lnTo>
                <a:lnTo>
                  <a:pt x="436448" y="1737067"/>
                </a:lnTo>
                <a:lnTo>
                  <a:pt x="435838" y="1741233"/>
                </a:lnTo>
                <a:lnTo>
                  <a:pt x="436702" y="1747812"/>
                </a:lnTo>
                <a:lnTo>
                  <a:pt x="436511" y="1754327"/>
                </a:lnTo>
                <a:lnTo>
                  <a:pt x="435927" y="1760816"/>
                </a:lnTo>
                <a:lnTo>
                  <a:pt x="435673" y="1762988"/>
                </a:lnTo>
                <a:lnTo>
                  <a:pt x="435292" y="1765122"/>
                </a:lnTo>
                <a:lnTo>
                  <a:pt x="434911" y="1767293"/>
                </a:lnTo>
                <a:lnTo>
                  <a:pt x="434263" y="1771751"/>
                </a:lnTo>
                <a:lnTo>
                  <a:pt x="433450" y="1776260"/>
                </a:lnTo>
                <a:lnTo>
                  <a:pt x="432371" y="1780717"/>
                </a:lnTo>
                <a:lnTo>
                  <a:pt x="431723" y="1783168"/>
                </a:lnTo>
                <a:lnTo>
                  <a:pt x="431139" y="1785632"/>
                </a:lnTo>
                <a:lnTo>
                  <a:pt x="430453" y="1788071"/>
                </a:lnTo>
                <a:lnTo>
                  <a:pt x="429006" y="1793493"/>
                </a:lnTo>
                <a:lnTo>
                  <a:pt x="427456" y="1798866"/>
                </a:lnTo>
                <a:lnTo>
                  <a:pt x="425919" y="1804250"/>
                </a:lnTo>
                <a:lnTo>
                  <a:pt x="424052" y="1810613"/>
                </a:lnTo>
                <a:lnTo>
                  <a:pt x="422313" y="1816976"/>
                </a:lnTo>
                <a:lnTo>
                  <a:pt x="420890" y="1823313"/>
                </a:lnTo>
                <a:lnTo>
                  <a:pt x="420814" y="1823643"/>
                </a:lnTo>
                <a:lnTo>
                  <a:pt x="420712" y="1823973"/>
                </a:lnTo>
                <a:lnTo>
                  <a:pt x="420662" y="1824304"/>
                </a:lnTo>
                <a:lnTo>
                  <a:pt x="418611" y="1836596"/>
                </a:lnTo>
                <a:lnTo>
                  <a:pt x="418042" y="1848936"/>
                </a:lnTo>
                <a:lnTo>
                  <a:pt x="419445" y="1861323"/>
                </a:lnTo>
                <a:lnTo>
                  <a:pt x="423329" y="1873821"/>
                </a:lnTo>
                <a:lnTo>
                  <a:pt x="428023" y="1885240"/>
                </a:lnTo>
                <a:lnTo>
                  <a:pt x="431836" y="1897048"/>
                </a:lnTo>
                <a:lnTo>
                  <a:pt x="434570" y="1909124"/>
                </a:lnTo>
                <a:lnTo>
                  <a:pt x="436025" y="1921347"/>
                </a:lnTo>
                <a:lnTo>
                  <a:pt x="436006" y="1933596"/>
                </a:lnTo>
                <a:lnTo>
                  <a:pt x="434312" y="1945752"/>
                </a:lnTo>
                <a:lnTo>
                  <a:pt x="430746" y="1957692"/>
                </a:lnTo>
                <a:lnTo>
                  <a:pt x="429717" y="1960219"/>
                </a:lnTo>
                <a:lnTo>
                  <a:pt x="426965" y="1972108"/>
                </a:lnTo>
                <a:lnTo>
                  <a:pt x="427286" y="1983908"/>
                </a:lnTo>
                <a:lnTo>
                  <a:pt x="429523" y="1995674"/>
                </a:lnTo>
                <a:lnTo>
                  <a:pt x="432515" y="2007459"/>
                </a:lnTo>
                <a:lnTo>
                  <a:pt x="435104" y="2019318"/>
                </a:lnTo>
                <a:lnTo>
                  <a:pt x="436130" y="2031304"/>
                </a:lnTo>
                <a:lnTo>
                  <a:pt x="436067" y="2033346"/>
                </a:lnTo>
                <a:lnTo>
                  <a:pt x="438798" y="2045700"/>
                </a:lnTo>
                <a:lnTo>
                  <a:pt x="441571" y="2058060"/>
                </a:lnTo>
                <a:lnTo>
                  <a:pt x="444340" y="2070429"/>
                </a:lnTo>
                <a:lnTo>
                  <a:pt x="447060" y="2082811"/>
                </a:lnTo>
                <a:lnTo>
                  <a:pt x="449688" y="2095211"/>
                </a:lnTo>
                <a:lnTo>
                  <a:pt x="452178" y="2107631"/>
                </a:lnTo>
                <a:lnTo>
                  <a:pt x="454486" y="2120077"/>
                </a:lnTo>
                <a:lnTo>
                  <a:pt x="456567" y="2132551"/>
                </a:lnTo>
                <a:lnTo>
                  <a:pt x="458377" y="2145058"/>
                </a:lnTo>
                <a:lnTo>
                  <a:pt x="459870" y="2157602"/>
                </a:lnTo>
                <a:lnTo>
                  <a:pt x="461002" y="2170187"/>
                </a:lnTo>
                <a:lnTo>
                  <a:pt x="461728" y="2182816"/>
                </a:lnTo>
                <a:lnTo>
                  <a:pt x="462004" y="2195494"/>
                </a:lnTo>
                <a:lnTo>
                  <a:pt x="461785" y="2208224"/>
                </a:lnTo>
                <a:lnTo>
                  <a:pt x="461518" y="2213889"/>
                </a:lnTo>
                <a:lnTo>
                  <a:pt x="465956" y="2225869"/>
                </a:lnTo>
                <a:lnTo>
                  <a:pt x="470792" y="2237662"/>
                </a:lnTo>
                <a:lnTo>
                  <a:pt x="475998" y="2249276"/>
                </a:lnTo>
                <a:lnTo>
                  <a:pt x="481549" y="2260720"/>
                </a:lnTo>
                <a:lnTo>
                  <a:pt x="487417" y="2272003"/>
                </a:lnTo>
                <a:lnTo>
                  <a:pt x="493576" y="2283133"/>
                </a:lnTo>
                <a:lnTo>
                  <a:pt x="499999" y="2294120"/>
                </a:lnTo>
                <a:lnTo>
                  <a:pt x="506660" y="2304971"/>
                </a:lnTo>
                <a:lnTo>
                  <a:pt x="513532" y="2315695"/>
                </a:lnTo>
                <a:lnTo>
                  <a:pt x="518439" y="2323109"/>
                </a:lnTo>
                <a:lnTo>
                  <a:pt x="520336" y="2335808"/>
                </a:lnTo>
                <a:lnTo>
                  <a:pt x="522215" y="2348798"/>
                </a:lnTo>
                <a:lnTo>
                  <a:pt x="524672" y="2361694"/>
                </a:lnTo>
                <a:lnTo>
                  <a:pt x="528307" y="2374114"/>
                </a:lnTo>
                <a:lnTo>
                  <a:pt x="533718" y="2385675"/>
                </a:lnTo>
                <a:lnTo>
                  <a:pt x="541503" y="2395992"/>
                </a:lnTo>
                <a:lnTo>
                  <a:pt x="544334" y="2398737"/>
                </a:lnTo>
                <a:lnTo>
                  <a:pt x="552162" y="2408746"/>
                </a:lnTo>
                <a:lnTo>
                  <a:pt x="558604" y="2419718"/>
                </a:lnTo>
                <a:lnTo>
                  <a:pt x="564212" y="2431227"/>
                </a:lnTo>
                <a:lnTo>
                  <a:pt x="569536" y="2442846"/>
                </a:lnTo>
                <a:lnTo>
                  <a:pt x="569683" y="2443162"/>
                </a:lnTo>
                <a:lnTo>
                  <a:pt x="570992" y="2448344"/>
                </a:lnTo>
                <a:lnTo>
                  <a:pt x="571449" y="2453792"/>
                </a:lnTo>
                <a:lnTo>
                  <a:pt x="571893" y="2459240"/>
                </a:lnTo>
                <a:lnTo>
                  <a:pt x="573484" y="2472198"/>
                </a:lnTo>
                <a:lnTo>
                  <a:pt x="577918" y="2484087"/>
                </a:lnTo>
                <a:lnTo>
                  <a:pt x="582244" y="2489479"/>
                </a:lnTo>
                <a:lnTo>
                  <a:pt x="587367" y="2500486"/>
                </a:lnTo>
                <a:lnTo>
                  <a:pt x="591730" y="2511780"/>
                </a:lnTo>
                <a:lnTo>
                  <a:pt x="595444" y="2523320"/>
                </a:lnTo>
                <a:lnTo>
                  <a:pt x="598617" y="2535062"/>
                </a:lnTo>
                <a:lnTo>
                  <a:pt x="601359" y="2546963"/>
                </a:lnTo>
                <a:lnTo>
                  <a:pt x="603778" y="2558983"/>
                </a:lnTo>
                <a:lnTo>
                  <a:pt x="605985" y="2571076"/>
                </a:lnTo>
                <a:lnTo>
                  <a:pt x="608089" y="2583202"/>
                </a:lnTo>
                <a:lnTo>
                  <a:pt x="610199" y="2595317"/>
                </a:lnTo>
                <a:lnTo>
                  <a:pt x="612424" y="2607379"/>
                </a:lnTo>
                <a:lnTo>
                  <a:pt x="614873" y="2619346"/>
                </a:lnTo>
                <a:lnTo>
                  <a:pt x="617657" y="2631174"/>
                </a:lnTo>
                <a:lnTo>
                  <a:pt x="620883" y="2642820"/>
                </a:lnTo>
                <a:lnTo>
                  <a:pt x="624662" y="2654244"/>
                </a:lnTo>
                <a:lnTo>
                  <a:pt x="629103" y="2665401"/>
                </a:lnTo>
                <a:lnTo>
                  <a:pt x="634315" y="2676249"/>
                </a:lnTo>
                <a:lnTo>
                  <a:pt x="640408" y="2686746"/>
                </a:lnTo>
                <a:lnTo>
                  <a:pt x="647490" y="2696849"/>
                </a:lnTo>
                <a:lnTo>
                  <a:pt x="652487" y="2702966"/>
                </a:lnTo>
                <a:lnTo>
                  <a:pt x="660954" y="2712727"/>
                </a:lnTo>
                <a:lnTo>
                  <a:pt x="668561" y="2723075"/>
                </a:lnTo>
                <a:lnTo>
                  <a:pt x="675352" y="2733941"/>
                </a:lnTo>
                <a:lnTo>
                  <a:pt x="681371" y="2745260"/>
                </a:lnTo>
                <a:lnTo>
                  <a:pt x="686664" y="2756963"/>
                </a:lnTo>
                <a:lnTo>
                  <a:pt x="691274" y="2768984"/>
                </a:lnTo>
                <a:lnTo>
                  <a:pt x="695247" y="2781254"/>
                </a:lnTo>
                <a:lnTo>
                  <a:pt x="698626" y="2793708"/>
                </a:lnTo>
                <a:lnTo>
                  <a:pt x="701456" y="2806277"/>
                </a:lnTo>
                <a:lnTo>
                  <a:pt x="701801" y="2807995"/>
                </a:lnTo>
                <a:lnTo>
                  <a:pt x="706306" y="2819845"/>
                </a:lnTo>
                <a:lnTo>
                  <a:pt x="710725" y="2831734"/>
                </a:lnTo>
                <a:lnTo>
                  <a:pt x="715062" y="2843661"/>
                </a:lnTo>
                <a:lnTo>
                  <a:pt x="719324" y="2855621"/>
                </a:lnTo>
                <a:lnTo>
                  <a:pt x="723515" y="2867612"/>
                </a:lnTo>
                <a:lnTo>
                  <a:pt x="727639" y="2879630"/>
                </a:lnTo>
                <a:lnTo>
                  <a:pt x="731701" y="2891673"/>
                </a:lnTo>
                <a:lnTo>
                  <a:pt x="735707" y="2903737"/>
                </a:lnTo>
                <a:lnTo>
                  <a:pt x="739661" y="2915820"/>
                </a:lnTo>
                <a:lnTo>
                  <a:pt x="743567" y="2927919"/>
                </a:lnTo>
                <a:lnTo>
                  <a:pt x="747431" y="2940029"/>
                </a:lnTo>
                <a:lnTo>
                  <a:pt x="751258" y="2952149"/>
                </a:lnTo>
                <a:lnTo>
                  <a:pt x="755051" y="2964275"/>
                </a:lnTo>
                <a:lnTo>
                  <a:pt x="758520" y="2975444"/>
                </a:lnTo>
                <a:lnTo>
                  <a:pt x="759491" y="2988554"/>
                </a:lnTo>
                <a:lnTo>
                  <a:pt x="762257" y="3001055"/>
                </a:lnTo>
                <a:lnTo>
                  <a:pt x="766519" y="3013037"/>
                </a:lnTo>
                <a:lnTo>
                  <a:pt x="771978" y="3024587"/>
                </a:lnTo>
                <a:lnTo>
                  <a:pt x="778337" y="3035796"/>
                </a:lnTo>
                <a:lnTo>
                  <a:pt x="785298" y="3046752"/>
                </a:lnTo>
                <a:lnTo>
                  <a:pt x="792561" y="3057544"/>
                </a:lnTo>
                <a:lnTo>
                  <a:pt x="799830" y="3068261"/>
                </a:lnTo>
                <a:lnTo>
                  <a:pt x="806805" y="3078992"/>
                </a:lnTo>
                <a:lnTo>
                  <a:pt x="807834" y="3080651"/>
                </a:lnTo>
                <a:lnTo>
                  <a:pt x="814881" y="3091272"/>
                </a:lnTo>
                <a:lnTo>
                  <a:pt x="822859" y="3101134"/>
                </a:lnTo>
                <a:lnTo>
                  <a:pt x="831462" y="3110490"/>
                </a:lnTo>
                <a:lnTo>
                  <a:pt x="840385" y="3119591"/>
                </a:lnTo>
                <a:lnTo>
                  <a:pt x="849322" y="3128689"/>
                </a:lnTo>
                <a:lnTo>
                  <a:pt x="857402" y="3137395"/>
                </a:lnTo>
                <a:lnTo>
                  <a:pt x="867759" y="3150497"/>
                </a:lnTo>
                <a:lnTo>
                  <a:pt x="876103" y="3158061"/>
                </a:lnTo>
                <a:lnTo>
                  <a:pt x="882916" y="3160988"/>
                </a:lnTo>
                <a:lnTo>
                  <a:pt x="888683" y="3160178"/>
                </a:lnTo>
                <a:lnTo>
                  <a:pt x="893888" y="3156533"/>
                </a:lnTo>
                <a:lnTo>
                  <a:pt x="899013" y="3150954"/>
                </a:lnTo>
                <a:lnTo>
                  <a:pt x="904542" y="3144342"/>
                </a:lnTo>
                <a:lnTo>
                  <a:pt x="910959" y="3137598"/>
                </a:lnTo>
                <a:lnTo>
                  <a:pt x="911263" y="3137319"/>
                </a:lnTo>
                <a:lnTo>
                  <a:pt x="919897" y="3127990"/>
                </a:lnTo>
                <a:lnTo>
                  <a:pt x="928786" y="3118893"/>
                </a:lnTo>
                <a:lnTo>
                  <a:pt x="937777" y="3109895"/>
                </a:lnTo>
                <a:lnTo>
                  <a:pt x="946717" y="3100862"/>
                </a:lnTo>
                <a:lnTo>
                  <a:pt x="955453" y="3091660"/>
                </a:lnTo>
                <a:lnTo>
                  <a:pt x="963625" y="3082404"/>
                </a:lnTo>
                <a:lnTo>
                  <a:pt x="965807" y="3069584"/>
                </a:lnTo>
                <a:lnTo>
                  <a:pt x="968441" y="3056594"/>
                </a:lnTo>
                <a:lnTo>
                  <a:pt x="972594" y="3044270"/>
                </a:lnTo>
                <a:lnTo>
                  <a:pt x="979331" y="3033447"/>
                </a:lnTo>
                <a:lnTo>
                  <a:pt x="985393" y="3027768"/>
                </a:lnTo>
                <a:lnTo>
                  <a:pt x="996192" y="3022117"/>
                </a:lnTo>
                <a:lnTo>
                  <a:pt x="1005570" y="3013438"/>
                </a:lnTo>
                <a:lnTo>
                  <a:pt x="1014191" y="3003132"/>
                </a:lnTo>
                <a:lnTo>
                  <a:pt x="1022716" y="2992598"/>
                </a:lnTo>
                <a:lnTo>
                  <a:pt x="1031808" y="2983236"/>
                </a:lnTo>
                <a:lnTo>
                  <a:pt x="1042130" y="2976446"/>
                </a:lnTo>
                <a:lnTo>
                  <a:pt x="1045082" y="2975279"/>
                </a:lnTo>
                <a:lnTo>
                  <a:pt x="1044060" y="2962618"/>
                </a:lnTo>
                <a:lnTo>
                  <a:pt x="1047016" y="2952903"/>
                </a:lnTo>
                <a:lnTo>
                  <a:pt x="1052999" y="2945304"/>
                </a:lnTo>
                <a:lnTo>
                  <a:pt x="1061057" y="2938990"/>
                </a:lnTo>
                <a:lnTo>
                  <a:pt x="1070237" y="2933131"/>
                </a:lnTo>
                <a:lnTo>
                  <a:pt x="1079586" y="2926896"/>
                </a:lnTo>
                <a:lnTo>
                  <a:pt x="1088152" y="2919455"/>
                </a:lnTo>
                <a:lnTo>
                  <a:pt x="1094983" y="2909977"/>
                </a:lnTo>
                <a:lnTo>
                  <a:pt x="1097686" y="2903499"/>
                </a:lnTo>
                <a:lnTo>
                  <a:pt x="1103560" y="2903809"/>
                </a:lnTo>
                <a:lnTo>
                  <a:pt x="1109135" y="2898722"/>
                </a:lnTo>
                <a:lnTo>
                  <a:pt x="1114447" y="2889553"/>
                </a:lnTo>
                <a:lnTo>
                  <a:pt x="1119531" y="2877613"/>
                </a:lnTo>
                <a:lnTo>
                  <a:pt x="1124424" y="2864215"/>
                </a:lnTo>
                <a:lnTo>
                  <a:pt x="1129160" y="2850673"/>
                </a:lnTo>
                <a:lnTo>
                  <a:pt x="1133776" y="2838300"/>
                </a:lnTo>
                <a:lnTo>
                  <a:pt x="1138307" y="2828409"/>
                </a:lnTo>
                <a:lnTo>
                  <a:pt x="1139177" y="2826892"/>
                </a:lnTo>
                <a:lnTo>
                  <a:pt x="1143976" y="2814990"/>
                </a:lnTo>
                <a:lnTo>
                  <a:pt x="1147537" y="2806515"/>
                </a:lnTo>
                <a:lnTo>
                  <a:pt x="1150046" y="2800128"/>
                </a:lnTo>
                <a:lnTo>
                  <a:pt x="1151690" y="2794492"/>
                </a:lnTo>
                <a:lnTo>
                  <a:pt x="1152652" y="2788269"/>
                </a:lnTo>
                <a:lnTo>
                  <a:pt x="1153120" y="2780121"/>
                </a:lnTo>
                <a:lnTo>
                  <a:pt x="1153278" y="2768709"/>
                </a:lnTo>
                <a:lnTo>
                  <a:pt x="1153312" y="2753029"/>
                </a:lnTo>
                <a:lnTo>
                  <a:pt x="1164066" y="2750386"/>
                </a:lnTo>
                <a:lnTo>
                  <a:pt x="1169284" y="2743994"/>
                </a:lnTo>
                <a:lnTo>
                  <a:pt x="1171012" y="2735067"/>
                </a:lnTo>
                <a:lnTo>
                  <a:pt x="1171299" y="2724815"/>
                </a:lnTo>
                <a:lnTo>
                  <a:pt x="1172189" y="2714451"/>
                </a:lnTo>
                <a:lnTo>
                  <a:pt x="1175730" y="2705187"/>
                </a:lnTo>
                <a:lnTo>
                  <a:pt x="1176655" y="2703918"/>
                </a:lnTo>
                <a:lnTo>
                  <a:pt x="1182692" y="2692350"/>
                </a:lnTo>
                <a:lnTo>
                  <a:pt x="1187483" y="2680468"/>
                </a:lnTo>
                <a:lnTo>
                  <a:pt x="1191151" y="2668315"/>
                </a:lnTo>
                <a:lnTo>
                  <a:pt x="1193816" y="2655932"/>
                </a:lnTo>
                <a:lnTo>
                  <a:pt x="1195601" y="2643362"/>
                </a:lnTo>
                <a:lnTo>
                  <a:pt x="1196628" y="2630648"/>
                </a:lnTo>
                <a:lnTo>
                  <a:pt x="1197019" y="2617832"/>
                </a:lnTo>
                <a:lnTo>
                  <a:pt x="1196895" y="2604956"/>
                </a:lnTo>
                <a:lnTo>
                  <a:pt x="1196530" y="2595130"/>
                </a:lnTo>
                <a:lnTo>
                  <a:pt x="1200071" y="2582891"/>
                </a:lnTo>
                <a:lnTo>
                  <a:pt x="1202593" y="2570484"/>
                </a:lnTo>
                <a:lnTo>
                  <a:pt x="1204227" y="2557942"/>
                </a:lnTo>
                <a:lnTo>
                  <a:pt x="1205104" y="2545300"/>
                </a:lnTo>
                <a:lnTo>
                  <a:pt x="1205352" y="2532590"/>
                </a:lnTo>
                <a:lnTo>
                  <a:pt x="1205103" y="2519848"/>
                </a:lnTo>
                <a:lnTo>
                  <a:pt x="1204486" y="2507106"/>
                </a:lnTo>
                <a:lnTo>
                  <a:pt x="1204112" y="2501201"/>
                </a:lnTo>
                <a:lnTo>
                  <a:pt x="1200119" y="2489803"/>
                </a:lnTo>
                <a:lnTo>
                  <a:pt x="1197728" y="2478172"/>
                </a:lnTo>
                <a:lnTo>
                  <a:pt x="1196521" y="2466368"/>
                </a:lnTo>
                <a:lnTo>
                  <a:pt x="1196081" y="2454450"/>
                </a:lnTo>
                <a:lnTo>
                  <a:pt x="1195991" y="2442478"/>
                </a:lnTo>
                <a:lnTo>
                  <a:pt x="1195835" y="2430512"/>
                </a:lnTo>
                <a:lnTo>
                  <a:pt x="1195194" y="2418612"/>
                </a:lnTo>
                <a:lnTo>
                  <a:pt x="1193653" y="2406838"/>
                </a:lnTo>
                <a:lnTo>
                  <a:pt x="1190794" y="2395250"/>
                </a:lnTo>
                <a:lnTo>
                  <a:pt x="1188262" y="2388387"/>
                </a:lnTo>
                <a:lnTo>
                  <a:pt x="1192149" y="2376147"/>
                </a:lnTo>
                <a:lnTo>
                  <a:pt x="1196503" y="2364056"/>
                </a:lnTo>
                <a:lnTo>
                  <a:pt x="1201496" y="2352256"/>
                </a:lnTo>
                <a:lnTo>
                  <a:pt x="1207298" y="2340887"/>
                </a:lnTo>
                <a:lnTo>
                  <a:pt x="1214080" y="2330091"/>
                </a:lnTo>
                <a:lnTo>
                  <a:pt x="1222015" y="2320010"/>
                </a:lnTo>
                <a:lnTo>
                  <a:pt x="1224051" y="2317775"/>
                </a:lnTo>
                <a:lnTo>
                  <a:pt x="1239606" y="2312026"/>
                </a:lnTo>
                <a:lnTo>
                  <a:pt x="1250616" y="2306583"/>
                </a:lnTo>
                <a:lnTo>
                  <a:pt x="1260367" y="2302686"/>
                </a:lnTo>
                <a:lnTo>
                  <a:pt x="1269072" y="2301519"/>
                </a:lnTo>
                <a:lnTo>
                  <a:pt x="1278348" y="2294599"/>
                </a:lnTo>
                <a:lnTo>
                  <a:pt x="1287373" y="2291538"/>
                </a:lnTo>
                <a:lnTo>
                  <a:pt x="1295877" y="2289167"/>
                </a:lnTo>
                <a:lnTo>
                  <a:pt x="1303591" y="2284315"/>
                </a:lnTo>
                <a:lnTo>
                  <a:pt x="1308544" y="2277427"/>
                </a:lnTo>
                <a:lnTo>
                  <a:pt x="1320929" y="2274710"/>
                </a:lnTo>
                <a:lnTo>
                  <a:pt x="1333214" y="2271500"/>
                </a:lnTo>
                <a:lnTo>
                  <a:pt x="1345400" y="2267858"/>
                </a:lnTo>
                <a:lnTo>
                  <a:pt x="1357489" y="2263846"/>
                </a:lnTo>
                <a:lnTo>
                  <a:pt x="1369480" y="2259526"/>
                </a:lnTo>
                <a:lnTo>
                  <a:pt x="1381374" y="2254958"/>
                </a:lnTo>
                <a:lnTo>
                  <a:pt x="1392974" y="2250287"/>
                </a:lnTo>
                <a:lnTo>
                  <a:pt x="1404261" y="2243296"/>
                </a:lnTo>
                <a:lnTo>
                  <a:pt x="1412729" y="2233375"/>
                </a:lnTo>
                <a:lnTo>
                  <a:pt x="1418552" y="2221494"/>
                </a:lnTo>
                <a:lnTo>
                  <a:pt x="1421663" y="2209990"/>
                </a:lnTo>
                <a:lnTo>
                  <a:pt x="1429607" y="2199916"/>
                </a:lnTo>
                <a:lnTo>
                  <a:pt x="1438373" y="2190733"/>
                </a:lnTo>
                <a:lnTo>
                  <a:pt x="1447797" y="2182260"/>
                </a:lnTo>
                <a:lnTo>
                  <a:pt x="1457715" y="2174317"/>
                </a:lnTo>
                <a:lnTo>
                  <a:pt x="1467963" y="2166726"/>
                </a:lnTo>
                <a:lnTo>
                  <a:pt x="1478378" y="2159306"/>
                </a:lnTo>
                <a:lnTo>
                  <a:pt x="1488796" y="2151877"/>
                </a:lnTo>
                <a:lnTo>
                  <a:pt x="1499053" y="2144260"/>
                </a:lnTo>
                <a:lnTo>
                  <a:pt x="1508986" y="2136276"/>
                </a:lnTo>
                <a:lnTo>
                  <a:pt x="1518430" y="2127744"/>
                </a:lnTo>
                <a:lnTo>
                  <a:pt x="1523225" y="2122893"/>
                </a:lnTo>
                <a:lnTo>
                  <a:pt x="1532156" y="2113843"/>
                </a:lnTo>
                <a:lnTo>
                  <a:pt x="1540981" y="2104611"/>
                </a:lnTo>
                <a:lnTo>
                  <a:pt x="1549859" y="2095408"/>
                </a:lnTo>
                <a:lnTo>
                  <a:pt x="1558949" y="2086448"/>
                </a:lnTo>
                <a:lnTo>
                  <a:pt x="1568410" y="2077941"/>
                </a:lnTo>
                <a:lnTo>
                  <a:pt x="1578402" y="2070100"/>
                </a:lnTo>
                <a:lnTo>
                  <a:pt x="1589082" y="2063137"/>
                </a:lnTo>
                <a:lnTo>
                  <a:pt x="1590992" y="2062048"/>
                </a:lnTo>
                <a:lnTo>
                  <a:pt x="1601857" y="2055251"/>
                </a:lnTo>
                <a:lnTo>
                  <a:pt x="1612276" y="2047798"/>
                </a:lnTo>
                <a:lnTo>
                  <a:pt x="1622219" y="2039723"/>
                </a:lnTo>
                <a:lnTo>
                  <a:pt x="1631661" y="2031060"/>
                </a:lnTo>
                <a:lnTo>
                  <a:pt x="1640573" y="2021843"/>
                </a:lnTo>
                <a:lnTo>
                  <a:pt x="1648928" y="2012106"/>
                </a:lnTo>
                <a:lnTo>
                  <a:pt x="1656698" y="2001883"/>
                </a:lnTo>
                <a:lnTo>
                  <a:pt x="1663857" y="1991208"/>
                </a:lnTo>
                <a:lnTo>
                  <a:pt x="1664665" y="1989912"/>
                </a:lnTo>
                <a:lnTo>
                  <a:pt x="1673171" y="1980474"/>
                </a:lnTo>
                <a:lnTo>
                  <a:pt x="1681825" y="1971175"/>
                </a:lnTo>
                <a:lnTo>
                  <a:pt x="1690615" y="1962004"/>
                </a:lnTo>
                <a:lnTo>
                  <a:pt x="1699528" y="1952952"/>
                </a:lnTo>
                <a:lnTo>
                  <a:pt x="1708551" y="1944009"/>
                </a:lnTo>
                <a:lnTo>
                  <a:pt x="1717673" y="1935163"/>
                </a:lnTo>
                <a:lnTo>
                  <a:pt x="1726880" y="1926406"/>
                </a:lnTo>
                <a:lnTo>
                  <a:pt x="1733105" y="1920570"/>
                </a:lnTo>
                <a:lnTo>
                  <a:pt x="1744288" y="1914495"/>
                </a:lnTo>
                <a:lnTo>
                  <a:pt x="1755675" y="1908841"/>
                </a:lnTo>
                <a:lnTo>
                  <a:pt x="1767237" y="1903560"/>
                </a:lnTo>
                <a:lnTo>
                  <a:pt x="1778947" y="1898603"/>
                </a:lnTo>
                <a:lnTo>
                  <a:pt x="1790776" y="1893922"/>
                </a:lnTo>
                <a:lnTo>
                  <a:pt x="1802695" y="1889469"/>
                </a:lnTo>
                <a:lnTo>
                  <a:pt x="1814678" y="1885194"/>
                </a:lnTo>
                <a:lnTo>
                  <a:pt x="1822691" y="1882419"/>
                </a:lnTo>
                <a:lnTo>
                  <a:pt x="1834707" y="1877300"/>
                </a:lnTo>
                <a:lnTo>
                  <a:pt x="1845592" y="1871283"/>
                </a:lnTo>
                <a:lnTo>
                  <a:pt x="1855545" y="1864374"/>
                </a:lnTo>
                <a:lnTo>
                  <a:pt x="1864766" y="1856582"/>
                </a:lnTo>
                <a:lnTo>
                  <a:pt x="1873453" y="1847914"/>
                </a:lnTo>
                <a:lnTo>
                  <a:pt x="1881808" y="1838379"/>
                </a:lnTo>
                <a:lnTo>
                  <a:pt x="1890029" y="1827985"/>
                </a:lnTo>
                <a:lnTo>
                  <a:pt x="1898315" y="1816739"/>
                </a:lnTo>
                <a:lnTo>
                  <a:pt x="1905635" y="1806409"/>
                </a:lnTo>
                <a:lnTo>
                  <a:pt x="1905382" y="1793705"/>
                </a:lnTo>
                <a:lnTo>
                  <a:pt x="1905238" y="1781007"/>
                </a:lnTo>
                <a:lnTo>
                  <a:pt x="1905172" y="1768311"/>
                </a:lnTo>
                <a:lnTo>
                  <a:pt x="1905156" y="1755617"/>
                </a:lnTo>
                <a:lnTo>
                  <a:pt x="1905160" y="1742922"/>
                </a:lnTo>
                <a:lnTo>
                  <a:pt x="1905156" y="1730223"/>
                </a:lnTo>
                <a:lnTo>
                  <a:pt x="1905114" y="1717738"/>
                </a:lnTo>
                <a:lnTo>
                  <a:pt x="1917710" y="1715139"/>
                </a:lnTo>
                <a:lnTo>
                  <a:pt x="1930265" y="1712010"/>
                </a:lnTo>
                <a:lnTo>
                  <a:pt x="1942626" y="1708192"/>
                </a:lnTo>
                <a:lnTo>
                  <a:pt x="1954638" y="1703523"/>
                </a:lnTo>
                <a:lnTo>
                  <a:pt x="1966149" y="1697846"/>
                </a:lnTo>
                <a:lnTo>
                  <a:pt x="1977005" y="1691000"/>
                </a:lnTo>
                <a:lnTo>
                  <a:pt x="1987051" y="1682826"/>
                </a:lnTo>
                <a:lnTo>
                  <a:pt x="1990877" y="1679079"/>
                </a:lnTo>
                <a:lnTo>
                  <a:pt x="2000224" y="1687590"/>
                </a:lnTo>
                <a:lnTo>
                  <a:pt x="2009774" y="1696045"/>
                </a:lnTo>
                <a:lnTo>
                  <a:pt x="2011159" y="1697253"/>
                </a:lnTo>
                <a:lnTo>
                  <a:pt x="2021704" y="1706882"/>
                </a:lnTo>
                <a:lnTo>
                  <a:pt x="2032436" y="1713868"/>
                </a:lnTo>
                <a:lnTo>
                  <a:pt x="2043259" y="1718280"/>
                </a:lnTo>
                <a:lnTo>
                  <a:pt x="2054079" y="1720187"/>
                </a:lnTo>
                <a:lnTo>
                  <a:pt x="2064799" y="1719662"/>
                </a:lnTo>
                <a:lnTo>
                  <a:pt x="2075326" y="1716772"/>
                </a:lnTo>
                <a:lnTo>
                  <a:pt x="2085564" y="1711589"/>
                </a:lnTo>
                <a:lnTo>
                  <a:pt x="2095417" y="1704182"/>
                </a:lnTo>
                <a:lnTo>
                  <a:pt x="2101646" y="1698129"/>
                </a:lnTo>
                <a:lnTo>
                  <a:pt x="2107594" y="1690427"/>
                </a:lnTo>
                <a:lnTo>
                  <a:pt x="2111742" y="1682045"/>
                </a:lnTo>
                <a:lnTo>
                  <a:pt x="2114255" y="1673035"/>
                </a:lnTo>
                <a:lnTo>
                  <a:pt x="2115299" y="1663451"/>
                </a:lnTo>
                <a:lnTo>
                  <a:pt x="2115039" y="1653343"/>
                </a:lnTo>
                <a:lnTo>
                  <a:pt x="2113642" y="1642764"/>
                </a:lnTo>
                <a:lnTo>
                  <a:pt x="2111274" y="1631765"/>
                </a:lnTo>
                <a:lnTo>
                  <a:pt x="2108099" y="1620400"/>
                </a:lnTo>
                <a:lnTo>
                  <a:pt x="2104284" y="1608719"/>
                </a:lnTo>
                <a:lnTo>
                  <a:pt x="2099995" y="1596775"/>
                </a:lnTo>
                <a:lnTo>
                  <a:pt x="2095398" y="1584620"/>
                </a:lnTo>
                <a:lnTo>
                  <a:pt x="2090657" y="1572306"/>
                </a:lnTo>
                <a:lnTo>
                  <a:pt x="2085939" y="1559885"/>
                </a:lnTo>
                <a:lnTo>
                  <a:pt x="2081411" y="1547408"/>
                </a:lnTo>
                <a:lnTo>
                  <a:pt x="2077236" y="1534928"/>
                </a:lnTo>
                <a:lnTo>
                  <a:pt x="2073582" y="1522498"/>
                </a:lnTo>
                <a:lnTo>
                  <a:pt x="2070614" y="1510168"/>
                </a:lnTo>
                <a:lnTo>
                  <a:pt x="2068497" y="1497991"/>
                </a:lnTo>
                <a:lnTo>
                  <a:pt x="2067399" y="1486019"/>
                </a:lnTo>
                <a:lnTo>
                  <a:pt x="2067483" y="1474304"/>
                </a:lnTo>
                <a:lnTo>
                  <a:pt x="2067547" y="1468729"/>
                </a:lnTo>
                <a:lnTo>
                  <a:pt x="2067725" y="1463027"/>
                </a:lnTo>
                <a:lnTo>
                  <a:pt x="2067877" y="1457248"/>
                </a:lnTo>
                <a:lnTo>
                  <a:pt x="2067877" y="1457032"/>
                </a:lnTo>
                <a:lnTo>
                  <a:pt x="2067915" y="1456169"/>
                </a:lnTo>
                <a:lnTo>
                  <a:pt x="2067915" y="1455318"/>
                </a:lnTo>
                <a:lnTo>
                  <a:pt x="2067928" y="1454454"/>
                </a:lnTo>
                <a:lnTo>
                  <a:pt x="2068106" y="1449336"/>
                </a:lnTo>
                <a:lnTo>
                  <a:pt x="2068207" y="1444205"/>
                </a:lnTo>
                <a:lnTo>
                  <a:pt x="2068233" y="1439011"/>
                </a:lnTo>
                <a:lnTo>
                  <a:pt x="2068258" y="1436903"/>
                </a:lnTo>
                <a:lnTo>
                  <a:pt x="2068207" y="1434820"/>
                </a:lnTo>
                <a:lnTo>
                  <a:pt x="2068207" y="1432699"/>
                </a:lnTo>
                <a:lnTo>
                  <a:pt x="2068156" y="1428788"/>
                </a:lnTo>
                <a:lnTo>
                  <a:pt x="2068106" y="1424889"/>
                </a:lnTo>
                <a:lnTo>
                  <a:pt x="2067915" y="1420990"/>
                </a:lnTo>
                <a:lnTo>
                  <a:pt x="2067826" y="1418577"/>
                </a:lnTo>
                <a:lnTo>
                  <a:pt x="2067636" y="1416227"/>
                </a:lnTo>
                <a:lnTo>
                  <a:pt x="2067483" y="1413827"/>
                </a:lnTo>
                <a:lnTo>
                  <a:pt x="2067204" y="1410233"/>
                </a:lnTo>
                <a:lnTo>
                  <a:pt x="2066874" y="1406677"/>
                </a:lnTo>
                <a:lnTo>
                  <a:pt x="2066404" y="1403146"/>
                </a:lnTo>
                <a:lnTo>
                  <a:pt x="2066112" y="1400682"/>
                </a:lnTo>
                <a:lnTo>
                  <a:pt x="2065693" y="1398295"/>
                </a:lnTo>
                <a:lnTo>
                  <a:pt x="2065274" y="1395895"/>
                </a:lnTo>
                <a:lnTo>
                  <a:pt x="2064639" y="1392466"/>
                </a:lnTo>
                <a:lnTo>
                  <a:pt x="2063902" y="1389125"/>
                </a:lnTo>
                <a:lnTo>
                  <a:pt x="2063051" y="1385836"/>
                </a:lnTo>
                <a:lnTo>
                  <a:pt x="2062454" y="1383499"/>
                </a:lnTo>
                <a:lnTo>
                  <a:pt x="2061845" y="1381175"/>
                </a:lnTo>
                <a:lnTo>
                  <a:pt x="2061083" y="1378902"/>
                </a:lnTo>
                <a:lnTo>
                  <a:pt x="2060016" y="1375587"/>
                </a:lnTo>
                <a:lnTo>
                  <a:pt x="2058631" y="1372438"/>
                </a:lnTo>
                <a:lnTo>
                  <a:pt x="2057222" y="1369301"/>
                </a:lnTo>
                <a:lnTo>
                  <a:pt x="2056320" y="1367231"/>
                </a:lnTo>
                <a:lnTo>
                  <a:pt x="2055444" y="1365097"/>
                </a:lnTo>
                <a:lnTo>
                  <a:pt x="2054313" y="1363103"/>
                </a:lnTo>
                <a:lnTo>
                  <a:pt x="2052523" y="1359776"/>
                </a:lnTo>
                <a:lnTo>
                  <a:pt x="2050262" y="1356652"/>
                </a:lnTo>
                <a:lnTo>
                  <a:pt x="2047989" y="1353553"/>
                </a:lnTo>
                <a:lnTo>
                  <a:pt x="2046795" y="1351965"/>
                </a:lnTo>
                <a:lnTo>
                  <a:pt x="2045804" y="1350289"/>
                </a:lnTo>
                <a:lnTo>
                  <a:pt x="2044484" y="1348790"/>
                </a:lnTo>
                <a:lnTo>
                  <a:pt x="2040585" y="1344294"/>
                </a:lnTo>
                <a:lnTo>
                  <a:pt x="2036203" y="1340065"/>
                </a:lnTo>
                <a:lnTo>
                  <a:pt x="2030984" y="1336255"/>
                </a:lnTo>
                <a:lnTo>
                  <a:pt x="2018242" y="1336037"/>
                </a:lnTo>
                <a:lnTo>
                  <a:pt x="2005551" y="1335654"/>
                </a:lnTo>
                <a:lnTo>
                  <a:pt x="1995220" y="1335189"/>
                </a:lnTo>
                <a:lnTo>
                  <a:pt x="2004945" y="1327670"/>
                </a:lnTo>
                <a:lnTo>
                  <a:pt x="2014730" y="1319832"/>
                </a:lnTo>
                <a:lnTo>
                  <a:pt x="2024784" y="1312444"/>
                </a:lnTo>
                <a:lnTo>
                  <a:pt x="2035320" y="1306278"/>
                </a:lnTo>
                <a:lnTo>
                  <a:pt x="2046545" y="1302102"/>
                </a:lnTo>
                <a:lnTo>
                  <a:pt x="2058671" y="1300689"/>
                </a:lnTo>
                <a:lnTo>
                  <a:pt x="2066023" y="1301407"/>
                </a:lnTo>
                <a:lnTo>
                  <a:pt x="2071650" y="1289778"/>
                </a:lnTo>
                <a:lnTo>
                  <a:pt x="2074507" y="1277900"/>
                </a:lnTo>
                <a:lnTo>
                  <a:pt x="2074601" y="1265931"/>
                </a:lnTo>
                <a:lnTo>
                  <a:pt x="2071939" y="1254027"/>
                </a:lnTo>
                <a:lnTo>
                  <a:pt x="2066528" y="1242345"/>
                </a:lnTo>
                <a:lnTo>
                  <a:pt x="2066023" y="1241501"/>
                </a:lnTo>
                <a:lnTo>
                  <a:pt x="2053292" y="1241397"/>
                </a:lnTo>
                <a:lnTo>
                  <a:pt x="2040706" y="1240305"/>
                </a:lnTo>
                <a:lnTo>
                  <a:pt x="2029737" y="1235275"/>
                </a:lnTo>
                <a:lnTo>
                  <a:pt x="2025027" y="1229918"/>
                </a:lnTo>
                <a:lnTo>
                  <a:pt x="2025718" y="1217463"/>
                </a:lnTo>
                <a:lnTo>
                  <a:pt x="2029408" y="1205510"/>
                </a:lnTo>
                <a:lnTo>
                  <a:pt x="2033731" y="1193719"/>
                </a:lnTo>
                <a:lnTo>
                  <a:pt x="2035073" y="1189113"/>
                </a:lnTo>
                <a:lnTo>
                  <a:pt x="2043767" y="1197907"/>
                </a:lnTo>
                <a:lnTo>
                  <a:pt x="2053584" y="1204201"/>
                </a:lnTo>
                <a:lnTo>
                  <a:pt x="2064273" y="1208565"/>
                </a:lnTo>
                <a:lnTo>
                  <a:pt x="2075583" y="1211575"/>
                </a:lnTo>
                <a:lnTo>
                  <a:pt x="2087263" y="1213801"/>
                </a:lnTo>
                <a:lnTo>
                  <a:pt x="2099060" y="1215817"/>
                </a:lnTo>
                <a:lnTo>
                  <a:pt x="2110723" y="1218195"/>
                </a:lnTo>
                <a:lnTo>
                  <a:pt x="2122002" y="1221509"/>
                </a:lnTo>
                <a:lnTo>
                  <a:pt x="2132644" y="1226330"/>
                </a:lnTo>
                <a:lnTo>
                  <a:pt x="2140323" y="1236791"/>
                </a:lnTo>
                <a:lnTo>
                  <a:pt x="2145316" y="1248110"/>
                </a:lnTo>
                <a:lnTo>
                  <a:pt x="2149605" y="1259899"/>
                </a:lnTo>
                <a:lnTo>
                  <a:pt x="2154408" y="1271331"/>
                </a:lnTo>
                <a:lnTo>
                  <a:pt x="2160941" y="1281578"/>
                </a:lnTo>
                <a:lnTo>
                  <a:pt x="2170421" y="1289812"/>
                </a:lnTo>
                <a:lnTo>
                  <a:pt x="2185017" y="1294312"/>
                </a:lnTo>
                <a:lnTo>
                  <a:pt x="2197448" y="1297021"/>
                </a:lnTo>
                <a:lnTo>
                  <a:pt x="2207056" y="1298752"/>
                </a:lnTo>
                <a:lnTo>
                  <a:pt x="2219632" y="1300594"/>
                </a:lnTo>
                <a:lnTo>
                  <a:pt x="2232273" y="1301879"/>
                </a:lnTo>
                <a:lnTo>
                  <a:pt x="2244946" y="1302568"/>
                </a:lnTo>
                <a:lnTo>
                  <a:pt x="2257616" y="1302622"/>
                </a:lnTo>
                <a:lnTo>
                  <a:pt x="2270250" y="1302003"/>
                </a:lnTo>
                <a:lnTo>
                  <a:pt x="2282812" y="1300670"/>
                </a:lnTo>
                <a:lnTo>
                  <a:pt x="2295269" y="1298586"/>
                </a:lnTo>
                <a:lnTo>
                  <a:pt x="2307586" y="1295710"/>
                </a:lnTo>
                <a:lnTo>
                  <a:pt x="2316314" y="1293139"/>
                </a:lnTo>
                <a:lnTo>
                  <a:pt x="2328601" y="1293099"/>
                </a:lnTo>
                <a:lnTo>
                  <a:pt x="2340579" y="1295290"/>
                </a:lnTo>
                <a:lnTo>
                  <a:pt x="2352435" y="1298448"/>
                </a:lnTo>
                <a:lnTo>
                  <a:pt x="2364357" y="1301306"/>
                </a:lnTo>
                <a:lnTo>
                  <a:pt x="2376531" y="1302597"/>
                </a:lnTo>
                <a:lnTo>
                  <a:pt x="2384044" y="1302092"/>
                </a:lnTo>
                <a:lnTo>
                  <a:pt x="2377677" y="1313271"/>
                </a:lnTo>
                <a:lnTo>
                  <a:pt x="2372127" y="1325166"/>
                </a:lnTo>
                <a:lnTo>
                  <a:pt x="2366132" y="1336669"/>
                </a:lnTo>
                <a:lnTo>
                  <a:pt x="2358428" y="1346670"/>
                </a:lnTo>
                <a:lnTo>
                  <a:pt x="2349474" y="1353223"/>
                </a:lnTo>
                <a:lnTo>
                  <a:pt x="2338534" y="1359834"/>
                </a:lnTo>
                <a:lnTo>
                  <a:pt x="2327960" y="1366923"/>
                </a:lnTo>
                <a:lnTo>
                  <a:pt x="2317738" y="1374467"/>
                </a:lnTo>
                <a:lnTo>
                  <a:pt x="2307850" y="1382443"/>
                </a:lnTo>
                <a:lnTo>
                  <a:pt x="2298280" y="1390827"/>
                </a:lnTo>
                <a:lnTo>
                  <a:pt x="2289011" y="1399595"/>
                </a:lnTo>
                <a:lnTo>
                  <a:pt x="2280780" y="1407934"/>
                </a:lnTo>
                <a:lnTo>
                  <a:pt x="2280035" y="1420682"/>
                </a:lnTo>
                <a:lnTo>
                  <a:pt x="2280526" y="1433307"/>
                </a:lnTo>
                <a:lnTo>
                  <a:pt x="2282152" y="1445779"/>
                </a:lnTo>
                <a:lnTo>
                  <a:pt x="2284813" y="1458072"/>
                </a:lnTo>
                <a:lnTo>
                  <a:pt x="2288410" y="1470157"/>
                </a:lnTo>
                <a:lnTo>
                  <a:pt x="2292841" y="1482005"/>
                </a:lnTo>
                <a:lnTo>
                  <a:pt x="2298007" y="1493589"/>
                </a:lnTo>
                <a:lnTo>
                  <a:pt x="2309671" y="1506199"/>
                </a:lnTo>
                <a:lnTo>
                  <a:pt x="2319817" y="1513603"/>
                </a:lnTo>
                <a:lnTo>
                  <a:pt x="2330534" y="1519708"/>
                </a:lnTo>
                <a:lnTo>
                  <a:pt x="2341834" y="1524213"/>
                </a:lnTo>
                <a:lnTo>
                  <a:pt x="2353726" y="1526815"/>
                </a:lnTo>
                <a:lnTo>
                  <a:pt x="2366223" y="1527213"/>
                </a:lnTo>
                <a:lnTo>
                  <a:pt x="2374938" y="1526095"/>
                </a:lnTo>
                <a:lnTo>
                  <a:pt x="2374916" y="1513375"/>
                </a:lnTo>
                <a:lnTo>
                  <a:pt x="2375026" y="1500682"/>
                </a:lnTo>
                <a:lnTo>
                  <a:pt x="2375887" y="1488056"/>
                </a:lnTo>
                <a:lnTo>
                  <a:pt x="2376233" y="1485328"/>
                </a:lnTo>
                <a:lnTo>
                  <a:pt x="2386221" y="1476719"/>
                </a:lnTo>
                <a:lnTo>
                  <a:pt x="2398907" y="1473735"/>
                </a:lnTo>
                <a:lnTo>
                  <a:pt x="2406256" y="1473111"/>
                </a:lnTo>
                <a:lnTo>
                  <a:pt x="2409182" y="1485448"/>
                </a:lnTo>
                <a:lnTo>
                  <a:pt x="2412546" y="1497684"/>
                </a:lnTo>
                <a:lnTo>
                  <a:pt x="2416182" y="1509858"/>
                </a:lnTo>
                <a:lnTo>
                  <a:pt x="2419925" y="1522011"/>
                </a:lnTo>
                <a:lnTo>
                  <a:pt x="2423607" y="1534184"/>
                </a:lnTo>
                <a:lnTo>
                  <a:pt x="2427064" y="1546417"/>
                </a:lnTo>
                <a:lnTo>
                  <a:pt x="2430129" y="1558752"/>
                </a:lnTo>
                <a:lnTo>
                  <a:pt x="2432636" y="1571228"/>
                </a:lnTo>
                <a:lnTo>
                  <a:pt x="2433764" y="1578508"/>
                </a:lnTo>
                <a:lnTo>
                  <a:pt x="2434824" y="1591212"/>
                </a:lnTo>
                <a:lnTo>
                  <a:pt x="2436595" y="1603864"/>
                </a:lnTo>
                <a:lnTo>
                  <a:pt x="2439070" y="1616410"/>
                </a:lnTo>
                <a:lnTo>
                  <a:pt x="2442241" y="1628797"/>
                </a:lnTo>
                <a:lnTo>
                  <a:pt x="2446103" y="1640972"/>
                </a:lnTo>
                <a:lnTo>
                  <a:pt x="2450647" y="1652884"/>
                </a:lnTo>
                <a:lnTo>
                  <a:pt x="2452662" y="1657578"/>
                </a:lnTo>
                <a:lnTo>
                  <a:pt x="2461223" y="1672355"/>
                </a:lnTo>
                <a:lnTo>
                  <a:pt x="2469308" y="1683976"/>
                </a:lnTo>
                <a:lnTo>
                  <a:pt x="2476912" y="1692662"/>
                </a:lnTo>
                <a:lnTo>
                  <a:pt x="2484027" y="1698637"/>
                </a:lnTo>
                <a:lnTo>
                  <a:pt x="2490649" y="1702123"/>
                </a:lnTo>
                <a:lnTo>
                  <a:pt x="2496772" y="1703344"/>
                </a:lnTo>
                <a:lnTo>
                  <a:pt x="2502390" y="1702522"/>
                </a:lnTo>
                <a:lnTo>
                  <a:pt x="2507496" y="1699881"/>
                </a:lnTo>
                <a:lnTo>
                  <a:pt x="2512086" y="1695643"/>
                </a:lnTo>
                <a:lnTo>
                  <a:pt x="2516154" y="1690031"/>
                </a:lnTo>
                <a:lnTo>
                  <a:pt x="2519693" y="1683268"/>
                </a:lnTo>
                <a:lnTo>
                  <a:pt x="2522699" y="1675577"/>
                </a:lnTo>
                <a:lnTo>
                  <a:pt x="2525165" y="1667181"/>
                </a:lnTo>
                <a:lnTo>
                  <a:pt x="2527085" y="1658303"/>
                </a:lnTo>
                <a:lnTo>
                  <a:pt x="2528453" y="1649166"/>
                </a:lnTo>
                <a:lnTo>
                  <a:pt x="2528829" y="1633687"/>
                </a:lnTo>
                <a:lnTo>
                  <a:pt x="2528789" y="1621000"/>
                </a:lnTo>
                <a:lnTo>
                  <a:pt x="2528730" y="1608305"/>
                </a:lnTo>
                <a:lnTo>
                  <a:pt x="2528739" y="1595605"/>
                </a:lnTo>
                <a:lnTo>
                  <a:pt x="2528904" y="1582902"/>
                </a:lnTo>
                <a:lnTo>
                  <a:pt x="2529319" y="1570100"/>
                </a:lnTo>
                <a:lnTo>
                  <a:pt x="2534222" y="1558367"/>
                </a:lnTo>
                <a:lnTo>
                  <a:pt x="2539994" y="1547028"/>
                </a:lnTo>
                <a:lnTo>
                  <a:pt x="2545923" y="1535767"/>
                </a:lnTo>
                <a:lnTo>
                  <a:pt x="2551298" y="1524269"/>
                </a:lnTo>
                <a:lnTo>
                  <a:pt x="2554414" y="1515706"/>
                </a:lnTo>
                <a:lnTo>
                  <a:pt x="2554710" y="1503001"/>
                </a:lnTo>
                <a:lnTo>
                  <a:pt x="2554709" y="1490282"/>
                </a:lnTo>
                <a:lnTo>
                  <a:pt x="2554574" y="1477587"/>
                </a:lnTo>
                <a:lnTo>
                  <a:pt x="2554490" y="1469224"/>
                </a:lnTo>
                <a:lnTo>
                  <a:pt x="2563795" y="1460555"/>
                </a:lnTo>
                <a:lnTo>
                  <a:pt x="2572769" y="1451557"/>
                </a:lnTo>
                <a:lnTo>
                  <a:pt x="2581376" y="1442219"/>
                </a:lnTo>
                <a:lnTo>
                  <a:pt x="2583472" y="1439824"/>
                </a:lnTo>
                <a:lnTo>
                  <a:pt x="2596131" y="1439675"/>
                </a:lnTo>
                <a:lnTo>
                  <a:pt x="2608851" y="1439646"/>
                </a:lnTo>
                <a:lnTo>
                  <a:pt x="2611399" y="1439646"/>
                </a:lnTo>
                <a:lnTo>
                  <a:pt x="2620113" y="1430448"/>
                </a:lnTo>
                <a:lnTo>
                  <a:pt x="2629061" y="1421393"/>
                </a:lnTo>
                <a:lnTo>
                  <a:pt x="2630893" y="1419593"/>
                </a:lnTo>
                <a:lnTo>
                  <a:pt x="2630804" y="1406803"/>
                </a:lnTo>
                <a:lnTo>
                  <a:pt x="2633515" y="1394790"/>
                </a:lnTo>
                <a:lnTo>
                  <a:pt x="2638285" y="1383384"/>
                </a:lnTo>
                <a:lnTo>
                  <a:pt x="2644374" y="1372414"/>
                </a:lnTo>
                <a:lnTo>
                  <a:pt x="2651043" y="1361711"/>
                </a:lnTo>
                <a:lnTo>
                  <a:pt x="2653423" y="1357922"/>
                </a:lnTo>
                <a:lnTo>
                  <a:pt x="2658189" y="1345946"/>
                </a:lnTo>
                <a:lnTo>
                  <a:pt x="2664271" y="1334632"/>
                </a:lnTo>
                <a:lnTo>
                  <a:pt x="2671572" y="1324075"/>
                </a:lnTo>
                <a:lnTo>
                  <a:pt x="2679993" y="1314366"/>
                </a:lnTo>
                <a:lnTo>
                  <a:pt x="2689436" y="1305599"/>
                </a:lnTo>
                <a:lnTo>
                  <a:pt x="2690114" y="1305039"/>
                </a:lnTo>
                <a:lnTo>
                  <a:pt x="2691339" y="1292449"/>
                </a:lnTo>
                <a:lnTo>
                  <a:pt x="2691380" y="1279793"/>
                </a:lnTo>
                <a:lnTo>
                  <a:pt x="2691079" y="1267125"/>
                </a:lnTo>
                <a:lnTo>
                  <a:pt x="2691066" y="1260487"/>
                </a:lnTo>
                <a:lnTo>
                  <a:pt x="2702011" y="1254024"/>
                </a:lnTo>
                <a:lnTo>
                  <a:pt x="2712984" y="1247642"/>
                </a:lnTo>
                <a:lnTo>
                  <a:pt x="2723944" y="1241237"/>
                </a:lnTo>
                <a:lnTo>
                  <a:pt x="2726055" y="1239989"/>
                </a:lnTo>
                <a:lnTo>
                  <a:pt x="2727056" y="1229047"/>
                </a:lnTo>
                <a:lnTo>
                  <a:pt x="2725755" y="1218116"/>
                </a:lnTo>
                <a:lnTo>
                  <a:pt x="2723144" y="1207244"/>
                </a:lnTo>
                <a:lnTo>
                  <a:pt x="2720214" y="1196476"/>
                </a:lnTo>
                <a:lnTo>
                  <a:pt x="2717955" y="1185859"/>
                </a:lnTo>
                <a:lnTo>
                  <a:pt x="2717359" y="1175441"/>
                </a:lnTo>
                <a:lnTo>
                  <a:pt x="2719416" y="1165269"/>
                </a:lnTo>
                <a:lnTo>
                  <a:pt x="2725216" y="1155268"/>
                </a:lnTo>
                <a:lnTo>
                  <a:pt x="2732275" y="1144217"/>
                </a:lnTo>
                <a:lnTo>
                  <a:pt x="2741048" y="1134910"/>
                </a:lnTo>
                <a:lnTo>
                  <a:pt x="2751043" y="1126856"/>
                </a:lnTo>
                <a:lnTo>
                  <a:pt x="2761770" y="1119567"/>
                </a:lnTo>
                <a:lnTo>
                  <a:pt x="2772737" y="1112555"/>
                </a:lnTo>
                <a:lnTo>
                  <a:pt x="2783453" y="1105332"/>
                </a:lnTo>
                <a:lnTo>
                  <a:pt x="2793427" y="1097407"/>
                </a:lnTo>
                <a:lnTo>
                  <a:pt x="2802168" y="1088294"/>
                </a:lnTo>
                <a:lnTo>
                  <a:pt x="2809183" y="1077503"/>
                </a:lnTo>
                <a:lnTo>
                  <a:pt x="2812084" y="1070800"/>
                </a:lnTo>
                <a:lnTo>
                  <a:pt x="2824481" y="1067991"/>
                </a:lnTo>
                <a:lnTo>
                  <a:pt x="2836750" y="1064550"/>
                </a:lnTo>
                <a:lnTo>
                  <a:pt x="2849089" y="1061670"/>
                </a:lnTo>
                <a:lnTo>
                  <a:pt x="2861700" y="1060544"/>
                </a:lnTo>
                <a:lnTo>
                  <a:pt x="2862160" y="1060551"/>
                </a:lnTo>
                <a:lnTo>
                  <a:pt x="2874268" y="1060492"/>
                </a:lnTo>
                <a:lnTo>
                  <a:pt x="2886454" y="1060438"/>
                </a:lnTo>
                <a:lnTo>
                  <a:pt x="2897297" y="1057095"/>
                </a:lnTo>
                <a:lnTo>
                  <a:pt x="2904363" y="1049273"/>
                </a:lnTo>
                <a:lnTo>
                  <a:pt x="2904999" y="1036591"/>
                </a:lnTo>
                <a:lnTo>
                  <a:pt x="2905084" y="1023895"/>
                </a:lnTo>
                <a:lnTo>
                  <a:pt x="2904875" y="1011201"/>
                </a:lnTo>
                <a:lnTo>
                  <a:pt x="2904625" y="998526"/>
                </a:lnTo>
                <a:lnTo>
                  <a:pt x="2904591" y="995908"/>
                </a:lnTo>
                <a:lnTo>
                  <a:pt x="2916522" y="989931"/>
                </a:lnTo>
                <a:lnTo>
                  <a:pt x="2924225" y="981005"/>
                </a:lnTo>
                <a:lnTo>
                  <a:pt x="2928582" y="969884"/>
                </a:lnTo>
                <a:lnTo>
                  <a:pt x="2930479" y="957319"/>
                </a:lnTo>
                <a:lnTo>
                  <a:pt x="2930800" y="944063"/>
                </a:lnTo>
                <a:lnTo>
                  <a:pt x="2930430" y="930867"/>
                </a:lnTo>
                <a:lnTo>
                  <a:pt x="2930252" y="918483"/>
                </a:lnTo>
                <a:lnTo>
                  <a:pt x="2930296" y="916749"/>
                </a:lnTo>
                <a:close/>
              </a:path>
            </a:pathLst>
          </a:custGeom>
          <a:ln w="12700">
            <a:solidFill>
              <a:srgbClr val="44C1CE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9600" y="405804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27456"/>
                </a:moveTo>
                <a:lnTo>
                  <a:pt x="6023" y="30422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2745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3078" y="405804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357"/>
                </a:moveTo>
                <a:lnTo>
                  <a:pt x="6848" y="4118"/>
                </a:lnTo>
                <a:lnTo>
                  <a:pt x="5959" y="51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35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3441" y="40574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66931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3523" y="405804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13899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0454" y="405804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0841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7422" y="405804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7809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31274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4765" y="40574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8242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4822" y="405804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5184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51765" y="405804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72127" y="405746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74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92" y="28574"/>
                </a:lnTo>
                <a:close/>
              </a:path>
              <a:path w="20192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98734" y="405804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9095" y="40574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5688" y="405804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66063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50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92644" y="405804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13031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39599" y="405804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59974" y="40574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86541" y="405804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06928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30407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3897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77349" y="405746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74"/>
                </a:move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51" y="34937"/>
                </a:lnTo>
                <a:lnTo>
                  <a:pt x="4051" y="8420"/>
                </a:lnTo>
                <a:lnTo>
                  <a:pt x="6604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93" y="28574"/>
                </a:lnTo>
                <a:close/>
              </a:path>
              <a:path w="20192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51" y="26403"/>
                </a:lnTo>
                <a:lnTo>
                  <a:pt x="4051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03955" y="405804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29"/>
                </a:lnTo>
                <a:lnTo>
                  <a:pt x="5943" y="4254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24317" y="40574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0898" y="405804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37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85199" y="414087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16909" y="34074"/>
                </a:moveTo>
                <a:lnTo>
                  <a:pt x="16381" y="34074"/>
                </a:lnTo>
                <a:lnTo>
                  <a:pt x="16408" y="34924"/>
                </a:lnTo>
                <a:lnTo>
                  <a:pt x="16909" y="34074"/>
                </a:lnTo>
                <a:close/>
              </a:path>
              <a:path w="20142" h="34925">
                <a:moveTo>
                  <a:pt x="4000" y="34074"/>
                </a:moveTo>
                <a:lnTo>
                  <a:pt x="3459" y="34074"/>
                </a:lnTo>
                <a:lnTo>
                  <a:pt x="4000" y="34924"/>
                </a:lnTo>
                <a:lnTo>
                  <a:pt x="4000" y="34074"/>
                </a:lnTo>
                <a:close/>
              </a:path>
              <a:path w="20142" h="34925">
                <a:moveTo>
                  <a:pt x="16381" y="34074"/>
                </a:moveTo>
                <a:lnTo>
                  <a:pt x="4000" y="34074"/>
                </a:lnTo>
                <a:lnTo>
                  <a:pt x="4000" y="34924"/>
                </a:lnTo>
                <a:lnTo>
                  <a:pt x="16408" y="34924"/>
                </a:lnTo>
                <a:lnTo>
                  <a:pt x="16381" y="3407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26065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16366"/>
                </a:moveTo>
                <a:lnTo>
                  <a:pt x="45" y="22473"/>
                </a:lnTo>
                <a:lnTo>
                  <a:pt x="63" y="28727"/>
                </a:lnTo>
                <a:lnTo>
                  <a:pt x="4013" y="34924"/>
                </a:lnTo>
                <a:lnTo>
                  <a:pt x="4013" y="16366"/>
                </a:lnTo>
                <a:close/>
              </a:path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16138" y="0"/>
                </a:lnTo>
                <a:lnTo>
                  <a:pt x="13844" y="2483"/>
                </a:lnTo>
                <a:lnTo>
                  <a:pt x="13063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52646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6111" y="4141453"/>
            <a:ext cx="9944" cy="33756"/>
          </a:xfrm>
          <a:custGeom>
            <a:avLst/>
            <a:gdLst/>
            <a:ahLst/>
            <a:cxnLst/>
            <a:rect l="l" t="t" r="r" b="b"/>
            <a:pathLst>
              <a:path w="9944" h="33756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56"/>
                </a:lnTo>
                <a:lnTo>
                  <a:pt x="9944" y="33756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96498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23078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6556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29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70033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90408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13899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00" y="34924"/>
                </a:lnTo>
                <a:lnTo>
                  <a:pt x="4000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37351" y="414087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27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60841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87422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29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7809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34389" y="4141453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29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54765" y="414087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1319" y="4141453"/>
            <a:ext cx="9956" cy="33756"/>
          </a:xfrm>
          <a:custGeom>
            <a:avLst/>
            <a:gdLst/>
            <a:ahLst/>
            <a:cxnLst/>
            <a:rect l="l" t="t" r="r" b="b"/>
            <a:pathLst>
              <a:path w="9956" h="33756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29"/>
                </a:lnTo>
                <a:lnTo>
                  <a:pt x="6057" y="33756"/>
                </a:lnTo>
                <a:lnTo>
                  <a:pt x="9956" y="33756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01720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28312" y="4141453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29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48663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2127" y="414087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87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27"/>
                </a:lnTo>
                <a:lnTo>
                  <a:pt x="4038" y="34924"/>
                </a:lnTo>
                <a:lnTo>
                  <a:pt x="4038" y="8407"/>
                </a:lnTo>
                <a:lnTo>
                  <a:pt x="6616" y="3555"/>
                </a:lnTo>
                <a:lnTo>
                  <a:pt x="14300" y="3555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4"/>
                </a:lnTo>
                <a:lnTo>
                  <a:pt x="20192" y="28587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98734" y="4141453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29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19095" y="414087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8991"/>
                </a:lnTo>
                <a:lnTo>
                  <a:pt x="16167" y="25933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21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5688" y="4141453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56" y="4229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66063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50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92644" y="4141453"/>
            <a:ext cx="9944" cy="33756"/>
          </a:xfrm>
          <a:custGeom>
            <a:avLst/>
            <a:gdLst/>
            <a:ahLst/>
            <a:cxnLst/>
            <a:rect l="l" t="t" r="r" b="b"/>
            <a:pathLst>
              <a:path w="9944" h="33756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29"/>
                </a:lnTo>
                <a:lnTo>
                  <a:pt x="6045" y="33756"/>
                </a:lnTo>
                <a:lnTo>
                  <a:pt x="9944" y="33756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13031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55"/>
                </a:lnTo>
                <a:lnTo>
                  <a:pt x="14262" y="3555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39599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29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59974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86541" y="4141453"/>
            <a:ext cx="9956" cy="33756"/>
          </a:xfrm>
          <a:custGeom>
            <a:avLst/>
            <a:gdLst/>
            <a:ahLst/>
            <a:cxnLst/>
            <a:rect l="l" t="t" r="r" b="b"/>
            <a:pathLst>
              <a:path w="9956" h="33756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29"/>
                </a:lnTo>
                <a:lnTo>
                  <a:pt x="6045" y="33756"/>
                </a:lnTo>
                <a:lnTo>
                  <a:pt x="9956" y="33756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06928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33522" y="4141453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64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29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53897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80465" y="4141453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29"/>
                </a:lnTo>
                <a:lnTo>
                  <a:pt x="6019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00839" y="41408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27407" y="4141453"/>
            <a:ext cx="9944" cy="33756"/>
          </a:xfrm>
          <a:custGeom>
            <a:avLst/>
            <a:gdLst/>
            <a:ahLst/>
            <a:cxnLst/>
            <a:rect l="l" t="t" r="r" b="b"/>
            <a:pathLst>
              <a:path w="9944" h="33756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29"/>
                </a:lnTo>
                <a:lnTo>
                  <a:pt x="6057" y="33756"/>
                </a:lnTo>
                <a:lnTo>
                  <a:pt x="9944" y="33756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47807" y="41408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407"/>
                </a:moveTo>
                <a:lnTo>
                  <a:pt x="6578" y="3555"/>
                </a:lnTo>
                <a:lnTo>
                  <a:pt x="10804" y="3555"/>
                </a:lnTo>
                <a:lnTo>
                  <a:pt x="10299" y="3035"/>
                </a:lnTo>
                <a:lnTo>
                  <a:pt x="10467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close/>
              </a:path>
              <a:path w="20154" h="34925">
                <a:moveTo>
                  <a:pt x="14224" y="31252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4"/>
                </a:lnTo>
                <a:lnTo>
                  <a:pt x="14224" y="34924"/>
                </a:lnTo>
                <a:lnTo>
                  <a:pt x="14224" y="3125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23026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20847"/>
                </a:lnTo>
                <a:lnTo>
                  <a:pt x="16338" y="24083"/>
                </a:lnTo>
                <a:lnTo>
                  <a:pt x="16141" y="24262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8301" y="31407"/>
                </a:lnTo>
                <a:lnTo>
                  <a:pt x="6880" y="32701"/>
                </a:lnTo>
                <a:lnTo>
                  <a:pt x="4602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49607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7113"/>
                </a:moveTo>
                <a:lnTo>
                  <a:pt x="9589" y="7360"/>
                </a:lnTo>
                <a:lnTo>
                  <a:pt x="5969" y="10193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711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73097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93459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20053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26401"/>
                </a:moveTo>
                <a:lnTo>
                  <a:pt x="5963" y="15197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26401"/>
                </a:lnTo>
                <a:close/>
              </a:path>
              <a:path w="9918" h="33769">
                <a:moveTo>
                  <a:pt x="2703" y="6229"/>
                </a:moveTo>
                <a:lnTo>
                  <a:pt x="1526" y="2999"/>
                </a:lnTo>
                <a:lnTo>
                  <a:pt x="0" y="3924"/>
                </a:lnTo>
                <a:lnTo>
                  <a:pt x="774" y="7416"/>
                </a:lnTo>
                <a:lnTo>
                  <a:pt x="2703" y="622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40414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12845"/>
                </a:moveTo>
                <a:lnTo>
                  <a:pt x="27" y="16050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12845"/>
                </a:lnTo>
                <a:close/>
              </a:path>
              <a:path w="20167" h="34937">
                <a:moveTo>
                  <a:pt x="20167" y="28587"/>
                </a:moveTo>
                <a:lnTo>
                  <a:pt x="20167" y="8703"/>
                </a:lnTo>
                <a:lnTo>
                  <a:pt x="16098" y="8840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67007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10646"/>
                </a:moveTo>
                <a:lnTo>
                  <a:pt x="5946" y="9557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106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87357" y="4183636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3" h="34937">
                <a:moveTo>
                  <a:pt x="4038" y="17146"/>
                </a:moveTo>
                <a:lnTo>
                  <a:pt x="3186" y="17700"/>
                </a:lnTo>
                <a:lnTo>
                  <a:pt x="1816" y="18361"/>
                </a:lnTo>
                <a:lnTo>
                  <a:pt x="43" y="17254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17146"/>
                </a:lnTo>
                <a:close/>
              </a:path>
              <a:path w="20193" h="34937">
                <a:moveTo>
                  <a:pt x="20193" y="28587"/>
                </a:moveTo>
                <a:lnTo>
                  <a:pt x="20193" y="6337"/>
                </a:lnTo>
                <a:lnTo>
                  <a:pt x="19562" y="5217"/>
                </a:lnTo>
                <a:lnTo>
                  <a:pt x="16050" y="8663"/>
                </a:lnTo>
                <a:lnTo>
                  <a:pt x="16167" y="9004"/>
                </a:lnTo>
                <a:lnTo>
                  <a:pt x="16167" y="25946"/>
                </a:lnTo>
                <a:lnTo>
                  <a:pt x="16446" y="34937"/>
                </a:lnTo>
                <a:lnTo>
                  <a:pt x="20193" y="28587"/>
                </a:lnTo>
                <a:close/>
              </a:path>
              <a:path w="20193" h="34937">
                <a:moveTo>
                  <a:pt x="16167" y="25946"/>
                </a:moveTo>
                <a:lnTo>
                  <a:pt x="14211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13963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34325" y="418363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60905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81279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07873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28248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1712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75204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53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01783" y="418422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2171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48739" y="418422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72229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95682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19172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39547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63011" y="418363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86502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13095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33444" y="418363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36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60038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80413" y="418363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07005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27367" y="418363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53973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74335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00904" y="418422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21291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47872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868233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94814" y="418422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15201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941782" y="418422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62170" y="418363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88737" y="418422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09099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35705" y="418422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24"/>
                </a:lnTo>
                <a:lnTo>
                  <a:pt x="761" y="7416"/>
                </a:lnTo>
                <a:lnTo>
                  <a:pt x="5943" y="4241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56067" y="418363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8432"/>
                </a:moveTo>
                <a:lnTo>
                  <a:pt x="5963" y="4720"/>
                </a:lnTo>
                <a:lnTo>
                  <a:pt x="5963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close/>
              </a:path>
              <a:path w="20167" h="34937">
                <a:moveTo>
                  <a:pt x="5963" y="30464"/>
                </a:moveTo>
                <a:lnTo>
                  <a:pt x="4025" y="26403"/>
                </a:lnTo>
                <a:lnTo>
                  <a:pt x="4025" y="34937"/>
                </a:lnTo>
                <a:lnTo>
                  <a:pt x="5963" y="34937"/>
                </a:lnTo>
                <a:lnTo>
                  <a:pt x="5963" y="3046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49865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26260"/>
                </a:moveTo>
                <a:lnTo>
                  <a:pt x="807" y="29433"/>
                </a:lnTo>
                <a:lnTo>
                  <a:pt x="633" y="29630"/>
                </a:lnTo>
                <a:lnTo>
                  <a:pt x="4013" y="34950"/>
                </a:lnTo>
                <a:lnTo>
                  <a:pt x="4013" y="26260"/>
                </a:lnTo>
                <a:close/>
              </a:path>
              <a:path w="20154" h="34950">
                <a:moveTo>
                  <a:pt x="20154" y="28575"/>
                </a:moveTo>
                <a:lnTo>
                  <a:pt x="20154" y="11969"/>
                </a:lnTo>
                <a:lnTo>
                  <a:pt x="19652" y="12340"/>
                </a:lnTo>
                <a:lnTo>
                  <a:pt x="16141" y="15255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426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76446" y="410274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9321" y="0"/>
                </a:lnTo>
                <a:lnTo>
                  <a:pt x="3290" y="4216"/>
                </a:lnTo>
                <a:lnTo>
                  <a:pt x="516" y="626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96820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23413" y="410274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46866" y="410274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29"/>
                </a:lnTo>
                <a:lnTo>
                  <a:pt x="5956" y="4254"/>
                </a:lnTo>
                <a:lnTo>
                  <a:pt x="6057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67241" y="41021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75"/>
                </a:moveTo>
                <a:lnTo>
                  <a:pt x="20180" y="6337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50"/>
                </a:lnTo>
                <a:lnTo>
                  <a:pt x="20180" y="28575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93859" y="410274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7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17324" y="410274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40789" y="410274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37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61176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84641" y="41021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50"/>
                </a:lnTo>
                <a:lnTo>
                  <a:pt x="20180" y="28575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50"/>
                </a:lnTo>
                <a:lnTo>
                  <a:pt x="16433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08132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33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31609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58189" y="410274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78565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05157" y="410274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25519" y="410216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5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21" y="34950"/>
                </a:lnTo>
                <a:lnTo>
                  <a:pt x="20142" y="28575"/>
                </a:lnTo>
                <a:close/>
              </a:path>
              <a:path w="20142" h="34950">
                <a:moveTo>
                  <a:pt x="16128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52088" y="410274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72475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99055" y="410274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37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19455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07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9004"/>
                </a:lnTo>
                <a:lnTo>
                  <a:pt x="16116" y="25946"/>
                </a:lnTo>
                <a:lnTo>
                  <a:pt x="16408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16" y="25946"/>
                </a:moveTo>
                <a:lnTo>
                  <a:pt x="14173" y="31407"/>
                </a:lnTo>
                <a:lnTo>
                  <a:pt x="6375" y="31407"/>
                </a:lnTo>
                <a:lnTo>
                  <a:pt x="4000" y="26390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46011" y="410274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66398" y="410216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5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50"/>
                </a:lnTo>
                <a:lnTo>
                  <a:pt x="20142" y="28575"/>
                </a:lnTo>
                <a:close/>
              </a:path>
              <a:path w="20142" h="34950">
                <a:moveTo>
                  <a:pt x="16141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92979" y="410274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13341" y="41021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75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50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80" y="28575"/>
                </a:lnTo>
                <a:close/>
              </a:path>
              <a:path w="20180" h="34950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39921" y="410274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60297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83774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07251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33832" y="410274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29"/>
                </a:lnTo>
                <a:lnTo>
                  <a:pt x="5968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54207" y="41021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80787" y="410274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01162" y="41021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13" y="26390"/>
                </a:lnTo>
                <a:lnTo>
                  <a:pt x="4013" y="34950"/>
                </a:lnTo>
                <a:lnTo>
                  <a:pt x="16433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27742" y="410274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29"/>
                </a:lnTo>
                <a:lnTo>
                  <a:pt x="5968" y="4254"/>
                </a:lnTo>
                <a:lnTo>
                  <a:pt x="6057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8117" y="41021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4038" y="8407"/>
                </a:moveTo>
                <a:lnTo>
                  <a:pt x="6591" y="3543"/>
                </a:lnTo>
                <a:lnTo>
                  <a:pt x="13914" y="3543"/>
                </a:lnTo>
                <a:lnTo>
                  <a:pt x="1391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407"/>
                </a:lnTo>
                <a:close/>
              </a:path>
              <a:path w="20180" h="34950">
                <a:moveTo>
                  <a:pt x="13914" y="34706"/>
                </a:moveTo>
                <a:lnTo>
                  <a:pt x="13914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50"/>
                </a:lnTo>
                <a:lnTo>
                  <a:pt x="13660" y="34950"/>
                </a:lnTo>
                <a:lnTo>
                  <a:pt x="13914" y="3470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991289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28184"/>
                </a:moveTo>
                <a:lnTo>
                  <a:pt x="1686" y="31263"/>
                </a:lnTo>
                <a:lnTo>
                  <a:pt x="4013" y="34937"/>
                </a:lnTo>
                <a:lnTo>
                  <a:pt x="4013" y="28184"/>
                </a:lnTo>
                <a:close/>
              </a:path>
              <a:path w="20154" h="34937">
                <a:moveTo>
                  <a:pt x="20154" y="28575"/>
                </a:moveTo>
                <a:lnTo>
                  <a:pt x="20154" y="9073"/>
                </a:lnTo>
                <a:lnTo>
                  <a:pt x="16129" y="13656"/>
                </a:lnTo>
                <a:lnTo>
                  <a:pt x="16129" y="25946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9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549" y="27515"/>
                </a:lnTo>
                <a:lnTo>
                  <a:pt x="4122" y="28040"/>
                </a:lnTo>
                <a:lnTo>
                  <a:pt x="4013" y="28184"/>
                </a:lnTo>
                <a:lnTo>
                  <a:pt x="4013" y="34937"/>
                </a:lnTo>
                <a:lnTo>
                  <a:pt x="16421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017856" y="42267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038232" y="422613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73" y="31394"/>
                </a:lnTo>
                <a:lnTo>
                  <a:pt x="6413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064812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085199" y="422613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78"/>
                </a:lnTo>
                <a:lnTo>
                  <a:pt x="16128" y="25946"/>
                </a:lnTo>
                <a:lnTo>
                  <a:pt x="16408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11779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32155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158747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179097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94"/>
                </a:lnTo>
                <a:lnTo>
                  <a:pt x="6426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05690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26065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52646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73021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99600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23078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43441" y="422613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66931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93523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413899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440454" y="422671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460841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7422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07809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531274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554765" y="422613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578242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604822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625184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30"/>
                </a:lnTo>
                <a:lnTo>
                  <a:pt x="14274" y="3530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651765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72127" y="4226133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75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616" y="3530"/>
                </a:lnTo>
                <a:lnTo>
                  <a:pt x="14300" y="3530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92" y="28575"/>
                </a:lnTo>
                <a:close/>
              </a:path>
              <a:path w="20192" h="34937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698734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19095" y="422613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46"/>
                </a:lnTo>
                <a:lnTo>
                  <a:pt x="16421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45688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66063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792644" y="42267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13031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39599" y="42267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859974" y="422613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86541" y="422671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06928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30407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53897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77349" y="4226133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75"/>
                </a:move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51" y="34937"/>
                </a:lnTo>
                <a:lnTo>
                  <a:pt x="4051" y="8407"/>
                </a:lnTo>
                <a:lnTo>
                  <a:pt x="6604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93" y="28575"/>
                </a:lnTo>
                <a:close/>
              </a:path>
              <a:path w="20192" h="34937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51" y="26390"/>
                </a:lnTo>
                <a:lnTo>
                  <a:pt x="4051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03955" y="42267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24317" y="422613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50898" y="42267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70900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2548" y="2381"/>
                </a:lnTo>
                <a:lnTo>
                  <a:pt x="2612" y="6288"/>
                </a:lnTo>
                <a:lnTo>
                  <a:pt x="5943" y="4229"/>
                </a:lnTo>
                <a:lnTo>
                  <a:pt x="6057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991289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91" y="3543"/>
                </a:lnTo>
                <a:lnTo>
                  <a:pt x="14262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29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017856" y="43101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11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038232" y="430952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064812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11"/>
                </a:lnTo>
                <a:lnTo>
                  <a:pt x="774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085199" y="4309520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111779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32155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158747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61" y="7416"/>
                </a:lnTo>
                <a:lnTo>
                  <a:pt x="5930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79097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94"/>
                </a:lnTo>
                <a:lnTo>
                  <a:pt x="6426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205690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30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226065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52646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76111" y="43101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11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296498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323078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11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346556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30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370033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11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390408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611" y="0"/>
                </a:lnTo>
                <a:lnTo>
                  <a:pt x="4279" y="0"/>
                </a:lnTo>
                <a:lnTo>
                  <a:pt x="0" y="6223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13899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611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37351" y="430952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460841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87422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11"/>
                </a:lnTo>
                <a:lnTo>
                  <a:pt x="800" y="7416"/>
                </a:lnTo>
                <a:lnTo>
                  <a:pt x="5943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507809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534389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87" y="7416"/>
                </a:lnTo>
                <a:lnTo>
                  <a:pt x="5943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554765" y="4309520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581319" y="431011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11"/>
                </a:lnTo>
                <a:lnTo>
                  <a:pt x="800" y="7416"/>
                </a:lnTo>
                <a:lnTo>
                  <a:pt x="5968" y="4229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01720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28312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11"/>
                </a:lnTo>
                <a:lnTo>
                  <a:pt x="774" y="7416"/>
                </a:lnTo>
                <a:lnTo>
                  <a:pt x="5930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648663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72127" y="4309520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98734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56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719095" y="430952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21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745688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62" y="7416"/>
                </a:lnTo>
                <a:lnTo>
                  <a:pt x="5956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66063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50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92644" y="43101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11"/>
                </a:lnTo>
                <a:lnTo>
                  <a:pt x="774" y="7416"/>
                </a:lnTo>
                <a:lnTo>
                  <a:pt x="5943" y="4229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13031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839599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56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59974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886541" y="431011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11"/>
                </a:lnTo>
                <a:lnTo>
                  <a:pt x="800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06928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933522" y="431011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64" y="0"/>
                </a:lnTo>
                <a:lnTo>
                  <a:pt x="0" y="3911"/>
                </a:lnTo>
                <a:lnTo>
                  <a:pt x="787" y="7416"/>
                </a:lnTo>
                <a:lnTo>
                  <a:pt x="5943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953897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980465" y="431011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11"/>
                </a:lnTo>
                <a:lnTo>
                  <a:pt x="774" y="7416"/>
                </a:lnTo>
                <a:lnTo>
                  <a:pt x="5943" y="4229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000839" y="430952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027407" y="431011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11"/>
                </a:lnTo>
                <a:lnTo>
                  <a:pt x="787" y="7416"/>
                </a:lnTo>
                <a:lnTo>
                  <a:pt x="5956" y="4229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047807" y="430952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420"/>
                </a:moveTo>
                <a:lnTo>
                  <a:pt x="6578" y="3543"/>
                </a:lnTo>
                <a:lnTo>
                  <a:pt x="14224" y="3543"/>
                </a:lnTo>
                <a:lnTo>
                  <a:pt x="14224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close/>
              </a:path>
              <a:path w="20154" h="34925">
                <a:moveTo>
                  <a:pt x="14224" y="31252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4224" y="34925"/>
                </a:lnTo>
                <a:lnTo>
                  <a:pt x="14224" y="3125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76071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6350"/>
                </a:moveTo>
                <a:lnTo>
                  <a:pt x="16586" y="0"/>
                </a:lnTo>
                <a:lnTo>
                  <a:pt x="6044" y="0"/>
                </a:lnTo>
                <a:lnTo>
                  <a:pt x="8222" y="1430"/>
                </a:lnTo>
                <a:lnTo>
                  <a:pt x="12365" y="3543"/>
                </a:lnTo>
                <a:lnTo>
                  <a:pt x="14274" y="3543"/>
                </a:lnTo>
                <a:lnTo>
                  <a:pt x="14680" y="4724"/>
                </a:lnTo>
                <a:lnTo>
                  <a:pt x="19484" y="7174"/>
                </a:lnTo>
                <a:lnTo>
                  <a:pt x="20154" y="7411"/>
                </a:lnTo>
                <a:lnTo>
                  <a:pt x="20154" y="635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002652" y="435285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5966" y="11021"/>
                </a:lnTo>
                <a:lnTo>
                  <a:pt x="9944" y="1177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023026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25" y="13725"/>
                </a:lnTo>
                <a:lnTo>
                  <a:pt x="4025" y="13789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5681" y="29883"/>
                </a:lnTo>
                <a:lnTo>
                  <a:pt x="4237" y="34912"/>
                </a:lnTo>
                <a:lnTo>
                  <a:pt x="16408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049607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73097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093459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20053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40414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33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167007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187357" y="4352290"/>
            <a:ext cx="20193" cy="34912"/>
          </a:xfrm>
          <a:custGeom>
            <a:avLst/>
            <a:gdLst/>
            <a:ahLst/>
            <a:cxnLst/>
            <a:rect l="l" t="t" r="r" b="b"/>
            <a:pathLst>
              <a:path w="20193" h="34912">
                <a:moveTo>
                  <a:pt x="20193" y="28575"/>
                </a:moveTo>
                <a:lnTo>
                  <a:pt x="20193" y="6350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20"/>
                </a:lnTo>
                <a:lnTo>
                  <a:pt x="6604" y="3543"/>
                </a:lnTo>
                <a:lnTo>
                  <a:pt x="14300" y="3543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12"/>
                </a:lnTo>
                <a:lnTo>
                  <a:pt x="20193" y="28575"/>
                </a:lnTo>
                <a:close/>
              </a:path>
              <a:path w="20193" h="34912">
                <a:moveTo>
                  <a:pt x="16167" y="25946"/>
                </a:moveTo>
                <a:lnTo>
                  <a:pt x="14211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12"/>
                </a:lnTo>
                <a:lnTo>
                  <a:pt x="16446" y="34912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213963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234325" y="435229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33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260905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281279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46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307873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328248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08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351712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33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375204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401783" y="435285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422171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448739" y="435285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472229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495682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519172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539547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563011" y="435229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46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586502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13095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33444" y="435229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50"/>
                </a:lnTo>
                <a:lnTo>
                  <a:pt x="16636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46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03"/>
                </a:lnTo>
                <a:lnTo>
                  <a:pt x="4038" y="34912"/>
                </a:lnTo>
                <a:lnTo>
                  <a:pt x="16433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60038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80413" y="435229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707005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727367" y="435229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12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12"/>
                </a:lnTo>
                <a:lnTo>
                  <a:pt x="16433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753973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774335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08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800904" y="435285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821291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21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847872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68233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94814" y="435285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915201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00" y="34912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46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28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00" y="26403"/>
                </a:lnTo>
                <a:lnTo>
                  <a:pt x="4000" y="34912"/>
                </a:lnTo>
                <a:lnTo>
                  <a:pt x="16433" y="34912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941782" y="435285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962170" y="435229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12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46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28" y="25946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12"/>
                </a:lnTo>
                <a:lnTo>
                  <a:pt x="16408" y="34912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988737" y="435285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009099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46" y="34912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035705" y="435285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61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056067" y="435229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4025" y="8420"/>
                </a:moveTo>
                <a:lnTo>
                  <a:pt x="5963" y="4717"/>
                </a:lnTo>
                <a:lnTo>
                  <a:pt x="5963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40"/>
                </a:lnTo>
                <a:lnTo>
                  <a:pt x="4025" y="34912"/>
                </a:lnTo>
                <a:lnTo>
                  <a:pt x="4025" y="8420"/>
                </a:lnTo>
                <a:close/>
              </a:path>
              <a:path w="20167" h="34912">
                <a:moveTo>
                  <a:pt x="5963" y="30454"/>
                </a:moveTo>
                <a:lnTo>
                  <a:pt x="4025" y="26403"/>
                </a:lnTo>
                <a:lnTo>
                  <a:pt x="4025" y="34912"/>
                </a:lnTo>
                <a:lnTo>
                  <a:pt x="5963" y="34912"/>
                </a:lnTo>
                <a:lnTo>
                  <a:pt x="5963" y="3045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968146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86" y="0"/>
                </a:lnTo>
                <a:lnTo>
                  <a:pt x="15064" y="0"/>
                </a:lnTo>
                <a:lnTo>
                  <a:pt x="12561" y="3581"/>
                </a:lnTo>
                <a:lnTo>
                  <a:pt x="14262" y="3581"/>
                </a:lnTo>
                <a:lnTo>
                  <a:pt x="16116" y="9017"/>
                </a:lnTo>
                <a:lnTo>
                  <a:pt x="16116" y="25958"/>
                </a:lnTo>
                <a:lnTo>
                  <a:pt x="16408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16" y="25958"/>
                </a:moveTo>
                <a:lnTo>
                  <a:pt x="14160" y="31419"/>
                </a:lnTo>
                <a:lnTo>
                  <a:pt x="6388" y="31419"/>
                </a:lnTo>
                <a:lnTo>
                  <a:pt x="5466" y="29482"/>
                </a:lnTo>
                <a:lnTo>
                  <a:pt x="5277" y="34950"/>
                </a:lnTo>
                <a:lnTo>
                  <a:pt x="16408" y="34950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994701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015089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65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041656" y="427139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062044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65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46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46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088612" y="427139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69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109000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445"/>
                </a:lnTo>
                <a:lnTo>
                  <a:pt x="6565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00" y="26428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135580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155942" y="427080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13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50"/>
                </a:lnTo>
                <a:lnTo>
                  <a:pt x="4038" y="8445"/>
                </a:lnTo>
                <a:lnTo>
                  <a:pt x="6591" y="3581"/>
                </a:lnTo>
                <a:lnTo>
                  <a:pt x="14287" y="3581"/>
                </a:lnTo>
                <a:lnTo>
                  <a:pt x="16167" y="9017"/>
                </a:lnTo>
                <a:lnTo>
                  <a:pt x="16167" y="25958"/>
                </a:lnTo>
                <a:lnTo>
                  <a:pt x="16433" y="34950"/>
                </a:lnTo>
                <a:lnTo>
                  <a:pt x="20180" y="28613"/>
                </a:lnTo>
                <a:close/>
              </a:path>
              <a:path w="20180" h="34950">
                <a:moveTo>
                  <a:pt x="16167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38" y="26428"/>
                </a:lnTo>
                <a:lnTo>
                  <a:pt x="4038" y="34950"/>
                </a:lnTo>
                <a:lnTo>
                  <a:pt x="16433" y="34950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182522" y="427139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202898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45"/>
                </a:lnTo>
                <a:lnTo>
                  <a:pt x="6578" y="3581"/>
                </a:lnTo>
                <a:lnTo>
                  <a:pt x="14300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46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50"/>
                </a:lnTo>
                <a:lnTo>
                  <a:pt x="16446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229490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61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249865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419"/>
                </a:lnTo>
                <a:lnTo>
                  <a:pt x="6426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276446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296820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323413" y="427139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46866" y="427139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67241" y="427080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13"/>
                </a:moveTo>
                <a:lnTo>
                  <a:pt x="20180" y="6350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50"/>
                </a:lnTo>
                <a:lnTo>
                  <a:pt x="4038" y="8445"/>
                </a:lnTo>
                <a:lnTo>
                  <a:pt x="6591" y="3581"/>
                </a:lnTo>
                <a:lnTo>
                  <a:pt x="14287" y="3581"/>
                </a:lnTo>
                <a:lnTo>
                  <a:pt x="16154" y="9017"/>
                </a:lnTo>
                <a:lnTo>
                  <a:pt x="16154" y="25958"/>
                </a:lnTo>
                <a:lnTo>
                  <a:pt x="16446" y="34950"/>
                </a:lnTo>
                <a:lnTo>
                  <a:pt x="20180" y="28613"/>
                </a:lnTo>
                <a:close/>
              </a:path>
              <a:path w="20180" h="34950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28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393859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417324" y="427139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440789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461176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65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484641" y="427080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13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45"/>
                </a:lnTo>
                <a:lnTo>
                  <a:pt x="6591" y="3581"/>
                </a:lnTo>
                <a:lnTo>
                  <a:pt x="14287" y="3581"/>
                </a:lnTo>
                <a:lnTo>
                  <a:pt x="16154" y="9017"/>
                </a:lnTo>
                <a:lnTo>
                  <a:pt x="16154" y="25958"/>
                </a:lnTo>
                <a:lnTo>
                  <a:pt x="16433" y="34950"/>
                </a:lnTo>
                <a:lnTo>
                  <a:pt x="20180" y="28613"/>
                </a:lnTo>
                <a:close/>
              </a:path>
              <a:path w="20180" h="34950">
                <a:moveTo>
                  <a:pt x="16154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508132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28" y="9017"/>
                </a:lnTo>
                <a:lnTo>
                  <a:pt x="16128" y="25958"/>
                </a:lnTo>
                <a:lnTo>
                  <a:pt x="16433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28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531609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60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58189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578565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605157" y="427139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625519" y="4270800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13"/>
                </a:moveTo>
                <a:lnTo>
                  <a:pt x="20142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28" y="9017"/>
                </a:lnTo>
                <a:lnTo>
                  <a:pt x="16128" y="25958"/>
                </a:lnTo>
                <a:lnTo>
                  <a:pt x="16421" y="34950"/>
                </a:lnTo>
                <a:lnTo>
                  <a:pt x="20142" y="28613"/>
                </a:lnTo>
                <a:close/>
              </a:path>
              <a:path w="20142" h="34950">
                <a:moveTo>
                  <a:pt x="16128" y="25958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652088" y="427139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672475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65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9055" y="427139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719455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445"/>
                </a:lnTo>
                <a:lnTo>
                  <a:pt x="6565" y="3581"/>
                </a:lnTo>
                <a:lnTo>
                  <a:pt x="14236" y="3581"/>
                </a:lnTo>
                <a:lnTo>
                  <a:pt x="16116" y="9017"/>
                </a:lnTo>
                <a:lnTo>
                  <a:pt x="16116" y="25958"/>
                </a:lnTo>
                <a:lnTo>
                  <a:pt x="16408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16" y="25958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28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746011" y="427139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766398" y="4270800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13"/>
                </a:moveTo>
                <a:lnTo>
                  <a:pt x="20142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65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08" y="34950"/>
                </a:lnTo>
                <a:lnTo>
                  <a:pt x="20142" y="28613"/>
                </a:lnTo>
                <a:close/>
              </a:path>
              <a:path w="20142" h="34950">
                <a:moveTo>
                  <a:pt x="16141" y="25958"/>
                </a:moveTo>
                <a:lnTo>
                  <a:pt x="14160" y="31419"/>
                </a:lnTo>
                <a:lnTo>
                  <a:pt x="6375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792979" y="427139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813341" y="427080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13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25" y="34950"/>
                </a:lnTo>
                <a:lnTo>
                  <a:pt x="4025" y="8445"/>
                </a:lnTo>
                <a:lnTo>
                  <a:pt x="6591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33" y="34950"/>
                </a:lnTo>
                <a:lnTo>
                  <a:pt x="20180" y="28613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839921" y="427139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860297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62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883774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87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907251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45"/>
                </a:lnTo>
                <a:lnTo>
                  <a:pt x="6591" y="3581"/>
                </a:lnTo>
                <a:lnTo>
                  <a:pt x="14274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933832" y="427139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954207" y="427080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13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87" y="3581"/>
                </a:lnTo>
                <a:lnTo>
                  <a:pt x="16141" y="9017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613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980787" y="427139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001162" y="427080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13"/>
                </a:moveTo>
                <a:lnTo>
                  <a:pt x="20154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45"/>
                </a:lnTo>
                <a:lnTo>
                  <a:pt x="6578" y="3581"/>
                </a:lnTo>
                <a:lnTo>
                  <a:pt x="14274" y="3581"/>
                </a:lnTo>
                <a:lnTo>
                  <a:pt x="16154" y="9017"/>
                </a:lnTo>
                <a:lnTo>
                  <a:pt x="16154" y="25958"/>
                </a:lnTo>
                <a:lnTo>
                  <a:pt x="16433" y="34950"/>
                </a:lnTo>
                <a:lnTo>
                  <a:pt x="20154" y="28613"/>
                </a:lnTo>
                <a:close/>
              </a:path>
              <a:path w="20154" h="34950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027742" y="427139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68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48117" y="427080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4038" y="8445"/>
                </a:moveTo>
                <a:lnTo>
                  <a:pt x="6591" y="3581"/>
                </a:lnTo>
                <a:lnTo>
                  <a:pt x="13914" y="3581"/>
                </a:lnTo>
                <a:lnTo>
                  <a:pt x="1391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50"/>
                </a:lnTo>
                <a:lnTo>
                  <a:pt x="4038" y="8445"/>
                </a:lnTo>
                <a:close/>
              </a:path>
              <a:path w="20180" h="34950">
                <a:moveTo>
                  <a:pt x="13914" y="31419"/>
                </a:moveTo>
                <a:lnTo>
                  <a:pt x="6413" y="31419"/>
                </a:lnTo>
                <a:lnTo>
                  <a:pt x="4038" y="26428"/>
                </a:lnTo>
                <a:lnTo>
                  <a:pt x="4038" y="34950"/>
                </a:lnTo>
                <a:lnTo>
                  <a:pt x="13914" y="34950"/>
                </a:lnTo>
                <a:lnTo>
                  <a:pt x="13914" y="314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017856" y="439534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7841" y="0"/>
                </a:lnTo>
                <a:lnTo>
                  <a:pt x="6836" y="6455"/>
                </a:lnTo>
                <a:lnTo>
                  <a:pt x="6402" y="18950"/>
                </a:lnTo>
                <a:lnTo>
                  <a:pt x="7417" y="31436"/>
                </a:lnTo>
                <a:lnTo>
                  <a:pt x="7881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038232" y="439477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46"/>
                </a:moveTo>
                <a:lnTo>
                  <a:pt x="14173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064812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085199" y="439477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24"/>
                </a:lnTo>
                <a:lnTo>
                  <a:pt x="4000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111779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132155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158747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179097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46"/>
                </a:moveTo>
                <a:lnTo>
                  <a:pt x="14185" y="31407"/>
                </a:lnTo>
                <a:lnTo>
                  <a:pt x="6426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205690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226065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252646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273021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299600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323078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343441" y="439477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24"/>
                </a:lnTo>
                <a:lnTo>
                  <a:pt x="4038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4"/>
                </a:lnTo>
                <a:lnTo>
                  <a:pt x="16421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366931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393523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413899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24"/>
                </a:lnTo>
                <a:lnTo>
                  <a:pt x="4000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440454" y="439534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68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60841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487422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507809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531274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554765" y="439477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578242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604822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625184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604" y="3555"/>
                </a:lnTo>
                <a:lnTo>
                  <a:pt x="14274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651765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672127" y="4394774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87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24"/>
                </a:lnTo>
                <a:lnTo>
                  <a:pt x="4038" y="8432"/>
                </a:lnTo>
                <a:lnTo>
                  <a:pt x="6616" y="3555"/>
                </a:lnTo>
                <a:lnTo>
                  <a:pt x="14300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24"/>
                </a:lnTo>
                <a:lnTo>
                  <a:pt x="20192" y="28587"/>
                </a:lnTo>
                <a:close/>
              </a:path>
              <a:path w="20192" h="34925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698734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719095" y="439477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21" y="34924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745688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766063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792644" y="439534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813031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839599" y="439534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859974" y="43947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886541" y="439534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906928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930407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953897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977349" y="4394774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51" y="34924"/>
                </a:lnTo>
                <a:lnTo>
                  <a:pt x="4051" y="8432"/>
                </a:lnTo>
                <a:lnTo>
                  <a:pt x="6604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51" y="26403"/>
                </a:lnTo>
                <a:lnTo>
                  <a:pt x="4051" y="34924"/>
                </a:lnTo>
                <a:lnTo>
                  <a:pt x="16446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003955" y="439534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024317" y="43947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24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050898" y="439534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42"/>
                </a:lnTo>
                <a:lnTo>
                  <a:pt x="5969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064812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3028" y="2110"/>
                </a:lnTo>
                <a:lnTo>
                  <a:pt x="3417" y="4084"/>
                </a:lnTo>
                <a:lnTo>
                  <a:pt x="3797" y="5597"/>
                </a:lnTo>
                <a:lnTo>
                  <a:pt x="5956" y="4279"/>
                </a:lnTo>
                <a:lnTo>
                  <a:pt x="5986" y="14323"/>
                </a:lnTo>
                <a:lnTo>
                  <a:pt x="6546" y="16555"/>
                </a:lnTo>
                <a:lnTo>
                  <a:pt x="9931" y="27173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085199" y="447816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50"/>
                </a:lnTo>
                <a:lnTo>
                  <a:pt x="4000" y="8394"/>
                </a:lnTo>
                <a:lnTo>
                  <a:pt x="6578" y="3568"/>
                </a:lnTo>
                <a:lnTo>
                  <a:pt x="14262" y="3568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111779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132155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158747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179097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91" y="3568"/>
                </a:lnTo>
                <a:lnTo>
                  <a:pt x="14274" y="3568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67" y="25946"/>
                </a:moveTo>
                <a:lnTo>
                  <a:pt x="14185" y="31394"/>
                </a:lnTo>
                <a:lnTo>
                  <a:pt x="6426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205690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226065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252646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276111" y="4478735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296498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323078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346556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370033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390408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413899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437351" y="447816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38" y="34950"/>
                </a:lnTo>
                <a:lnTo>
                  <a:pt x="4038" y="8394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460841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487422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507809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65" y="3568"/>
                </a:lnTo>
                <a:lnTo>
                  <a:pt x="14274" y="3568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534389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554765" y="447816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394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581319" y="4478735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42"/>
                </a:lnTo>
                <a:lnTo>
                  <a:pt x="5968" y="4279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601720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628312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648663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672127" y="4478167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2" y="28587"/>
                </a:moveTo>
                <a:lnTo>
                  <a:pt x="20192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50"/>
                </a:lnTo>
                <a:lnTo>
                  <a:pt x="4038" y="8394"/>
                </a:lnTo>
                <a:lnTo>
                  <a:pt x="6616" y="3568"/>
                </a:lnTo>
                <a:lnTo>
                  <a:pt x="14300" y="3568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50"/>
                </a:lnTo>
                <a:lnTo>
                  <a:pt x="20192" y="28587"/>
                </a:lnTo>
                <a:close/>
              </a:path>
              <a:path w="20192" h="34950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698734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719095" y="447816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604" y="3568"/>
                </a:lnTo>
                <a:lnTo>
                  <a:pt x="14287" y="3568"/>
                </a:lnTo>
                <a:lnTo>
                  <a:pt x="16167" y="8991"/>
                </a:lnTo>
                <a:lnTo>
                  <a:pt x="16167" y="25946"/>
                </a:lnTo>
                <a:lnTo>
                  <a:pt x="16421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21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745688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766063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792644" y="4478735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813031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65" y="3568"/>
                </a:lnTo>
                <a:lnTo>
                  <a:pt x="14262" y="3568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16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839599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859974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886541" y="4478735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906928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933522" y="447873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64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953897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980465" y="447873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000839" y="447816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394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027407" y="4478735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79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047807" y="447816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8394"/>
                </a:moveTo>
                <a:lnTo>
                  <a:pt x="6578" y="3568"/>
                </a:lnTo>
                <a:lnTo>
                  <a:pt x="14224" y="3568"/>
                </a:lnTo>
                <a:lnTo>
                  <a:pt x="14224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394"/>
                </a:lnTo>
                <a:close/>
              </a:path>
              <a:path w="20154" h="34950">
                <a:moveTo>
                  <a:pt x="14224" y="31252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4224" y="34950"/>
                </a:lnTo>
                <a:lnTo>
                  <a:pt x="14224" y="3125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882160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16950" y="34050"/>
                </a:moveTo>
                <a:lnTo>
                  <a:pt x="16395" y="34139"/>
                </a:lnTo>
                <a:lnTo>
                  <a:pt x="16421" y="34950"/>
                </a:lnTo>
                <a:lnTo>
                  <a:pt x="16950" y="34050"/>
                </a:lnTo>
                <a:close/>
              </a:path>
              <a:path w="20167" h="34950">
                <a:moveTo>
                  <a:pt x="16395" y="34139"/>
                </a:moveTo>
                <a:lnTo>
                  <a:pt x="11344" y="34950"/>
                </a:lnTo>
                <a:lnTo>
                  <a:pt x="16421" y="34950"/>
                </a:lnTo>
                <a:lnTo>
                  <a:pt x="16395" y="3413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908729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33369"/>
                </a:moveTo>
                <a:lnTo>
                  <a:pt x="8396" y="32997"/>
                </a:lnTo>
                <a:lnTo>
                  <a:pt x="6042" y="32878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3336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073097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8034" y="0"/>
                </a:lnTo>
                <a:lnTo>
                  <a:pt x="9931" y="371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093459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51" y="21514"/>
                </a:lnTo>
                <a:lnTo>
                  <a:pt x="1860" y="23903"/>
                </a:lnTo>
                <a:lnTo>
                  <a:pt x="4025" y="28327"/>
                </a:lnTo>
                <a:lnTo>
                  <a:pt x="4025" y="8420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28327"/>
                </a:lnTo>
                <a:lnTo>
                  <a:pt x="7224" y="34863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120053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140414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167007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187357" y="4520930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3" h="34950">
                <a:moveTo>
                  <a:pt x="20193" y="28587"/>
                </a:moveTo>
                <a:lnTo>
                  <a:pt x="20193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50"/>
                </a:lnTo>
                <a:lnTo>
                  <a:pt x="4038" y="8420"/>
                </a:lnTo>
                <a:lnTo>
                  <a:pt x="6604" y="3568"/>
                </a:lnTo>
                <a:lnTo>
                  <a:pt x="14300" y="3568"/>
                </a:lnTo>
                <a:lnTo>
                  <a:pt x="16167" y="8991"/>
                </a:lnTo>
                <a:lnTo>
                  <a:pt x="16167" y="25958"/>
                </a:lnTo>
                <a:lnTo>
                  <a:pt x="16446" y="34950"/>
                </a:lnTo>
                <a:lnTo>
                  <a:pt x="20193" y="28587"/>
                </a:lnTo>
                <a:close/>
              </a:path>
              <a:path w="20193" h="34950">
                <a:moveTo>
                  <a:pt x="16167" y="25958"/>
                </a:moveTo>
                <a:lnTo>
                  <a:pt x="14211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46" y="34950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13963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34325" y="452093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260905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281279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46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46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307873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328248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351712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375204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53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401783" y="4521511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422171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448739" y="4521511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472229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495682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519172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539547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563011" y="452093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46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54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46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586502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613095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633444" y="452093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36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50"/>
                </a:lnTo>
                <a:lnTo>
                  <a:pt x="4038" y="8420"/>
                </a:lnTo>
                <a:lnTo>
                  <a:pt x="6591" y="3568"/>
                </a:lnTo>
                <a:lnTo>
                  <a:pt x="14300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660038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680413" y="452093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707005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727367" y="4520930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38" y="34950"/>
                </a:lnTo>
                <a:lnTo>
                  <a:pt x="4038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54" y="25958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33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753973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774335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800904" y="4521511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821291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847872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8233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894814" y="4521511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915201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68"/>
                </a:lnTo>
                <a:lnTo>
                  <a:pt x="14274" y="3568"/>
                </a:lnTo>
                <a:lnTo>
                  <a:pt x="16128" y="8991"/>
                </a:lnTo>
                <a:lnTo>
                  <a:pt x="16128" y="25958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28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00" y="26428"/>
                </a:lnTo>
                <a:lnTo>
                  <a:pt x="4000" y="34950"/>
                </a:lnTo>
                <a:lnTo>
                  <a:pt x="16433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941782" y="4521511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962170" y="4520930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420"/>
                </a:lnTo>
                <a:lnTo>
                  <a:pt x="6578" y="3568"/>
                </a:lnTo>
                <a:lnTo>
                  <a:pt x="14274" y="3568"/>
                </a:lnTo>
                <a:lnTo>
                  <a:pt x="16128" y="8991"/>
                </a:lnTo>
                <a:lnTo>
                  <a:pt x="16128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28" y="25958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28"/>
                </a:lnTo>
                <a:lnTo>
                  <a:pt x="4000" y="34950"/>
                </a:lnTo>
                <a:lnTo>
                  <a:pt x="16408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988737" y="4521511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009099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46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46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035705" y="452151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61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056067" y="4520930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4025" y="8420"/>
                </a:moveTo>
                <a:lnTo>
                  <a:pt x="5963" y="4736"/>
                </a:lnTo>
                <a:lnTo>
                  <a:pt x="5963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25" y="34950"/>
                </a:lnTo>
                <a:lnTo>
                  <a:pt x="4025" y="8420"/>
                </a:lnTo>
                <a:close/>
              </a:path>
              <a:path w="20167" h="34950">
                <a:moveTo>
                  <a:pt x="5963" y="30459"/>
                </a:moveTo>
                <a:lnTo>
                  <a:pt x="4025" y="26428"/>
                </a:lnTo>
                <a:lnTo>
                  <a:pt x="4025" y="34950"/>
                </a:lnTo>
                <a:lnTo>
                  <a:pt x="5963" y="34950"/>
                </a:lnTo>
                <a:lnTo>
                  <a:pt x="5963" y="3045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015089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62"/>
                </a:moveTo>
                <a:lnTo>
                  <a:pt x="16573" y="0"/>
                </a:lnTo>
                <a:lnTo>
                  <a:pt x="12720" y="0"/>
                </a:lnTo>
                <a:lnTo>
                  <a:pt x="13846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10803"/>
                </a:lnTo>
                <a:lnTo>
                  <a:pt x="16399" y="11618"/>
                </a:lnTo>
                <a:lnTo>
                  <a:pt x="19410" y="18779"/>
                </a:lnTo>
                <a:lnTo>
                  <a:pt x="20154" y="19060"/>
                </a:lnTo>
                <a:lnTo>
                  <a:pt x="20154" y="636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041656" y="444005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21" y="23171"/>
                </a:lnTo>
                <a:lnTo>
                  <a:pt x="9944" y="2470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062044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629" y="29621"/>
                </a:lnTo>
                <a:lnTo>
                  <a:pt x="3709" y="30806"/>
                </a:lnTo>
                <a:lnTo>
                  <a:pt x="4013" y="32346"/>
                </a:lnTo>
                <a:lnTo>
                  <a:pt x="4013" y="8445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2346"/>
                </a:lnTo>
                <a:lnTo>
                  <a:pt x="4523" y="34937"/>
                </a:lnTo>
                <a:lnTo>
                  <a:pt x="16446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088612" y="444005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16"/>
                </a:lnTo>
                <a:lnTo>
                  <a:pt x="5969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109000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45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00" y="26428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3135580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155942" y="44394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45"/>
                </a:lnTo>
                <a:lnTo>
                  <a:pt x="6591" y="3555"/>
                </a:lnTo>
                <a:lnTo>
                  <a:pt x="14287" y="3555"/>
                </a:lnTo>
                <a:lnTo>
                  <a:pt x="16167" y="9016"/>
                </a:lnTo>
                <a:lnTo>
                  <a:pt x="16167" y="25958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38" y="26428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182522" y="444005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27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41"/>
                </a:lnTo>
                <a:lnTo>
                  <a:pt x="6070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202898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78" y="3555"/>
                </a:lnTo>
                <a:lnTo>
                  <a:pt x="14300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229490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61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249865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419"/>
                </a:lnTo>
                <a:lnTo>
                  <a:pt x="6426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276446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296820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323413" y="444005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346866" y="444005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367241" y="44394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45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9016"/>
                </a:lnTo>
                <a:lnTo>
                  <a:pt x="16154" y="25958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28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393859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6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17324" y="444005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440789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461176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84641" y="44394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9016"/>
                </a:lnTo>
                <a:lnTo>
                  <a:pt x="16154" y="25958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508132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9016"/>
                </a:lnTo>
                <a:lnTo>
                  <a:pt x="16128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58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531609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60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558189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578565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605157" y="444005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625519" y="443945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9016"/>
                </a:lnTo>
                <a:lnTo>
                  <a:pt x="16128" y="25958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58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652088" y="444005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3672475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699055" y="444005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719455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45"/>
                </a:lnTo>
                <a:lnTo>
                  <a:pt x="6565" y="3555"/>
                </a:lnTo>
                <a:lnTo>
                  <a:pt x="14236" y="3555"/>
                </a:lnTo>
                <a:lnTo>
                  <a:pt x="16116" y="9016"/>
                </a:lnTo>
                <a:lnTo>
                  <a:pt x="16116" y="25958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58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28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746011" y="444005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69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766398" y="443945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58"/>
                </a:moveTo>
                <a:lnTo>
                  <a:pt x="14160" y="31419"/>
                </a:lnTo>
                <a:lnTo>
                  <a:pt x="6375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792979" y="444005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813341" y="44394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839921" y="444005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860297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83774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907251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28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933832" y="444005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954207" y="44394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16"/>
                </a:lnTo>
                <a:lnTo>
                  <a:pt x="16141" y="25958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980787" y="444005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001162" y="44394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9016"/>
                </a:lnTo>
                <a:lnTo>
                  <a:pt x="16154" y="25958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13" y="26428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027742" y="444005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048117" y="44394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38" y="8445"/>
                </a:moveTo>
                <a:lnTo>
                  <a:pt x="6591" y="3555"/>
                </a:lnTo>
                <a:lnTo>
                  <a:pt x="13914" y="3555"/>
                </a:lnTo>
                <a:lnTo>
                  <a:pt x="1391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45"/>
                </a:lnTo>
                <a:close/>
              </a:path>
              <a:path w="20180" h="34937">
                <a:moveTo>
                  <a:pt x="13914" y="31419"/>
                </a:moveTo>
                <a:lnTo>
                  <a:pt x="6413" y="31419"/>
                </a:lnTo>
                <a:lnTo>
                  <a:pt x="4038" y="26428"/>
                </a:lnTo>
                <a:lnTo>
                  <a:pt x="4038" y="34937"/>
                </a:lnTo>
                <a:lnTo>
                  <a:pt x="13914" y="34937"/>
                </a:lnTo>
                <a:lnTo>
                  <a:pt x="13914" y="314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830036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33424"/>
                </a:moveTo>
                <a:lnTo>
                  <a:pt x="6043" y="33415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334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850410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16952" y="34070"/>
                </a:moveTo>
                <a:lnTo>
                  <a:pt x="16418" y="34068"/>
                </a:lnTo>
                <a:lnTo>
                  <a:pt x="16446" y="34937"/>
                </a:lnTo>
                <a:lnTo>
                  <a:pt x="16952" y="34070"/>
                </a:lnTo>
                <a:close/>
              </a:path>
              <a:path w="20154" h="34937">
                <a:moveTo>
                  <a:pt x="4013" y="34039"/>
                </a:moveTo>
                <a:lnTo>
                  <a:pt x="3441" y="34038"/>
                </a:lnTo>
                <a:lnTo>
                  <a:pt x="4013" y="34937"/>
                </a:lnTo>
                <a:lnTo>
                  <a:pt x="4013" y="34039"/>
                </a:lnTo>
                <a:close/>
              </a:path>
              <a:path w="20154" h="34937">
                <a:moveTo>
                  <a:pt x="16418" y="34068"/>
                </a:moveTo>
                <a:lnTo>
                  <a:pt x="4013" y="34039"/>
                </a:lnTo>
                <a:lnTo>
                  <a:pt x="4013" y="34937"/>
                </a:lnTo>
                <a:lnTo>
                  <a:pt x="16446" y="34937"/>
                </a:lnTo>
                <a:lnTo>
                  <a:pt x="16418" y="3406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877003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2759" y="2270"/>
                </a:lnTo>
                <a:lnTo>
                  <a:pt x="2759" y="621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897366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923946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944321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11243"/>
                </a:lnTo>
                <a:lnTo>
                  <a:pt x="16141" y="9255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4013" y="8407"/>
                </a:moveTo>
                <a:lnTo>
                  <a:pt x="6261" y="4122"/>
                </a:lnTo>
                <a:lnTo>
                  <a:pt x="3237" y="2511"/>
                </a:lnTo>
                <a:lnTo>
                  <a:pt x="2732" y="2259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970900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6613"/>
                </a:moveTo>
                <a:lnTo>
                  <a:pt x="5987" y="15716"/>
                </a:lnTo>
                <a:lnTo>
                  <a:pt x="6057" y="33781"/>
                </a:lnTo>
                <a:lnTo>
                  <a:pt x="9931" y="33781"/>
                </a:lnTo>
                <a:lnTo>
                  <a:pt x="9931" y="1661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991289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26577"/>
                </a:lnTo>
                <a:lnTo>
                  <a:pt x="19638" y="27177"/>
                </a:lnTo>
                <a:lnTo>
                  <a:pt x="16297" y="31129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4013" y="24975"/>
                </a:moveTo>
                <a:lnTo>
                  <a:pt x="2278" y="23520"/>
                </a:lnTo>
                <a:lnTo>
                  <a:pt x="61" y="21776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24975"/>
                </a:lnTo>
                <a:close/>
              </a:path>
              <a:path w="20154" h="34937">
                <a:moveTo>
                  <a:pt x="16297" y="31129"/>
                </a:moveTo>
                <a:lnTo>
                  <a:pt x="14152" y="33667"/>
                </a:lnTo>
                <a:lnTo>
                  <a:pt x="11527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297" y="3112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017856" y="456400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7413"/>
                </a:moveTo>
                <a:lnTo>
                  <a:pt x="9696" y="7395"/>
                </a:lnTo>
                <a:lnTo>
                  <a:pt x="5978" y="1166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741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038232" y="456342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13" y="8407"/>
                </a:moveTo>
                <a:lnTo>
                  <a:pt x="8" y="8480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close/>
              </a:path>
              <a:path w="20180" h="34937">
                <a:moveTo>
                  <a:pt x="20180" y="28574"/>
                </a:moveTo>
                <a:lnTo>
                  <a:pt x="20180" y="7974"/>
                </a:lnTo>
                <a:lnTo>
                  <a:pt x="15816" y="803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73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064812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7720"/>
                </a:moveTo>
                <a:lnTo>
                  <a:pt x="5966" y="750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7720"/>
                </a:lnTo>
                <a:close/>
              </a:path>
              <a:path w="9931" h="33782">
                <a:moveTo>
                  <a:pt x="1026" y="7287"/>
                </a:moveTo>
                <a:lnTo>
                  <a:pt x="741" y="7291"/>
                </a:lnTo>
                <a:lnTo>
                  <a:pt x="774" y="7442"/>
                </a:lnTo>
                <a:lnTo>
                  <a:pt x="1026" y="728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085199" y="456342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00" y="10380"/>
                </a:moveTo>
                <a:lnTo>
                  <a:pt x="9" y="9649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10380"/>
                </a:lnTo>
                <a:close/>
              </a:path>
              <a:path w="20142" h="34937">
                <a:moveTo>
                  <a:pt x="20142" y="28574"/>
                </a:moveTo>
                <a:lnTo>
                  <a:pt x="20142" y="6362"/>
                </a:lnTo>
                <a:lnTo>
                  <a:pt x="16598" y="0"/>
                </a:lnTo>
                <a:lnTo>
                  <a:pt x="16437" y="0"/>
                </a:lnTo>
                <a:lnTo>
                  <a:pt x="17032" y="4762"/>
                </a:lnTo>
                <a:lnTo>
                  <a:pt x="18324" y="15417"/>
                </a:lnTo>
                <a:lnTo>
                  <a:pt x="16128" y="14574"/>
                </a:lnTo>
                <a:lnTo>
                  <a:pt x="16128" y="25920"/>
                </a:lnTo>
                <a:lnTo>
                  <a:pt x="16408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28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11779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132155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158747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179097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85" y="31381"/>
                </a:lnTo>
                <a:lnTo>
                  <a:pt x="6426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205690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226065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252646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273021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299600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323078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343441" y="456342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366931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393523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413899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440454" y="456400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460841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487422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507809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531274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554765" y="456342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578242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604822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625184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51765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672127" y="4563427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74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20"/>
                </a:lnTo>
                <a:lnTo>
                  <a:pt x="16446" y="34937"/>
                </a:lnTo>
                <a:lnTo>
                  <a:pt x="20192" y="28574"/>
                </a:lnTo>
                <a:close/>
              </a:path>
              <a:path w="20192" h="34937">
                <a:moveTo>
                  <a:pt x="16154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98734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719095" y="456342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20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745688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766063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792644" y="456400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13031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839599" y="45640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859974" y="456342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886541" y="456400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906928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930407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953897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977349" y="4563427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74"/>
                </a:moveTo>
                <a:lnTo>
                  <a:pt x="20193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51" y="34937"/>
                </a:lnTo>
                <a:lnTo>
                  <a:pt x="4051" y="8407"/>
                </a:lnTo>
                <a:lnTo>
                  <a:pt x="6604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37"/>
                </a:lnTo>
                <a:lnTo>
                  <a:pt x="20193" y="28574"/>
                </a:lnTo>
                <a:close/>
              </a:path>
              <a:path w="20192" h="34937">
                <a:moveTo>
                  <a:pt x="16141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51" y="26403"/>
                </a:lnTo>
                <a:lnTo>
                  <a:pt x="4051" y="34937"/>
                </a:lnTo>
                <a:lnTo>
                  <a:pt x="16446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003955" y="45640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024317" y="456342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050898" y="456400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42"/>
                </a:lnTo>
                <a:lnTo>
                  <a:pt x="5969" y="4254"/>
                </a:lnTo>
                <a:lnTo>
                  <a:pt x="6032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803456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37" y="17217"/>
                </a:lnTo>
                <a:lnTo>
                  <a:pt x="4000" y="25040"/>
                </a:lnTo>
                <a:lnTo>
                  <a:pt x="4000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7302" y="31381"/>
                </a:lnTo>
                <a:lnTo>
                  <a:pt x="9255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830036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850410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54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877003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897366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86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923946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944321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970900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991289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91" y="3543"/>
                </a:lnTo>
                <a:lnTo>
                  <a:pt x="14262" y="3543"/>
                </a:lnTo>
                <a:lnTo>
                  <a:pt x="16129" y="8978"/>
                </a:lnTo>
                <a:lnTo>
                  <a:pt x="16129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29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017856" y="464741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038232" y="464682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064812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085199" y="464682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24"/>
                </a:lnTo>
                <a:lnTo>
                  <a:pt x="20142" y="28600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111779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132155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158747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1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179097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81"/>
                </a:lnTo>
                <a:lnTo>
                  <a:pt x="6426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205690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226065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252646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276111" y="464741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296498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323078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346556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370033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390408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413899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437351" y="464682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460841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487422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507809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534389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554765" y="464682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600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581319" y="464741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29"/>
                </a:lnTo>
                <a:lnTo>
                  <a:pt x="5968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601720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628312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648663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672127" y="4646827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600"/>
                </a:moveTo>
                <a:lnTo>
                  <a:pt x="20192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07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4"/>
                </a:lnTo>
                <a:lnTo>
                  <a:pt x="20192" y="28600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698734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719095" y="464682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21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21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745688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766063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50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792644" y="464741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813031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839599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859974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886541" y="464741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06928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933522" y="464741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64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53897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980465" y="464741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000839" y="46468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027407" y="464741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047807" y="46468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407"/>
                </a:moveTo>
                <a:lnTo>
                  <a:pt x="6578" y="3543"/>
                </a:lnTo>
                <a:lnTo>
                  <a:pt x="14224" y="3543"/>
                </a:lnTo>
                <a:lnTo>
                  <a:pt x="14224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close/>
              </a:path>
              <a:path w="20154" h="34925">
                <a:moveTo>
                  <a:pt x="14224" y="3124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4"/>
                </a:lnTo>
                <a:lnTo>
                  <a:pt x="14224" y="34924"/>
                </a:lnTo>
                <a:lnTo>
                  <a:pt x="14224" y="3124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14817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3705" y="1692"/>
                </a:lnTo>
                <a:lnTo>
                  <a:pt x="5468" y="4554"/>
                </a:lnTo>
                <a:lnTo>
                  <a:pt x="5956" y="4254"/>
                </a:lnTo>
                <a:lnTo>
                  <a:pt x="5959" y="5350"/>
                </a:lnTo>
                <a:lnTo>
                  <a:pt x="8313" y="9170"/>
                </a:lnTo>
                <a:lnTo>
                  <a:pt x="9931" y="1146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835205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55" y="25932"/>
                </a:lnTo>
                <a:lnTo>
                  <a:pt x="2451" y="28852"/>
                </a:lnTo>
                <a:lnTo>
                  <a:pt x="4013" y="30475"/>
                </a:lnTo>
                <a:lnTo>
                  <a:pt x="4013" y="8407"/>
                </a:lnTo>
                <a:lnTo>
                  <a:pt x="6578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0475"/>
                </a:lnTo>
                <a:lnTo>
                  <a:pt x="829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858670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23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05"/>
                </a:lnTo>
                <a:lnTo>
                  <a:pt x="14274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882160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611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908729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929103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05"/>
                </a:lnTo>
                <a:lnTo>
                  <a:pt x="14287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955683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976071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002652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023026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049607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073097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093459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120053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140414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05"/>
                </a:lnTo>
                <a:lnTo>
                  <a:pt x="14274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167007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15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187357" y="4689609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3" h="34925">
                <a:moveTo>
                  <a:pt x="20193" y="28575"/>
                </a:moveTo>
                <a:lnTo>
                  <a:pt x="20193" y="6311"/>
                </a:lnTo>
                <a:lnTo>
                  <a:pt x="16624" y="0"/>
                </a:lnTo>
                <a:lnTo>
                  <a:pt x="4305" y="0"/>
                </a:lnTo>
                <a:lnTo>
                  <a:pt x="0" y="6223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07"/>
                </a:lnTo>
                <a:lnTo>
                  <a:pt x="6604" y="3505"/>
                </a:lnTo>
                <a:lnTo>
                  <a:pt x="14300" y="3505"/>
                </a:lnTo>
                <a:lnTo>
                  <a:pt x="16167" y="8966"/>
                </a:lnTo>
                <a:lnTo>
                  <a:pt x="16167" y="25920"/>
                </a:lnTo>
                <a:lnTo>
                  <a:pt x="16446" y="34925"/>
                </a:lnTo>
                <a:lnTo>
                  <a:pt x="20193" y="28575"/>
                </a:lnTo>
                <a:close/>
              </a:path>
              <a:path w="20193" h="34925">
                <a:moveTo>
                  <a:pt x="16167" y="25920"/>
                </a:moveTo>
                <a:lnTo>
                  <a:pt x="14211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213963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234325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05"/>
                </a:lnTo>
                <a:lnTo>
                  <a:pt x="14287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260905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281279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05"/>
                </a:lnTo>
                <a:lnTo>
                  <a:pt x="14274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307873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328248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351712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05"/>
                </a:lnTo>
                <a:lnTo>
                  <a:pt x="14274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3375204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53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401783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422171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448739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472229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495682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519172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539547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563011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05"/>
                </a:lnTo>
                <a:lnTo>
                  <a:pt x="14287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98" y="31369"/>
                </a:lnTo>
                <a:lnTo>
                  <a:pt x="6413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586502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613095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633444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636" y="0"/>
                </a:lnTo>
                <a:lnTo>
                  <a:pt x="4317" y="0"/>
                </a:lnTo>
                <a:lnTo>
                  <a:pt x="0" y="6223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07"/>
                </a:lnTo>
                <a:lnTo>
                  <a:pt x="6591" y="3505"/>
                </a:lnTo>
                <a:lnTo>
                  <a:pt x="14300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98" y="31369"/>
                </a:lnTo>
                <a:lnTo>
                  <a:pt x="6426" y="31369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60038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680413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707005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727367" y="468960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38" y="34925"/>
                </a:lnTo>
                <a:lnTo>
                  <a:pt x="4038" y="8407"/>
                </a:lnTo>
                <a:lnTo>
                  <a:pt x="6578" y="3505"/>
                </a:lnTo>
                <a:lnTo>
                  <a:pt x="14287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753973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774335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05"/>
                </a:lnTo>
                <a:lnTo>
                  <a:pt x="14274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800904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821291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05"/>
                </a:lnTo>
                <a:lnTo>
                  <a:pt x="14262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847872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868233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05"/>
                </a:lnTo>
                <a:lnTo>
                  <a:pt x="14287" y="3505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894814" y="4690188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915201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05"/>
                </a:lnTo>
                <a:lnTo>
                  <a:pt x="14274" y="3505"/>
                </a:lnTo>
                <a:lnTo>
                  <a:pt x="16128" y="8966"/>
                </a:lnTo>
                <a:lnTo>
                  <a:pt x="16128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00" y="26390"/>
                </a:lnTo>
                <a:lnTo>
                  <a:pt x="4000" y="34925"/>
                </a:lnTo>
                <a:lnTo>
                  <a:pt x="16433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941782" y="4690188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962170" y="468960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67" y="0"/>
                </a:lnTo>
                <a:lnTo>
                  <a:pt x="0" y="6223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05"/>
                </a:lnTo>
                <a:lnTo>
                  <a:pt x="14274" y="3505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60" y="31369"/>
                </a:lnTo>
                <a:lnTo>
                  <a:pt x="6375" y="31369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988737" y="4690188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009099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05"/>
                </a:lnTo>
                <a:lnTo>
                  <a:pt x="14287" y="3505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98" y="31369"/>
                </a:lnTo>
                <a:lnTo>
                  <a:pt x="6413" y="31369"/>
                </a:lnTo>
                <a:lnTo>
                  <a:pt x="4025" y="26390"/>
                </a:lnTo>
                <a:lnTo>
                  <a:pt x="4025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035705" y="4690188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24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056067" y="468960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8407"/>
                </a:moveTo>
                <a:lnTo>
                  <a:pt x="5963" y="4685"/>
                </a:lnTo>
                <a:lnTo>
                  <a:pt x="5963" y="0"/>
                </a:lnTo>
                <a:lnTo>
                  <a:pt x="4292" y="0"/>
                </a:lnTo>
                <a:lnTo>
                  <a:pt x="0" y="6223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07"/>
                </a:lnTo>
                <a:close/>
              </a:path>
              <a:path w="20167" h="34925">
                <a:moveTo>
                  <a:pt x="5963" y="30431"/>
                </a:moveTo>
                <a:lnTo>
                  <a:pt x="4025" y="26390"/>
                </a:lnTo>
                <a:lnTo>
                  <a:pt x="4025" y="34925"/>
                </a:lnTo>
                <a:lnTo>
                  <a:pt x="5963" y="34925"/>
                </a:lnTo>
                <a:lnTo>
                  <a:pt x="5963" y="3043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806893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3134" y="2048"/>
                </a:lnTo>
                <a:lnTo>
                  <a:pt x="496" y="4397"/>
                </a:lnTo>
                <a:lnTo>
                  <a:pt x="256" y="5117"/>
                </a:lnTo>
                <a:lnTo>
                  <a:pt x="774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827256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300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853848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874197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68"/>
                </a:lnTo>
                <a:lnTo>
                  <a:pt x="14287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900779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54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921153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68"/>
                </a:lnTo>
                <a:lnTo>
                  <a:pt x="14300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947758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968146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60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994701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54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015089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041656" y="46086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54"/>
                </a:lnTo>
                <a:lnTo>
                  <a:pt x="5956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062044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088612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54"/>
                </a:lnTo>
                <a:lnTo>
                  <a:pt x="5969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109000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19"/>
                </a:lnTo>
                <a:lnTo>
                  <a:pt x="6388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135580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155942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68"/>
                </a:lnTo>
                <a:lnTo>
                  <a:pt x="14287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182522" y="46086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54"/>
                </a:lnTo>
                <a:lnTo>
                  <a:pt x="5956" y="4267"/>
                </a:lnTo>
                <a:lnTo>
                  <a:pt x="6070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202898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68"/>
                </a:lnTo>
                <a:lnTo>
                  <a:pt x="14300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229490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61" y="7454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249865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426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276446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296820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323413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346866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54"/>
                </a:lnTo>
                <a:lnTo>
                  <a:pt x="5956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367241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393859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54"/>
                </a:lnTo>
                <a:lnTo>
                  <a:pt x="5930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324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54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440789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74" y="7454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461176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484641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508132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28" y="8978"/>
                </a:lnTo>
                <a:lnTo>
                  <a:pt x="16128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531609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558189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54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578565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605157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625519" y="460811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652088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672475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699055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62"/>
                </a:lnTo>
                <a:lnTo>
                  <a:pt x="800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719455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68"/>
                </a:lnTo>
                <a:lnTo>
                  <a:pt x="14236" y="3568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746011" y="46086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54"/>
                </a:lnTo>
                <a:lnTo>
                  <a:pt x="5969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766398" y="460811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19"/>
                </a:lnTo>
                <a:lnTo>
                  <a:pt x="6375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792979" y="46086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54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813341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839921" y="46086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54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860297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883774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907251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933832" y="46086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54"/>
                </a:lnTo>
                <a:lnTo>
                  <a:pt x="5968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954207" y="460811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13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980787" y="46086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54"/>
                </a:lnTo>
                <a:lnTo>
                  <a:pt x="5968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001162" y="460811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027742" y="460868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54"/>
                </a:lnTo>
                <a:lnTo>
                  <a:pt x="5968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048117" y="460811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38" y="8407"/>
                </a:moveTo>
                <a:lnTo>
                  <a:pt x="6591" y="3568"/>
                </a:lnTo>
                <a:lnTo>
                  <a:pt x="13914" y="3568"/>
                </a:lnTo>
                <a:lnTo>
                  <a:pt x="1391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07"/>
                </a:lnTo>
                <a:close/>
              </a:path>
              <a:path w="20180" h="34937">
                <a:moveTo>
                  <a:pt x="13914" y="31419"/>
                </a:move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3914" y="34937"/>
                </a:lnTo>
                <a:lnTo>
                  <a:pt x="13914" y="314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850410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6337"/>
                </a:moveTo>
                <a:lnTo>
                  <a:pt x="16573" y="0"/>
                </a:lnTo>
                <a:lnTo>
                  <a:pt x="4292" y="0"/>
                </a:lnTo>
                <a:lnTo>
                  <a:pt x="3118" y="1709"/>
                </a:lnTo>
                <a:lnTo>
                  <a:pt x="4515" y="2949"/>
                </a:lnTo>
                <a:lnTo>
                  <a:pt x="6197" y="4244"/>
                </a:lnTo>
                <a:lnTo>
                  <a:pt x="6578" y="3517"/>
                </a:lnTo>
                <a:lnTo>
                  <a:pt x="14262" y="3517"/>
                </a:lnTo>
                <a:lnTo>
                  <a:pt x="16154" y="8991"/>
                </a:lnTo>
                <a:lnTo>
                  <a:pt x="16154" y="12258"/>
                </a:lnTo>
                <a:lnTo>
                  <a:pt x="20154" y="16009"/>
                </a:lnTo>
                <a:lnTo>
                  <a:pt x="20154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877003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02" y="22868"/>
                </a:lnTo>
                <a:lnTo>
                  <a:pt x="9931" y="2411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897366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1" y="27352"/>
                </a:lnTo>
                <a:lnTo>
                  <a:pt x="4013" y="28111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268" y="30025"/>
                </a:lnTo>
                <a:lnTo>
                  <a:pt x="19018" y="30531"/>
                </a:lnTo>
                <a:lnTo>
                  <a:pt x="20167" y="28587"/>
                </a:lnTo>
                <a:close/>
              </a:path>
              <a:path w="20167" h="34925">
                <a:moveTo>
                  <a:pt x="4013" y="26415"/>
                </a:moveTo>
                <a:lnTo>
                  <a:pt x="4013" y="28111"/>
                </a:lnTo>
                <a:lnTo>
                  <a:pt x="4906" y="28283"/>
                </a:lnTo>
                <a:lnTo>
                  <a:pt x="4013" y="2641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757" y="29788"/>
                </a:lnTo>
                <a:lnTo>
                  <a:pt x="16022" y="29979"/>
                </a:lnTo>
                <a:lnTo>
                  <a:pt x="16268" y="300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923946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0" y="33143"/>
                </a:lnTo>
                <a:lnTo>
                  <a:pt x="8218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944321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970900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5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991289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91" y="3517"/>
                </a:lnTo>
                <a:lnTo>
                  <a:pt x="14262" y="3517"/>
                </a:lnTo>
                <a:lnTo>
                  <a:pt x="16129" y="8991"/>
                </a:lnTo>
                <a:lnTo>
                  <a:pt x="16129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29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017856" y="473266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038232" y="473208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064812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085199" y="473208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111779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132155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158747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179097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81"/>
                </a:lnTo>
                <a:lnTo>
                  <a:pt x="6426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205690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226065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252646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273021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299600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323078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343441" y="473208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24"/>
                </a:lnTo>
                <a:lnTo>
                  <a:pt x="16421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366931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393523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413899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440454" y="473266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68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460841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487422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507809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531274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554765" y="473208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578242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604822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625184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604" y="3517"/>
                </a:lnTo>
                <a:lnTo>
                  <a:pt x="14274" y="3517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651765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672127" y="4732087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87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07"/>
                </a:lnTo>
                <a:lnTo>
                  <a:pt x="6616" y="3517"/>
                </a:lnTo>
                <a:lnTo>
                  <a:pt x="14300" y="3517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4"/>
                </a:lnTo>
                <a:lnTo>
                  <a:pt x="20192" y="28587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698734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719095" y="473208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604" y="3517"/>
                </a:lnTo>
                <a:lnTo>
                  <a:pt x="14287" y="3517"/>
                </a:lnTo>
                <a:lnTo>
                  <a:pt x="16167" y="8991"/>
                </a:lnTo>
                <a:lnTo>
                  <a:pt x="16167" y="25933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21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745688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766063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792644" y="473266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813031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839599" y="47326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859974" y="473208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886541" y="473266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906928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930407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953897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977349" y="4732087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51" y="34924"/>
                </a:lnTo>
                <a:lnTo>
                  <a:pt x="4051" y="8407"/>
                </a:lnTo>
                <a:lnTo>
                  <a:pt x="6604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46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51" y="26415"/>
                </a:lnTo>
                <a:lnTo>
                  <a:pt x="4051" y="34924"/>
                </a:lnTo>
                <a:lnTo>
                  <a:pt x="16446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003955" y="47326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024317" y="473208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050898" y="473266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74" y="7442"/>
                </a:lnTo>
                <a:lnTo>
                  <a:pt x="5969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877003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2747" y="2277"/>
                </a:lnTo>
                <a:lnTo>
                  <a:pt x="2739" y="6237"/>
                </a:lnTo>
                <a:lnTo>
                  <a:pt x="5930" y="4267"/>
                </a:lnTo>
                <a:lnTo>
                  <a:pt x="6035" y="31398"/>
                </a:lnTo>
                <a:lnTo>
                  <a:pt x="8471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897366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923946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944321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970900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5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991289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17"/>
                </a:lnTo>
                <a:lnTo>
                  <a:pt x="14262" y="3517"/>
                </a:lnTo>
                <a:lnTo>
                  <a:pt x="16129" y="8991"/>
                </a:lnTo>
                <a:lnTo>
                  <a:pt x="16129" y="25920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29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017856" y="481605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038232" y="4815485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73" y="31381"/>
                </a:lnTo>
                <a:lnTo>
                  <a:pt x="6413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064812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085199" y="4815485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28" y="8991"/>
                </a:lnTo>
                <a:lnTo>
                  <a:pt x="16128" y="25920"/>
                </a:lnTo>
                <a:lnTo>
                  <a:pt x="16408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77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111779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132155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158747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179097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67" y="8991"/>
                </a:lnTo>
                <a:lnTo>
                  <a:pt x="16167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20"/>
                </a:moveTo>
                <a:lnTo>
                  <a:pt x="14185" y="31381"/>
                </a:lnTo>
                <a:lnTo>
                  <a:pt x="6426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205690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226065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252646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276111" y="481605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296498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323078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346556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370033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390408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413899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77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437351" y="4815485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27"/>
                </a:lnTo>
                <a:lnTo>
                  <a:pt x="4038" y="34925"/>
                </a:lnTo>
                <a:lnTo>
                  <a:pt x="4038" y="8407"/>
                </a:lnTo>
                <a:lnTo>
                  <a:pt x="6591" y="3517"/>
                </a:lnTo>
                <a:lnTo>
                  <a:pt x="14287" y="3517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73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460841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487422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507809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534389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554765" y="4815485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77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581319" y="481605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601720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3628312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3648663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91"/>
                </a:lnTo>
                <a:lnTo>
                  <a:pt x="16154" y="25920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672127" y="4815485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87"/>
                </a:moveTo>
                <a:lnTo>
                  <a:pt x="20192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27"/>
                </a:lnTo>
                <a:lnTo>
                  <a:pt x="4038" y="34925"/>
                </a:lnTo>
                <a:lnTo>
                  <a:pt x="4038" y="8407"/>
                </a:lnTo>
                <a:lnTo>
                  <a:pt x="6616" y="3517"/>
                </a:lnTo>
                <a:lnTo>
                  <a:pt x="14300" y="3517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25"/>
                </a:lnTo>
                <a:lnTo>
                  <a:pt x="20192" y="28587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698734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3719095" y="4815485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604" y="3517"/>
                </a:lnTo>
                <a:lnTo>
                  <a:pt x="14287" y="3517"/>
                </a:lnTo>
                <a:lnTo>
                  <a:pt x="16167" y="8991"/>
                </a:lnTo>
                <a:lnTo>
                  <a:pt x="16167" y="25920"/>
                </a:lnTo>
                <a:lnTo>
                  <a:pt x="16421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21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745688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766063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792644" y="481605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813031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16" y="8991"/>
                </a:lnTo>
                <a:lnTo>
                  <a:pt x="16116" y="25920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08" y="34925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839599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859974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886541" y="481605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906928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933522" y="481605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64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953897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980465" y="481605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000839" y="481548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027407" y="481605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047807" y="481548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407"/>
                </a:moveTo>
                <a:lnTo>
                  <a:pt x="6578" y="3517"/>
                </a:lnTo>
                <a:lnTo>
                  <a:pt x="14224" y="3517"/>
                </a:lnTo>
                <a:lnTo>
                  <a:pt x="14224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close/>
              </a:path>
              <a:path w="20154" h="34925">
                <a:moveTo>
                  <a:pt x="14224" y="31239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5"/>
                </a:lnTo>
                <a:lnTo>
                  <a:pt x="14224" y="34925"/>
                </a:lnTo>
                <a:lnTo>
                  <a:pt x="14224" y="3123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882160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6337"/>
                </a:moveTo>
                <a:lnTo>
                  <a:pt x="16611" y="0"/>
                </a:lnTo>
                <a:lnTo>
                  <a:pt x="11372" y="0"/>
                </a:lnTo>
                <a:lnTo>
                  <a:pt x="15159" y="4099"/>
                </a:lnTo>
                <a:lnTo>
                  <a:pt x="20167" y="9960"/>
                </a:lnTo>
                <a:lnTo>
                  <a:pt x="20167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908729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17" y="24651"/>
                </a:lnTo>
                <a:lnTo>
                  <a:pt x="9931" y="2972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929103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955683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976071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3002652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3023026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049607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073097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30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093459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120053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140414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167007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15" y="0"/>
                </a:lnTo>
                <a:lnTo>
                  <a:pt x="0" y="3962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187357" y="4858255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3" h="34937">
                <a:moveTo>
                  <a:pt x="20193" y="28600"/>
                </a:moveTo>
                <a:lnTo>
                  <a:pt x="20193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27"/>
                </a:lnTo>
                <a:lnTo>
                  <a:pt x="4038" y="34937"/>
                </a:lnTo>
                <a:lnTo>
                  <a:pt x="4038" y="8407"/>
                </a:lnTo>
                <a:lnTo>
                  <a:pt x="6604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20"/>
                </a:lnTo>
                <a:lnTo>
                  <a:pt x="16446" y="34937"/>
                </a:lnTo>
                <a:lnTo>
                  <a:pt x="20193" y="28600"/>
                </a:lnTo>
                <a:close/>
              </a:path>
              <a:path w="20193" h="34937">
                <a:moveTo>
                  <a:pt x="16167" y="25920"/>
                </a:moveTo>
                <a:lnTo>
                  <a:pt x="14211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213963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234325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260905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281279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307873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328248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351712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375204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53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401783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16"/>
                </a:lnTo>
                <a:lnTo>
                  <a:pt x="5943" y="4241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422171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448739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16"/>
                </a:lnTo>
                <a:lnTo>
                  <a:pt x="5930" y="4241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472229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495682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519172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3539547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563011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586502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613095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633444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36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27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377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660038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680413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707005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727367" y="48582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27"/>
                </a:lnTo>
                <a:lnTo>
                  <a:pt x="4038" y="34937"/>
                </a:lnTo>
                <a:lnTo>
                  <a:pt x="4038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54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753973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774335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800904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821291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847872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868233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894814" y="485883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16"/>
                </a:lnTo>
                <a:lnTo>
                  <a:pt x="5956" y="4241"/>
                </a:lnTo>
                <a:lnTo>
                  <a:pt x="6032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915201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20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00" y="26377"/>
                </a:lnTo>
                <a:lnTo>
                  <a:pt x="4000" y="34937"/>
                </a:lnTo>
                <a:lnTo>
                  <a:pt x="16433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941782" y="48588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962170" y="48582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27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20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377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988737" y="48588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4009099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035705" y="48588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62"/>
                </a:lnTo>
                <a:lnTo>
                  <a:pt x="761" y="7416"/>
                </a:lnTo>
                <a:lnTo>
                  <a:pt x="5943" y="4241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4056067" y="48582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8407"/>
                </a:moveTo>
                <a:lnTo>
                  <a:pt x="5963" y="4714"/>
                </a:lnTo>
                <a:lnTo>
                  <a:pt x="5963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27"/>
                </a:lnTo>
                <a:lnTo>
                  <a:pt x="4025" y="34937"/>
                </a:lnTo>
                <a:lnTo>
                  <a:pt x="4025" y="8407"/>
                </a:lnTo>
                <a:close/>
              </a:path>
              <a:path w="20167" h="34937">
                <a:moveTo>
                  <a:pt x="5963" y="30449"/>
                </a:moveTo>
                <a:lnTo>
                  <a:pt x="4025" y="26377"/>
                </a:lnTo>
                <a:lnTo>
                  <a:pt x="4025" y="34937"/>
                </a:lnTo>
                <a:lnTo>
                  <a:pt x="5963" y="34937"/>
                </a:lnTo>
                <a:lnTo>
                  <a:pt x="5963" y="304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874197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6586" y="3576"/>
                </a:moveTo>
                <a:lnTo>
                  <a:pt x="6009" y="4161"/>
                </a:lnTo>
                <a:lnTo>
                  <a:pt x="5992" y="4700"/>
                </a:lnTo>
                <a:lnTo>
                  <a:pt x="6586" y="3576"/>
                </a:lnTo>
                <a:close/>
              </a:path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611" y="0"/>
                </a:lnTo>
                <a:lnTo>
                  <a:pt x="10109" y="0"/>
                </a:lnTo>
                <a:lnTo>
                  <a:pt x="6618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5575" y="29643"/>
                </a:lnTo>
                <a:lnTo>
                  <a:pt x="556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900779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921153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947758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3859" y="1595"/>
                </a:lnTo>
                <a:lnTo>
                  <a:pt x="4239" y="1930"/>
                </a:lnTo>
                <a:lnTo>
                  <a:pt x="4800" y="2584"/>
                </a:lnTo>
                <a:lnTo>
                  <a:pt x="3021" y="2103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968146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66"/>
                </a:lnTo>
                <a:lnTo>
                  <a:pt x="16116" y="25920"/>
                </a:lnTo>
                <a:lnTo>
                  <a:pt x="16408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16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994701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015089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041656" y="477736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062044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46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088612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69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109000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135580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155942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67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182522" y="477736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27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202898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46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229490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61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3249865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426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3276446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3296820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323413" y="477736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346866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367241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11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393859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3417324" y="477736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440789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461176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3484641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508132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531609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3558189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578565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605157" y="477736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625519" y="4776778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4"/>
                </a:moveTo>
                <a:lnTo>
                  <a:pt x="20142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24"/>
                </a:lnTo>
                <a:lnTo>
                  <a:pt x="20142" y="28574"/>
                </a:lnTo>
                <a:close/>
              </a:path>
              <a:path w="20142" h="34925">
                <a:moveTo>
                  <a:pt x="16128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652088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3672475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699055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719455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8966"/>
                </a:lnTo>
                <a:lnTo>
                  <a:pt x="16116" y="25920"/>
                </a:lnTo>
                <a:lnTo>
                  <a:pt x="16408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16" y="25920"/>
                </a:moveTo>
                <a:lnTo>
                  <a:pt x="14173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3746011" y="477736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766398" y="4776778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4"/>
                </a:moveTo>
                <a:lnTo>
                  <a:pt x="20142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4"/>
                </a:lnTo>
                <a:lnTo>
                  <a:pt x="20142" y="28574"/>
                </a:lnTo>
                <a:close/>
              </a:path>
              <a:path w="20142" h="34925">
                <a:moveTo>
                  <a:pt x="16141" y="25920"/>
                </a:moveTo>
                <a:lnTo>
                  <a:pt x="14160" y="31394"/>
                </a:lnTo>
                <a:lnTo>
                  <a:pt x="6375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792979" y="477736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813341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3839921" y="477736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860297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3883774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907251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3933832" y="477736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954207" y="47767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980787" y="477736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001162" y="47767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027742" y="477736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048117" y="47767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4038" y="8420"/>
                </a:moveTo>
                <a:lnTo>
                  <a:pt x="6591" y="3543"/>
                </a:lnTo>
                <a:lnTo>
                  <a:pt x="13914" y="3543"/>
                </a:lnTo>
                <a:lnTo>
                  <a:pt x="1391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20"/>
                </a:lnTo>
                <a:close/>
              </a:path>
              <a:path w="20180" h="34925">
                <a:moveTo>
                  <a:pt x="13914" y="31394"/>
                </a:move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3914" y="34924"/>
                </a:lnTo>
                <a:lnTo>
                  <a:pt x="13914" y="313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3448414" y="329223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00" y="30985"/>
                </a:moveTo>
                <a:lnTo>
                  <a:pt x="1955" y="31709"/>
                </a:lnTo>
                <a:lnTo>
                  <a:pt x="4000" y="34950"/>
                </a:lnTo>
                <a:lnTo>
                  <a:pt x="4000" y="30985"/>
                </a:lnTo>
                <a:close/>
              </a:path>
              <a:path w="20154" h="34950">
                <a:moveTo>
                  <a:pt x="20154" y="28587"/>
                </a:moveTo>
                <a:lnTo>
                  <a:pt x="20154" y="23201"/>
                </a:lnTo>
                <a:lnTo>
                  <a:pt x="18696" y="26116"/>
                </a:lnTo>
                <a:lnTo>
                  <a:pt x="17390" y="28801"/>
                </a:lnTo>
                <a:lnTo>
                  <a:pt x="16231" y="2897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231" y="28978"/>
                </a:moveTo>
                <a:lnTo>
                  <a:pt x="14987" y="29167"/>
                </a:lnTo>
                <a:lnTo>
                  <a:pt x="14185" y="31407"/>
                </a:lnTo>
                <a:lnTo>
                  <a:pt x="6375" y="31407"/>
                </a:lnTo>
                <a:lnTo>
                  <a:pt x="5965" y="30546"/>
                </a:lnTo>
                <a:lnTo>
                  <a:pt x="4695" y="30740"/>
                </a:lnTo>
                <a:lnTo>
                  <a:pt x="4000" y="30985"/>
                </a:lnTo>
                <a:lnTo>
                  <a:pt x="4000" y="34950"/>
                </a:lnTo>
                <a:lnTo>
                  <a:pt x="16408" y="34950"/>
                </a:lnTo>
                <a:lnTo>
                  <a:pt x="16231" y="2897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3471867" y="329223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4038" y="8893"/>
                </a:moveTo>
                <a:lnTo>
                  <a:pt x="930" y="14752"/>
                </a:lnTo>
                <a:lnTo>
                  <a:pt x="40" y="16530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893"/>
                </a:lnTo>
                <a:close/>
              </a:path>
              <a:path w="20180" h="34950">
                <a:moveTo>
                  <a:pt x="20180" y="28587"/>
                </a:moveTo>
                <a:lnTo>
                  <a:pt x="20180" y="6350"/>
                </a:lnTo>
                <a:lnTo>
                  <a:pt x="18750" y="3805"/>
                </a:lnTo>
                <a:lnTo>
                  <a:pt x="15496" y="3756"/>
                </a:lnTo>
                <a:lnTo>
                  <a:pt x="14363" y="3727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6878" y="3540"/>
                </a:moveTo>
                <a:lnTo>
                  <a:pt x="6876" y="3543"/>
                </a:lnTo>
                <a:lnTo>
                  <a:pt x="6979" y="3543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50"/>
                </a:lnTo>
                <a:lnTo>
                  <a:pt x="16433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3495344" y="329223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50"/>
                </a:lnTo>
                <a:lnTo>
                  <a:pt x="18846" y="3976"/>
                </a:lnTo>
                <a:lnTo>
                  <a:pt x="14444" y="3968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4038" y="8432"/>
                </a:moveTo>
                <a:lnTo>
                  <a:pt x="6377" y="3953"/>
                </a:lnTo>
                <a:lnTo>
                  <a:pt x="4731" y="3950"/>
                </a:lnTo>
                <a:lnTo>
                  <a:pt x="1616" y="3902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32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3521950" y="329282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612" y="0"/>
                </a:lnTo>
                <a:lnTo>
                  <a:pt x="3506" y="3404"/>
                </a:lnTo>
                <a:lnTo>
                  <a:pt x="883" y="3399"/>
                </a:lnTo>
                <a:lnTo>
                  <a:pt x="0" y="3937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3542325" y="329223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3568905" y="329282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29"/>
                </a:lnTo>
                <a:lnTo>
                  <a:pt x="5956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3589280" y="329223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615848" y="329282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636236" y="329223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662828" y="329282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8208"/>
                </a:moveTo>
                <a:lnTo>
                  <a:pt x="5936" y="5983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8208"/>
                </a:lnTo>
                <a:close/>
              </a:path>
              <a:path w="9931" h="33782">
                <a:moveTo>
                  <a:pt x="4461" y="5161"/>
                </a:moveTo>
                <a:lnTo>
                  <a:pt x="2101" y="3847"/>
                </a:lnTo>
                <a:lnTo>
                  <a:pt x="557" y="3599"/>
                </a:lnTo>
                <a:lnTo>
                  <a:pt x="0" y="3937"/>
                </a:lnTo>
                <a:lnTo>
                  <a:pt x="787" y="7429"/>
                </a:lnTo>
                <a:lnTo>
                  <a:pt x="4461" y="516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683191" y="329223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28270"/>
                </a:lnTo>
                <a:lnTo>
                  <a:pt x="16148" y="26531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4000" y="15093"/>
                </a:moveTo>
                <a:lnTo>
                  <a:pt x="24" y="13527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15093"/>
                </a:lnTo>
                <a:close/>
              </a:path>
              <a:path w="20154" h="34950">
                <a:moveTo>
                  <a:pt x="16148" y="26531"/>
                </a:moveTo>
                <a:lnTo>
                  <a:pt x="15950" y="26446"/>
                </a:lnTo>
                <a:lnTo>
                  <a:pt x="14185" y="31407"/>
                </a:lnTo>
                <a:lnTo>
                  <a:pt x="6388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21" y="34950"/>
                </a:lnTo>
                <a:lnTo>
                  <a:pt x="16148" y="2653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706656" y="329223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17226" y="33621"/>
                </a:moveTo>
                <a:lnTo>
                  <a:pt x="16388" y="33234"/>
                </a:lnTo>
                <a:lnTo>
                  <a:pt x="16446" y="34950"/>
                </a:lnTo>
                <a:lnTo>
                  <a:pt x="17226" y="33621"/>
                </a:lnTo>
                <a:close/>
              </a:path>
              <a:path w="20180" h="34950">
                <a:moveTo>
                  <a:pt x="4038" y="30738"/>
                </a:moveTo>
                <a:lnTo>
                  <a:pt x="1172" y="30215"/>
                </a:lnTo>
                <a:lnTo>
                  <a:pt x="962" y="30123"/>
                </a:lnTo>
                <a:lnTo>
                  <a:pt x="4038" y="34950"/>
                </a:lnTo>
                <a:lnTo>
                  <a:pt x="4038" y="30738"/>
                </a:lnTo>
                <a:close/>
              </a:path>
              <a:path w="20180" h="34950">
                <a:moveTo>
                  <a:pt x="16388" y="33234"/>
                </a:moveTo>
                <a:lnTo>
                  <a:pt x="15535" y="32839"/>
                </a:lnTo>
                <a:lnTo>
                  <a:pt x="7696" y="31407"/>
                </a:lnTo>
                <a:lnTo>
                  <a:pt x="6413" y="31407"/>
                </a:lnTo>
                <a:lnTo>
                  <a:pt x="6291" y="31150"/>
                </a:lnTo>
                <a:lnTo>
                  <a:pt x="4038" y="30738"/>
                </a:lnTo>
                <a:lnTo>
                  <a:pt x="4038" y="34950"/>
                </a:lnTo>
                <a:lnTo>
                  <a:pt x="16446" y="34950"/>
                </a:lnTo>
                <a:lnTo>
                  <a:pt x="16388" y="3323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362764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8289"/>
                </a:lnTo>
                <a:lnTo>
                  <a:pt x="16124" y="8940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7773" y="31381"/>
                </a:lnTo>
                <a:lnTo>
                  <a:pt x="7881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386228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8407"/>
                </a:moveTo>
                <a:lnTo>
                  <a:pt x="4863" y="6816"/>
                </a:lnTo>
                <a:lnTo>
                  <a:pt x="4227" y="7077"/>
                </a:lnTo>
                <a:lnTo>
                  <a:pt x="6" y="7757"/>
                </a:lnTo>
                <a:lnTo>
                  <a:pt x="88" y="28727"/>
                </a:lnTo>
                <a:lnTo>
                  <a:pt x="4025" y="34924"/>
                </a:lnTo>
                <a:lnTo>
                  <a:pt x="4025" y="8407"/>
                </a:lnTo>
                <a:close/>
              </a:path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8245" y="2906"/>
                </a:lnTo>
                <a:lnTo>
                  <a:pt x="14691" y="2769"/>
                </a:lnTo>
                <a:lnTo>
                  <a:pt x="12843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67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409720" y="33350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98" y="0"/>
                </a:lnTo>
                <a:lnTo>
                  <a:pt x="11764" y="0"/>
                </a:lnTo>
                <a:lnTo>
                  <a:pt x="8656" y="1102"/>
                </a:lnTo>
                <a:lnTo>
                  <a:pt x="2933" y="1961"/>
                </a:lnTo>
                <a:lnTo>
                  <a:pt x="0" y="6235"/>
                </a:lnTo>
                <a:lnTo>
                  <a:pt x="63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436299" y="3335611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456687" y="33350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483254" y="3335611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506732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530210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553700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574075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27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77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597553" y="33350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21030" y="33350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647611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667960" y="3335031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4"/>
                </a:moveTo>
                <a:lnTo>
                  <a:pt x="20192" y="6324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27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24"/>
                </a:lnTo>
                <a:lnTo>
                  <a:pt x="20192" y="28574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694553" y="333561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714929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27182"/>
                </a:lnTo>
                <a:lnTo>
                  <a:pt x="19493" y="26861"/>
                </a:lnTo>
                <a:lnTo>
                  <a:pt x="19488" y="14753"/>
                </a:lnTo>
                <a:lnTo>
                  <a:pt x="19187" y="4581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3741521" y="333561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6422" y="32782"/>
                </a:moveTo>
                <a:lnTo>
                  <a:pt x="6028" y="32593"/>
                </a:lnTo>
                <a:lnTo>
                  <a:pt x="6032" y="33769"/>
                </a:lnTo>
                <a:lnTo>
                  <a:pt x="8413" y="33769"/>
                </a:lnTo>
                <a:lnTo>
                  <a:pt x="6422" y="3278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3882387" y="3335611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28115"/>
                </a:moveTo>
                <a:lnTo>
                  <a:pt x="7347" y="29017"/>
                </a:lnTo>
                <a:lnTo>
                  <a:pt x="6031" y="2975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2811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902762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24437"/>
                </a:moveTo>
                <a:lnTo>
                  <a:pt x="64" y="25218"/>
                </a:lnTo>
                <a:lnTo>
                  <a:pt x="76" y="28727"/>
                </a:lnTo>
                <a:lnTo>
                  <a:pt x="4013" y="34924"/>
                </a:lnTo>
                <a:lnTo>
                  <a:pt x="4013" y="24437"/>
                </a:lnTo>
                <a:close/>
              </a:path>
              <a:path w="20167" h="34925">
                <a:moveTo>
                  <a:pt x="20167" y="28574"/>
                </a:moveTo>
                <a:lnTo>
                  <a:pt x="20167" y="22087"/>
                </a:lnTo>
                <a:lnTo>
                  <a:pt x="16141" y="22476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929343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20665"/>
                </a:moveTo>
                <a:lnTo>
                  <a:pt x="5993" y="20795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206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3949705" y="3335031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4038" y="21180"/>
                </a:moveTo>
                <a:lnTo>
                  <a:pt x="59" y="21184"/>
                </a:lnTo>
                <a:lnTo>
                  <a:pt x="88" y="28727"/>
                </a:lnTo>
                <a:lnTo>
                  <a:pt x="4038" y="34924"/>
                </a:lnTo>
                <a:lnTo>
                  <a:pt x="4038" y="21180"/>
                </a:lnTo>
                <a:close/>
              </a:path>
              <a:path w="20180" h="34925">
                <a:moveTo>
                  <a:pt x="20180" y="28574"/>
                </a:moveTo>
                <a:lnTo>
                  <a:pt x="20180" y="19667"/>
                </a:lnTo>
                <a:lnTo>
                  <a:pt x="16167" y="20657"/>
                </a:lnTo>
                <a:lnTo>
                  <a:pt x="16167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67" y="25920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3976297" y="333561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15188"/>
                </a:moveTo>
                <a:lnTo>
                  <a:pt x="5976" y="16118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1518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3996672" y="33350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13115"/>
                </a:moveTo>
                <a:lnTo>
                  <a:pt x="2167" y="13331"/>
                </a:lnTo>
                <a:lnTo>
                  <a:pt x="29" y="13742"/>
                </a:lnTo>
                <a:lnTo>
                  <a:pt x="88" y="28727"/>
                </a:lnTo>
                <a:lnTo>
                  <a:pt x="4025" y="34924"/>
                </a:lnTo>
                <a:lnTo>
                  <a:pt x="4025" y="13115"/>
                </a:lnTo>
                <a:close/>
              </a:path>
              <a:path w="20167" h="34925">
                <a:moveTo>
                  <a:pt x="20167" y="28574"/>
                </a:moveTo>
                <a:lnTo>
                  <a:pt x="20167" y="11828"/>
                </a:lnTo>
                <a:lnTo>
                  <a:pt x="16154" y="11865"/>
                </a:lnTo>
                <a:lnTo>
                  <a:pt x="16154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023253" y="333561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383" y="32944"/>
                </a:moveTo>
                <a:lnTo>
                  <a:pt x="6002" y="22611"/>
                </a:lnTo>
                <a:lnTo>
                  <a:pt x="6045" y="33769"/>
                </a:lnTo>
                <a:lnTo>
                  <a:pt x="9570" y="33769"/>
                </a:lnTo>
                <a:lnTo>
                  <a:pt x="9383" y="3294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3519169" y="32535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27631"/>
                </a:lnTo>
                <a:lnTo>
                  <a:pt x="16334" y="3174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334" y="31748"/>
                </a:moveTo>
                <a:lnTo>
                  <a:pt x="13366" y="34937"/>
                </a:lnTo>
                <a:lnTo>
                  <a:pt x="16433" y="34937"/>
                </a:lnTo>
                <a:lnTo>
                  <a:pt x="16334" y="3174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542659" y="325355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19772"/>
                </a:moveTo>
                <a:lnTo>
                  <a:pt x="50" y="24016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19772"/>
                </a:lnTo>
                <a:close/>
              </a:path>
              <a:path w="20154" h="34937">
                <a:moveTo>
                  <a:pt x="20154" y="28587"/>
                </a:moveTo>
                <a:lnTo>
                  <a:pt x="20154" y="7965"/>
                </a:lnTo>
                <a:lnTo>
                  <a:pt x="15750" y="787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3566113" y="325355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8894"/>
                </a:lnTo>
                <a:lnTo>
                  <a:pt x="16048" y="8635"/>
                </a:lnTo>
                <a:lnTo>
                  <a:pt x="16167" y="8978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4038" y="8420"/>
                </a:moveTo>
                <a:lnTo>
                  <a:pt x="4171" y="8165"/>
                </a:lnTo>
                <a:lnTo>
                  <a:pt x="7" y="8041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3592705" y="3254120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9972"/>
                </a:moveTo>
                <a:lnTo>
                  <a:pt x="5951" y="9488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997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3613080" y="325355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19101"/>
                </a:lnTo>
                <a:lnTo>
                  <a:pt x="17731" y="17822"/>
                </a:lnTo>
                <a:lnTo>
                  <a:pt x="16141" y="1728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4025" y="13339"/>
                </a:moveTo>
                <a:lnTo>
                  <a:pt x="21" y="1249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13339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3639673" y="3254120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29133"/>
                </a:moveTo>
                <a:lnTo>
                  <a:pt x="5999" y="26004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291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3377982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3401447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3428039" y="337808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3448414" y="337749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00" y="34950"/>
                </a:lnTo>
                <a:lnTo>
                  <a:pt x="4000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3474970" y="3378083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68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495344" y="337749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3521950" y="337808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3542325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3565790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50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46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16"/>
                </a:lnTo>
                <a:lnTo>
                  <a:pt x="4025" y="34950"/>
                </a:lnTo>
                <a:lnTo>
                  <a:pt x="16446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3589280" y="337749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3612758" y="337749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3639338" y="337808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3659713" y="337749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3686307" y="3378083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42"/>
                </a:lnTo>
                <a:lnTo>
                  <a:pt x="5918" y="4254"/>
                </a:lnTo>
                <a:lnTo>
                  <a:pt x="6032" y="33782"/>
                </a:lnTo>
                <a:lnTo>
                  <a:pt x="9906" y="33782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3706656" y="337749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46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41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50"/>
                </a:lnTo>
                <a:lnTo>
                  <a:pt x="16446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3733261" y="337808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3753610" y="337749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62"/>
                </a:lnTo>
                <a:lnTo>
                  <a:pt x="18320" y="3035"/>
                </a:lnTo>
                <a:lnTo>
                  <a:pt x="17042" y="2351"/>
                </a:lnTo>
                <a:lnTo>
                  <a:pt x="1246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50"/>
                </a:lnTo>
                <a:lnTo>
                  <a:pt x="4038" y="8432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3780204" y="337808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2402"/>
                </a:moveTo>
                <a:lnTo>
                  <a:pt x="5961" y="10180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12402"/>
                </a:lnTo>
                <a:close/>
              </a:path>
              <a:path w="9918" h="33782">
                <a:moveTo>
                  <a:pt x="912" y="7364"/>
                </a:moveTo>
                <a:lnTo>
                  <a:pt x="750" y="7277"/>
                </a:lnTo>
                <a:lnTo>
                  <a:pt x="787" y="744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3800566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25748"/>
                </a:lnTo>
                <a:lnTo>
                  <a:pt x="16201" y="27102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4025" y="21506"/>
                </a:moveTo>
                <a:lnTo>
                  <a:pt x="3325" y="21065"/>
                </a:lnTo>
                <a:lnTo>
                  <a:pt x="43" y="19119"/>
                </a:lnTo>
                <a:lnTo>
                  <a:pt x="76" y="28765"/>
                </a:lnTo>
                <a:lnTo>
                  <a:pt x="4025" y="34950"/>
                </a:lnTo>
                <a:lnTo>
                  <a:pt x="4025" y="21506"/>
                </a:lnTo>
                <a:close/>
              </a:path>
              <a:path w="20167" h="34950">
                <a:moveTo>
                  <a:pt x="16201" y="27102"/>
                </a:moveTo>
                <a:lnTo>
                  <a:pt x="15683" y="27279"/>
                </a:ln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50"/>
                </a:lnTo>
                <a:lnTo>
                  <a:pt x="16433" y="34950"/>
                </a:lnTo>
                <a:lnTo>
                  <a:pt x="16201" y="2710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3827171" y="337808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9676"/>
                </a:moveTo>
                <a:lnTo>
                  <a:pt x="7753" y="20501"/>
                </a:lnTo>
                <a:lnTo>
                  <a:pt x="5988" y="2107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1967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3847547" y="337749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14067"/>
                </a:moveTo>
                <a:lnTo>
                  <a:pt x="27" y="16176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14067"/>
                </a:lnTo>
                <a:close/>
              </a:path>
              <a:path w="20154" h="34950">
                <a:moveTo>
                  <a:pt x="20154" y="28600"/>
                </a:moveTo>
                <a:lnTo>
                  <a:pt x="20154" y="6362"/>
                </a:lnTo>
                <a:lnTo>
                  <a:pt x="18781" y="3914"/>
                </a:lnTo>
                <a:lnTo>
                  <a:pt x="15351" y="6714"/>
                </a:lnTo>
                <a:lnTo>
                  <a:pt x="16128" y="9004"/>
                </a:lnTo>
                <a:lnTo>
                  <a:pt x="16128" y="25946"/>
                </a:lnTo>
                <a:lnTo>
                  <a:pt x="16408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28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3874127" y="337808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3894501" y="337749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08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28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16"/>
                </a:lnTo>
                <a:lnTo>
                  <a:pt x="4000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21057" y="3378083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3941445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46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46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964934" y="337749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988413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011890" y="337749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49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038470" y="337808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5699"/>
                </a:moveTo>
                <a:lnTo>
                  <a:pt x="5945" y="4845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5699"/>
                </a:lnTo>
                <a:close/>
              </a:path>
              <a:path w="9931" h="33782">
                <a:moveTo>
                  <a:pt x="5234" y="4693"/>
                </a:moveTo>
                <a:lnTo>
                  <a:pt x="459" y="3670"/>
                </a:lnTo>
                <a:lnTo>
                  <a:pt x="0" y="3949"/>
                </a:lnTo>
                <a:lnTo>
                  <a:pt x="787" y="7442"/>
                </a:lnTo>
                <a:lnTo>
                  <a:pt x="5234" y="469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058845" y="337749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3186" y="9326"/>
                </a:moveTo>
                <a:lnTo>
                  <a:pt x="6" y="8614"/>
                </a:lnTo>
                <a:lnTo>
                  <a:pt x="63" y="28765"/>
                </a:lnTo>
                <a:lnTo>
                  <a:pt x="3186" y="33640"/>
                </a:lnTo>
                <a:lnTo>
                  <a:pt x="3186" y="932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3424924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3901" y="568"/>
                </a:lnTo>
                <a:lnTo>
                  <a:pt x="5629" y="5356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4119"/>
                </a:lnTo>
                <a:lnTo>
                  <a:pt x="17048" y="26101"/>
                </a:lnTo>
                <a:lnTo>
                  <a:pt x="17879" y="32461"/>
                </a:lnTo>
                <a:lnTo>
                  <a:pt x="20167" y="2856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3448414" y="346090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3471867" y="346090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11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3495344" y="346090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3521950" y="34614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3542325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3568905" y="34614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3589280" y="346090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562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3615848" y="34614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3636236" y="346090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3662828" y="34614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3683191" y="346090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3706656" y="346090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46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3733261" y="34614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3753610" y="346090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3780204" y="34614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3800566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3827171" y="34614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3847547" y="346090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874127" y="34614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894501" y="346090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24"/>
                </a:lnTo>
                <a:lnTo>
                  <a:pt x="20142" y="28562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921057" y="346147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941445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46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46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3968037" y="34614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988413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014980" y="34614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035355" y="346090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061948" y="34614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2" y="3899"/>
                </a:moveTo>
                <a:lnTo>
                  <a:pt x="82" y="4321"/>
                </a:lnTo>
                <a:lnTo>
                  <a:pt x="82" y="38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436299" y="350423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7424" y="0"/>
                </a:lnTo>
                <a:lnTo>
                  <a:pt x="7686" y="6633"/>
                </a:lnTo>
                <a:lnTo>
                  <a:pt x="9338" y="18470"/>
                </a:lnTo>
                <a:lnTo>
                  <a:pt x="9944" y="20470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456687" y="350368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483254" y="350423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3506732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530210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553700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574075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597553" y="350368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621030" y="350368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647611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667960" y="3503684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62"/>
                </a:moveTo>
                <a:lnTo>
                  <a:pt x="20192" y="6337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4"/>
                </a:lnTo>
                <a:lnTo>
                  <a:pt x="20192" y="28562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694553" y="350423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3714929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3741521" y="350423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3761883" y="350368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3788488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3808851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3835406" y="3504239"/>
            <a:ext cx="9969" cy="33794"/>
          </a:xfrm>
          <a:custGeom>
            <a:avLst/>
            <a:gdLst/>
            <a:ahLst/>
            <a:cxnLst/>
            <a:rect l="l" t="t" r="r" b="b"/>
            <a:pathLst>
              <a:path w="9969" h="33794">
                <a:moveTo>
                  <a:pt x="9969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69" y="33794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3855833" y="350368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37"/>
                </a:lnTo>
                <a:lnTo>
                  <a:pt x="16560" y="0"/>
                </a:lnTo>
                <a:lnTo>
                  <a:pt x="4254" y="0"/>
                </a:lnTo>
                <a:lnTo>
                  <a:pt x="0" y="6235"/>
                </a:lnTo>
                <a:lnTo>
                  <a:pt x="50" y="28740"/>
                </a:lnTo>
                <a:lnTo>
                  <a:pt x="3987" y="34924"/>
                </a:lnTo>
                <a:lnTo>
                  <a:pt x="3987" y="8420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8966"/>
                </a:lnTo>
                <a:lnTo>
                  <a:pt x="16116" y="25920"/>
                </a:lnTo>
                <a:lnTo>
                  <a:pt x="16395" y="34924"/>
                </a:lnTo>
                <a:lnTo>
                  <a:pt x="20142" y="28562"/>
                </a:lnTo>
                <a:close/>
              </a:path>
              <a:path w="20142" h="34925">
                <a:moveTo>
                  <a:pt x="16116" y="25920"/>
                </a:moveTo>
                <a:lnTo>
                  <a:pt x="14160" y="31381"/>
                </a:lnTo>
                <a:lnTo>
                  <a:pt x="6375" y="31381"/>
                </a:lnTo>
                <a:lnTo>
                  <a:pt x="3987" y="26390"/>
                </a:lnTo>
                <a:lnTo>
                  <a:pt x="3987" y="34924"/>
                </a:lnTo>
                <a:lnTo>
                  <a:pt x="16395" y="34924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882387" y="350423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3902762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3929343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3949705" y="350368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67" y="25920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3976297" y="350423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3996672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023253" y="350423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043627" y="350368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020" y="28795"/>
                </a:moveTo>
                <a:lnTo>
                  <a:pt x="4025" y="24931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11663"/>
                </a:lnTo>
                <a:lnTo>
                  <a:pt x="17362" y="10494"/>
                </a:lnTo>
                <a:lnTo>
                  <a:pt x="18403" y="9732"/>
                </a:lnTo>
                <a:lnTo>
                  <a:pt x="18403" y="320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573" y="29519"/>
                </a:lnTo>
                <a:lnTo>
                  <a:pt x="1020" y="287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3381381" y="342276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20261"/>
                </a:moveTo>
                <a:lnTo>
                  <a:pt x="9956" y="0"/>
                </a:lnTo>
                <a:lnTo>
                  <a:pt x="6502" y="0"/>
                </a:lnTo>
                <a:lnTo>
                  <a:pt x="0" y="3962"/>
                </a:lnTo>
                <a:lnTo>
                  <a:pt x="800" y="7429"/>
                </a:lnTo>
                <a:lnTo>
                  <a:pt x="5981" y="4267"/>
                </a:lnTo>
                <a:lnTo>
                  <a:pt x="6030" y="20329"/>
                </a:lnTo>
                <a:lnTo>
                  <a:pt x="9956" y="2026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3401769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20600"/>
                </a:moveTo>
                <a:lnTo>
                  <a:pt x="4025" y="8420"/>
                </a:lnTo>
                <a:lnTo>
                  <a:pt x="6591" y="3556"/>
                </a:lnTo>
                <a:lnTo>
                  <a:pt x="14287" y="3556"/>
                </a:lnTo>
                <a:lnTo>
                  <a:pt x="16129" y="8991"/>
                </a:lnTo>
                <a:lnTo>
                  <a:pt x="16129" y="20424"/>
                </a:lnTo>
                <a:lnTo>
                  <a:pt x="20167" y="20367"/>
                </a:ln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56" y="20660"/>
                </a:lnTo>
                <a:lnTo>
                  <a:pt x="4025" y="2060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3428362" y="342276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3451839" y="342276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29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3475305" y="342276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3495692" y="34221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3519169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3542659" y="34221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6"/>
                </a:lnTo>
                <a:lnTo>
                  <a:pt x="14262" y="3556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3566113" y="342219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6"/>
                </a:lnTo>
                <a:lnTo>
                  <a:pt x="14287" y="3556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592705" y="342276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29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613080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639673" y="342276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29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660035" y="34221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74" y="3556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686604" y="342276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706991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733571" y="342276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753971" y="342219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56"/>
                </a:lnTo>
                <a:lnTo>
                  <a:pt x="14249" y="3556"/>
                </a:lnTo>
                <a:lnTo>
                  <a:pt x="16116" y="8991"/>
                </a:lnTo>
                <a:lnTo>
                  <a:pt x="16116" y="25946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780514" y="342276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3800914" y="34221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827481" y="342276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29"/>
                </a:lnTo>
                <a:lnTo>
                  <a:pt x="5943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3847868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874437" y="342276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894811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74" y="3556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3918289" y="342219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3941767" y="34221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6"/>
                </a:lnTo>
                <a:lnTo>
                  <a:pt x="14287" y="3556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3968360" y="342276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3988734" y="34221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015315" y="342276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62" y="7429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035691" y="342219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3987" y="34937"/>
                </a:lnTo>
                <a:lnTo>
                  <a:pt x="3987" y="8420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19"/>
                </a:lnTo>
                <a:lnTo>
                  <a:pt x="6388" y="31419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3448414" y="354617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4"/>
                </a:moveTo>
                <a:lnTo>
                  <a:pt x="20154" y="6311"/>
                </a:lnTo>
                <a:lnTo>
                  <a:pt x="16611" y="0"/>
                </a:lnTo>
                <a:lnTo>
                  <a:pt x="4292" y="0"/>
                </a:lnTo>
                <a:lnTo>
                  <a:pt x="3589" y="1018"/>
                </a:lnTo>
                <a:lnTo>
                  <a:pt x="4328" y="4055"/>
                </a:lnTo>
                <a:lnTo>
                  <a:pt x="4940" y="66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74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85" y="31368"/>
                </a:lnTo>
                <a:lnTo>
                  <a:pt x="11048" y="31368"/>
                </a:lnTo>
                <a:lnTo>
                  <a:pt x="12012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3474970" y="354673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42"/>
                </a:lnTo>
                <a:lnTo>
                  <a:pt x="5968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3495344" y="354617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4"/>
                </a:moveTo>
                <a:lnTo>
                  <a:pt x="20180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22"/>
                </a:lnTo>
                <a:lnTo>
                  <a:pt x="101" y="28727"/>
                </a:lnTo>
                <a:lnTo>
                  <a:pt x="4038" y="34912"/>
                </a:lnTo>
                <a:lnTo>
                  <a:pt x="4038" y="8394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12"/>
                </a:lnTo>
                <a:lnTo>
                  <a:pt x="20180" y="28574"/>
                </a:lnTo>
                <a:close/>
              </a:path>
              <a:path w="20180" h="34912">
                <a:moveTo>
                  <a:pt x="16154" y="25920"/>
                </a:moveTo>
                <a:lnTo>
                  <a:pt x="14185" y="31368"/>
                </a:lnTo>
                <a:lnTo>
                  <a:pt x="6413" y="31368"/>
                </a:lnTo>
                <a:lnTo>
                  <a:pt x="4038" y="26390"/>
                </a:lnTo>
                <a:lnTo>
                  <a:pt x="4038" y="34912"/>
                </a:lnTo>
                <a:lnTo>
                  <a:pt x="16446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3521950" y="35467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37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3542325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4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2"/>
                </a:lnTo>
                <a:lnTo>
                  <a:pt x="88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12"/>
                </a:lnTo>
                <a:lnTo>
                  <a:pt x="20167" y="28574"/>
                </a:lnTo>
                <a:close/>
              </a:path>
              <a:path w="20167" h="34912">
                <a:moveTo>
                  <a:pt x="16128" y="25920"/>
                </a:moveTo>
                <a:lnTo>
                  <a:pt x="14173" y="31368"/>
                </a:lnTo>
                <a:lnTo>
                  <a:pt x="6388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3565790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4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2"/>
                </a:lnTo>
                <a:lnTo>
                  <a:pt x="88" y="28727"/>
                </a:lnTo>
                <a:lnTo>
                  <a:pt x="4025" y="34912"/>
                </a:lnTo>
                <a:lnTo>
                  <a:pt x="4025" y="8394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12"/>
                </a:lnTo>
                <a:lnTo>
                  <a:pt x="20167" y="28574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85" y="31368"/>
                </a:lnTo>
                <a:lnTo>
                  <a:pt x="6413" y="31368"/>
                </a:lnTo>
                <a:lnTo>
                  <a:pt x="4025" y="26390"/>
                </a:lnTo>
                <a:lnTo>
                  <a:pt x="4025" y="34912"/>
                </a:lnTo>
                <a:lnTo>
                  <a:pt x="16446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3589280" y="3546175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4"/>
                </a:moveTo>
                <a:lnTo>
                  <a:pt x="20142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27"/>
                </a:lnTo>
                <a:lnTo>
                  <a:pt x="4000" y="34912"/>
                </a:lnTo>
                <a:lnTo>
                  <a:pt x="4000" y="8394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42" y="28574"/>
                </a:lnTo>
                <a:close/>
              </a:path>
              <a:path w="20142" h="34912">
                <a:moveTo>
                  <a:pt x="16141" y="25920"/>
                </a:moveTo>
                <a:lnTo>
                  <a:pt x="14160" y="31368"/>
                </a:lnTo>
                <a:lnTo>
                  <a:pt x="6388" y="31368"/>
                </a:lnTo>
                <a:lnTo>
                  <a:pt x="4000" y="26390"/>
                </a:lnTo>
                <a:lnTo>
                  <a:pt x="4000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3612758" y="354617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2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53" y="3530"/>
                </a:lnTo>
                <a:lnTo>
                  <a:pt x="14249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74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8"/>
                </a:lnTo>
                <a:lnTo>
                  <a:pt x="6400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3639338" y="35467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3659713" y="354617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4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2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78" y="3530"/>
                </a:lnTo>
                <a:lnTo>
                  <a:pt x="14262" y="3530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12"/>
                </a:lnTo>
                <a:lnTo>
                  <a:pt x="20154" y="28574"/>
                </a:lnTo>
                <a:close/>
              </a:path>
              <a:path w="20154" h="34912">
                <a:moveTo>
                  <a:pt x="16154" y="25920"/>
                </a:moveTo>
                <a:lnTo>
                  <a:pt x="14173" y="31368"/>
                </a:lnTo>
                <a:lnTo>
                  <a:pt x="6400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3686307" y="3546730"/>
            <a:ext cx="9905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6" y="0"/>
                </a:moveTo>
                <a:lnTo>
                  <a:pt x="6477" y="0"/>
                </a:lnTo>
                <a:lnTo>
                  <a:pt x="0" y="3937"/>
                </a:lnTo>
                <a:lnTo>
                  <a:pt x="762" y="7442"/>
                </a:lnTo>
                <a:lnTo>
                  <a:pt x="5918" y="4267"/>
                </a:lnTo>
                <a:lnTo>
                  <a:pt x="6032" y="33794"/>
                </a:lnTo>
                <a:lnTo>
                  <a:pt x="9906" y="33794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3706656" y="354617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4"/>
                </a:moveTo>
                <a:lnTo>
                  <a:pt x="20180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22"/>
                </a:lnTo>
                <a:lnTo>
                  <a:pt x="88" y="28727"/>
                </a:lnTo>
                <a:lnTo>
                  <a:pt x="4038" y="34912"/>
                </a:lnTo>
                <a:lnTo>
                  <a:pt x="4038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12"/>
                </a:lnTo>
                <a:lnTo>
                  <a:pt x="20180" y="28574"/>
                </a:lnTo>
                <a:close/>
              </a:path>
              <a:path w="20180" h="34912">
                <a:moveTo>
                  <a:pt x="16141" y="25920"/>
                </a:moveTo>
                <a:lnTo>
                  <a:pt x="14198" y="31368"/>
                </a:lnTo>
                <a:lnTo>
                  <a:pt x="6413" y="31368"/>
                </a:lnTo>
                <a:lnTo>
                  <a:pt x="4038" y="26390"/>
                </a:lnTo>
                <a:lnTo>
                  <a:pt x="4038" y="34912"/>
                </a:lnTo>
                <a:lnTo>
                  <a:pt x="16446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3733261" y="35467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3753610" y="354617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4"/>
                </a:moveTo>
                <a:lnTo>
                  <a:pt x="20180" y="6311"/>
                </a:lnTo>
                <a:lnTo>
                  <a:pt x="16624" y="0"/>
                </a:lnTo>
                <a:lnTo>
                  <a:pt x="4305" y="0"/>
                </a:lnTo>
                <a:lnTo>
                  <a:pt x="0" y="6222"/>
                </a:lnTo>
                <a:lnTo>
                  <a:pt x="101" y="28727"/>
                </a:lnTo>
                <a:lnTo>
                  <a:pt x="4038" y="34912"/>
                </a:lnTo>
                <a:lnTo>
                  <a:pt x="4038" y="8394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12"/>
                </a:lnTo>
                <a:lnTo>
                  <a:pt x="20180" y="28574"/>
                </a:lnTo>
                <a:close/>
              </a:path>
              <a:path w="20180" h="34912">
                <a:moveTo>
                  <a:pt x="16167" y="25920"/>
                </a:moveTo>
                <a:lnTo>
                  <a:pt x="14198" y="31368"/>
                </a:lnTo>
                <a:lnTo>
                  <a:pt x="6413" y="31368"/>
                </a:lnTo>
                <a:lnTo>
                  <a:pt x="4038" y="26390"/>
                </a:lnTo>
                <a:lnTo>
                  <a:pt x="4038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3780204" y="35467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3800566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2"/>
                </a:lnTo>
                <a:lnTo>
                  <a:pt x="76" y="28727"/>
                </a:lnTo>
                <a:lnTo>
                  <a:pt x="4025" y="34912"/>
                </a:lnTo>
                <a:lnTo>
                  <a:pt x="4025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12"/>
                </a:lnTo>
                <a:lnTo>
                  <a:pt x="20167" y="28574"/>
                </a:lnTo>
                <a:close/>
              </a:path>
              <a:path w="20167" h="34912">
                <a:moveTo>
                  <a:pt x="16167" y="25920"/>
                </a:moveTo>
                <a:lnTo>
                  <a:pt x="14185" y="31368"/>
                </a:lnTo>
                <a:lnTo>
                  <a:pt x="6400" y="31368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3827171" y="35467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3847547" y="354617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4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12"/>
                </a:lnTo>
                <a:lnTo>
                  <a:pt x="20154" y="28574"/>
                </a:lnTo>
                <a:close/>
              </a:path>
              <a:path w="20154" h="34912">
                <a:moveTo>
                  <a:pt x="16128" y="25920"/>
                </a:moveTo>
                <a:lnTo>
                  <a:pt x="14160" y="31368"/>
                </a:lnTo>
                <a:lnTo>
                  <a:pt x="6388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3874127" y="35467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3894501" y="3546175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4"/>
                </a:moveTo>
                <a:lnTo>
                  <a:pt x="20142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27"/>
                </a:lnTo>
                <a:lnTo>
                  <a:pt x="4000" y="34912"/>
                </a:lnTo>
                <a:lnTo>
                  <a:pt x="4000" y="8394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12"/>
                </a:lnTo>
                <a:lnTo>
                  <a:pt x="20142" y="28574"/>
                </a:lnTo>
                <a:close/>
              </a:path>
              <a:path w="20142" h="34912">
                <a:moveTo>
                  <a:pt x="16128" y="25920"/>
                </a:moveTo>
                <a:lnTo>
                  <a:pt x="14160" y="31368"/>
                </a:lnTo>
                <a:lnTo>
                  <a:pt x="6388" y="31368"/>
                </a:lnTo>
                <a:lnTo>
                  <a:pt x="4000" y="26390"/>
                </a:lnTo>
                <a:lnTo>
                  <a:pt x="4000" y="34912"/>
                </a:lnTo>
                <a:lnTo>
                  <a:pt x="16408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3921057" y="354673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3941445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4"/>
                </a:moveTo>
                <a:lnTo>
                  <a:pt x="20167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2"/>
                </a:lnTo>
                <a:lnTo>
                  <a:pt x="88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66"/>
                </a:lnTo>
                <a:lnTo>
                  <a:pt x="16128" y="25920"/>
                </a:lnTo>
                <a:lnTo>
                  <a:pt x="16446" y="34912"/>
                </a:lnTo>
                <a:lnTo>
                  <a:pt x="20167" y="28574"/>
                </a:lnTo>
                <a:close/>
              </a:path>
              <a:path w="20167" h="34912">
                <a:moveTo>
                  <a:pt x="16128" y="25920"/>
                </a:moveTo>
                <a:lnTo>
                  <a:pt x="14185" y="31368"/>
                </a:lnTo>
                <a:lnTo>
                  <a:pt x="6388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46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3964934" y="354617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4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74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8"/>
                </a:lnTo>
                <a:lnTo>
                  <a:pt x="6388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3988413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4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2"/>
                </a:lnTo>
                <a:lnTo>
                  <a:pt x="88" y="28727"/>
                </a:lnTo>
                <a:lnTo>
                  <a:pt x="4013" y="34912"/>
                </a:lnTo>
                <a:lnTo>
                  <a:pt x="4013" y="8394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12"/>
                </a:lnTo>
                <a:lnTo>
                  <a:pt x="20167" y="28574"/>
                </a:lnTo>
                <a:close/>
              </a:path>
              <a:path w="20167" h="34912">
                <a:moveTo>
                  <a:pt x="16128" y="25920"/>
                </a:moveTo>
                <a:lnTo>
                  <a:pt x="14173" y="31368"/>
                </a:lnTo>
                <a:lnTo>
                  <a:pt x="6388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011890" y="354617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4013" y="8394"/>
                </a:moveTo>
                <a:lnTo>
                  <a:pt x="6578" y="3530"/>
                </a:lnTo>
                <a:lnTo>
                  <a:pt x="14249" y="3530"/>
                </a:lnTo>
                <a:lnTo>
                  <a:pt x="16128" y="8966"/>
                </a:lnTo>
                <a:lnTo>
                  <a:pt x="16128" y="16281"/>
                </a:lnTo>
                <a:lnTo>
                  <a:pt x="20097" y="8388"/>
                </a:lnTo>
                <a:lnTo>
                  <a:pt x="20167" y="8256"/>
                </a:ln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27"/>
                </a:lnTo>
                <a:lnTo>
                  <a:pt x="4013" y="34912"/>
                </a:lnTo>
                <a:lnTo>
                  <a:pt x="4013" y="8394"/>
                </a:lnTo>
                <a:close/>
              </a:path>
              <a:path w="20167" h="34912">
                <a:moveTo>
                  <a:pt x="8232" y="31368"/>
                </a:moveTo>
                <a:lnTo>
                  <a:pt x="6400" y="31368"/>
                </a:lnTo>
                <a:lnTo>
                  <a:pt x="4013" y="26390"/>
                </a:lnTo>
                <a:lnTo>
                  <a:pt x="4013" y="34912"/>
                </a:lnTo>
                <a:lnTo>
                  <a:pt x="6068" y="34912"/>
                </a:lnTo>
                <a:lnTo>
                  <a:pt x="8232" y="3136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3448414" y="36295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3323" y="1408"/>
                </a:lnTo>
                <a:lnTo>
                  <a:pt x="3017" y="5503"/>
                </a:lnTo>
                <a:lnTo>
                  <a:pt x="3588" y="18300"/>
                </a:lnTo>
                <a:lnTo>
                  <a:pt x="3445" y="24970"/>
                </a:lnTo>
                <a:lnTo>
                  <a:pt x="4000" y="25484"/>
                </a:lnTo>
                <a:lnTo>
                  <a:pt x="4000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81"/>
                </a:lnTo>
                <a:lnTo>
                  <a:pt x="10366" y="31381"/>
                </a:lnTo>
                <a:lnTo>
                  <a:pt x="12808" y="33643"/>
                </a:lnTo>
                <a:lnTo>
                  <a:pt x="14021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3471867" y="36295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3495344" y="36295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3521950" y="363013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3542325" y="36295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3568905" y="363013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3589280" y="362955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3615848" y="3630136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3636236" y="36295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3662828" y="363013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3683191" y="36295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3706656" y="36295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3733261" y="363013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3753610" y="362955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3780204" y="363013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3800566" y="36295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3827171" y="363013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3847547" y="362955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3874127" y="363013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3894501" y="362955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3921057" y="3630136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3941445" y="36295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3968037" y="363013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21811"/>
                </a:moveTo>
                <a:lnTo>
                  <a:pt x="5998" y="20212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2181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988413" y="362955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13" y="28234"/>
                </a:moveTo>
                <a:lnTo>
                  <a:pt x="80" y="26656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28234"/>
                </a:lnTo>
                <a:close/>
              </a:path>
              <a:path w="20167" h="34937">
                <a:moveTo>
                  <a:pt x="9289" y="31381"/>
                </a:moveTo>
                <a:lnTo>
                  <a:pt x="6388" y="31381"/>
                </a:lnTo>
                <a:lnTo>
                  <a:pt x="5089" y="28666"/>
                </a:lnTo>
                <a:lnTo>
                  <a:pt x="4013" y="28234"/>
                </a:lnTo>
                <a:lnTo>
                  <a:pt x="4013" y="34937"/>
                </a:lnTo>
                <a:lnTo>
                  <a:pt x="10149" y="34937"/>
                </a:lnTo>
                <a:lnTo>
                  <a:pt x="9289" y="3138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456687" y="367232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50"/>
                </a:moveTo>
                <a:lnTo>
                  <a:pt x="16586" y="0"/>
                </a:lnTo>
                <a:lnTo>
                  <a:pt x="13091" y="0"/>
                </a:lnTo>
                <a:lnTo>
                  <a:pt x="19618" y="10530"/>
                </a:lnTo>
                <a:lnTo>
                  <a:pt x="20154" y="12999"/>
                </a:lnTo>
                <a:lnTo>
                  <a:pt x="20154" y="635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3483254" y="3672911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35" y="30922"/>
                </a:lnTo>
                <a:lnTo>
                  <a:pt x="7313" y="31427"/>
                </a:lnTo>
                <a:lnTo>
                  <a:pt x="9944" y="3248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3506732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3530210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3553700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3574075" y="367232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3597553" y="367232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3621030" y="367232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3647611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3667960" y="3672325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87"/>
                </a:moveTo>
                <a:lnTo>
                  <a:pt x="20192" y="6350"/>
                </a:lnTo>
                <a:lnTo>
                  <a:pt x="16624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92" y="28587"/>
                </a:lnTo>
                <a:close/>
              </a:path>
              <a:path w="20192" h="34937">
                <a:moveTo>
                  <a:pt x="16154" y="25946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3694553" y="3672911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3714929" y="367232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3741521" y="3672911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3761883" y="367232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3788488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3808851" y="367232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3835406" y="3672911"/>
            <a:ext cx="9969" cy="33781"/>
          </a:xfrm>
          <a:custGeom>
            <a:avLst/>
            <a:gdLst/>
            <a:ahLst/>
            <a:cxnLst/>
            <a:rect l="l" t="t" r="r" b="b"/>
            <a:pathLst>
              <a:path w="9969" h="33782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29"/>
                </a:lnTo>
                <a:lnTo>
                  <a:pt x="5968" y="4267"/>
                </a:lnTo>
                <a:lnTo>
                  <a:pt x="6057" y="33782"/>
                </a:lnTo>
                <a:lnTo>
                  <a:pt x="9969" y="33782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3855833" y="367232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60" y="0"/>
                </a:lnTo>
                <a:lnTo>
                  <a:pt x="4254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37"/>
                </a:lnTo>
                <a:lnTo>
                  <a:pt x="3987" y="8407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381"/>
                </a:lnTo>
                <a:lnTo>
                  <a:pt x="6375" y="31381"/>
                </a:lnTo>
                <a:lnTo>
                  <a:pt x="3987" y="26403"/>
                </a:lnTo>
                <a:lnTo>
                  <a:pt x="3987" y="34937"/>
                </a:lnTo>
                <a:lnTo>
                  <a:pt x="16395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3882387" y="3672911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3902762" y="367232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3929343" y="367291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3949705" y="367232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3976297" y="3672911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67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3996672" y="367232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16549" y="34720"/>
                </a:moveTo>
                <a:lnTo>
                  <a:pt x="16398" y="34170"/>
                </a:lnTo>
                <a:lnTo>
                  <a:pt x="16421" y="34937"/>
                </a:lnTo>
                <a:lnTo>
                  <a:pt x="16549" y="34720"/>
                </a:lnTo>
                <a:close/>
              </a:path>
              <a:path w="20167" h="34937">
                <a:moveTo>
                  <a:pt x="4025" y="8407"/>
                </a:moveTo>
                <a:lnTo>
                  <a:pt x="5708" y="5216"/>
                </a:lnTo>
                <a:lnTo>
                  <a:pt x="4033" y="36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close/>
              </a:path>
              <a:path w="20167" h="34937">
                <a:moveTo>
                  <a:pt x="16398" y="34170"/>
                </a:moveTo>
                <a:lnTo>
                  <a:pt x="16239" y="33591"/>
                </a:lnTo>
                <a:lnTo>
                  <a:pt x="14802" y="29655"/>
                </a:ln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398" y="3417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3451839" y="359144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22111"/>
                </a:moveTo>
                <a:lnTo>
                  <a:pt x="5995" y="23077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2211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3475305" y="359144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3495692" y="359084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3519169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78" y="3556"/>
                </a:lnTo>
                <a:lnTo>
                  <a:pt x="14262" y="3556"/>
                </a:lnTo>
                <a:lnTo>
                  <a:pt x="16154" y="9004"/>
                </a:lnTo>
                <a:lnTo>
                  <a:pt x="16154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3542659" y="359084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56"/>
                </a:lnTo>
                <a:lnTo>
                  <a:pt x="14262" y="3556"/>
                </a:lnTo>
                <a:lnTo>
                  <a:pt x="16128" y="9004"/>
                </a:lnTo>
                <a:lnTo>
                  <a:pt x="16128" y="25958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3566113" y="359084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45"/>
                </a:lnTo>
                <a:lnTo>
                  <a:pt x="6591" y="3556"/>
                </a:lnTo>
                <a:lnTo>
                  <a:pt x="14287" y="3556"/>
                </a:lnTo>
                <a:lnTo>
                  <a:pt x="16167" y="9004"/>
                </a:lnTo>
                <a:lnTo>
                  <a:pt x="16167" y="25958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592705" y="359144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16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613080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78" y="3556"/>
                </a:lnTo>
                <a:lnTo>
                  <a:pt x="14274" y="3556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639673" y="359144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1" y="7416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3660035" y="359084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6"/>
                </a:lnTo>
                <a:lnTo>
                  <a:pt x="14274" y="3556"/>
                </a:lnTo>
                <a:lnTo>
                  <a:pt x="16128" y="9004"/>
                </a:lnTo>
                <a:lnTo>
                  <a:pt x="16128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686604" y="359144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706991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78" y="3556"/>
                </a:lnTo>
                <a:lnTo>
                  <a:pt x="14287" y="3556"/>
                </a:lnTo>
                <a:lnTo>
                  <a:pt x="16129" y="9004"/>
                </a:lnTo>
                <a:lnTo>
                  <a:pt x="16129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3733571" y="359144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3753971" y="359084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45"/>
                </a:lnTo>
                <a:lnTo>
                  <a:pt x="6553" y="3556"/>
                </a:lnTo>
                <a:lnTo>
                  <a:pt x="14249" y="3556"/>
                </a:lnTo>
                <a:lnTo>
                  <a:pt x="16116" y="9004"/>
                </a:lnTo>
                <a:lnTo>
                  <a:pt x="16116" y="25958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58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3780514" y="359144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3800914" y="359084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3827481" y="359144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3847868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3874437" y="359144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3894811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56"/>
                </a:lnTo>
                <a:lnTo>
                  <a:pt x="14274" y="3556"/>
                </a:lnTo>
                <a:lnTo>
                  <a:pt x="16167" y="9004"/>
                </a:lnTo>
                <a:lnTo>
                  <a:pt x="16167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3918289" y="359084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45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9004"/>
                </a:lnTo>
                <a:lnTo>
                  <a:pt x="16154" y="25958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3941767" y="359084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45"/>
                </a:lnTo>
                <a:lnTo>
                  <a:pt x="6591" y="3556"/>
                </a:lnTo>
                <a:lnTo>
                  <a:pt x="14287" y="3556"/>
                </a:lnTo>
                <a:lnTo>
                  <a:pt x="16154" y="9004"/>
                </a:lnTo>
                <a:lnTo>
                  <a:pt x="16154" y="25958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3968360" y="359144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588" y="6497"/>
                </a:lnTo>
                <a:lnTo>
                  <a:pt x="2279" y="6509"/>
                </a:lnTo>
                <a:lnTo>
                  <a:pt x="5956" y="4254"/>
                </a:lnTo>
                <a:lnTo>
                  <a:pt x="5963" y="6534"/>
                </a:lnTo>
                <a:lnTo>
                  <a:pt x="9931" y="656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3988734" y="359084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19231" y="4717"/>
                </a:move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3" y="7225"/>
                </a:lnTo>
                <a:lnTo>
                  <a:pt x="1409" y="7234"/>
                </a:lnTo>
                <a:lnTo>
                  <a:pt x="4625" y="7272"/>
                </a:lnTo>
                <a:lnTo>
                  <a:pt x="6565" y="3556"/>
                </a:lnTo>
                <a:lnTo>
                  <a:pt x="14262" y="3556"/>
                </a:lnTo>
                <a:lnTo>
                  <a:pt x="15588" y="7400"/>
                </a:lnTo>
                <a:lnTo>
                  <a:pt x="17162" y="7418"/>
                </a:lnTo>
                <a:lnTo>
                  <a:pt x="19231" y="471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3521950" y="37154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54"/>
                </a:lnTo>
                <a:lnTo>
                  <a:pt x="6022" y="30616"/>
                </a:lnTo>
                <a:lnTo>
                  <a:pt x="9931" y="3237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3542325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0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3565790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46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08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3589280" y="371481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21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41" y="25908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6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3612758" y="371481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53" y="3530"/>
                </a:lnTo>
                <a:lnTo>
                  <a:pt x="14249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0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3639338" y="371540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3659713" y="371481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54" y="8991"/>
                </a:lnTo>
                <a:lnTo>
                  <a:pt x="16154" y="25908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54" y="2590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3686307" y="3715407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24"/>
                </a:lnTo>
                <a:lnTo>
                  <a:pt x="762" y="7416"/>
                </a:lnTo>
                <a:lnTo>
                  <a:pt x="5918" y="4254"/>
                </a:lnTo>
                <a:lnTo>
                  <a:pt x="6032" y="33782"/>
                </a:lnTo>
                <a:lnTo>
                  <a:pt x="9906" y="33782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3706656" y="371481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46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0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6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3733261" y="37154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3753610" y="371481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08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67" y="2590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6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780204" y="37154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800566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08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0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827171" y="37154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847547" y="371481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08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874127" y="371540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894501" y="371481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08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28" y="25908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6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3921057" y="371540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941445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46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08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3964934" y="371481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0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3988413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0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011890" y="371481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532" y="29484"/>
                </a:moveTo>
                <a:lnTo>
                  <a:pt x="4013" y="28419"/>
                </a:lnTo>
                <a:lnTo>
                  <a:pt x="4013" y="8407"/>
                </a:lnTo>
                <a:lnTo>
                  <a:pt x="4767" y="6973"/>
                </a:lnTo>
                <a:lnTo>
                  <a:pt x="4253" y="2871"/>
                </a:lnTo>
                <a:lnTo>
                  <a:pt x="3698" y="849"/>
                </a:lnTo>
                <a:lnTo>
                  <a:pt x="0" y="6248"/>
                </a:lnTo>
                <a:lnTo>
                  <a:pt x="63" y="28752"/>
                </a:lnTo>
                <a:lnTo>
                  <a:pt x="1153" y="30460"/>
                </a:lnTo>
                <a:lnTo>
                  <a:pt x="2532" y="29484"/>
                </a:lnTo>
                <a:close/>
              </a:path>
              <a:path w="20167" h="34937">
                <a:moveTo>
                  <a:pt x="4727" y="27905"/>
                </a:moveTo>
                <a:lnTo>
                  <a:pt x="4013" y="26416"/>
                </a:lnTo>
                <a:lnTo>
                  <a:pt x="4013" y="28419"/>
                </a:lnTo>
                <a:lnTo>
                  <a:pt x="4727" y="279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495344" y="3798222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64" y="20491"/>
                </a:lnTo>
                <a:lnTo>
                  <a:pt x="417" y="22575"/>
                </a:lnTo>
                <a:lnTo>
                  <a:pt x="3248" y="32077"/>
                </a:lnTo>
                <a:lnTo>
                  <a:pt x="4038" y="34687"/>
                </a:lnTo>
                <a:lnTo>
                  <a:pt x="4038" y="8407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78"/>
                </a:lnTo>
                <a:lnTo>
                  <a:pt x="16154" y="25920"/>
                </a:lnTo>
                <a:lnTo>
                  <a:pt x="16446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54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687"/>
                </a:lnTo>
                <a:lnTo>
                  <a:pt x="4106" y="34912"/>
                </a:lnTo>
                <a:lnTo>
                  <a:pt x="16446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3521950" y="379879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7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3542325" y="3798222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28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568905" y="379879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589280" y="3798222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5"/>
                </a:moveTo>
                <a:lnTo>
                  <a:pt x="20142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12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12"/>
                </a:lnTo>
                <a:lnTo>
                  <a:pt x="20142" y="28575"/>
                </a:lnTo>
                <a:close/>
              </a:path>
              <a:path w="20142" h="34912">
                <a:moveTo>
                  <a:pt x="16141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615848" y="3798794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3636236" y="3798222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3662828" y="379879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16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683191" y="3798222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12"/>
                </a:lnTo>
                <a:lnTo>
                  <a:pt x="4000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28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706656" y="3798222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12"/>
                </a:lnTo>
                <a:lnTo>
                  <a:pt x="16446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3733261" y="379879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3753610" y="3798222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67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3780204" y="379879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3800566" y="3798222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67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827171" y="379879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3847547" y="3798222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28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12"/>
                </a:lnTo>
                <a:lnTo>
                  <a:pt x="16408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3874127" y="379879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3894501" y="3798222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5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12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08" y="34912"/>
                </a:lnTo>
                <a:lnTo>
                  <a:pt x="20142" y="28575"/>
                </a:lnTo>
                <a:close/>
              </a:path>
              <a:path w="20142" h="34912">
                <a:moveTo>
                  <a:pt x="16128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12"/>
                </a:lnTo>
                <a:lnTo>
                  <a:pt x="16408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3921057" y="379879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556" y="31574"/>
                </a:moveTo>
                <a:lnTo>
                  <a:pt x="9903" y="19144"/>
                </a:lnTo>
                <a:lnTo>
                  <a:pt x="9585" y="6846"/>
                </a:lnTo>
                <a:lnTo>
                  <a:pt x="8592" y="0"/>
                </a:ln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56" y="4254"/>
                </a:lnTo>
                <a:lnTo>
                  <a:pt x="6045" y="33769"/>
                </a:lnTo>
                <a:lnTo>
                  <a:pt x="9511" y="33769"/>
                </a:lnTo>
                <a:lnTo>
                  <a:pt x="9556" y="3157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3506732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530210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3553700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574075" y="3840979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3597553" y="3840979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3621030" y="3840979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3647611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667960" y="3840979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2" y="28600"/>
                </a:moveTo>
                <a:lnTo>
                  <a:pt x="20192" y="6324"/>
                </a:lnTo>
                <a:lnTo>
                  <a:pt x="16624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50"/>
                </a:lnTo>
                <a:lnTo>
                  <a:pt x="20192" y="28600"/>
                </a:lnTo>
                <a:close/>
              </a:path>
              <a:path w="20192" h="34950">
                <a:moveTo>
                  <a:pt x="16154" y="25933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03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694553" y="3841570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714929" y="3840979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741521" y="3841570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761883" y="3840979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3788488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30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3808851" y="3840979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3835406" y="3841570"/>
            <a:ext cx="9969" cy="33756"/>
          </a:xfrm>
          <a:custGeom>
            <a:avLst/>
            <a:gdLst/>
            <a:ahLst/>
            <a:cxnLst/>
            <a:rect l="l" t="t" r="r" b="b"/>
            <a:pathLst>
              <a:path w="9969" h="33756">
                <a:moveTo>
                  <a:pt x="9969" y="0"/>
                </a:moveTo>
                <a:lnTo>
                  <a:pt x="6527" y="0"/>
                </a:lnTo>
                <a:lnTo>
                  <a:pt x="0" y="3937"/>
                </a:lnTo>
                <a:lnTo>
                  <a:pt x="800" y="7416"/>
                </a:lnTo>
                <a:lnTo>
                  <a:pt x="5968" y="4254"/>
                </a:lnTo>
                <a:lnTo>
                  <a:pt x="6057" y="33756"/>
                </a:lnTo>
                <a:lnTo>
                  <a:pt x="9969" y="33756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855833" y="3840979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24"/>
                </a:lnTo>
                <a:lnTo>
                  <a:pt x="16560" y="0"/>
                </a:lnTo>
                <a:lnTo>
                  <a:pt x="4254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50"/>
                </a:lnTo>
                <a:lnTo>
                  <a:pt x="3987" y="8420"/>
                </a:lnTo>
                <a:lnTo>
                  <a:pt x="6565" y="3530"/>
                </a:lnTo>
                <a:lnTo>
                  <a:pt x="14236" y="3530"/>
                </a:lnTo>
                <a:lnTo>
                  <a:pt x="16116" y="8991"/>
                </a:lnTo>
                <a:lnTo>
                  <a:pt x="16116" y="25933"/>
                </a:lnTo>
                <a:lnTo>
                  <a:pt x="16395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3987" y="26403"/>
                </a:lnTo>
                <a:lnTo>
                  <a:pt x="3987" y="34950"/>
                </a:lnTo>
                <a:lnTo>
                  <a:pt x="16395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882387" y="3841570"/>
            <a:ext cx="9956" cy="33756"/>
          </a:xfrm>
          <a:custGeom>
            <a:avLst/>
            <a:gdLst/>
            <a:ahLst/>
            <a:cxnLst/>
            <a:rect l="l" t="t" r="r" b="b"/>
            <a:pathLst>
              <a:path w="9956" h="33756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56" y="33756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3902762" y="3840979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929343" y="3841570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31790"/>
                </a:moveTo>
                <a:lnTo>
                  <a:pt x="7433" y="27102"/>
                </a:lnTo>
                <a:lnTo>
                  <a:pt x="6002" y="23833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31790"/>
                </a:lnTo>
                <a:close/>
              </a:path>
              <a:path w="9931" h="33756">
                <a:moveTo>
                  <a:pt x="1309" y="7103"/>
                </a:moveTo>
                <a:lnTo>
                  <a:pt x="1119" y="3256"/>
                </a:lnTo>
                <a:lnTo>
                  <a:pt x="0" y="3937"/>
                </a:lnTo>
                <a:lnTo>
                  <a:pt x="800" y="7416"/>
                </a:lnTo>
                <a:lnTo>
                  <a:pt x="1309" y="710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3495692" y="375950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25" y="32774"/>
                </a:moveTo>
                <a:lnTo>
                  <a:pt x="3741" y="33417"/>
                </a:lnTo>
                <a:lnTo>
                  <a:pt x="3444" y="34026"/>
                </a:lnTo>
                <a:lnTo>
                  <a:pt x="4025" y="34937"/>
                </a:lnTo>
                <a:lnTo>
                  <a:pt x="4025" y="32774"/>
                </a:lnTo>
                <a:close/>
              </a:path>
              <a:path w="20154" h="34937">
                <a:moveTo>
                  <a:pt x="20154" y="28587"/>
                </a:moveTo>
                <a:lnTo>
                  <a:pt x="20154" y="12316"/>
                </a:lnTo>
                <a:lnTo>
                  <a:pt x="16141" y="14823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5483" y="29478"/>
                </a:lnTo>
                <a:lnTo>
                  <a:pt x="4025" y="32774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3519169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8420"/>
                </a:moveTo>
                <a:lnTo>
                  <a:pt x="4355" y="7792"/>
                </a:lnTo>
                <a:lnTo>
                  <a:pt x="3441" y="8090"/>
                </a:lnTo>
                <a:lnTo>
                  <a:pt x="13" y="10232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close/>
              </a:path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8598" y="3551"/>
                </a:lnTo>
                <a:lnTo>
                  <a:pt x="16230" y="3911"/>
                </a:lnTo>
                <a:lnTo>
                  <a:pt x="14574" y="4452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542659" y="375950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7323" y="1327"/>
                </a:lnTo>
                <a:lnTo>
                  <a:pt x="6476" y="1822"/>
                </a:lnTo>
                <a:lnTo>
                  <a:pt x="2634" y="2406"/>
                </a:lnTo>
                <a:lnTo>
                  <a:pt x="0" y="6261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62" y="3555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3566113" y="375950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6830" y="0"/>
                </a:lnTo>
                <a:lnTo>
                  <a:pt x="10168" y="1375"/>
                </a:lnTo>
                <a:lnTo>
                  <a:pt x="3425" y="1280"/>
                </a:lnTo>
                <a:lnTo>
                  <a:pt x="0" y="6261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5"/>
                </a:lnTo>
                <a:lnTo>
                  <a:pt x="14287" y="3555"/>
                </a:lnTo>
                <a:lnTo>
                  <a:pt x="16167" y="8991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592705" y="376008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3613080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3639673" y="376008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3660035" y="375950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686604" y="376008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706991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3733571" y="376008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753971" y="3759500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61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55"/>
                </a:lnTo>
                <a:lnTo>
                  <a:pt x="14249" y="3555"/>
                </a:lnTo>
                <a:lnTo>
                  <a:pt x="16116" y="8991"/>
                </a:lnTo>
                <a:lnTo>
                  <a:pt x="16116" y="25933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780514" y="376008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800914" y="375950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827481" y="376008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847868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874437" y="376008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894811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61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918289" y="375950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38" y="8420"/>
                </a:moveTo>
                <a:lnTo>
                  <a:pt x="6578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0095"/>
                </a:lnTo>
                <a:lnTo>
                  <a:pt x="17729" y="20197"/>
                </a:lnTo>
                <a:lnTo>
                  <a:pt x="20180" y="19937"/>
                </a:ln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61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20"/>
                </a:lnTo>
                <a:close/>
              </a:path>
              <a:path w="20180" h="34937">
                <a:moveTo>
                  <a:pt x="10610" y="34114"/>
                </a:moveTo>
                <a:lnTo>
                  <a:pt x="9694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37"/>
                </a:lnTo>
                <a:lnTo>
                  <a:pt x="10729" y="34937"/>
                </a:lnTo>
                <a:lnTo>
                  <a:pt x="10610" y="3411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941767" y="375950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19162"/>
                </a:moveTo>
                <a:lnTo>
                  <a:pt x="4025" y="8420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16396"/>
                </a:lnTo>
                <a:lnTo>
                  <a:pt x="18394" y="15814"/>
                </a:lnTo>
                <a:lnTo>
                  <a:pt x="20167" y="15115"/>
                </a:ln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52" y="19583"/>
                </a:lnTo>
                <a:lnTo>
                  <a:pt x="4025" y="1916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968360" y="376008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7316"/>
                </a:moveTo>
                <a:lnTo>
                  <a:pt x="9931" y="0"/>
                </a:ln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5971" y="9333"/>
                </a:lnTo>
                <a:lnTo>
                  <a:pt x="9931" y="731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448414" y="38834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00" y="24663"/>
                </a:moveTo>
                <a:lnTo>
                  <a:pt x="645" y="29414"/>
                </a:lnTo>
                <a:lnTo>
                  <a:pt x="4000" y="34924"/>
                </a:lnTo>
                <a:lnTo>
                  <a:pt x="4000" y="24663"/>
                </a:lnTo>
                <a:close/>
              </a:path>
              <a:path w="20154" h="34925">
                <a:moveTo>
                  <a:pt x="20154" y="28600"/>
                </a:moveTo>
                <a:lnTo>
                  <a:pt x="20154" y="12136"/>
                </a:lnTo>
                <a:lnTo>
                  <a:pt x="16141" y="14350"/>
                </a:lnTo>
                <a:lnTo>
                  <a:pt x="16141" y="25946"/>
                </a:lnTo>
                <a:lnTo>
                  <a:pt x="16408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474970" y="388403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1627"/>
                </a:moveTo>
                <a:lnTo>
                  <a:pt x="7338" y="3858"/>
                </a:lnTo>
                <a:lnTo>
                  <a:pt x="5969" y="4628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162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495344" y="38834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521950" y="388403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75"/>
                </a:lnTo>
                <a:lnTo>
                  <a:pt x="787" y="7429"/>
                </a:lnTo>
                <a:lnTo>
                  <a:pt x="5943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542325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565790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46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3589280" y="388346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24"/>
                </a:lnTo>
                <a:lnTo>
                  <a:pt x="20142" y="28600"/>
                </a:lnTo>
                <a:close/>
              </a:path>
              <a:path w="20142" h="34925">
                <a:moveTo>
                  <a:pt x="16141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612758" y="38834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639338" y="388403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75"/>
                </a:lnTo>
                <a:lnTo>
                  <a:pt x="774" y="7429"/>
                </a:lnTo>
                <a:lnTo>
                  <a:pt x="5956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659713" y="38834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3686307" y="3884035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75"/>
                </a:lnTo>
                <a:lnTo>
                  <a:pt x="762" y="7429"/>
                </a:lnTo>
                <a:lnTo>
                  <a:pt x="5918" y="4279"/>
                </a:lnTo>
                <a:lnTo>
                  <a:pt x="6032" y="33781"/>
                </a:lnTo>
                <a:lnTo>
                  <a:pt x="9906" y="33781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3706656" y="38834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41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733261" y="388403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75"/>
                </a:lnTo>
                <a:lnTo>
                  <a:pt x="774" y="7429"/>
                </a:lnTo>
                <a:lnTo>
                  <a:pt x="5930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753610" y="38834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67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780204" y="388403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75"/>
                </a:lnTo>
                <a:lnTo>
                  <a:pt x="787" y="7429"/>
                </a:lnTo>
                <a:lnTo>
                  <a:pt x="5943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800566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827171" y="388403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75"/>
                </a:lnTo>
                <a:lnTo>
                  <a:pt x="774" y="7429"/>
                </a:lnTo>
                <a:lnTo>
                  <a:pt x="5930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847547" y="38834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3874127" y="388403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75"/>
                </a:lnTo>
                <a:lnTo>
                  <a:pt x="774" y="7429"/>
                </a:lnTo>
                <a:lnTo>
                  <a:pt x="5943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894501" y="388346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24"/>
                </a:lnTo>
                <a:lnTo>
                  <a:pt x="20142" y="28600"/>
                </a:lnTo>
                <a:close/>
              </a:path>
              <a:path w="20142" h="34925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921057" y="388403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75"/>
                </a:lnTo>
                <a:lnTo>
                  <a:pt x="800" y="7429"/>
                </a:lnTo>
                <a:lnTo>
                  <a:pt x="5956" y="4279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941445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9921" y="5899"/>
                </a:lnTo>
                <a:lnTo>
                  <a:pt x="15280" y="6497"/>
                </a:lnTo>
                <a:lnTo>
                  <a:pt x="16128" y="8991"/>
                </a:lnTo>
                <a:lnTo>
                  <a:pt x="16128" y="25946"/>
                </a:lnTo>
                <a:lnTo>
                  <a:pt x="16446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4013" y="8432"/>
                </a:moveTo>
                <a:lnTo>
                  <a:pt x="6023" y="4581"/>
                </a:lnTo>
                <a:lnTo>
                  <a:pt x="3788" y="716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32"/>
                </a:lnTo>
                <a:close/>
              </a:path>
              <a:path w="20167" h="34925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46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964934" y="38834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8629"/>
                </a:lnTo>
                <a:lnTo>
                  <a:pt x="15712" y="77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4013" y="8432"/>
                </a:moveTo>
                <a:lnTo>
                  <a:pt x="5156" y="6242"/>
                </a:lnTo>
                <a:lnTo>
                  <a:pt x="149" y="603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32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988413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17361"/>
                </a:lnTo>
                <a:lnTo>
                  <a:pt x="19833" y="17199"/>
                </a:lnTo>
                <a:lnTo>
                  <a:pt x="16128" y="15633"/>
                </a:lnTo>
                <a:lnTo>
                  <a:pt x="16128" y="25946"/>
                </a:lnTo>
                <a:lnTo>
                  <a:pt x="16408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4013" y="10958"/>
                </a:moveTo>
                <a:lnTo>
                  <a:pt x="13" y="9657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10958"/>
                </a:lnTo>
                <a:close/>
              </a:path>
              <a:path w="20167" h="34925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011890" y="38834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9990" y="28898"/>
                </a:moveTo>
                <a:lnTo>
                  <a:pt x="18558" y="28197"/>
                </a:lnTo>
                <a:lnTo>
                  <a:pt x="16162" y="26983"/>
                </a:lnTo>
                <a:lnTo>
                  <a:pt x="16421" y="34924"/>
                </a:lnTo>
                <a:lnTo>
                  <a:pt x="19990" y="28898"/>
                </a:lnTo>
                <a:close/>
              </a:path>
              <a:path w="20167" h="34925">
                <a:moveTo>
                  <a:pt x="4013" y="20905"/>
                </a:moveTo>
                <a:lnTo>
                  <a:pt x="35" y="18980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20905"/>
                </a:lnTo>
                <a:close/>
              </a:path>
              <a:path w="20167" h="34925">
                <a:moveTo>
                  <a:pt x="16162" y="26983"/>
                </a:moveTo>
                <a:lnTo>
                  <a:pt x="15819" y="26809"/>
                </a:ln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62" y="2698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357594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32644"/>
                </a:moveTo>
                <a:lnTo>
                  <a:pt x="9166" y="33782"/>
                </a:lnTo>
                <a:lnTo>
                  <a:pt x="9931" y="33782"/>
                </a:lnTo>
                <a:lnTo>
                  <a:pt x="9931" y="3264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381084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3862"/>
                </a:moveTo>
                <a:lnTo>
                  <a:pt x="5962" y="15789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1386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404562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7309" y="0"/>
                </a:lnTo>
                <a:lnTo>
                  <a:pt x="2819" y="6177"/>
                </a:lnTo>
                <a:lnTo>
                  <a:pt x="5930" y="4254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424924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9017"/>
                </a:lnTo>
                <a:lnTo>
                  <a:pt x="16154" y="25933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448414" y="396686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17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471867" y="396686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50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78" y="3530"/>
                </a:lnTo>
                <a:lnTo>
                  <a:pt x="14300" y="3530"/>
                </a:lnTo>
                <a:lnTo>
                  <a:pt x="16154" y="9017"/>
                </a:lnTo>
                <a:lnTo>
                  <a:pt x="16154" y="25933"/>
                </a:lnTo>
                <a:lnTo>
                  <a:pt x="16433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495344" y="396686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9017"/>
                </a:lnTo>
                <a:lnTo>
                  <a:pt x="16154" y="25933"/>
                </a:lnTo>
                <a:lnTo>
                  <a:pt x="16446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521950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542325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568905" y="396744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589280" y="396686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9017"/>
                </a:lnTo>
                <a:lnTo>
                  <a:pt x="16141" y="25933"/>
                </a:lnTo>
                <a:lnTo>
                  <a:pt x="16421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615848" y="3967441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54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636236" y="396686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9017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662828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54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683191" y="396686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706656" y="396686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9017"/>
                </a:lnTo>
                <a:lnTo>
                  <a:pt x="16141" y="25933"/>
                </a:lnTo>
                <a:lnTo>
                  <a:pt x="16446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733261" y="396744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3753610" y="396686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50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9017"/>
                </a:lnTo>
                <a:lnTo>
                  <a:pt x="16167" y="25933"/>
                </a:lnTo>
                <a:lnTo>
                  <a:pt x="16433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780204" y="396744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3800566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9017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827171" y="396744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847547" y="396686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874127" y="396744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894501" y="396686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08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921057" y="3967441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941445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46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5"/>
                </a:lnTo>
                <a:lnTo>
                  <a:pt x="16446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968037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988413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9017"/>
                </a:lnTo>
                <a:lnTo>
                  <a:pt x="16128" y="25933"/>
                </a:lnTo>
                <a:lnTo>
                  <a:pt x="16408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014980" y="3967441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035355" y="396686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9017"/>
                </a:lnTo>
                <a:lnTo>
                  <a:pt x="16154" y="25933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061948" y="396744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2" y="3899"/>
                </a:moveTo>
                <a:lnTo>
                  <a:pt x="82" y="4321"/>
                </a:lnTo>
                <a:lnTo>
                  <a:pt x="82" y="38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3342388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1660"/>
                </a:moveTo>
                <a:lnTo>
                  <a:pt x="6026" y="27647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2166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362764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386228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9004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409720" y="40096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436299" y="401021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29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456687" y="40096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9004"/>
                </a:lnTo>
                <a:lnTo>
                  <a:pt x="16128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483254" y="401021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29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3506732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2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3530210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2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553700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574075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3597553" y="40096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621030" y="400963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647611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2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667960" y="4009631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600"/>
                </a:moveTo>
                <a:lnTo>
                  <a:pt x="20192" y="6337"/>
                </a:lnTo>
                <a:lnTo>
                  <a:pt x="16624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46" y="34925"/>
                </a:lnTo>
                <a:lnTo>
                  <a:pt x="20192" y="28600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694553" y="40102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56" y="4229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3714929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741521" y="40102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16"/>
                </a:lnTo>
                <a:lnTo>
                  <a:pt x="5943" y="422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3761883" y="4009631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33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3788488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16"/>
                </a:lnTo>
                <a:lnTo>
                  <a:pt x="5930" y="422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3808851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3835406" y="4010219"/>
            <a:ext cx="9969" cy="33782"/>
          </a:xfrm>
          <a:custGeom>
            <a:avLst/>
            <a:gdLst/>
            <a:ahLst/>
            <a:cxnLst/>
            <a:rect l="l" t="t" r="r" b="b"/>
            <a:pathLst>
              <a:path w="9969" h="33782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16"/>
                </a:lnTo>
                <a:lnTo>
                  <a:pt x="5968" y="4229"/>
                </a:lnTo>
                <a:lnTo>
                  <a:pt x="6057" y="33781"/>
                </a:lnTo>
                <a:lnTo>
                  <a:pt x="9969" y="33781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3855833" y="4009631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37"/>
                </a:lnTo>
                <a:lnTo>
                  <a:pt x="16560" y="0"/>
                </a:lnTo>
                <a:lnTo>
                  <a:pt x="4254" y="0"/>
                </a:lnTo>
                <a:lnTo>
                  <a:pt x="0" y="6248"/>
                </a:lnTo>
                <a:lnTo>
                  <a:pt x="50" y="28740"/>
                </a:lnTo>
                <a:lnTo>
                  <a:pt x="3987" y="34925"/>
                </a:lnTo>
                <a:lnTo>
                  <a:pt x="3987" y="8420"/>
                </a:lnTo>
                <a:lnTo>
                  <a:pt x="6565" y="3530"/>
                </a:lnTo>
                <a:lnTo>
                  <a:pt x="14236" y="3530"/>
                </a:lnTo>
                <a:lnTo>
                  <a:pt x="16116" y="9004"/>
                </a:lnTo>
                <a:lnTo>
                  <a:pt x="16116" y="25933"/>
                </a:lnTo>
                <a:lnTo>
                  <a:pt x="16395" y="34925"/>
                </a:lnTo>
                <a:lnTo>
                  <a:pt x="20142" y="28600"/>
                </a:lnTo>
                <a:close/>
              </a:path>
              <a:path w="20142" h="34925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3987" y="26403"/>
                </a:lnTo>
                <a:lnTo>
                  <a:pt x="3987" y="34925"/>
                </a:lnTo>
                <a:lnTo>
                  <a:pt x="16395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3882387" y="401021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29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3902762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3929343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16"/>
                </a:lnTo>
                <a:lnTo>
                  <a:pt x="5943" y="422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3949705" y="4009631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9004"/>
                </a:lnTo>
                <a:lnTo>
                  <a:pt x="16167" y="25933"/>
                </a:lnTo>
                <a:lnTo>
                  <a:pt x="16433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67" y="25933"/>
                </a:moveTo>
                <a:lnTo>
                  <a:pt x="14211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3976297" y="40102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30" y="4229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3996672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30"/>
                </a:lnTo>
                <a:lnTo>
                  <a:pt x="14274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21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023253" y="40102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30" y="422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043627" y="400963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8403" y="31578"/>
                </a:moveTo>
                <a:lnTo>
                  <a:pt x="18403" y="3204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21" y="34925"/>
                </a:lnTo>
                <a:lnTo>
                  <a:pt x="18403" y="31578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3401769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25030"/>
                </a:lnTo>
                <a:lnTo>
                  <a:pt x="16286" y="3057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286" y="30573"/>
                </a:moveTo>
                <a:lnTo>
                  <a:pt x="13230" y="34937"/>
                </a:lnTo>
                <a:lnTo>
                  <a:pt x="16433" y="34937"/>
                </a:lnTo>
                <a:lnTo>
                  <a:pt x="16286" y="3057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3428362" y="39287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105"/>
                </a:moveTo>
                <a:lnTo>
                  <a:pt x="7603" y="3602"/>
                </a:lnTo>
                <a:lnTo>
                  <a:pt x="5949" y="6086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1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3451839" y="39287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3475305" y="3928733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3495692" y="39281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3519169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3542659" y="39281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3566113" y="392816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3592705" y="39287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3613080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639673" y="39287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43" y="4279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660035" y="39281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686604" y="3928733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3706991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9" y="8978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3733571" y="3928733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3753971" y="392816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81"/>
                </a:lnTo>
                <a:lnTo>
                  <a:pt x="6375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3780514" y="3928733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800914" y="39281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827481" y="3928733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79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3847868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3874437" y="3928733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3894811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3918289" y="392816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3941767" y="39281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3968360" y="39287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3988734" y="39281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015315" y="39287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62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035691" y="392816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3987" y="34937"/>
                </a:lnTo>
                <a:lnTo>
                  <a:pt x="3987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059257" y="405707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0"/>
                </a:lnTo>
                <a:lnTo>
                  <a:pt x="5275" y="4671"/>
                </a:lnTo>
                <a:lnTo>
                  <a:pt x="5956" y="4254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082709" y="405707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1764" y="6835"/>
                </a:moveTo>
                <a:lnTo>
                  <a:pt x="3968" y="1538"/>
                </a:lnTo>
                <a:lnTo>
                  <a:pt x="0" y="3937"/>
                </a:lnTo>
                <a:lnTo>
                  <a:pt x="800" y="7429"/>
                </a:lnTo>
                <a:lnTo>
                  <a:pt x="1764" y="683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5394392" y="4056506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29559"/>
                </a:moveTo>
                <a:lnTo>
                  <a:pt x="1991" y="31735"/>
                </a:lnTo>
                <a:lnTo>
                  <a:pt x="4013" y="34912"/>
                </a:lnTo>
                <a:lnTo>
                  <a:pt x="4013" y="29559"/>
                </a:lnTo>
                <a:close/>
              </a:path>
              <a:path w="20154" h="34912">
                <a:moveTo>
                  <a:pt x="20154" y="28562"/>
                </a:moveTo>
                <a:lnTo>
                  <a:pt x="20154" y="15202"/>
                </a:lnTo>
                <a:lnTo>
                  <a:pt x="16963" y="15201"/>
                </a:lnTo>
                <a:lnTo>
                  <a:pt x="16141" y="16126"/>
                </a:lnTo>
                <a:lnTo>
                  <a:pt x="16141" y="25933"/>
                </a:lnTo>
                <a:lnTo>
                  <a:pt x="16421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5014" y="28482"/>
                </a:lnTo>
                <a:lnTo>
                  <a:pt x="4013" y="29559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5420984" y="405707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4635"/>
                </a:moveTo>
                <a:lnTo>
                  <a:pt x="5987" y="14635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1463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5441360" y="4056506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15852"/>
                </a:lnTo>
                <a:lnTo>
                  <a:pt x="16141" y="15646"/>
                </a:lnTo>
                <a:lnTo>
                  <a:pt x="16141" y="25933"/>
                </a:lnTo>
                <a:lnTo>
                  <a:pt x="16408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4000" y="15288"/>
                </a:moveTo>
                <a:lnTo>
                  <a:pt x="30" y="15217"/>
                </a:lnTo>
                <a:lnTo>
                  <a:pt x="76" y="28727"/>
                </a:lnTo>
                <a:lnTo>
                  <a:pt x="4000" y="34912"/>
                </a:lnTo>
                <a:lnTo>
                  <a:pt x="4000" y="15288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12"/>
                </a:lnTo>
                <a:lnTo>
                  <a:pt x="16408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5467927" y="405707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16710"/>
                </a:moveTo>
                <a:lnTo>
                  <a:pt x="6002" y="16313"/>
                </a:lnTo>
                <a:lnTo>
                  <a:pt x="6032" y="33782"/>
                </a:lnTo>
                <a:lnTo>
                  <a:pt x="9944" y="33782"/>
                </a:lnTo>
                <a:lnTo>
                  <a:pt x="9944" y="167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5488302" y="4056506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4025" y="16174"/>
                </a:moveTo>
                <a:lnTo>
                  <a:pt x="41" y="16839"/>
                </a:lnTo>
                <a:lnTo>
                  <a:pt x="88" y="28727"/>
                </a:lnTo>
                <a:lnTo>
                  <a:pt x="4025" y="34912"/>
                </a:lnTo>
                <a:lnTo>
                  <a:pt x="4025" y="16174"/>
                </a:lnTo>
                <a:close/>
              </a:path>
              <a:path w="20167" h="34912">
                <a:moveTo>
                  <a:pt x="20167" y="28562"/>
                </a:moveTo>
                <a:lnTo>
                  <a:pt x="20167" y="11514"/>
                </a:lnTo>
                <a:lnTo>
                  <a:pt x="16141" y="12917"/>
                </a:lnTo>
                <a:lnTo>
                  <a:pt x="16141" y="25933"/>
                </a:lnTo>
                <a:lnTo>
                  <a:pt x="16433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5514882" y="405707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3137"/>
                </a:moveTo>
                <a:lnTo>
                  <a:pt x="6022" y="5195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31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5535282" y="4056506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16" y="8978"/>
                </a:lnTo>
                <a:lnTo>
                  <a:pt x="16116" y="25933"/>
                </a:lnTo>
                <a:lnTo>
                  <a:pt x="16421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5558748" y="4056506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62"/>
                </a:moveTo>
                <a:lnTo>
                  <a:pt x="20142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10"/>
                </a:lnTo>
                <a:lnTo>
                  <a:pt x="88" y="28727"/>
                </a:lnTo>
                <a:lnTo>
                  <a:pt x="4000" y="34912"/>
                </a:lnTo>
                <a:lnTo>
                  <a:pt x="4000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12"/>
                </a:lnTo>
                <a:lnTo>
                  <a:pt x="20142" y="28562"/>
                </a:lnTo>
                <a:close/>
              </a:path>
              <a:path w="20142" h="34912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00" y="26390"/>
                </a:lnTo>
                <a:lnTo>
                  <a:pt x="4000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5582226" y="4056506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00" y="34912"/>
                </a:lnTo>
                <a:lnTo>
                  <a:pt x="4000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5605703" y="4056506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16732"/>
                </a:moveTo>
                <a:lnTo>
                  <a:pt x="3036" y="13519"/>
                </a:lnTo>
                <a:lnTo>
                  <a:pt x="426" y="5593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16732"/>
                </a:lnTo>
                <a:close/>
              </a:path>
              <a:path w="20154" h="34912">
                <a:moveTo>
                  <a:pt x="8160" y="31381"/>
                </a:moveTo>
                <a:lnTo>
                  <a:pt x="6400" y="31381"/>
                </a:lnTo>
                <a:lnTo>
                  <a:pt x="4013" y="26390"/>
                </a:lnTo>
                <a:lnTo>
                  <a:pt x="4013" y="34912"/>
                </a:lnTo>
                <a:lnTo>
                  <a:pt x="9044" y="34912"/>
                </a:lnTo>
                <a:lnTo>
                  <a:pt x="8160" y="3138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059257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14894"/>
                </a:moveTo>
                <a:lnTo>
                  <a:pt x="5970" y="1084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148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082709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25989"/>
                </a:moveTo>
                <a:lnTo>
                  <a:pt x="6037" y="25164"/>
                </a:lnTo>
                <a:lnTo>
                  <a:pt x="6070" y="33769"/>
                </a:lnTo>
                <a:lnTo>
                  <a:pt x="9931" y="33769"/>
                </a:lnTo>
                <a:lnTo>
                  <a:pt x="9931" y="2598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103085" y="413990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30251"/>
                </a:moveTo>
                <a:lnTo>
                  <a:pt x="281" y="29062"/>
                </a:lnTo>
                <a:lnTo>
                  <a:pt x="4013" y="34924"/>
                </a:lnTo>
                <a:lnTo>
                  <a:pt x="4013" y="30251"/>
                </a:lnTo>
                <a:close/>
              </a:path>
              <a:path w="20154" h="34925">
                <a:moveTo>
                  <a:pt x="9709" y="32065"/>
                </a:moveTo>
                <a:lnTo>
                  <a:pt x="7563" y="31381"/>
                </a:lnTo>
                <a:lnTo>
                  <a:pt x="6400" y="31381"/>
                </a:lnTo>
                <a:lnTo>
                  <a:pt x="6191" y="30944"/>
                </a:lnTo>
                <a:lnTo>
                  <a:pt x="4013" y="30251"/>
                </a:lnTo>
                <a:lnTo>
                  <a:pt x="4013" y="34924"/>
                </a:lnTo>
                <a:lnTo>
                  <a:pt x="15925" y="34924"/>
                </a:lnTo>
                <a:lnTo>
                  <a:pt x="9709" y="320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5303584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15581"/>
                </a:moveTo>
                <a:lnTo>
                  <a:pt x="5988" y="19103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1558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5323972" y="413990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8407"/>
                </a:moveTo>
                <a:lnTo>
                  <a:pt x="5735" y="5125"/>
                </a:lnTo>
                <a:lnTo>
                  <a:pt x="1791" y="7688"/>
                </a:lnTo>
                <a:lnTo>
                  <a:pt x="9" y="8744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07"/>
                </a:lnTo>
                <a:close/>
              </a:path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13519" y="0"/>
                </a:lnTo>
                <a:lnTo>
                  <a:pt x="12489" y="736"/>
                </a:lnTo>
                <a:lnTo>
                  <a:pt x="8170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5350551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5374017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30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5397507" y="414048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5417882" y="4139900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22"/>
                </a:lnTo>
                <a:lnTo>
                  <a:pt x="63" y="28740"/>
                </a:lnTo>
                <a:lnTo>
                  <a:pt x="4000" y="34924"/>
                </a:lnTo>
                <a:lnTo>
                  <a:pt x="4000" y="8407"/>
                </a:lnTo>
                <a:lnTo>
                  <a:pt x="6553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5441360" y="413990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22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5464812" y="413990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17" y="0"/>
                </a:lnTo>
                <a:lnTo>
                  <a:pt x="0" y="6222"/>
                </a:lnTo>
                <a:lnTo>
                  <a:pt x="76" y="28740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5488302" y="413990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22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514882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5535282" y="413990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22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5561850" y="414048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29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5582226" y="413990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22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5608781" y="414048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27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29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5629168" y="4139900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8784"/>
                </a:lnTo>
                <a:lnTo>
                  <a:pt x="15885" y="8182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4025" y="8407"/>
                </a:moveTo>
                <a:lnTo>
                  <a:pt x="6591" y="3543"/>
                </a:lnTo>
                <a:lnTo>
                  <a:pt x="9886" y="3543"/>
                </a:lnTo>
                <a:lnTo>
                  <a:pt x="9918" y="0"/>
                </a:lnTo>
                <a:lnTo>
                  <a:pt x="4305" y="0"/>
                </a:lnTo>
                <a:lnTo>
                  <a:pt x="0" y="6222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07"/>
                </a:lnTo>
                <a:close/>
              </a:path>
              <a:path w="20192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5655760" y="414048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11065"/>
                </a:moveTo>
                <a:lnTo>
                  <a:pt x="5974" y="10238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110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5676111" y="4139900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17525"/>
                </a:lnTo>
                <a:lnTo>
                  <a:pt x="18629" y="17416"/>
                </a:lnTo>
                <a:lnTo>
                  <a:pt x="16167" y="16989"/>
                </a:lnTo>
                <a:lnTo>
                  <a:pt x="16167" y="25933"/>
                </a:lnTo>
                <a:lnTo>
                  <a:pt x="16433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4025" y="14784"/>
                </a:moveTo>
                <a:lnTo>
                  <a:pt x="38" y="13905"/>
                </a:lnTo>
                <a:lnTo>
                  <a:pt x="114" y="28740"/>
                </a:lnTo>
                <a:lnTo>
                  <a:pt x="4025" y="34924"/>
                </a:lnTo>
                <a:lnTo>
                  <a:pt x="4025" y="14784"/>
                </a:lnTo>
                <a:close/>
              </a:path>
              <a:path w="20192" h="34925">
                <a:moveTo>
                  <a:pt x="16167" y="25933"/>
                </a:moveTo>
                <a:lnTo>
                  <a:pt x="14211" y="31381"/>
                </a:lnTo>
                <a:lnTo>
                  <a:pt x="6426" y="31381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5699588" y="4139900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25199"/>
                </a:lnTo>
                <a:lnTo>
                  <a:pt x="16154" y="21152"/>
                </a:lnTo>
                <a:lnTo>
                  <a:pt x="16154" y="25933"/>
                </a:lnTo>
                <a:lnTo>
                  <a:pt x="16446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4051" y="18035"/>
                </a:moveTo>
                <a:lnTo>
                  <a:pt x="45" y="17757"/>
                </a:lnTo>
                <a:lnTo>
                  <a:pt x="88" y="28740"/>
                </a:lnTo>
                <a:lnTo>
                  <a:pt x="4051" y="34924"/>
                </a:lnTo>
                <a:lnTo>
                  <a:pt x="4051" y="1803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211" y="31381"/>
                </a:lnTo>
                <a:lnTo>
                  <a:pt x="6413" y="31381"/>
                </a:lnTo>
                <a:lnTo>
                  <a:pt x="4051" y="26390"/>
                </a:lnTo>
                <a:lnTo>
                  <a:pt x="4051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064401" y="41826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132" y="6056"/>
                </a:lnTo>
                <a:lnTo>
                  <a:pt x="132" y="28839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090969" y="418325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111369" y="418266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137950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10992"/>
                </a:moveTo>
                <a:lnTo>
                  <a:pt x="5953" y="764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10992"/>
                </a:lnTo>
                <a:close/>
              </a:path>
              <a:path w="9931" h="33769">
                <a:moveTo>
                  <a:pt x="3579" y="5694"/>
                </a:moveTo>
                <a:lnTo>
                  <a:pt x="645" y="3534"/>
                </a:lnTo>
                <a:lnTo>
                  <a:pt x="0" y="3924"/>
                </a:lnTo>
                <a:lnTo>
                  <a:pt x="774" y="7416"/>
                </a:lnTo>
                <a:lnTo>
                  <a:pt x="3579" y="56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158325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24559"/>
                </a:moveTo>
                <a:lnTo>
                  <a:pt x="1353" y="22093"/>
                </a:lnTo>
                <a:lnTo>
                  <a:pt x="49" y="20910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24559"/>
                </a:lnTo>
                <a:close/>
              </a:path>
              <a:path w="20154" h="34925">
                <a:moveTo>
                  <a:pt x="11407" y="31394"/>
                </a:move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5312" y="34924"/>
                </a:lnTo>
                <a:lnTo>
                  <a:pt x="11407" y="313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862666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12520" y="34777"/>
                </a:moveTo>
                <a:lnTo>
                  <a:pt x="11478" y="34924"/>
                </a:lnTo>
                <a:lnTo>
                  <a:pt x="12658" y="34924"/>
                </a:lnTo>
                <a:lnTo>
                  <a:pt x="12520" y="3477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5214830" y="41826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17773" y="32658"/>
                </a:moveTo>
                <a:lnTo>
                  <a:pt x="16382" y="33194"/>
                </a:lnTo>
                <a:lnTo>
                  <a:pt x="16433" y="34924"/>
                </a:lnTo>
                <a:lnTo>
                  <a:pt x="17773" y="32658"/>
                </a:lnTo>
                <a:close/>
              </a:path>
              <a:path w="20180" h="34925">
                <a:moveTo>
                  <a:pt x="16382" y="33194"/>
                </a:moveTo>
                <a:lnTo>
                  <a:pt x="13200" y="34422"/>
                </a:lnTo>
                <a:lnTo>
                  <a:pt x="11649" y="34924"/>
                </a:lnTo>
                <a:lnTo>
                  <a:pt x="16433" y="34924"/>
                </a:lnTo>
                <a:lnTo>
                  <a:pt x="16382" y="331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5241436" y="4183255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22924"/>
                </a:moveTo>
                <a:lnTo>
                  <a:pt x="6431" y="25012"/>
                </a:lnTo>
                <a:lnTo>
                  <a:pt x="5994" y="25225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229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5261785" y="418266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4038" y="14091"/>
                </a:moveTo>
                <a:lnTo>
                  <a:pt x="42" y="16901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14091"/>
                </a:lnTo>
                <a:close/>
              </a:path>
              <a:path w="20192" h="34925">
                <a:moveTo>
                  <a:pt x="20192" y="28587"/>
                </a:moveTo>
                <a:lnTo>
                  <a:pt x="20192" y="6337"/>
                </a:lnTo>
                <a:lnTo>
                  <a:pt x="18332" y="3044"/>
                </a:lnTo>
                <a:lnTo>
                  <a:pt x="17445" y="3802"/>
                </a:lnTo>
                <a:lnTo>
                  <a:pt x="15024" y="5712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24"/>
                </a:lnTo>
                <a:lnTo>
                  <a:pt x="20192" y="28587"/>
                </a:lnTo>
                <a:close/>
              </a:path>
              <a:path w="20192" h="34925">
                <a:moveTo>
                  <a:pt x="16141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5288366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5308753" y="41826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60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5335334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5355709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5379186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5402676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5429257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6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5449632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5476200" y="418325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5499703" y="4183255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07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5523167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5546644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567008" y="418266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590485" y="418266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46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613976" y="418266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46"/>
                </a:moveTo>
                <a:lnTo>
                  <a:pt x="14160" y="31394"/>
                </a:lnTo>
                <a:lnTo>
                  <a:pt x="6400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640556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660905" y="41826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36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603" y="3543"/>
                </a:lnTo>
                <a:lnTo>
                  <a:pt x="14300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46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687498" y="418325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707872" y="418266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059567" y="410175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4156"/>
                </a:moveTo>
                <a:lnTo>
                  <a:pt x="9931" y="0"/>
                </a:lnTo>
                <a:lnTo>
                  <a:pt x="6489" y="0"/>
                </a:lnTo>
                <a:lnTo>
                  <a:pt x="4965" y="927"/>
                </a:lnTo>
                <a:lnTo>
                  <a:pt x="4965" y="4867"/>
                </a:lnTo>
                <a:lnTo>
                  <a:pt x="5943" y="4267"/>
                </a:lnTo>
                <a:lnTo>
                  <a:pt x="6033" y="30523"/>
                </a:lnTo>
                <a:lnTo>
                  <a:pt x="9931" y="2415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350874" y="410175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0310"/>
                </a:moveTo>
                <a:lnTo>
                  <a:pt x="6010" y="2361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203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374326" y="4101759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8837" y="0"/>
                </a:lnTo>
                <a:lnTo>
                  <a:pt x="1700" y="6888"/>
                </a:lnTo>
                <a:lnTo>
                  <a:pt x="5968" y="4267"/>
                </a:lnTo>
                <a:lnTo>
                  <a:pt x="6057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394714" y="4101185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67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421320" y="410175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444798" y="4101759"/>
            <a:ext cx="9905" cy="33781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18" y="4267"/>
                </a:lnTo>
                <a:lnTo>
                  <a:pt x="6007" y="33782"/>
                </a:lnTo>
                <a:lnTo>
                  <a:pt x="9906" y="33782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468250" y="410175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27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488625" y="4101185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54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38" y="26403"/>
                </a:lnTo>
                <a:lnTo>
                  <a:pt x="4038" y="34950"/>
                </a:lnTo>
                <a:lnTo>
                  <a:pt x="16433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512102" y="4101185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3" y="28575"/>
                </a:moveTo>
                <a:lnTo>
                  <a:pt x="20193" y="6350"/>
                </a:lnTo>
                <a:lnTo>
                  <a:pt x="16611" y="0"/>
                </a:lnTo>
                <a:lnTo>
                  <a:pt x="4318" y="0"/>
                </a:lnTo>
                <a:lnTo>
                  <a:pt x="0" y="6248"/>
                </a:lnTo>
                <a:lnTo>
                  <a:pt x="88" y="28752"/>
                </a:lnTo>
                <a:lnTo>
                  <a:pt x="4051" y="34950"/>
                </a:lnTo>
                <a:lnTo>
                  <a:pt x="4051" y="8420"/>
                </a:lnTo>
                <a:lnTo>
                  <a:pt x="6604" y="3556"/>
                </a:lnTo>
                <a:lnTo>
                  <a:pt x="14300" y="3556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50"/>
                </a:lnTo>
                <a:lnTo>
                  <a:pt x="20193" y="28575"/>
                </a:lnTo>
                <a:close/>
              </a:path>
              <a:path w="20192" h="34950">
                <a:moveTo>
                  <a:pt x="16167" y="25946"/>
                </a:moveTo>
                <a:lnTo>
                  <a:pt x="14211" y="31407"/>
                </a:lnTo>
                <a:lnTo>
                  <a:pt x="6413" y="31407"/>
                </a:lnTo>
                <a:lnTo>
                  <a:pt x="4051" y="26403"/>
                </a:lnTo>
                <a:lnTo>
                  <a:pt x="4051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535604" y="4101185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16" y="9004"/>
                </a:lnTo>
                <a:lnTo>
                  <a:pt x="16116" y="25946"/>
                </a:lnTo>
                <a:lnTo>
                  <a:pt x="16421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16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559070" y="4101185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575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585650" y="410175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606026" y="4101185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5"/>
                </a:moveTo>
                <a:lnTo>
                  <a:pt x="20154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575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632618" y="4101759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6512" y="33241"/>
                </a:moveTo>
                <a:lnTo>
                  <a:pt x="6733" y="20532"/>
                </a:lnTo>
                <a:lnTo>
                  <a:pt x="7049" y="7846"/>
                </a:lnTo>
                <a:lnTo>
                  <a:pt x="7108" y="5814"/>
                </a:lnTo>
                <a:lnTo>
                  <a:pt x="5946" y="5169"/>
                </a:lnTo>
                <a:lnTo>
                  <a:pt x="6045" y="33782"/>
                </a:lnTo>
                <a:lnTo>
                  <a:pt x="6507" y="33782"/>
                </a:lnTo>
                <a:lnTo>
                  <a:pt x="6512" y="33241"/>
                </a:lnTo>
                <a:close/>
              </a:path>
              <a:path w="9918" h="33782">
                <a:moveTo>
                  <a:pt x="5173" y="4739"/>
                </a:moveTo>
                <a:lnTo>
                  <a:pt x="1789" y="2860"/>
                </a:lnTo>
                <a:lnTo>
                  <a:pt x="0" y="3949"/>
                </a:lnTo>
                <a:lnTo>
                  <a:pt x="761" y="7442"/>
                </a:lnTo>
                <a:lnTo>
                  <a:pt x="5173" y="473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059257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2"/>
                </a:lnTo>
                <a:lnTo>
                  <a:pt x="5275" y="4671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4082709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4103085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4126575" y="42251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4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42" y="28574"/>
                </a:lnTo>
                <a:close/>
              </a:path>
              <a:path w="20142" h="34950">
                <a:moveTo>
                  <a:pt x="16141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4150052" y="42251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4176632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3107"/>
                </a:moveTo>
                <a:lnTo>
                  <a:pt x="6364" y="83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310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4197008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26347"/>
                </a:lnTo>
                <a:lnTo>
                  <a:pt x="18083" y="24704"/>
                </a:lnTo>
                <a:lnTo>
                  <a:pt x="16154" y="23387"/>
                </a:lnTo>
                <a:lnTo>
                  <a:pt x="16154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4013" y="15054"/>
                </a:moveTo>
                <a:lnTo>
                  <a:pt x="19" y="11977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15054"/>
                </a:lnTo>
                <a:close/>
              </a:path>
              <a:path w="20154" h="34950">
                <a:moveTo>
                  <a:pt x="16154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4783947" y="42251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4038" y="29804"/>
                </a:moveTo>
                <a:lnTo>
                  <a:pt x="2359" y="32306"/>
                </a:lnTo>
                <a:lnTo>
                  <a:pt x="4038" y="34950"/>
                </a:lnTo>
                <a:lnTo>
                  <a:pt x="4038" y="29804"/>
                </a:lnTo>
                <a:close/>
              </a:path>
              <a:path w="20180" h="34950">
                <a:moveTo>
                  <a:pt x="20180" y="28574"/>
                </a:moveTo>
                <a:lnTo>
                  <a:pt x="20180" y="15016"/>
                </a:lnTo>
                <a:lnTo>
                  <a:pt x="16167" y="17733"/>
                </a:lnTo>
                <a:lnTo>
                  <a:pt x="16167" y="25933"/>
                </a:lnTo>
                <a:lnTo>
                  <a:pt x="16446" y="34950"/>
                </a:lnTo>
                <a:lnTo>
                  <a:pt x="20180" y="28574"/>
                </a:lnTo>
                <a:close/>
              </a:path>
              <a:path w="20180" h="34950">
                <a:moveTo>
                  <a:pt x="16167" y="25933"/>
                </a:moveTo>
                <a:lnTo>
                  <a:pt x="14198" y="31407"/>
                </a:lnTo>
                <a:lnTo>
                  <a:pt x="6426" y="31407"/>
                </a:lnTo>
                <a:lnTo>
                  <a:pt x="4987" y="28391"/>
                </a:lnTo>
                <a:lnTo>
                  <a:pt x="4038" y="29804"/>
                </a:lnTo>
                <a:lnTo>
                  <a:pt x="4038" y="34950"/>
                </a:lnTo>
                <a:lnTo>
                  <a:pt x="16446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810540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5348"/>
                </a:moveTo>
                <a:lnTo>
                  <a:pt x="5968" y="7289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534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4830916" y="42251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74"/>
                </a:moveTo>
                <a:lnTo>
                  <a:pt x="20180" y="6337"/>
                </a:lnTo>
                <a:lnTo>
                  <a:pt x="16611" y="0"/>
                </a:lnTo>
                <a:lnTo>
                  <a:pt x="5689" y="0"/>
                </a:lnTo>
                <a:lnTo>
                  <a:pt x="4456" y="328"/>
                </a:lnTo>
                <a:lnTo>
                  <a:pt x="3939" y="514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80" y="28574"/>
                </a:lnTo>
                <a:close/>
              </a:path>
              <a:path w="20180" h="34950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4857497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4877884" y="42251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18139" y="32018"/>
                </a:moveTo>
                <a:lnTo>
                  <a:pt x="18027" y="28123"/>
                </a:lnTo>
                <a:lnTo>
                  <a:pt x="17978" y="13566"/>
                </a:lnTo>
                <a:lnTo>
                  <a:pt x="16141" y="11720"/>
                </a:lnTo>
                <a:lnTo>
                  <a:pt x="16141" y="25933"/>
                </a:lnTo>
                <a:lnTo>
                  <a:pt x="16433" y="34950"/>
                </a:lnTo>
                <a:lnTo>
                  <a:pt x="18139" y="32018"/>
                </a:lnTo>
                <a:close/>
              </a:path>
              <a:path w="20142" h="34950">
                <a:moveTo>
                  <a:pt x="4000" y="8420"/>
                </a:moveTo>
                <a:lnTo>
                  <a:pt x="6565" y="3543"/>
                </a:lnTo>
                <a:lnTo>
                  <a:pt x="8036" y="3543"/>
                </a:lnTo>
                <a:lnTo>
                  <a:pt x="4630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20"/>
                </a:lnTo>
                <a:close/>
              </a:path>
              <a:path w="20142" h="34950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139240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7933"/>
                </a:moveTo>
                <a:lnTo>
                  <a:pt x="5995" y="19333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17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159616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13424"/>
                </a:moveTo>
                <a:lnTo>
                  <a:pt x="29" y="14814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13424"/>
                </a:lnTo>
                <a:close/>
              </a:path>
              <a:path w="20154" h="34950">
                <a:moveTo>
                  <a:pt x="20154" y="28574"/>
                </a:moveTo>
                <a:lnTo>
                  <a:pt x="20154" y="7871"/>
                </a:lnTo>
                <a:lnTo>
                  <a:pt x="16141" y="9245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186208" y="422572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804"/>
                </a:moveTo>
                <a:lnTo>
                  <a:pt x="5640" y="3224"/>
                </a:lnTo>
                <a:lnTo>
                  <a:pt x="239" y="5043"/>
                </a:lnTo>
                <a:lnTo>
                  <a:pt x="761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180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206558" y="42251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37"/>
                </a:lnTo>
                <a:lnTo>
                  <a:pt x="16624" y="0"/>
                </a:lnTo>
                <a:lnTo>
                  <a:pt x="4318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233164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18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253551" y="42251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4"/>
                </a:moveTo>
                <a:lnTo>
                  <a:pt x="20142" y="6337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42" y="28574"/>
                </a:lnTo>
                <a:close/>
              </a:path>
              <a:path w="20142" h="34950">
                <a:moveTo>
                  <a:pt x="16116" y="25933"/>
                </a:moveTo>
                <a:lnTo>
                  <a:pt x="14160" y="31407"/>
                </a:lnTo>
                <a:lnTo>
                  <a:pt x="6362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280106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300493" y="42251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327061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350551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370915" y="42251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08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394392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420984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441360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467927" y="4225726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81" y="4254"/>
                </a:lnTo>
                <a:lnTo>
                  <a:pt x="6032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488302" y="42251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514882" y="422572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535282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16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558748" y="42251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4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42" y="28574"/>
                </a:lnTo>
                <a:close/>
              </a:path>
              <a:path w="20142" h="34950">
                <a:moveTo>
                  <a:pt x="16141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582226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605703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632296" y="422572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652658" y="42251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603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679239" y="4225726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699588" y="4225147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4051" y="8420"/>
                </a:moveTo>
                <a:lnTo>
                  <a:pt x="6616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219" y="27940"/>
                </a:lnTo>
                <a:lnTo>
                  <a:pt x="19710" y="26191"/>
                </a:lnTo>
                <a:lnTo>
                  <a:pt x="20193" y="25631"/>
                </a:lnTo>
                <a:lnTo>
                  <a:pt x="20193" y="6337"/>
                </a:lnTo>
                <a:lnTo>
                  <a:pt x="16611" y="0"/>
                </a:lnTo>
                <a:lnTo>
                  <a:pt x="4318" y="0"/>
                </a:lnTo>
                <a:lnTo>
                  <a:pt x="0" y="6248"/>
                </a:lnTo>
                <a:lnTo>
                  <a:pt x="88" y="28752"/>
                </a:lnTo>
                <a:lnTo>
                  <a:pt x="4051" y="34950"/>
                </a:lnTo>
                <a:lnTo>
                  <a:pt x="4051" y="8420"/>
                </a:lnTo>
                <a:close/>
              </a:path>
              <a:path w="20192" h="34950">
                <a:moveTo>
                  <a:pt x="7812" y="34789"/>
                </a:moveTo>
                <a:lnTo>
                  <a:pt x="7778" y="32171"/>
                </a:lnTo>
                <a:lnTo>
                  <a:pt x="9304" y="31407"/>
                </a:lnTo>
                <a:lnTo>
                  <a:pt x="6413" y="31407"/>
                </a:lnTo>
                <a:lnTo>
                  <a:pt x="4051" y="26403"/>
                </a:lnTo>
                <a:lnTo>
                  <a:pt x="4051" y="34950"/>
                </a:lnTo>
                <a:lnTo>
                  <a:pt x="7815" y="34950"/>
                </a:lnTo>
                <a:lnTo>
                  <a:pt x="7812" y="34789"/>
                </a:lnTo>
                <a:close/>
              </a:path>
              <a:path w="20192" h="34950">
                <a:moveTo>
                  <a:pt x="16219" y="27940"/>
                </a:moveTo>
                <a:lnTo>
                  <a:pt x="16154" y="25933"/>
                </a:lnTo>
                <a:lnTo>
                  <a:pt x="15273" y="28414"/>
                </a:lnTo>
                <a:lnTo>
                  <a:pt x="16219" y="2794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726206" y="4225726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5288" y="4661"/>
                </a:moveTo>
                <a:lnTo>
                  <a:pt x="5942" y="333"/>
                </a:lnTo>
                <a:lnTo>
                  <a:pt x="0" y="3949"/>
                </a:lnTo>
                <a:lnTo>
                  <a:pt x="749" y="7429"/>
                </a:lnTo>
                <a:lnTo>
                  <a:pt x="5288" y="466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4059257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5275" y="730"/>
                </a:lnTo>
                <a:lnTo>
                  <a:pt x="5275" y="4671"/>
                </a:lnTo>
                <a:lnTo>
                  <a:pt x="5956" y="4254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4082709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4103085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4126575" y="43085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75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4150052" y="43085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75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4176632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4197008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54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223600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4243975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4270543" y="4309115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290931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53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317498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337885" y="43085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75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364454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384828" y="43085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75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411409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68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431795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11045"/>
                </a:lnTo>
                <a:lnTo>
                  <a:pt x="15190" y="6234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4025" y="8432"/>
                </a:moveTo>
                <a:lnTo>
                  <a:pt x="6578" y="3543"/>
                </a:lnTo>
                <a:lnTo>
                  <a:pt x="12415" y="3543"/>
                </a:lnTo>
                <a:lnTo>
                  <a:pt x="11299" y="2461"/>
                </a:lnTo>
                <a:lnTo>
                  <a:pt x="4249" y="62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37"/>
                </a:lnTo>
                <a:lnTo>
                  <a:pt x="4025" y="8432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60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455248" y="43085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19449" y="29825"/>
                </a:moveTo>
                <a:lnTo>
                  <a:pt x="16204" y="27086"/>
                </a:lnTo>
                <a:lnTo>
                  <a:pt x="16459" y="34937"/>
                </a:lnTo>
                <a:lnTo>
                  <a:pt x="19449" y="29825"/>
                </a:lnTo>
                <a:close/>
              </a:path>
              <a:path w="20180" h="34937">
                <a:moveTo>
                  <a:pt x="4025" y="17215"/>
                </a:moveTo>
                <a:lnTo>
                  <a:pt x="34" y="13852"/>
                </a:lnTo>
                <a:lnTo>
                  <a:pt x="101" y="28740"/>
                </a:lnTo>
                <a:lnTo>
                  <a:pt x="4025" y="34937"/>
                </a:lnTo>
                <a:lnTo>
                  <a:pt x="4025" y="17215"/>
                </a:lnTo>
                <a:close/>
              </a:path>
              <a:path w="20180" h="34937">
                <a:moveTo>
                  <a:pt x="16204" y="27086"/>
                </a:moveTo>
                <a:lnTo>
                  <a:pt x="16043" y="26950"/>
                </a:lnTo>
                <a:lnTo>
                  <a:pt x="15855" y="26799"/>
                </a:lnTo>
                <a:lnTo>
                  <a:pt x="14198" y="31407"/>
                </a:lnTo>
                <a:lnTo>
                  <a:pt x="6426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204" y="2708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783947" y="43085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75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32"/>
                </a:lnTo>
                <a:lnTo>
                  <a:pt x="6603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810540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830916" y="43085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75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857497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877884" y="43085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75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139240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31822"/>
                </a:moveTo>
                <a:lnTo>
                  <a:pt x="6040" y="3240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3182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159616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30945"/>
                </a:moveTo>
                <a:lnTo>
                  <a:pt x="3346" y="30988"/>
                </a:lnTo>
                <a:lnTo>
                  <a:pt x="1612" y="31158"/>
                </a:lnTo>
                <a:lnTo>
                  <a:pt x="4013" y="34937"/>
                </a:lnTo>
                <a:lnTo>
                  <a:pt x="4013" y="30945"/>
                </a:lnTo>
                <a:close/>
              </a:path>
              <a:path w="20154" h="34937">
                <a:moveTo>
                  <a:pt x="19315" y="30005"/>
                </a:moveTo>
                <a:lnTo>
                  <a:pt x="16272" y="30155"/>
                </a:lnTo>
                <a:lnTo>
                  <a:pt x="16421" y="34937"/>
                </a:lnTo>
                <a:lnTo>
                  <a:pt x="19315" y="30005"/>
                </a:lnTo>
                <a:close/>
              </a:path>
              <a:path w="20154" h="34937">
                <a:moveTo>
                  <a:pt x="20154" y="6375"/>
                </a:moveTo>
                <a:lnTo>
                  <a:pt x="16586" y="0"/>
                </a:lnTo>
                <a:lnTo>
                  <a:pt x="4292" y="0"/>
                </a:lnTo>
                <a:lnTo>
                  <a:pt x="3226" y="1549"/>
                </a:lnTo>
                <a:lnTo>
                  <a:pt x="7752" y="3543"/>
                </a:lnTo>
                <a:lnTo>
                  <a:pt x="14262" y="3543"/>
                </a:lnTo>
                <a:lnTo>
                  <a:pt x="16113" y="8911"/>
                </a:lnTo>
                <a:lnTo>
                  <a:pt x="19727" y="11329"/>
                </a:lnTo>
                <a:lnTo>
                  <a:pt x="20154" y="11933"/>
                </a:lnTo>
                <a:lnTo>
                  <a:pt x="20154" y="6375"/>
                </a:lnTo>
                <a:close/>
              </a:path>
              <a:path w="20154" h="34937">
                <a:moveTo>
                  <a:pt x="16272" y="30155"/>
                </a:moveTo>
                <a:lnTo>
                  <a:pt x="16129" y="30162"/>
                </a:lnTo>
                <a:lnTo>
                  <a:pt x="14584" y="30262"/>
                </a:lnTo>
                <a:lnTo>
                  <a:pt x="14173" y="31407"/>
                </a:lnTo>
                <a:lnTo>
                  <a:pt x="6400" y="31407"/>
                </a:lnTo>
                <a:lnTo>
                  <a:pt x="6115" y="30809"/>
                </a:lnTo>
                <a:lnTo>
                  <a:pt x="4013" y="30945"/>
                </a:lnTo>
                <a:lnTo>
                  <a:pt x="4013" y="34937"/>
                </a:lnTo>
                <a:lnTo>
                  <a:pt x="16421" y="34937"/>
                </a:lnTo>
                <a:lnTo>
                  <a:pt x="16272" y="3015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186208" y="430911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206558" y="43085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75"/>
                </a:lnTo>
                <a:lnTo>
                  <a:pt x="16624" y="0"/>
                </a:lnTo>
                <a:lnTo>
                  <a:pt x="4318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233164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253551" y="43085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75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38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407"/>
                </a:lnTo>
                <a:lnTo>
                  <a:pt x="6362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5280106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303584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323972" y="43085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75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350551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374017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397507" y="430911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417882" y="43085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75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53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5441360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464812" y="43085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75"/>
                </a:lnTo>
                <a:lnTo>
                  <a:pt x="16611" y="0"/>
                </a:lnTo>
                <a:lnTo>
                  <a:pt x="4317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37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73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488302" y="43085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75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514882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535282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5561850" y="4309115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582226" y="43085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75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608781" y="4309115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6079" y="23096"/>
                </a:moveTo>
                <a:lnTo>
                  <a:pt x="9956" y="22217"/>
                </a:lnTo>
                <a:lnTo>
                  <a:pt x="9956" y="0"/>
                </a:lnTo>
                <a:lnTo>
                  <a:pt x="6527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26" y="232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629168" y="430854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4025" y="19195"/>
                </a:move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16064"/>
                </a:lnTo>
                <a:lnTo>
                  <a:pt x="20193" y="15124"/>
                </a:lnTo>
                <a:lnTo>
                  <a:pt x="20193" y="6375"/>
                </a:lnTo>
                <a:lnTo>
                  <a:pt x="16586" y="0"/>
                </a:lnTo>
                <a:lnTo>
                  <a:pt x="4305" y="0"/>
                </a:lnTo>
                <a:lnTo>
                  <a:pt x="0" y="6235"/>
                </a:lnTo>
                <a:lnTo>
                  <a:pt x="55" y="20309"/>
                </a:lnTo>
                <a:lnTo>
                  <a:pt x="4025" y="191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655760" y="4309115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8715" y="12840"/>
                </a:moveTo>
                <a:lnTo>
                  <a:pt x="9175" y="12847"/>
                </a:lnTo>
                <a:lnTo>
                  <a:pt x="9931" y="12772"/>
                </a:lnTo>
                <a:lnTo>
                  <a:pt x="9931" y="0"/>
                </a:ln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5982" y="13084"/>
                </a:lnTo>
                <a:lnTo>
                  <a:pt x="8715" y="1284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676111" y="430854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4025" y="13326"/>
                </a:moveTo>
                <a:lnTo>
                  <a:pt x="4025" y="8432"/>
                </a:lnTo>
                <a:lnTo>
                  <a:pt x="6604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12440"/>
                </a:lnTo>
                <a:lnTo>
                  <a:pt x="20193" y="10843"/>
                </a:lnTo>
                <a:lnTo>
                  <a:pt x="20193" y="6375"/>
                </a:lnTo>
                <a:lnTo>
                  <a:pt x="16611" y="0"/>
                </a:lnTo>
                <a:lnTo>
                  <a:pt x="4318" y="0"/>
                </a:lnTo>
                <a:lnTo>
                  <a:pt x="0" y="6235"/>
                </a:lnTo>
                <a:lnTo>
                  <a:pt x="36" y="13334"/>
                </a:lnTo>
                <a:lnTo>
                  <a:pt x="941" y="13370"/>
                </a:lnTo>
                <a:lnTo>
                  <a:pt x="4025" y="1332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699588" y="430854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391" y="8592"/>
                </a:moveTo>
                <a:lnTo>
                  <a:pt x="7550" y="2143"/>
                </a:lnTo>
                <a:lnTo>
                  <a:pt x="7657" y="0"/>
                </a:lnTo>
                <a:lnTo>
                  <a:pt x="4318" y="0"/>
                </a:lnTo>
                <a:lnTo>
                  <a:pt x="0" y="6235"/>
                </a:lnTo>
                <a:lnTo>
                  <a:pt x="13" y="9535"/>
                </a:lnTo>
                <a:lnTo>
                  <a:pt x="2391" y="859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4064401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132" y="6056"/>
                </a:lnTo>
                <a:lnTo>
                  <a:pt x="132" y="28839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4090969" y="435187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4111369" y="435130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58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15"/>
                </a:lnTo>
                <a:lnTo>
                  <a:pt x="4000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4137950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4158325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98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4181802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24"/>
                </a:lnTo>
                <a:lnTo>
                  <a:pt x="3987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58"/>
                </a:moveTo>
                <a:lnTo>
                  <a:pt x="14173" y="31407"/>
                </a:lnTo>
                <a:lnTo>
                  <a:pt x="6375" y="31407"/>
                </a:lnTo>
                <a:lnTo>
                  <a:pt x="3987" y="26415"/>
                </a:lnTo>
                <a:lnTo>
                  <a:pt x="3987" y="34924"/>
                </a:lnTo>
                <a:lnTo>
                  <a:pt x="16421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4205267" y="435130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4231860" y="4351877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4255325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67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278802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302281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4322681" y="435130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49" y="3555"/>
                </a:lnTo>
                <a:lnTo>
                  <a:pt x="16128" y="8991"/>
                </a:lnTo>
                <a:lnTo>
                  <a:pt x="16128" y="25958"/>
                </a:lnTo>
                <a:lnTo>
                  <a:pt x="16421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58"/>
                </a:moveTo>
                <a:lnTo>
                  <a:pt x="14147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4346145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4369624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4396216" y="435187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416591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40" y="3555"/>
                </a:lnTo>
                <a:lnTo>
                  <a:pt x="14249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60" y="31407"/>
                </a:lnTo>
                <a:lnTo>
                  <a:pt x="6400" y="31407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443172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463547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53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4490139" y="435187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4710"/>
                </a:moveTo>
                <a:lnTo>
                  <a:pt x="9124" y="4437"/>
                </a:lnTo>
                <a:lnTo>
                  <a:pt x="3109" y="2064"/>
                </a:lnTo>
                <a:lnTo>
                  <a:pt x="0" y="3962"/>
                </a:lnTo>
                <a:lnTo>
                  <a:pt x="774" y="7442"/>
                </a:lnTo>
                <a:lnTo>
                  <a:pt x="5918" y="4267"/>
                </a:lnTo>
                <a:lnTo>
                  <a:pt x="6007" y="33794"/>
                </a:lnTo>
                <a:lnTo>
                  <a:pt x="9918" y="33794"/>
                </a:lnTo>
                <a:lnTo>
                  <a:pt x="9918" y="47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4510488" y="435130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14170"/>
                </a:lnTo>
                <a:lnTo>
                  <a:pt x="16141" y="13317"/>
                </a:lnTo>
                <a:lnTo>
                  <a:pt x="16141" y="25958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4038" y="10120"/>
                </a:moveTo>
                <a:lnTo>
                  <a:pt x="1962" y="9546"/>
                </a:lnTo>
                <a:lnTo>
                  <a:pt x="8" y="8874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10120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98" y="31407"/>
                </a:lnTo>
                <a:lnTo>
                  <a:pt x="6400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4537082" y="4351877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16447"/>
                </a:moveTo>
                <a:lnTo>
                  <a:pt x="9577" y="16405"/>
                </a:lnTo>
                <a:lnTo>
                  <a:pt x="5973" y="15829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1644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4557444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20916"/>
                </a:lnTo>
                <a:lnTo>
                  <a:pt x="16141" y="20379"/>
                </a:lnTo>
                <a:lnTo>
                  <a:pt x="16141" y="25958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4013" y="18866"/>
                </a:moveTo>
                <a:lnTo>
                  <a:pt x="669" y="18458"/>
                </a:lnTo>
                <a:lnTo>
                  <a:pt x="41" y="18377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18866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4584025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25857"/>
                </a:moveTo>
                <a:lnTo>
                  <a:pt x="6015" y="2396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2585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4604400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32028"/>
                </a:moveTo>
                <a:lnTo>
                  <a:pt x="1649" y="31207"/>
                </a:lnTo>
                <a:lnTo>
                  <a:pt x="4013" y="34924"/>
                </a:lnTo>
                <a:lnTo>
                  <a:pt x="4013" y="32028"/>
                </a:lnTo>
                <a:close/>
              </a:path>
              <a:path w="20167" h="34925">
                <a:moveTo>
                  <a:pt x="6580" y="32919"/>
                </a:moveTo>
                <a:lnTo>
                  <a:pt x="4013" y="32028"/>
                </a:lnTo>
                <a:lnTo>
                  <a:pt x="4013" y="34924"/>
                </a:lnTo>
                <a:lnTo>
                  <a:pt x="15735" y="34924"/>
                </a:lnTo>
                <a:lnTo>
                  <a:pt x="6580" y="329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4771884" y="435187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64" y="0"/>
                </a:lnTo>
                <a:lnTo>
                  <a:pt x="4494" y="1207"/>
                </a:lnTo>
                <a:lnTo>
                  <a:pt x="4610" y="4012"/>
                </a:lnTo>
                <a:lnTo>
                  <a:pt x="4697" y="5018"/>
                </a:lnTo>
                <a:lnTo>
                  <a:pt x="5918" y="4267"/>
                </a:lnTo>
                <a:lnTo>
                  <a:pt x="5960" y="18384"/>
                </a:lnTo>
                <a:lnTo>
                  <a:pt x="7491" y="28978"/>
                </a:lnTo>
                <a:lnTo>
                  <a:pt x="85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4795335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4818814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4842304" y="435187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4862666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4886144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9118" y="4499"/>
                </a:lnTo>
                <a:lnTo>
                  <a:pt x="18125" y="4009"/>
                </a:lnTo>
                <a:lnTo>
                  <a:pt x="18053" y="2606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4909621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12794"/>
                </a:lnTo>
                <a:lnTo>
                  <a:pt x="16141" y="11882"/>
                </a:lnTo>
                <a:lnTo>
                  <a:pt x="16141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4013" y="8432"/>
                </a:moveTo>
                <a:lnTo>
                  <a:pt x="4156" y="8160"/>
                </a:lnTo>
                <a:lnTo>
                  <a:pt x="365" y="6829"/>
                </a:lnTo>
                <a:lnTo>
                  <a:pt x="1" y="6650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32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4936189" y="435187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15210"/>
                </a:moveTo>
                <a:lnTo>
                  <a:pt x="5987" y="14548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152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4956563" y="435130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18843"/>
                </a:lnTo>
                <a:lnTo>
                  <a:pt x="16749" y="20061"/>
                </a:lnTo>
                <a:lnTo>
                  <a:pt x="16141" y="20305"/>
                </a:lnTo>
                <a:lnTo>
                  <a:pt x="16141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4038" y="18231"/>
                </a:moveTo>
                <a:lnTo>
                  <a:pt x="2804" y="17960"/>
                </a:lnTo>
                <a:lnTo>
                  <a:pt x="50" y="17507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18231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4983144" y="435187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13017"/>
                </a:moveTo>
                <a:lnTo>
                  <a:pt x="5994" y="14134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1301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003557" y="435130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4000" y="10137"/>
                </a:moveTo>
                <a:lnTo>
                  <a:pt x="13" y="11006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10137"/>
                </a:lnTo>
                <a:close/>
              </a:path>
              <a:path w="20142" h="34925">
                <a:moveTo>
                  <a:pt x="20142" y="28587"/>
                </a:moveTo>
                <a:lnTo>
                  <a:pt x="20142" y="7398"/>
                </a:lnTo>
                <a:lnTo>
                  <a:pt x="19242" y="7503"/>
                </a:lnTo>
                <a:lnTo>
                  <a:pt x="15800" y="8064"/>
                </a:lnTo>
                <a:lnTo>
                  <a:pt x="16116" y="8991"/>
                </a:lnTo>
                <a:lnTo>
                  <a:pt x="16116" y="25958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58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5030113" y="435187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3711" y="5644"/>
                </a:moveTo>
                <a:lnTo>
                  <a:pt x="473" y="6022"/>
                </a:lnTo>
                <a:lnTo>
                  <a:pt x="800" y="7442"/>
                </a:lnTo>
                <a:lnTo>
                  <a:pt x="3711" y="5644"/>
                </a:lnTo>
                <a:close/>
              </a:path>
              <a:path w="9956" h="33794">
                <a:moveTo>
                  <a:pt x="9956" y="5095"/>
                </a:moveTo>
                <a:lnTo>
                  <a:pt x="5947" y="540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50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050486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38" y="8432"/>
                </a:moveTo>
                <a:lnTo>
                  <a:pt x="6014" y="4638"/>
                </a:lnTo>
                <a:lnTo>
                  <a:pt x="941" y="4881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32"/>
                </a:lnTo>
                <a:close/>
              </a:path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8965" y="4211"/>
                </a:lnTo>
                <a:lnTo>
                  <a:pt x="14538" y="4323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077080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3395"/>
                </a:moveTo>
                <a:lnTo>
                  <a:pt x="9367" y="3397"/>
                </a:lnTo>
                <a:lnTo>
                  <a:pt x="778" y="3487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33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100557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120933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147525" y="4351877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64" y="0"/>
                </a:lnTo>
                <a:lnTo>
                  <a:pt x="0" y="3962"/>
                </a:lnTo>
                <a:lnTo>
                  <a:pt x="761" y="7442"/>
                </a:lnTo>
                <a:lnTo>
                  <a:pt x="5918" y="4267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5167875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58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194468" y="4351877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515" y="0"/>
                </a:lnTo>
                <a:lnTo>
                  <a:pt x="0" y="3962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214830" y="435130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603" y="3555"/>
                </a:lnTo>
                <a:lnTo>
                  <a:pt x="14287" y="3555"/>
                </a:lnTo>
                <a:lnTo>
                  <a:pt x="16167" y="8991"/>
                </a:lnTo>
                <a:lnTo>
                  <a:pt x="16167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58"/>
                </a:moveTo>
                <a:lnTo>
                  <a:pt x="14198" y="31407"/>
                </a:lnTo>
                <a:lnTo>
                  <a:pt x="6400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241436" y="4351877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76" y="0"/>
                </a:lnTo>
                <a:lnTo>
                  <a:pt x="0" y="3962"/>
                </a:lnTo>
                <a:lnTo>
                  <a:pt x="749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261785" y="435130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87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92" y="28587"/>
                </a:lnTo>
                <a:close/>
              </a:path>
              <a:path w="20192" h="34925">
                <a:moveTo>
                  <a:pt x="16141" y="25958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5288366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308753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60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335334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355709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379186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402676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53" y="3555"/>
                </a:lnTo>
                <a:lnTo>
                  <a:pt x="14249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429257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449632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5476200" y="435187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499703" y="4351877"/>
            <a:ext cx="9905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6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42"/>
                </a:lnTo>
                <a:lnTo>
                  <a:pt x="5930" y="4267"/>
                </a:lnTo>
                <a:lnTo>
                  <a:pt x="6007" y="33794"/>
                </a:lnTo>
                <a:lnTo>
                  <a:pt x="9906" y="33794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523167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546644" y="435187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567008" y="435130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25531"/>
                </a:move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91"/>
                </a:lnTo>
                <a:lnTo>
                  <a:pt x="16154" y="17502"/>
                </a:lnTo>
                <a:lnTo>
                  <a:pt x="19210" y="15443"/>
                </a:lnTo>
                <a:lnTo>
                  <a:pt x="20167" y="14682"/>
                </a:ln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6" y="28042"/>
                </a:lnTo>
                <a:lnTo>
                  <a:pt x="4013" y="2553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590485" y="435130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865"/>
                </a:moveTo>
                <a:lnTo>
                  <a:pt x="4013" y="8432"/>
                </a:lnTo>
                <a:lnTo>
                  <a:pt x="6591" y="3555"/>
                </a:lnTo>
                <a:lnTo>
                  <a:pt x="9510" y="3555"/>
                </a:lnTo>
                <a:lnTo>
                  <a:pt x="12921" y="0"/>
                </a:lnTo>
                <a:lnTo>
                  <a:pt x="4279" y="0"/>
                </a:lnTo>
                <a:lnTo>
                  <a:pt x="0" y="6248"/>
                </a:lnTo>
                <a:lnTo>
                  <a:pt x="19" y="12038"/>
                </a:lnTo>
                <a:lnTo>
                  <a:pt x="4013" y="88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059567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4965" y="924"/>
                </a:lnTo>
                <a:lnTo>
                  <a:pt x="4965" y="4842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079942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103419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4126898" y="42698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4153465" y="427042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4173827" y="426983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37"/>
                </a:lnTo>
                <a:lnTo>
                  <a:pt x="16637" y="0"/>
                </a:lnTo>
                <a:lnTo>
                  <a:pt x="4318" y="0"/>
                </a:lnTo>
                <a:lnTo>
                  <a:pt x="0" y="6235"/>
                </a:lnTo>
                <a:lnTo>
                  <a:pt x="114" y="28740"/>
                </a:lnTo>
                <a:lnTo>
                  <a:pt x="4051" y="34937"/>
                </a:lnTo>
                <a:lnTo>
                  <a:pt x="4051" y="8432"/>
                </a:lnTo>
                <a:lnTo>
                  <a:pt x="6616" y="3555"/>
                </a:lnTo>
                <a:lnTo>
                  <a:pt x="14300" y="3555"/>
                </a:lnTo>
                <a:lnTo>
                  <a:pt x="16167" y="9004"/>
                </a:lnTo>
                <a:lnTo>
                  <a:pt x="16167" y="25946"/>
                </a:lnTo>
                <a:lnTo>
                  <a:pt x="16471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211" y="31394"/>
                </a:lnTo>
                <a:lnTo>
                  <a:pt x="6426" y="31394"/>
                </a:lnTo>
                <a:lnTo>
                  <a:pt x="4051" y="26415"/>
                </a:lnTo>
                <a:lnTo>
                  <a:pt x="4051" y="34937"/>
                </a:lnTo>
                <a:lnTo>
                  <a:pt x="1647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4200446" y="427042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37"/>
                </a:lnTo>
                <a:lnTo>
                  <a:pt x="761" y="7416"/>
                </a:lnTo>
                <a:lnTo>
                  <a:pt x="5956" y="4241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220795" y="426983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37"/>
                </a:lnTo>
                <a:lnTo>
                  <a:pt x="16637" y="0"/>
                </a:lnTo>
                <a:lnTo>
                  <a:pt x="4292" y="0"/>
                </a:lnTo>
                <a:lnTo>
                  <a:pt x="0" y="6235"/>
                </a:lnTo>
                <a:lnTo>
                  <a:pt x="114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198" y="31394"/>
                </a:lnTo>
                <a:lnTo>
                  <a:pt x="6426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247375" y="427042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11613"/>
                </a:moveTo>
                <a:lnTo>
                  <a:pt x="5991" y="8883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11613"/>
                </a:lnTo>
                <a:close/>
              </a:path>
              <a:path w="9956" h="33769">
                <a:moveTo>
                  <a:pt x="2481" y="6386"/>
                </a:moveTo>
                <a:lnTo>
                  <a:pt x="169" y="4672"/>
                </a:lnTo>
                <a:lnTo>
                  <a:pt x="800" y="7416"/>
                </a:lnTo>
                <a:lnTo>
                  <a:pt x="2481" y="638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267762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27043"/>
                </a:lnTo>
                <a:lnTo>
                  <a:pt x="16167" y="25370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4025" y="19988"/>
                </a:moveTo>
                <a:lnTo>
                  <a:pt x="46" y="18073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19988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60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294343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31890"/>
                </a:moveTo>
                <a:lnTo>
                  <a:pt x="7702" y="31365"/>
                </a:lnTo>
                <a:lnTo>
                  <a:pt x="6036" y="30796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3189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314743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33854"/>
                </a:moveTo>
                <a:lnTo>
                  <a:pt x="3419" y="34002"/>
                </a:lnTo>
                <a:lnTo>
                  <a:pt x="4013" y="34937"/>
                </a:lnTo>
                <a:lnTo>
                  <a:pt x="4013" y="33854"/>
                </a:lnTo>
                <a:close/>
              </a:path>
              <a:path w="20154" h="34937">
                <a:moveTo>
                  <a:pt x="19118" y="30343"/>
                </a:moveTo>
                <a:lnTo>
                  <a:pt x="18233" y="30493"/>
                </a:lnTo>
                <a:lnTo>
                  <a:pt x="16290" y="30947"/>
                </a:lnTo>
                <a:lnTo>
                  <a:pt x="16408" y="34937"/>
                </a:lnTo>
                <a:lnTo>
                  <a:pt x="19118" y="30343"/>
                </a:lnTo>
                <a:close/>
              </a:path>
              <a:path w="20154" h="34937">
                <a:moveTo>
                  <a:pt x="16290" y="30947"/>
                </a:moveTo>
                <a:lnTo>
                  <a:pt x="6496" y="33235"/>
                </a:lnTo>
                <a:lnTo>
                  <a:pt x="4013" y="33854"/>
                </a:lnTo>
                <a:lnTo>
                  <a:pt x="4013" y="34937"/>
                </a:lnTo>
                <a:lnTo>
                  <a:pt x="16408" y="34937"/>
                </a:lnTo>
                <a:lnTo>
                  <a:pt x="16290" y="3094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341310" y="427042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27495"/>
                </a:moveTo>
                <a:lnTo>
                  <a:pt x="6014" y="277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274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361686" y="42698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19721" y="29303"/>
                </a:moveTo>
                <a:lnTo>
                  <a:pt x="16234" y="29065"/>
                </a:lnTo>
                <a:lnTo>
                  <a:pt x="16408" y="34937"/>
                </a:lnTo>
                <a:lnTo>
                  <a:pt x="19721" y="29303"/>
                </a:lnTo>
                <a:close/>
              </a:path>
              <a:path w="20142" h="34937">
                <a:moveTo>
                  <a:pt x="4000" y="28241"/>
                </a:moveTo>
                <a:lnTo>
                  <a:pt x="73" y="27981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28241"/>
                </a:lnTo>
                <a:close/>
              </a:path>
              <a:path w="20142" h="34937">
                <a:moveTo>
                  <a:pt x="16234" y="29065"/>
                </a:moveTo>
                <a:lnTo>
                  <a:pt x="15037" y="28983"/>
                </a:lnTo>
                <a:lnTo>
                  <a:pt x="14160" y="31394"/>
                </a:lnTo>
                <a:lnTo>
                  <a:pt x="6400" y="31394"/>
                </a:lnTo>
                <a:lnTo>
                  <a:pt x="4909" y="28301"/>
                </a:lnTo>
                <a:lnTo>
                  <a:pt x="4000" y="28241"/>
                </a:lnTo>
                <a:lnTo>
                  <a:pt x="4000" y="34937"/>
                </a:lnTo>
                <a:lnTo>
                  <a:pt x="16408" y="34937"/>
                </a:lnTo>
                <a:lnTo>
                  <a:pt x="16234" y="290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388241" y="427042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30224"/>
                </a:moveTo>
                <a:lnTo>
                  <a:pt x="6122" y="29774"/>
                </a:lnTo>
                <a:lnTo>
                  <a:pt x="6070" y="33769"/>
                </a:lnTo>
                <a:lnTo>
                  <a:pt x="9956" y="33769"/>
                </a:lnTo>
                <a:lnTo>
                  <a:pt x="9956" y="302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408641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32855"/>
                </a:moveTo>
                <a:lnTo>
                  <a:pt x="2525" y="32595"/>
                </a:lnTo>
                <a:lnTo>
                  <a:pt x="4013" y="34937"/>
                </a:lnTo>
                <a:lnTo>
                  <a:pt x="4013" y="32855"/>
                </a:lnTo>
                <a:close/>
              </a:path>
              <a:path w="20154" h="34937">
                <a:moveTo>
                  <a:pt x="9967" y="33898"/>
                </a:moveTo>
                <a:lnTo>
                  <a:pt x="4013" y="32855"/>
                </a:lnTo>
                <a:lnTo>
                  <a:pt x="4013" y="34937"/>
                </a:lnTo>
                <a:lnTo>
                  <a:pt x="14097" y="34937"/>
                </a:lnTo>
                <a:lnTo>
                  <a:pt x="9967" y="3389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760818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7981" y="2468"/>
                </a:lnTo>
                <a:lnTo>
                  <a:pt x="16216" y="7168"/>
                </a:lnTo>
                <a:lnTo>
                  <a:pt x="15934" y="8433"/>
                </a:lnTo>
                <a:lnTo>
                  <a:pt x="16129" y="9004"/>
                </a:lnTo>
                <a:lnTo>
                  <a:pt x="16129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5508" y="27685"/>
                </a:lnTo>
                <a:lnTo>
                  <a:pt x="15406" y="34937"/>
                </a:lnTo>
                <a:lnTo>
                  <a:pt x="16421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787386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807786" y="4269839"/>
            <a:ext cx="20129" cy="34937"/>
          </a:xfrm>
          <a:custGeom>
            <a:avLst/>
            <a:gdLst/>
            <a:ahLst/>
            <a:cxnLst/>
            <a:rect l="l" t="t" r="r" b="b"/>
            <a:pathLst>
              <a:path w="20129" h="34937">
                <a:moveTo>
                  <a:pt x="20129" y="28587"/>
                </a:moveTo>
                <a:lnTo>
                  <a:pt x="20129" y="6337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40"/>
                </a:lnTo>
                <a:lnTo>
                  <a:pt x="3987" y="34937"/>
                </a:lnTo>
                <a:lnTo>
                  <a:pt x="3987" y="8432"/>
                </a:lnTo>
                <a:lnTo>
                  <a:pt x="6553" y="3555"/>
                </a:lnTo>
                <a:lnTo>
                  <a:pt x="14236" y="3555"/>
                </a:lnTo>
                <a:lnTo>
                  <a:pt x="16129" y="9004"/>
                </a:lnTo>
                <a:lnTo>
                  <a:pt x="16129" y="25946"/>
                </a:lnTo>
                <a:lnTo>
                  <a:pt x="16408" y="34937"/>
                </a:lnTo>
                <a:lnTo>
                  <a:pt x="20129" y="28587"/>
                </a:lnTo>
                <a:close/>
              </a:path>
              <a:path w="20129" h="34937">
                <a:moveTo>
                  <a:pt x="16129" y="25946"/>
                </a:moveTo>
                <a:lnTo>
                  <a:pt x="14173" y="31394"/>
                </a:lnTo>
                <a:lnTo>
                  <a:pt x="6362" y="31394"/>
                </a:lnTo>
                <a:lnTo>
                  <a:pt x="3987" y="26415"/>
                </a:lnTo>
                <a:lnTo>
                  <a:pt x="3987" y="34937"/>
                </a:lnTo>
                <a:lnTo>
                  <a:pt x="16408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834341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854715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55"/>
                </a:lnTo>
                <a:lnTo>
                  <a:pt x="14300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881309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32405"/>
                </a:moveTo>
                <a:lnTo>
                  <a:pt x="9066" y="32207"/>
                </a:lnTo>
                <a:lnTo>
                  <a:pt x="9931" y="29610"/>
                </a:lnTo>
                <a:lnTo>
                  <a:pt x="9931" y="0"/>
                </a:lnTo>
                <a:lnTo>
                  <a:pt x="6502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324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136473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7077" y="0"/>
                </a:lnTo>
                <a:lnTo>
                  <a:pt x="7077" y="3555"/>
                </a:lnTo>
                <a:lnTo>
                  <a:pt x="14262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7077" y="31394"/>
                </a:lnTo>
                <a:lnTo>
                  <a:pt x="7077" y="32044"/>
                </a:lnTo>
                <a:lnTo>
                  <a:pt x="1402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163052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5183416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9004"/>
                </a:lnTo>
                <a:lnTo>
                  <a:pt x="16167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209995" y="427042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27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230357" y="42698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32"/>
                </a:lnTo>
                <a:lnTo>
                  <a:pt x="6591" y="3555"/>
                </a:lnTo>
                <a:lnTo>
                  <a:pt x="14300" y="3555"/>
                </a:lnTo>
                <a:lnTo>
                  <a:pt x="16154" y="9004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256951" y="427042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7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277326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94"/>
                </a:lnTo>
                <a:lnTo>
                  <a:pt x="6426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303906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5324294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67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350874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374326" y="427042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394714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421320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444798" y="4270425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16"/>
                </a:lnTo>
                <a:lnTo>
                  <a:pt x="5918" y="4241"/>
                </a:lnTo>
                <a:lnTo>
                  <a:pt x="6007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5468250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27" y="0"/>
                </a:lnTo>
                <a:lnTo>
                  <a:pt x="0" y="3937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488625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512102" y="426983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37"/>
                </a:lnTo>
                <a:lnTo>
                  <a:pt x="16611" y="0"/>
                </a:lnTo>
                <a:lnTo>
                  <a:pt x="4318" y="0"/>
                </a:lnTo>
                <a:lnTo>
                  <a:pt x="0" y="6235"/>
                </a:lnTo>
                <a:lnTo>
                  <a:pt x="88" y="28740"/>
                </a:lnTo>
                <a:lnTo>
                  <a:pt x="4051" y="34937"/>
                </a:lnTo>
                <a:lnTo>
                  <a:pt x="4051" y="8432"/>
                </a:lnTo>
                <a:lnTo>
                  <a:pt x="6604" y="3555"/>
                </a:lnTo>
                <a:lnTo>
                  <a:pt x="14300" y="3555"/>
                </a:lnTo>
                <a:lnTo>
                  <a:pt x="16167" y="9004"/>
                </a:lnTo>
                <a:lnTo>
                  <a:pt x="16167" y="25946"/>
                </a:lnTo>
                <a:lnTo>
                  <a:pt x="16433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211" y="31394"/>
                </a:lnTo>
                <a:lnTo>
                  <a:pt x="6413" y="31394"/>
                </a:lnTo>
                <a:lnTo>
                  <a:pt x="4051" y="26415"/>
                </a:lnTo>
                <a:lnTo>
                  <a:pt x="4051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535604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16" y="9004"/>
                </a:lnTo>
                <a:lnTo>
                  <a:pt x="16116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16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559070" y="42698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585650" y="427042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606026" y="42698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5632618" y="427042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1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652993" y="42698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40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49" y="3555"/>
                </a:lnTo>
                <a:lnTo>
                  <a:pt x="16116" y="9004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679549" y="427042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699961" y="42698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00" y="8432"/>
                </a:moveTo>
                <a:lnTo>
                  <a:pt x="6540" y="3555"/>
                </a:lnTo>
                <a:lnTo>
                  <a:pt x="7702" y="3555"/>
                </a:lnTo>
                <a:lnTo>
                  <a:pt x="7689" y="2770"/>
                </a:lnTo>
                <a:lnTo>
                  <a:pt x="7634" y="0"/>
                </a:lnTo>
                <a:lnTo>
                  <a:pt x="4267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32"/>
                </a:lnTo>
                <a:close/>
              </a:path>
              <a:path w="20142" h="34937">
                <a:moveTo>
                  <a:pt x="7650" y="31394"/>
                </a:moveTo>
                <a:lnTo>
                  <a:pt x="6375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7472" y="34937"/>
                </a:lnTo>
                <a:lnTo>
                  <a:pt x="7650" y="313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4059257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2"/>
                </a:lnTo>
                <a:lnTo>
                  <a:pt x="5275" y="4695"/>
                </a:lnTo>
                <a:lnTo>
                  <a:pt x="5956" y="4279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082709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79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103085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300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4126575" y="43937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4150052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4176632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4197008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4223600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18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4243975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4270543" y="439436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4290931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53" y="3555"/>
                </a:lnTo>
                <a:lnTo>
                  <a:pt x="14262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4317498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4337885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29" y="8978"/>
                </a:lnTo>
                <a:lnTo>
                  <a:pt x="16129" y="25946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4364454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4384828" y="43937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4411409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68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4431795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4455248" y="43937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59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07"/>
                </a:lnTo>
                <a:lnTo>
                  <a:pt x="6426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4478751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4505345" y="4394367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64" y="0"/>
                </a:lnTo>
                <a:lnTo>
                  <a:pt x="0" y="3949"/>
                </a:lnTo>
                <a:lnTo>
                  <a:pt x="749" y="7442"/>
                </a:lnTo>
                <a:lnTo>
                  <a:pt x="5918" y="4279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4525719" y="43937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40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73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4549198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3987" y="34937"/>
                </a:lnTo>
                <a:lnTo>
                  <a:pt x="3987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4575765" y="439436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69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4596165" y="4393794"/>
            <a:ext cx="20116" cy="34937"/>
          </a:xfrm>
          <a:custGeom>
            <a:avLst/>
            <a:gdLst/>
            <a:ahLst/>
            <a:cxnLst/>
            <a:rect l="l" t="t" r="r" b="b"/>
            <a:pathLst>
              <a:path w="20116" h="34937">
                <a:moveTo>
                  <a:pt x="20116" y="28600"/>
                </a:moveTo>
                <a:lnTo>
                  <a:pt x="20116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3975" y="34937"/>
                </a:lnTo>
                <a:lnTo>
                  <a:pt x="3975" y="8432"/>
                </a:lnTo>
                <a:lnTo>
                  <a:pt x="6565" y="3555"/>
                </a:lnTo>
                <a:lnTo>
                  <a:pt x="14223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16" y="28600"/>
                </a:lnTo>
                <a:close/>
              </a:path>
              <a:path w="20116" h="34937">
                <a:moveTo>
                  <a:pt x="16116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3975" y="26403"/>
                </a:lnTo>
                <a:lnTo>
                  <a:pt x="3975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4622719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4643095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7683" y="1933"/>
                </a:lnTo>
                <a:lnTo>
                  <a:pt x="17308" y="1827"/>
                </a:lnTo>
                <a:lnTo>
                  <a:pt x="1282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4669688" y="439436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4651"/>
                </a:moveTo>
                <a:lnTo>
                  <a:pt x="638" y="356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465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4690050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20004" y="6046"/>
                </a:lnTo>
                <a:lnTo>
                  <a:pt x="14962" y="5552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4013" y="8432"/>
                </a:moveTo>
                <a:lnTo>
                  <a:pt x="5618" y="5380"/>
                </a:lnTo>
                <a:lnTo>
                  <a:pt x="621" y="5343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4713528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11762"/>
                </a:lnTo>
                <a:lnTo>
                  <a:pt x="17986" y="11347"/>
                </a:lnTo>
                <a:lnTo>
                  <a:pt x="16141" y="10773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4013" y="8432"/>
                </a:moveTo>
                <a:lnTo>
                  <a:pt x="4658" y="7199"/>
                </a:lnTo>
                <a:lnTo>
                  <a:pt x="2991" y="6680"/>
                </a:lnTo>
                <a:lnTo>
                  <a:pt x="0" y="6387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4736993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14355"/>
                </a:lnTo>
                <a:lnTo>
                  <a:pt x="19610" y="14363"/>
                </a:lnTo>
                <a:lnTo>
                  <a:pt x="16141" y="1418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4025" y="13154"/>
                </a:moveTo>
                <a:lnTo>
                  <a:pt x="24" y="12393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1315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4763598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3489"/>
                </a:moveTo>
                <a:lnTo>
                  <a:pt x="5958" y="13595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1348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4783947" y="43937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118" y="6076"/>
                </a:lnTo>
                <a:lnTo>
                  <a:pt x="1770" y="11537"/>
                </a:lnTo>
                <a:lnTo>
                  <a:pt x="2682" y="14057"/>
                </a:lnTo>
                <a:lnTo>
                  <a:pt x="34" y="13963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603" y="3555"/>
                </a:lnTo>
                <a:lnTo>
                  <a:pt x="14300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4810540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79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4830916" y="43937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4857497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4877884" y="43937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4904464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4924839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4951432" y="439436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18" y="4279"/>
                </a:lnTo>
                <a:lnTo>
                  <a:pt x="5994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4971782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24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4998361" y="439436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79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5018750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5045317" y="439436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5065692" y="43937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5092285" y="439436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79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5112660" y="43937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5139240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5159616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5186208" y="439436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5206558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24" y="0"/>
                </a:lnTo>
                <a:lnTo>
                  <a:pt x="4318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5233164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18" y="4279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5253551" y="43937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07"/>
                </a:lnTo>
                <a:lnTo>
                  <a:pt x="6362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5280106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5300493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5327061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5350551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5370915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5394392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5420984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79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5441360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5467927" y="439436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81" y="4279"/>
                </a:lnTo>
                <a:lnTo>
                  <a:pt x="6032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5488302" y="43937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5514882" y="439436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7295" y="32319"/>
                </a:moveTo>
                <a:lnTo>
                  <a:pt x="9931" y="27749"/>
                </a:lnTo>
                <a:lnTo>
                  <a:pt x="9931" y="0"/>
                </a:ln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81"/>
                </a:lnTo>
                <a:lnTo>
                  <a:pt x="7000" y="33781"/>
                </a:lnTo>
                <a:lnTo>
                  <a:pt x="7295" y="323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5535282" y="43937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5320" y="5934"/>
                </a:moveTo>
                <a:lnTo>
                  <a:pt x="6565" y="3555"/>
                </a:lnTo>
                <a:lnTo>
                  <a:pt x="7563" y="3555"/>
                </a:lnTo>
                <a:lnTo>
                  <a:pt x="8532" y="2527"/>
                </a:lnTo>
                <a:lnTo>
                  <a:pt x="11669" y="0"/>
                </a:lnTo>
                <a:lnTo>
                  <a:pt x="4279" y="0"/>
                </a:lnTo>
                <a:lnTo>
                  <a:pt x="0" y="6248"/>
                </a:lnTo>
                <a:lnTo>
                  <a:pt x="17" y="11559"/>
                </a:lnTo>
                <a:lnTo>
                  <a:pt x="5320" y="593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4059257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5275" y="734"/>
                </a:lnTo>
                <a:lnTo>
                  <a:pt x="5275" y="4695"/>
                </a:lnTo>
                <a:lnTo>
                  <a:pt x="5956" y="4279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4082709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4103085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55"/>
                </a:lnTo>
                <a:lnTo>
                  <a:pt x="14300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4126575" y="44771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4150052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4176632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4197008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4223600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42"/>
                </a:lnTo>
                <a:lnTo>
                  <a:pt x="5918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4243975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55"/>
                </a:lnTo>
                <a:lnTo>
                  <a:pt x="14262" y="3555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4270543" y="447776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4290931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53" y="3555"/>
                </a:lnTo>
                <a:lnTo>
                  <a:pt x="14262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4317498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4337885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29" y="8978"/>
                </a:lnTo>
                <a:lnTo>
                  <a:pt x="16129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4364454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384828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411409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68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431795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60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455248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59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81"/>
                </a:lnTo>
                <a:lnTo>
                  <a:pt x="6426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478751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505345" y="4477760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64" y="0"/>
                </a:lnTo>
                <a:lnTo>
                  <a:pt x="0" y="3962"/>
                </a:lnTo>
                <a:lnTo>
                  <a:pt x="749" y="7442"/>
                </a:lnTo>
                <a:lnTo>
                  <a:pt x="5918" y="4279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525719" y="44771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40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73" y="31381"/>
                </a:lnTo>
                <a:lnTo>
                  <a:pt x="6375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552274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70" y="4279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575765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69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599242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5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622719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643095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666573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87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690050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716644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62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736993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763598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49" y="7442"/>
                </a:lnTo>
                <a:lnTo>
                  <a:pt x="5930" y="4279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783947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603" y="3555"/>
                </a:lnTo>
                <a:lnTo>
                  <a:pt x="14300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810540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79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830916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25266"/>
                </a:lnTo>
                <a:lnTo>
                  <a:pt x="16141" y="25115"/>
                </a:lnTo>
                <a:lnTo>
                  <a:pt x="16141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4000" y="21189"/>
                </a:moveTo>
                <a:lnTo>
                  <a:pt x="37" y="17293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21189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857497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25134"/>
                </a:moveTo>
                <a:lnTo>
                  <a:pt x="6015" y="2508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2513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904464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4869" y="994"/>
                </a:lnTo>
                <a:lnTo>
                  <a:pt x="9035" y="1844"/>
                </a:lnTo>
                <a:lnTo>
                  <a:pt x="9931" y="2108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924839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49"/>
                </a:moveTo>
                <a:lnTo>
                  <a:pt x="16573" y="0"/>
                </a:lnTo>
                <a:lnTo>
                  <a:pt x="4292" y="0"/>
                </a:lnTo>
                <a:lnTo>
                  <a:pt x="259" y="5870"/>
                </a:lnTo>
                <a:lnTo>
                  <a:pt x="4368" y="77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17941"/>
                </a:lnTo>
                <a:lnTo>
                  <a:pt x="18256" y="21010"/>
                </a:lnTo>
                <a:lnTo>
                  <a:pt x="20154" y="25315"/>
                </a:lnTo>
                <a:lnTo>
                  <a:pt x="20154" y="63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951432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18" y="4279"/>
                </a:lnTo>
                <a:lnTo>
                  <a:pt x="5994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971782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24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998361" y="447776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79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5018750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5045317" y="447776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5065692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85" y="31381"/>
                </a:lnTo>
                <a:lnTo>
                  <a:pt x="6426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5092285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5112660" y="44771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5139240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5159616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5186208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5206558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24" y="0"/>
                </a:lnTo>
                <a:lnTo>
                  <a:pt x="4318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5233164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42"/>
                </a:lnTo>
                <a:lnTo>
                  <a:pt x="5918" y="4279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5253551" y="44771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81"/>
                </a:lnTo>
                <a:lnTo>
                  <a:pt x="6362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5280106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5303584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5323972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5350551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5374017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79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5397507" y="44777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5417882" y="447719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53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5441360" y="447719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5464812" y="447719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55"/>
                </a:lnTo>
                <a:lnTo>
                  <a:pt x="14300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5488302" y="447719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5514882" y="44777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25992"/>
                </a:moveTo>
                <a:lnTo>
                  <a:pt x="9931" y="0"/>
                </a:ln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28" y="28276"/>
                </a:lnTo>
                <a:lnTo>
                  <a:pt x="9931" y="2599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064401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132" y="6056"/>
                </a:lnTo>
                <a:lnTo>
                  <a:pt x="132" y="28840"/>
                </a:lnTo>
                <a:lnTo>
                  <a:pt x="4038" y="34950"/>
                </a:lnTo>
                <a:lnTo>
                  <a:pt x="4038" y="8420"/>
                </a:lnTo>
                <a:lnTo>
                  <a:pt x="6591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090969" y="4520543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111369" y="451995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68"/>
                </a:lnTo>
                <a:lnTo>
                  <a:pt x="14249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41" y="25958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28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137950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158325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181802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50"/>
                </a:lnTo>
                <a:lnTo>
                  <a:pt x="3987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54" y="25958"/>
                </a:moveTo>
                <a:lnTo>
                  <a:pt x="14173" y="31394"/>
                </a:lnTo>
                <a:lnTo>
                  <a:pt x="6375" y="31394"/>
                </a:lnTo>
                <a:lnTo>
                  <a:pt x="3987" y="26428"/>
                </a:lnTo>
                <a:lnTo>
                  <a:pt x="3987" y="34950"/>
                </a:lnTo>
                <a:lnTo>
                  <a:pt x="16421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205267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231860" y="4520543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255325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278802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302281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322681" y="451995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68"/>
                </a:lnTo>
                <a:lnTo>
                  <a:pt x="14249" y="3568"/>
                </a:lnTo>
                <a:lnTo>
                  <a:pt x="16128" y="8991"/>
                </a:lnTo>
                <a:lnTo>
                  <a:pt x="16128" y="25958"/>
                </a:lnTo>
                <a:lnTo>
                  <a:pt x="16421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28" y="25958"/>
                </a:moveTo>
                <a:lnTo>
                  <a:pt x="14147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346145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369624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396216" y="452054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416591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40" y="3568"/>
                </a:lnTo>
                <a:lnTo>
                  <a:pt x="14249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60" y="31394"/>
                </a:lnTo>
                <a:lnTo>
                  <a:pt x="6400" y="31394"/>
                </a:lnTo>
                <a:lnTo>
                  <a:pt x="4000" y="26428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443172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463547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53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490139" y="452054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0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510488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537082" y="4520543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557444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584025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604400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630992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651367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16" y="8991"/>
                </a:lnTo>
                <a:lnTo>
                  <a:pt x="16116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16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08" y="34950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674820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36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603" y="3568"/>
                </a:lnTo>
                <a:lnTo>
                  <a:pt x="14300" y="3568"/>
                </a:lnTo>
                <a:lnTo>
                  <a:pt x="16167" y="8991"/>
                </a:lnTo>
                <a:lnTo>
                  <a:pt x="16167" y="25958"/>
                </a:lnTo>
                <a:lnTo>
                  <a:pt x="16446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67" y="25958"/>
                </a:moveTo>
                <a:lnTo>
                  <a:pt x="14223" y="31394"/>
                </a:lnTo>
                <a:lnTo>
                  <a:pt x="6426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46" y="34950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698323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28" y="8991"/>
                </a:lnTo>
                <a:lnTo>
                  <a:pt x="16128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28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724915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745266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771884" y="452054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64" y="0"/>
                </a:lnTo>
                <a:lnTo>
                  <a:pt x="0" y="3936"/>
                </a:lnTo>
                <a:lnTo>
                  <a:pt x="762" y="7429"/>
                </a:lnTo>
                <a:lnTo>
                  <a:pt x="5918" y="4254"/>
                </a:lnTo>
                <a:lnTo>
                  <a:pt x="600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795335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818814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842304" y="452054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862666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8420"/>
                </a:moveTo>
                <a:lnTo>
                  <a:pt x="6578" y="3568"/>
                </a:lnTo>
                <a:lnTo>
                  <a:pt x="13857" y="3568"/>
                </a:lnTo>
                <a:lnTo>
                  <a:pt x="13059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close/>
              </a:path>
              <a:path w="20154" h="34950">
                <a:moveTo>
                  <a:pt x="11678" y="31394"/>
                </a:move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9958" y="34950"/>
                </a:lnTo>
                <a:lnTo>
                  <a:pt x="11678" y="313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956563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23" y="11375"/>
                </a:lnTo>
                <a:lnTo>
                  <a:pt x="621" y="12799"/>
                </a:lnTo>
                <a:lnTo>
                  <a:pt x="4038" y="18154"/>
                </a:lnTo>
                <a:lnTo>
                  <a:pt x="4038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304" y="30979"/>
                </a:lnTo>
                <a:lnTo>
                  <a:pt x="16646" y="31275"/>
                </a:lnTo>
                <a:lnTo>
                  <a:pt x="18110" y="32103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58"/>
                </a:moveTo>
                <a:lnTo>
                  <a:pt x="14810" y="29683"/>
                </a:lnTo>
                <a:lnTo>
                  <a:pt x="16304" y="30979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983144" y="4520543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5003557" y="451995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68"/>
                </a:lnTo>
                <a:lnTo>
                  <a:pt x="14262" y="3568"/>
                </a:lnTo>
                <a:lnTo>
                  <a:pt x="16116" y="8991"/>
                </a:lnTo>
                <a:lnTo>
                  <a:pt x="16116" y="25958"/>
                </a:lnTo>
                <a:lnTo>
                  <a:pt x="16408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16" y="25958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28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5030113" y="4520543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5050486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5077080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5100557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5120933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3786" y="34594"/>
                </a:lnTo>
                <a:lnTo>
                  <a:pt x="4013" y="34594"/>
                </a:lnTo>
                <a:lnTo>
                  <a:pt x="4013" y="8420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594"/>
                </a:lnTo>
                <a:lnTo>
                  <a:pt x="10788" y="34595"/>
                </a:lnTo>
                <a:lnTo>
                  <a:pt x="12672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5147525" y="4520543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64" y="0"/>
                </a:lnTo>
                <a:lnTo>
                  <a:pt x="0" y="3936"/>
                </a:lnTo>
                <a:lnTo>
                  <a:pt x="761" y="7429"/>
                </a:lnTo>
                <a:lnTo>
                  <a:pt x="5918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5167875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58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21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5194468" y="4520543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5214830" y="451995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603" y="3568"/>
                </a:lnTo>
                <a:lnTo>
                  <a:pt x="14287" y="3568"/>
                </a:lnTo>
                <a:lnTo>
                  <a:pt x="16167" y="8991"/>
                </a:lnTo>
                <a:lnTo>
                  <a:pt x="16167" y="25958"/>
                </a:lnTo>
                <a:lnTo>
                  <a:pt x="16433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67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33" y="34950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5241436" y="4520543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76" y="0"/>
                </a:lnTo>
                <a:lnTo>
                  <a:pt x="0" y="3936"/>
                </a:lnTo>
                <a:lnTo>
                  <a:pt x="749" y="7429"/>
                </a:lnTo>
                <a:lnTo>
                  <a:pt x="5930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5261785" y="4519956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2" y="28587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420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92" y="28587"/>
                </a:lnTo>
                <a:close/>
              </a:path>
              <a:path w="20192" h="34950">
                <a:moveTo>
                  <a:pt x="16141" y="25958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28"/>
                </a:lnTo>
                <a:lnTo>
                  <a:pt x="4038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5288366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5308753" y="451995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58"/>
                </a:moveTo>
                <a:lnTo>
                  <a:pt x="14160" y="31394"/>
                </a:lnTo>
                <a:lnTo>
                  <a:pt x="6400" y="31394"/>
                </a:lnTo>
                <a:lnTo>
                  <a:pt x="4025" y="26428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5335334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5355709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5379186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54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5402676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53" y="3568"/>
                </a:lnTo>
                <a:lnTo>
                  <a:pt x="14249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5429257" y="452054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5449632" y="451995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28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5476200" y="4520543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059567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4965" y="921"/>
                </a:lnTo>
                <a:lnTo>
                  <a:pt x="4965" y="4842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079942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103419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46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46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126898" y="443847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9004"/>
                </a:lnTo>
                <a:lnTo>
                  <a:pt x="16154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58"/>
                </a:moveTo>
                <a:lnTo>
                  <a:pt x="14198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33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153465" y="443907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173827" y="4438479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6349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51" y="34924"/>
                </a:lnTo>
                <a:lnTo>
                  <a:pt x="4051" y="8445"/>
                </a:lnTo>
                <a:lnTo>
                  <a:pt x="6616" y="3555"/>
                </a:lnTo>
                <a:lnTo>
                  <a:pt x="14300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71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16167" y="25958"/>
                </a:moveTo>
                <a:lnTo>
                  <a:pt x="14211" y="31419"/>
                </a:lnTo>
                <a:lnTo>
                  <a:pt x="6426" y="31419"/>
                </a:lnTo>
                <a:lnTo>
                  <a:pt x="4051" y="26415"/>
                </a:lnTo>
                <a:lnTo>
                  <a:pt x="4051" y="34924"/>
                </a:lnTo>
                <a:lnTo>
                  <a:pt x="16471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200446" y="443907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24"/>
                </a:lnTo>
                <a:lnTo>
                  <a:pt x="761" y="7416"/>
                </a:lnTo>
                <a:lnTo>
                  <a:pt x="5956" y="4241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220795" y="4438479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6349"/>
                </a:lnTo>
                <a:lnTo>
                  <a:pt x="16637" y="0"/>
                </a:lnTo>
                <a:lnTo>
                  <a:pt x="4292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33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16167" y="25958"/>
                </a:moveTo>
                <a:lnTo>
                  <a:pt x="14198" y="31419"/>
                </a:lnTo>
                <a:lnTo>
                  <a:pt x="6426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247375" y="443907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27" y="0"/>
                </a:lnTo>
                <a:lnTo>
                  <a:pt x="0" y="3924"/>
                </a:lnTo>
                <a:lnTo>
                  <a:pt x="800" y="7416"/>
                </a:lnTo>
                <a:lnTo>
                  <a:pt x="5981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267762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58"/>
                </a:moveTo>
                <a:lnTo>
                  <a:pt x="14160" y="31419"/>
                </a:lnTo>
                <a:lnTo>
                  <a:pt x="6400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294343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314743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341310" y="443907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361686" y="443847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58"/>
                </a:moveTo>
                <a:lnTo>
                  <a:pt x="14160" y="31419"/>
                </a:lnTo>
                <a:lnTo>
                  <a:pt x="6400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388241" y="443907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27" y="0"/>
                </a:lnTo>
                <a:lnTo>
                  <a:pt x="0" y="3924"/>
                </a:lnTo>
                <a:lnTo>
                  <a:pt x="800" y="7416"/>
                </a:lnTo>
                <a:lnTo>
                  <a:pt x="5969" y="4241"/>
                </a:lnTo>
                <a:lnTo>
                  <a:pt x="6070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408641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46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46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432132" y="443847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16" y="9004"/>
                </a:lnTo>
                <a:lnTo>
                  <a:pt x="16116" y="25958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58"/>
                </a:moveTo>
                <a:lnTo>
                  <a:pt x="14160" y="31419"/>
                </a:lnTo>
                <a:lnTo>
                  <a:pt x="6375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455609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98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482190" y="4439079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24"/>
                </a:lnTo>
                <a:lnTo>
                  <a:pt x="749" y="7416"/>
                </a:lnTo>
                <a:lnTo>
                  <a:pt x="5930" y="4241"/>
                </a:lnTo>
                <a:lnTo>
                  <a:pt x="6007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502552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526042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53" y="3555"/>
                </a:lnTo>
                <a:lnTo>
                  <a:pt x="14262" y="3555"/>
                </a:lnTo>
                <a:lnTo>
                  <a:pt x="16128" y="9004"/>
                </a:lnTo>
                <a:lnTo>
                  <a:pt x="16128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58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549494" y="443847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45"/>
                </a:lnTo>
                <a:lnTo>
                  <a:pt x="6591" y="3555"/>
                </a:lnTo>
                <a:lnTo>
                  <a:pt x="14300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58"/>
                </a:moveTo>
                <a:lnTo>
                  <a:pt x="14198" y="31419"/>
                </a:lnTo>
                <a:lnTo>
                  <a:pt x="6426" y="31419"/>
                </a:lnTo>
                <a:lnTo>
                  <a:pt x="4038" y="26415"/>
                </a:lnTo>
                <a:lnTo>
                  <a:pt x="4038" y="34924"/>
                </a:lnTo>
                <a:lnTo>
                  <a:pt x="16446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573009" y="443847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49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53" y="3555"/>
                </a:lnTo>
                <a:lnTo>
                  <a:pt x="14262" y="3555"/>
                </a:lnTo>
                <a:lnTo>
                  <a:pt x="16116" y="9004"/>
                </a:lnTo>
                <a:lnTo>
                  <a:pt x="16116" y="25958"/>
                </a:lnTo>
                <a:lnTo>
                  <a:pt x="16382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58"/>
                </a:moveTo>
                <a:lnTo>
                  <a:pt x="14135" y="31419"/>
                </a:lnTo>
                <a:lnTo>
                  <a:pt x="6375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382" y="34924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599565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619939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646532" y="443907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666908" y="443847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53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58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693488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713837" y="443847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9004"/>
                </a:lnTo>
                <a:lnTo>
                  <a:pt x="16154" y="25958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15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740431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760818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578" y="3555"/>
                </a:lnTo>
                <a:lnTo>
                  <a:pt x="14274" y="3555"/>
                </a:lnTo>
                <a:lnTo>
                  <a:pt x="16129" y="9004"/>
                </a:lnTo>
                <a:lnTo>
                  <a:pt x="16129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9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21" y="34924"/>
                </a:lnTo>
                <a:lnTo>
                  <a:pt x="16129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787386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807786" y="4438479"/>
            <a:ext cx="20129" cy="34925"/>
          </a:xfrm>
          <a:custGeom>
            <a:avLst/>
            <a:gdLst/>
            <a:ahLst/>
            <a:cxnLst/>
            <a:rect l="l" t="t" r="r" b="b"/>
            <a:pathLst>
              <a:path w="20129" h="34925">
                <a:moveTo>
                  <a:pt x="20129" y="28587"/>
                </a:moveTo>
                <a:lnTo>
                  <a:pt x="20129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24"/>
                </a:lnTo>
                <a:lnTo>
                  <a:pt x="3987" y="8445"/>
                </a:lnTo>
                <a:lnTo>
                  <a:pt x="6553" y="3555"/>
                </a:lnTo>
                <a:lnTo>
                  <a:pt x="14236" y="3555"/>
                </a:lnTo>
                <a:lnTo>
                  <a:pt x="16129" y="9004"/>
                </a:lnTo>
                <a:lnTo>
                  <a:pt x="16129" y="25958"/>
                </a:lnTo>
                <a:lnTo>
                  <a:pt x="16408" y="34924"/>
                </a:lnTo>
                <a:lnTo>
                  <a:pt x="20129" y="28587"/>
                </a:lnTo>
                <a:close/>
              </a:path>
              <a:path w="20129" h="34925">
                <a:moveTo>
                  <a:pt x="16129" y="25958"/>
                </a:moveTo>
                <a:lnTo>
                  <a:pt x="14173" y="31419"/>
                </a:lnTo>
                <a:lnTo>
                  <a:pt x="6362" y="31419"/>
                </a:lnTo>
                <a:lnTo>
                  <a:pt x="3987" y="26415"/>
                </a:lnTo>
                <a:lnTo>
                  <a:pt x="3987" y="34924"/>
                </a:lnTo>
                <a:lnTo>
                  <a:pt x="16408" y="34924"/>
                </a:lnTo>
                <a:lnTo>
                  <a:pt x="16129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834341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5985" y="13963"/>
                </a:lnTo>
                <a:lnTo>
                  <a:pt x="9931" y="17953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854715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8" y="26130"/>
                </a:lnTo>
                <a:lnTo>
                  <a:pt x="1633" y="27127"/>
                </a:lnTo>
                <a:lnTo>
                  <a:pt x="4025" y="28103"/>
                </a:lnTo>
                <a:lnTo>
                  <a:pt x="4025" y="8445"/>
                </a:lnTo>
                <a:lnTo>
                  <a:pt x="6591" y="3555"/>
                </a:lnTo>
                <a:lnTo>
                  <a:pt x="14300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347" y="32561"/>
                </a:lnTo>
                <a:lnTo>
                  <a:pt x="17618" y="32899"/>
                </a:lnTo>
                <a:lnTo>
                  <a:pt x="20167" y="28587"/>
                </a:lnTo>
                <a:close/>
              </a:path>
              <a:path w="20167" h="34925">
                <a:moveTo>
                  <a:pt x="4025" y="26415"/>
                </a:moveTo>
                <a:lnTo>
                  <a:pt x="4025" y="28103"/>
                </a:lnTo>
                <a:lnTo>
                  <a:pt x="5019" y="28509"/>
                </a:lnTo>
                <a:lnTo>
                  <a:pt x="4025" y="26415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19"/>
                </a:lnTo>
                <a:lnTo>
                  <a:pt x="12149" y="31419"/>
                </a:lnTo>
                <a:lnTo>
                  <a:pt x="12324" y="31491"/>
                </a:lnTo>
                <a:lnTo>
                  <a:pt x="16347" y="32561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881309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901658" y="4438479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87"/>
                </a:moveTo>
                <a:lnTo>
                  <a:pt x="20193" y="6349"/>
                </a:lnTo>
                <a:lnTo>
                  <a:pt x="16611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604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4"/>
                </a:lnTo>
                <a:lnTo>
                  <a:pt x="20193" y="28587"/>
                </a:lnTo>
                <a:close/>
              </a:path>
              <a:path w="20192" h="34925">
                <a:moveTo>
                  <a:pt x="16141" y="25958"/>
                </a:moveTo>
                <a:lnTo>
                  <a:pt x="14198" y="31419"/>
                </a:lnTo>
                <a:lnTo>
                  <a:pt x="6426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928240" y="443907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948627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975232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995607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87" y="3555"/>
                </a:lnTo>
                <a:lnTo>
                  <a:pt x="16116" y="9004"/>
                </a:lnTo>
                <a:lnTo>
                  <a:pt x="16116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5022175" y="443907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1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5042550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5069130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5089505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9004"/>
                </a:lnTo>
                <a:lnTo>
                  <a:pt x="16154" y="25958"/>
                </a:lnTo>
                <a:lnTo>
                  <a:pt x="16446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58"/>
                </a:moveTo>
                <a:lnTo>
                  <a:pt x="14198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46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5116073" y="443907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5136473" y="443847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19"/>
                </a:lnTo>
                <a:lnTo>
                  <a:pt x="6375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5163052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5183416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45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5209995" y="443907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27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5230357" y="443847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45"/>
                </a:lnTo>
                <a:lnTo>
                  <a:pt x="6591" y="3555"/>
                </a:lnTo>
                <a:lnTo>
                  <a:pt x="14300" y="3555"/>
                </a:lnTo>
                <a:lnTo>
                  <a:pt x="16154" y="9004"/>
                </a:lnTo>
                <a:lnTo>
                  <a:pt x="16154" y="25958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58"/>
                </a:moveTo>
                <a:lnTo>
                  <a:pt x="14173" y="31419"/>
                </a:lnTo>
                <a:lnTo>
                  <a:pt x="6413" y="31419"/>
                </a:lnTo>
                <a:lnTo>
                  <a:pt x="4038" y="26415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5256951" y="443907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5277326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19"/>
                </a:lnTo>
                <a:lnTo>
                  <a:pt x="6426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5303906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5324294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45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60" y="31419"/>
                </a:lnTo>
                <a:lnTo>
                  <a:pt x="6388" y="31419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5350874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5374326" y="443907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68" y="4241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5394714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45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9004"/>
                </a:lnTo>
                <a:lnTo>
                  <a:pt x="16167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5421320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5444798" y="4439079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16"/>
                </a:lnTo>
                <a:lnTo>
                  <a:pt x="5918" y="4241"/>
                </a:lnTo>
                <a:lnTo>
                  <a:pt x="6007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5468250" y="443907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27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5488625" y="443847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45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9004"/>
                </a:lnTo>
                <a:lnTo>
                  <a:pt x="16154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5512102" y="4438479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4051" y="8445"/>
                </a:moveTo>
                <a:lnTo>
                  <a:pt x="6604" y="3555"/>
                </a:lnTo>
                <a:lnTo>
                  <a:pt x="8322" y="3555"/>
                </a:lnTo>
                <a:lnTo>
                  <a:pt x="8116" y="0"/>
                </a:lnTo>
                <a:lnTo>
                  <a:pt x="4318" y="0"/>
                </a:lnTo>
                <a:lnTo>
                  <a:pt x="0" y="6248"/>
                </a:lnTo>
                <a:lnTo>
                  <a:pt x="88" y="28752"/>
                </a:lnTo>
                <a:lnTo>
                  <a:pt x="4051" y="34924"/>
                </a:lnTo>
                <a:lnTo>
                  <a:pt x="4051" y="8445"/>
                </a:lnTo>
                <a:close/>
              </a:path>
              <a:path w="20192" h="34925">
                <a:moveTo>
                  <a:pt x="14119" y="31419"/>
                </a:moveTo>
                <a:lnTo>
                  <a:pt x="6413" y="31419"/>
                </a:lnTo>
                <a:lnTo>
                  <a:pt x="4051" y="26415"/>
                </a:lnTo>
                <a:lnTo>
                  <a:pt x="4051" y="34924"/>
                </a:lnTo>
                <a:lnTo>
                  <a:pt x="14962" y="34924"/>
                </a:lnTo>
                <a:lnTo>
                  <a:pt x="14119" y="314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059257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4"/>
                </a:lnTo>
                <a:lnTo>
                  <a:pt x="5275" y="4673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082709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54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103085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126575" y="45624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50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150052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176632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197008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54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223600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42"/>
                </a:lnTo>
                <a:lnTo>
                  <a:pt x="5918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243975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16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270543" y="456302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290931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317498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4337885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29" y="25933"/>
                </a:moveTo>
                <a:lnTo>
                  <a:pt x="14160" y="31381"/>
                </a:lnTo>
                <a:lnTo>
                  <a:pt x="6388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08" y="34950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364454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384828" y="45624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411409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68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431795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60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455248" y="45624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87"/>
                </a:moveTo>
                <a:lnTo>
                  <a:pt x="20180" y="6362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01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59" y="34950"/>
                </a:lnTo>
                <a:lnTo>
                  <a:pt x="20180" y="28587"/>
                </a:lnTo>
                <a:close/>
              </a:path>
              <a:path w="20180" h="34950">
                <a:moveTo>
                  <a:pt x="16167" y="25933"/>
                </a:moveTo>
                <a:lnTo>
                  <a:pt x="14198" y="31381"/>
                </a:lnTo>
                <a:lnTo>
                  <a:pt x="6426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59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478751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505345" y="4563027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64" y="0"/>
                </a:lnTo>
                <a:lnTo>
                  <a:pt x="0" y="3962"/>
                </a:lnTo>
                <a:lnTo>
                  <a:pt x="749" y="7442"/>
                </a:lnTo>
                <a:lnTo>
                  <a:pt x="5918" y="4254"/>
                </a:lnTo>
                <a:lnTo>
                  <a:pt x="6019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525719" y="45624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40"/>
                </a:lnTo>
                <a:lnTo>
                  <a:pt x="4000" y="34950"/>
                </a:lnTo>
                <a:lnTo>
                  <a:pt x="4000" y="8420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16" y="25933"/>
                </a:moveTo>
                <a:lnTo>
                  <a:pt x="14173" y="31381"/>
                </a:lnTo>
                <a:lnTo>
                  <a:pt x="6375" y="31381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549198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40"/>
                </a:lnTo>
                <a:lnTo>
                  <a:pt x="3987" y="34950"/>
                </a:lnTo>
                <a:lnTo>
                  <a:pt x="3987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3987" y="26415"/>
                </a:lnTo>
                <a:lnTo>
                  <a:pt x="3987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575765" y="456302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69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596165" y="4562447"/>
            <a:ext cx="20116" cy="34950"/>
          </a:xfrm>
          <a:custGeom>
            <a:avLst/>
            <a:gdLst/>
            <a:ahLst/>
            <a:cxnLst/>
            <a:rect l="l" t="t" r="r" b="b"/>
            <a:pathLst>
              <a:path w="20116" h="34950">
                <a:moveTo>
                  <a:pt x="20116" y="28587"/>
                </a:moveTo>
                <a:lnTo>
                  <a:pt x="20116" y="6362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40"/>
                </a:lnTo>
                <a:lnTo>
                  <a:pt x="3975" y="34950"/>
                </a:lnTo>
                <a:lnTo>
                  <a:pt x="3975" y="8420"/>
                </a:lnTo>
                <a:lnTo>
                  <a:pt x="6565" y="3543"/>
                </a:lnTo>
                <a:lnTo>
                  <a:pt x="14223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16" y="28587"/>
                </a:lnTo>
                <a:close/>
              </a:path>
              <a:path w="20116" h="34950">
                <a:moveTo>
                  <a:pt x="16116" y="25933"/>
                </a:moveTo>
                <a:lnTo>
                  <a:pt x="14160" y="31381"/>
                </a:lnTo>
                <a:lnTo>
                  <a:pt x="6375" y="31381"/>
                </a:lnTo>
                <a:lnTo>
                  <a:pt x="3975" y="26415"/>
                </a:lnTo>
                <a:lnTo>
                  <a:pt x="3975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622719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643095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54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669688" y="456302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690050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713528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736993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763598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49" y="7442"/>
                </a:lnTo>
                <a:lnTo>
                  <a:pt x="5930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4783947" y="45624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16840" y="34278"/>
                </a:moveTo>
                <a:lnTo>
                  <a:pt x="16425" y="34259"/>
                </a:lnTo>
                <a:lnTo>
                  <a:pt x="16446" y="34950"/>
                </a:lnTo>
                <a:lnTo>
                  <a:pt x="16840" y="34278"/>
                </a:lnTo>
                <a:close/>
              </a:path>
              <a:path w="20180" h="34950">
                <a:moveTo>
                  <a:pt x="4038" y="8420"/>
                </a:moveTo>
                <a:lnTo>
                  <a:pt x="6603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366" y="32361"/>
                </a:lnTo>
                <a:lnTo>
                  <a:pt x="19294" y="30097"/>
                </a:lnTo>
                <a:lnTo>
                  <a:pt x="20180" y="28587"/>
                </a:lnTo>
                <a:lnTo>
                  <a:pt x="20180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50"/>
                </a:lnTo>
                <a:lnTo>
                  <a:pt x="4038" y="8420"/>
                </a:lnTo>
                <a:close/>
              </a:path>
              <a:path w="20180" h="34950">
                <a:moveTo>
                  <a:pt x="16425" y="34259"/>
                </a:moveTo>
                <a:lnTo>
                  <a:pt x="14048" y="34152"/>
                </a:lnTo>
                <a:lnTo>
                  <a:pt x="16366" y="32361"/>
                </a:lnTo>
                <a:lnTo>
                  <a:pt x="16167" y="25933"/>
                </a:lnTo>
                <a:lnTo>
                  <a:pt x="14198" y="31381"/>
                </a:lnTo>
                <a:lnTo>
                  <a:pt x="6426" y="31381"/>
                </a:lnTo>
                <a:lnTo>
                  <a:pt x="4038" y="26415"/>
                </a:lnTo>
                <a:lnTo>
                  <a:pt x="4038" y="34950"/>
                </a:lnTo>
                <a:lnTo>
                  <a:pt x="16446" y="34950"/>
                </a:lnTo>
                <a:lnTo>
                  <a:pt x="16425" y="3425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4810540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6965" y="18215"/>
                </a:moveTo>
                <a:lnTo>
                  <a:pt x="9931" y="16036"/>
                </a:lnTo>
                <a:lnTo>
                  <a:pt x="9931" y="0"/>
                </a:ln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54"/>
                </a:lnTo>
                <a:lnTo>
                  <a:pt x="6013" y="18978"/>
                </a:lnTo>
                <a:lnTo>
                  <a:pt x="6965" y="1821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4830916" y="456244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5001" y="6516"/>
                </a:moveTo>
                <a:lnTo>
                  <a:pt x="6565" y="3543"/>
                </a:lnTo>
                <a:lnTo>
                  <a:pt x="11746" y="3543"/>
                </a:lnTo>
                <a:lnTo>
                  <a:pt x="17416" y="143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" y="9438"/>
                </a:lnTo>
                <a:lnTo>
                  <a:pt x="5001" y="651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5045317" y="456302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4932" y="962"/>
                </a:lnTo>
                <a:lnTo>
                  <a:pt x="9956" y="98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5159616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13692"/>
                </a:lnTo>
                <a:lnTo>
                  <a:pt x="16141" y="222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7418" y="1483"/>
                </a:moveTo>
                <a:lnTo>
                  <a:pt x="16586" y="0"/>
                </a:lnTo>
                <a:lnTo>
                  <a:pt x="6736" y="0"/>
                </a:lnTo>
                <a:lnTo>
                  <a:pt x="17267" y="1490"/>
                </a:lnTo>
                <a:lnTo>
                  <a:pt x="17418" y="1483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11503" y="31381"/>
                </a:lnTo>
                <a:lnTo>
                  <a:pt x="9642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5186208" y="456302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5206558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24" y="0"/>
                </a:lnTo>
                <a:lnTo>
                  <a:pt x="4318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50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67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5233164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42"/>
                </a:lnTo>
                <a:lnTo>
                  <a:pt x="5918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5253551" y="456244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87"/>
                </a:moveTo>
                <a:lnTo>
                  <a:pt x="20142" y="6362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40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42" y="28587"/>
                </a:lnTo>
                <a:close/>
              </a:path>
              <a:path w="20142" h="34950">
                <a:moveTo>
                  <a:pt x="16116" y="25933"/>
                </a:moveTo>
                <a:lnTo>
                  <a:pt x="14160" y="31381"/>
                </a:lnTo>
                <a:lnTo>
                  <a:pt x="6362" y="31381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5280106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5300493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5327061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5350551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5370915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08" y="34950"/>
                </a:lnTo>
                <a:lnTo>
                  <a:pt x="20167" y="28587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5394392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50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5420984" y="456302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5441360" y="456244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87"/>
                </a:moveTo>
                <a:lnTo>
                  <a:pt x="20154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50"/>
                </a:lnTo>
                <a:lnTo>
                  <a:pt x="4000" y="8420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54" y="28587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5467927" y="456302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6420" y="22455"/>
                </a:moveTo>
                <a:lnTo>
                  <a:pt x="9944" y="18391"/>
                </a:lnTo>
                <a:lnTo>
                  <a:pt x="9944" y="0"/>
                </a:ln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81" y="4254"/>
                </a:lnTo>
                <a:lnTo>
                  <a:pt x="6014" y="23043"/>
                </a:lnTo>
                <a:lnTo>
                  <a:pt x="6420" y="2245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5488302" y="456244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3903" y="4558"/>
                </a:moveTo>
                <a:lnTo>
                  <a:pt x="4574" y="4003"/>
                </a:lnTo>
                <a:lnTo>
                  <a:pt x="4967" y="0"/>
                </a:lnTo>
                <a:lnTo>
                  <a:pt x="4292" y="0"/>
                </a:lnTo>
                <a:lnTo>
                  <a:pt x="0" y="6248"/>
                </a:lnTo>
                <a:lnTo>
                  <a:pt x="7" y="8177"/>
                </a:lnTo>
                <a:lnTo>
                  <a:pt x="3903" y="45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4059257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0"/>
                </a:lnTo>
                <a:lnTo>
                  <a:pt x="5275" y="4684"/>
                </a:lnTo>
                <a:lnTo>
                  <a:pt x="5956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4082709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37"/>
                </a:lnTo>
                <a:lnTo>
                  <a:pt x="800" y="7442"/>
                </a:lnTo>
                <a:lnTo>
                  <a:pt x="5956" y="4267"/>
                </a:lnTo>
                <a:lnTo>
                  <a:pt x="6070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4103085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4126575" y="464585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29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33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08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33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4150052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08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4176632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4197008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4223600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42"/>
                </a:lnTo>
                <a:lnTo>
                  <a:pt x="5918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4243975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08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4270543" y="4646427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4290931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53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4317498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4337885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29" y="8978"/>
                </a:lnTo>
                <a:lnTo>
                  <a:pt x="16129" y="25908"/>
                </a:lnTo>
                <a:lnTo>
                  <a:pt x="16408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29" y="25908"/>
                </a:moveTo>
                <a:lnTo>
                  <a:pt x="14160" y="31381"/>
                </a:lnTo>
                <a:lnTo>
                  <a:pt x="6388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29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4364454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384828" y="464585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29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08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08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4411409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68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4431795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08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08"/>
                </a:moveTo>
                <a:lnTo>
                  <a:pt x="14160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4455248" y="464585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299"/>
                </a:lnTo>
                <a:lnTo>
                  <a:pt x="16637" y="0"/>
                </a:lnTo>
                <a:lnTo>
                  <a:pt x="4318" y="0"/>
                </a:lnTo>
                <a:lnTo>
                  <a:pt x="0" y="6235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08"/>
                </a:lnTo>
                <a:lnTo>
                  <a:pt x="16459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08"/>
                </a:moveTo>
                <a:lnTo>
                  <a:pt x="14198" y="31381"/>
                </a:lnTo>
                <a:lnTo>
                  <a:pt x="6426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59" y="34925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4478751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4505345" y="4646427"/>
            <a:ext cx="9906" cy="33781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64" y="0"/>
                </a:lnTo>
                <a:lnTo>
                  <a:pt x="0" y="3937"/>
                </a:lnTo>
                <a:lnTo>
                  <a:pt x="749" y="7442"/>
                </a:lnTo>
                <a:lnTo>
                  <a:pt x="5918" y="4267"/>
                </a:lnTo>
                <a:lnTo>
                  <a:pt x="6019" y="33782"/>
                </a:lnTo>
                <a:lnTo>
                  <a:pt x="9905" y="33782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4525719" y="464585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299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08"/>
                </a:lnTo>
                <a:lnTo>
                  <a:pt x="16408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08"/>
                </a:moveTo>
                <a:lnTo>
                  <a:pt x="14173" y="31381"/>
                </a:lnTo>
                <a:lnTo>
                  <a:pt x="6375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4552274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43" y="4267"/>
                </a:lnTo>
                <a:lnTo>
                  <a:pt x="6070" y="4267"/>
                </a:lnTo>
                <a:lnTo>
                  <a:pt x="6070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4575765" y="464642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42"/>
                </a:lnTo>
                <a:lnTo>
                  <a:pt x="5969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4599242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43" y="4267"/>
                </a:lnTo>
                <a:lnTo>
                  <a:pt x="6057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4622719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4643095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78"/>
                </a:lnTo>
                <a:lnTo>
                  <a:pt x="16154" y="25908"/>
                </a:lnTo>
                <a:lnTo>
                  <a:pt x="16433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54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33" y="34925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4666573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78"/>
                </a:lnTo>
                <a:lnTo>
                  <a:pt x="16128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690050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08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716644" y="464642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4736993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604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08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4763598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49" y="7442"/>
                </a:lnTo>
                <a:lnTo>
                  <a:pt x="5930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4783947" y="464585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299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07"/>
                </a:lnTo>
                <a:lnTo>
                  <a:pt x="6603" y="3543"/>
                </a:lnTo>
                <a:lnTo>
                  <a:pt x="14300" y="3543"/>
                </a:lnTo>
                <a:lnTo>
                  <a:pt x="16167" y="8978"/>
                </a:lnTo>
                <a:lnTo>
                  <a:pt x="16167" y="25908"/>
                </a:lnTo>
                <a:lnTo>
                  <a:pt x="16446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08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4810540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42"/>
                </a:lnTo>
                <a:lnTo>
                  <a:pt x="5956" y="4267"/>
                </a:lnTo>
                <a:lnTo>
                  <a:pt x="6070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4830916" y="464585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29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33" y="34925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08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33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4857497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7591"/>
                </a:moveTo>
                <a:lnTo>
                  <a:pt x="9904" y="7449"/>
                </a:lnTo>
                <a:lnTo>
                  <a:pt x="9180" y="4109"/>
                </a:lnTo>
                <a:lnTo>
                  <a:pt x="8317" y="807"/>
                </a:lnTo>
                <a:lnTo>
                  <a:pt x="8109" y="0"/>
                </a:ln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759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5092285" y="464642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4804"/>
                </a:moveTo>
                <a:lnTo>
                  <a:pt x="8770" y="5811"/>
                </a:lnTo>
                <a:lnTo>
                  <a:pt x="5967" y="8462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480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5112660" y="464585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29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08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08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5139240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5159616" y="464585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29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21" y="34925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5186208" y="464642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1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5206558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624" y="0"/>
                </a:lnTo>
                <a:lnTo>
                  <a:pt x="4318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08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08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5233164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7"/>
                </a:lnTo>
                <a:lnTo>
                  <a:pt x="774" y="7442"/>
                </a:lnTo>
                <a:lnTo>
                  <a:pt x="5918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5253551" y="464585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299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38" y="28740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08"/>
                </a:lnTo>
                <a:lnTo>
                  <a:pt x="16408" y="34925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08"/>
                </a:moveTo>
                <a:lnTo>
                  <a:pt x="14160" y="31381"/>
                </a:lnTo>
                <a:lnTo>
                  <a:pt x="6362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5280106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5303584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5323972" y="464585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29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08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5350551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5374017" y="464642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5397507" y="464642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5417882" y="464585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4000" y="8407"/>
                </a:moveTo>
                <a:lnTo>
                  <a:pt x="6553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0341"/>
                </a:lnTo>
                <a:lnTo>
                  <a:pt x="18399" y="10343"/>
                </a:lnTo>
                <a:lnTo>
                  <a:pt x="20113" y="6247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07"/>
                </a:lnTo>
                <a:close/>
              </a:path>
              <a:path w="20142" h="34925">
                <a:moveTo>
                  <a:pt x="15719" y="27075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5773" y="34925"/>
                </a:lnTo>
                <a:lnTo>
                  <a:pt x="15719" y="2707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4064401" y="468863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132" y="6032"/>
                </a:lnTo>
                <a:lnTo>
                  <a:pt x="132" y="28827"/>
                </a:lnTo>
                <a:lnTo>
                  <a:pt x="4038" y="34912"/>
                </a:lnTo>
                <a:lnTo>
                  <a:pt x="4038" y="8407"/>
                </a:lnTo>
                <a:lnTo>
                  <a:pt x="6591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73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090969" y="468920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4111369" y="4688635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5"/>
                </a:moveTo>
                <a:lnTo>
                  <a:pt x="20142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63" y="28740"/>
                </a:lnTo>
                <a:lnTo>
                  <a:pt x="4000" y="34912"/>
                </a:lnTo>
                <a:lnTo>
                  <a:pt x="4000" y="8407"/>
                </a:lnTo>
                <a:lnTo>
                  <a:pt x="6565" y="3517"/>
                </a:lnTo>
                <a:lnTo>
                  <a:pt x="14249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42" y="28575"/>
                </a:lnTo>
                <a:close/>
              </a:path>
              <a:path w="20142" h="34912">
                <a:moveTo>
                  <a:pt x="16141" y="25920"/>
                </a:moveTo>
                <a:lnTo>
                  <a:pt x="14185" y="31369"/>
                </a:lnTo>
                <a:lnTo>
                  <a:pt x="6388" y="31369"/>
                </a:lnTo>
                <a:lnTo>
                  <a:pt x="4000" y="26390"/>
                </a:lnTo>
                <a:lnTo>
                  <a:pt x="4000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137950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158325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98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181802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67" y="0"/>
                </a:lnTo>
                <a:lnTo>
                  <a:pt x="0" y="6223"/>
                </a:lnTo>
                <a:lnTo>
                  <a:pt x="50" y="28740"/>
                </a:lnTo>
                <a:lnTo>
                  <a:pt x="3987" y="34912"/>
                </a:lnTo>
                <a:lnTo>
                  <a:pt x="3987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54" y="25920"/>
                </a:moveTo>
                <a:lnTo>
                  <a:pt x="14173" y="31369"/>
                </a:lnTo>
                <a:lnTo>
                  <a:pt x="6375" y="31369"/>
                </a:lnTo>
                <a:lnTo>
                  <a:pt x="3987" y="26390"/>
                </a:lnTo>
                <a:lnTo>
                  <a:pt x="3987" y="34912"/>
                </a:lnTo>
                <a:lnTo>
                  <a:pt x="16421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205267" y="468863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11"/>
                </a:lnTo>
                <a:lnTo>
                  <a:pt x="16624" y="0"/>
                </a:lnTo>
                <a:lnTo>
                  <a:pt x="4305" y="0"/>
                </a:lnTo>
                <a:lnTo>
                  <a:pt x="0" y="6223"/>
                </a:lnTo>
                <a:lnTo>
                  <a:pt x="101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20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231860" y="4689209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255325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278802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302281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322681" y="4688635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75"/>
                </a:moveTo>
                <a:lnTo>
                  <a:pt x="20142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50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65" y="3517"/>
                </a:lnTo>
                <a:lnTo>
                  <a:pt x="14249" y="3517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12"/>
                </a:lnTo>
                <a:lnTo>
                  <a:pt x="20142" y="28575"/>
                </a:lnTo>
                <a:close/>
              </a:path>
              <a:path w="20142" h="34912">
                <a:moveTo>
                  <a:pt x="16128" y="25920"/>
                </a:moveTo>
                <a:lnTo>
                  <a:pt x="14147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346145" y="468863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369624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396216" y="468920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416591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63" y="28740"/>
                </a:lnTo>
                <a:lnTo>
                  <a:pt x="4000" y="34912"/>
                </a:lnTo>
                <a:lnTo>
                  <a:pt x="4000" y="8407"/>
                </a:lnTo>
                <a:lnTo>
                  <a:pt x="6540" y="3517"/>
                </a:lnTo>
                <a:lnTo>
                  <a:pt x="14249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60" y="31369"/>
                </a:lnTo>
                <a:lnTo>
                  <a:pt x="6400" y="31369"/>
                </a:lnTo>
                <a:lnTo>
                  <a:pt x="4000" y="26390"/>
                </a:lnTo>
                <a:lnTo>
                  <a:pt x="4000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443172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463547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50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53" y="3517"/>
                </a:lnTo>
                <a:lnTo>
                  <a:pt x="14287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490139" y="468920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07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510488" y="468863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537082" y="4689209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557444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584025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604400" y="468863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88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630992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651367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16" y="8966"/>
                </a:lnTo>
                <a:lnTo>
                  <a:pt x="16116" y="25920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16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674820" y="468863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11"/>
                </a:lnTo>
                <a:lnTo>
                  <a:pt x="16636" y="0"/>
                </a:lnTo>
                <a:lnTo>
                  <a:pt x="4317" y="0"/>
                </a:lnTo>
                <a:lnTo>
                  <a:pt x="0" y="6223"/>
                </a:lnTo>
                <a:lnTo>
                  <a:pt x="101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603" y="3517"/>
                </a:lnTo>
                <a:lnTo>
                  <a:pt x="14300" y="3517"/>
                </a:lnTo>
                <a:lnTo>
                  <a:pt x="16167" y="8966"/>
                </a:lnTo>
                <a:lnTo>
                  <a:pt x="16167" y="25920"/>
                </a:lnTo>
                <a:lnTo>
                  <a:pt x="16446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67" y="25920"/>
                </a:moveTo>
                <a:lnTo>
                  <a:pt x="14223" y="31369"/>
                </a:lnTo>
                <a:lnTo>
                  <a:pt x="6426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46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698323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50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28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724915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18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745266" y="468863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771884" y="468920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64" y="0"/>
                </a:lnTo>
                <a:lnTo>
                  <a:pt x="0" y="3936"/>
                </a:lnTo>
                <a:lnTo>
                  <a:pt x="762" y="7429"/>
                </a:lnTo>
                <a:lnTo>
                  <a:pt x="5918" y="4254"/>
                </a:lnTo>
                <a:lnTo>
                  <a:pt x="6007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795335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818814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842304" y="468920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862666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8407"/>
                </a:moveTo>
                <a:lnTo>
                  <a:pt x="6578" y="3517"/>
                </a:lnTo>
                <a:lnTo>
                  <a:pt x="8215" y="3517"/>
                </a:lnTo>
                <a:lnTo>
                  <a:pt x="8215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close/>
              </a:path>
              <a:path w="20154" h="34912">
                <a:moveTo>
                  <a:pt x="7938" y="31369"/>
                </a:move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7845" y="34912"/>
                </a:lnTo>
                <a:lnTo>
                  <a:pt x="7938" y="3136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5077080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6014" y="288"/>
                </a:lnTo>
                <a:lnTo>
                  <a:pt x="6216" y="5509"/>
                </a:lnTo>
                <a:lnTo>
                  <a:pt x="7842" y="17982"/>
                </a:lnTo>
                <a:lnTo>
                  <a:pt x="9931" y="27623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5100557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5120933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5147525" y="4689209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464" y="0"/>
                </a:lnTo>
                <a:lnTo>
                  <a:pt x="0" y="3936"/>
                </a:lnTo>
                <a:lnTo>
                  <a:pt x="761" y="7429"/>
                </a:lnTo>
                <a:lnTo>
                  <a:pt x="5918" y="4254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5167875" y="468863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20"/>
                </a:moveTo>
                <a:lnTo>
                  <a:pt x="14185" y="31369"/>
                </a:lnTo>
                <a:lnTo>
                  <a:pt x="6413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21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5194468" y="4689209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5214830" y="4688635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11"/>
                </a:lnTo>
                <a:lnTo>
                  <a:pt x="16624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603" y="3517"/>
                </a:lnTo>
                <a:lnTo>
                  <a:pt x="14287" y="3517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67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5241436" y="4689209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476" y="0"/>
                </a:lnTo>
                <a:lnTo>
                  <a:pt x="0" y="3936"/>
                </a:lnTo>
                <a:lnTo>
                  <a:pt x="749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5261785" y="4688635"/>
            <a:ext cx="20193" cy="34912"/>
          </a:xfrm>
          <a:custGeom>
            <a:avLst/>
            <a:gdLst/>
            <a:ahLst/>
            <a:cxnLst/>
            <a:rect l="l" t="t" r="r" b="b"/>
            <a:pathLst>
              <a:path w="20192" h="34912">
                <a:moveTo>
                  <a:pt x="20192" y="28575"/>
                </a:moveTo>
                <a:lnTo>
                  <a:pt x="20192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92" y="28575"/>
                </a:lnTo>
                <a:close/>
              </a:path>
              <a:path w="20192" h="34912">
                <a:moveTo>
                  <a:pt x="16141" y="25920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5288366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5308753" y="4688635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60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5335334" y="468920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5355709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8407"/>
                </a:moveTo>
                <a:lnTo>
                  <a:pt x="6578" y="3517"/>
                </a:lnTo>
                <a:lnTo>
                  <a:pt x="14262" y="3517"/>
                </a:lnTo>
                <a:lnTo>
                  <a:pt x="16141" y="8966"/>
                </a:lnTo>
                <a:lnTo>
                  <a:pt x="16141" y="25920"/>
                </a:lnTo>
                <a:lnTo>
                  <a:pt x="16205" y="27970"/>
                </a:lnTo>
                <a:lnTo>
                  <a:pt x="19839" y="24327"/>
                </a:lnTo>
                <a:lnTo>
                  <a:pt x="20154" y="23985"/>
                </a:ln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07"/>
                </a:lnTo>
                <a:close/>
              </a:path>
              <a:path w="20154" h="34912">
                <a:moveTo>
                  <a:pt x="10863" y="33324"/>
                </a:moveTo>
                <a:lnTo>
                  <a:pt x="12814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9157" y="34912"/>
                </a:lnTo>
                <a:lnTo>
                  <a:pt x="10863" y="33324"/>
                </a:lnTo>
                <a:close/>
              </a:path>
              <a:path w="20154" h="34912">
                <a:moveTo>
                  <a:pt x="16205" y="27970"/>
                </a:moveTo>
                <a:lnTo>
                  <a:pt x="16141" y="25920"/>
                </a:lnTo>
                <a:lnTo>
                  <a:pt x="14944" y="29233"/>
                </a:lnTo>
                <a:lnTo>
                  <a:pt x="16205" y="2797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5379186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16027"/>
                </a:move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54" y="8966"/>
                </a:lnTo>
                <a:lnTo>
                  <a:pt x="16154" y="12485"/>
                </a:lnTo>
                <a:lnTo>
                  <a:pt x="19720" y="12440"/>
                </a:lnTo>
                <a:lnTo>
                  <a:pt x="20154" y="12439"/>
                </a:ln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23"/>
                </a:lnTo>
                <a:lnTo>
                  <a:pt x="47" y="20329"/>
                </a:lnTo>
                <a:lnTo>
                  <a:pt x="4013" y="1602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5402676" y="4688635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4013" y="12424"/>
                </a:moveTo>
                <a:lnTo>
                  <a:pt x="4013" y="8407"/>
                </a:lnTo>
                <a:lnTo>
                  <a:pt x="6553" y="3517"/>
                </a:lnTo>
                <a:lnTo>
                  <a:pt x="14249" y="3517"/>
                </a:lnTo>
                <a:lnTo>
                  <a:pt x="15772" y="7902"/>
                </a:lnTo>
                <a:lnTo>
                  <a:pt x="19079" y="4415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21" y="12432"/>
                </a:lnTo>
                <a:lnTo>
                  <a:pt x="4013" y="124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059567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4965" y="930"/>
                </a:lnTo>
                <a:lnTo>
                  <a:pt x="4965" y="4867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079942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103419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126898" y="46071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62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153465" y="460770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173827" y="460713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50"/>
                </a:lnTo>
                <a:lnTo>
                  <a:pt x="16637" y="0"/>
                </a:lnTo>
                <a:lnTo>
                  <a:pt x="4318" y="0"/>
                </a:lnTo>
                <a:lnTo>
                  <a:pt x="0" y="6235"/>
                </a:lnTo>
                <a:lnTo>
                  <a:pt x="114" y="28765"/>
                </a:lnTo>
                <a:lnTo>
                  <a:pt x="4051" y="34937"/>
                </a:lnTo>
                <a:lnTo>
                  <a:pt x="4051" y="8407"/>
                </a:lnTo>
                <a:lnTo>
                  <a:pt x="6616" y="3568"/>
                </a:lnTo>
                <a:lnTo>
                  <a:pt x="14300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71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211" y="31419"/>
                </a:lnTo>
                <a:lnTo>
                  <a:pt x="6426" y="31419"/>
                </a:lnTo>
                <a:lnTo>
                  <a:pt x="4051" y="26403"/>
                </a:lnTo>
                <a:lnTo>
                  <a:pt x="4051" y="34937"/>
                </a:lnTo>
                <a:lnTo>
                  <a:pt x="1647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200446" y="460770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62"/>
                </a:lnTo>
                <a:lnTo>
                  <a:pt x="761" y="7442"/>
                </a:lnTo>
                <a:lnTo>
                  <a:pt x="5956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220795" y="460713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50"/>
                </a:lnTo>
                <a:lnTo>
                  <a:pt x="16637" y="0"/>
                </a:lnTo>
                <a:lnTo>
                  <a:pt x="4292" y="0"/>
                </a:lnTo>
                <a:lnTo>
                  <a:pt x="0" y="6235"/>
                </a:lnTo>
                <a:lnTo>
                  <a:pt x="114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68"/>
                </a:lnTo>
                <a:lnTo>
                  <a:pt x="14287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198" y="31419"/>
                </a:lnTo>
                <a:lnTo>
                  <a:pt x="6426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247375" y="460770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81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267762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68"/>
                </a:lnTo>
                <a:lnTo>
                  <a:pt x="14287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60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294343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314743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49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341310" y="460770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361686" y="46071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68"/>
                </a:lnTo>
                <a:lnTo>
                  <a:pt x="14249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19"/>
                </a:lnTo>
                <a:lnTo>
                  <a:pt x="6400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388241" y="460770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69" y="4267"/>
                </a:lnTo>
                <a:lnTo>
                  <a:pt x="6070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408641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432132" y="46071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68"/>
                </a:lnTo>
                <a:lnTo>
                  <a:pt x="14274" y="3568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455609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49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4482190" y="4607707"/>
            <a:ext cx="9905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6" y="0"/>
                </a:moveTo>
                <a:lnTo>
                  <a:pt x="6477" y="0"/>
                </a:lnTo>
                <a:lnTo>
                  <a:pt x="0" y="3962"/>
                </a:lnTo>
                <a:lnTo>
                  <a:pt x="749" y="7442"/>
                </a:lnTo>
                <a:lnTo>
                  <a:pt x="5930" y="4267"/>
                </a:lnTo>
                <a:lnTo>
                  <a:pt x="6007" y="33794"/>
                </a:lnTo>
                <a:lnTo>
                  <a:pt x="9906" y="33794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4502552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4526042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53" y="3568"/>
                </a:lnTo>
                <a:lnTo>
                  <a:pt x="14262" y="3568"/>
                </a:lnTo>
                <a:lnTo>
                  <a:pt x="16128" y="8978"/>
                </a:lnTo>
                <a:lnTo>
                  <a:pt x="16128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4549494" y="46071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68"/>
                </a:lnTo>
                <a:lnTo>
                  <a:pt x="14300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19"/>
                </a:lnTo>
                <a:lnTo>
                  <a:pt x="6426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4573009" y="46071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53" y="3568"/>
                </a:lnTo>
                <a:lnTo>
                  <a:pt x="14262" y="3568"/>
                </a:lnTo>
                <a:lnTo>
                  <a:pt x="16116" y="8978"/>
                </a:lnTo>
                <a:lnTo>
                  <a:pt x="16116" y="25946"/>
                </a:lnTo>
                <a:lnTo>
                  <a:pt x="16382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35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382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4599565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4619939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646532" y="460770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4666908" y="460713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53" y="3568"/>
                </a:lnTo>
                <a:lnTo>
                  <a:pt x="14274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4693488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4713837" y="46071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17" y="0"/>
                </a:lnTo>
                <a:lnTo>
                  <a:pt x="0" y="6235"/>
                </a:lnTo>
                <a:lnTo>
                  <a:pt x="76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78" y="3568"/>
                </a:lnTo>
                <a:lnTo>
                  <a:pt x="14287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4740431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4760818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68"/>
                </a:lnTo>
                <a:lnTo>
                  <a:pt x="14274" y="3568"/>
                </a:lnTo>
                <a:lnTo>
                  <a:pt x="16129" y="8978"/>
                </a:lnTo>
                <a:lnTo>
                  <a:pt x="16129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4787386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4807786" y="4607139"/>
            <a:ext cx="20129" cy="34937"/>
          </a:xfrm>
          <a:custGeom>
            <a:avLst/>
            <a:gdLst/>
            <a:ahLst/>
            <a:cxnLst/>
            <a:rect l="l" t="t" r="r" b="b"/>
            <a:pathLst>
              <a:path w="20129" h="34937">
                <a:moveTo>
                  <a:pt x="20129" y="28587"/>
                </a:moveTo>
                <a:lnTo>
                  <a:pt x="20129" y="6350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65"/>
                </a:lnTo>
                <a:lnTo>
                  <a:pt x="3987" y="34937"/>
                </a:lnTo>
                <a:lnTo>
                  <a:pt x="3987" y="8407"/>
                </a:lnTo>
                <a:lnTo>
                  <a:pt x="6553" y="3568"/>
                </a:lnTo>
                <a:lnTo>
                  <a:pt x="14236" y="3568"/>
                </a:lnTo>
                <a:lnTo>
                  <a:pt x="16129" y="8978"/>
                </a:lnTo>
                <a:lnTo>
                  <a:pt x="16129" y="25946"/>
                </a:lnTo>
                <a:lnTo>
                  <a:pt x="16408" y="34937"/>
                </a:lnTo>
                <a:lnTo>
                  <a:pt x="20129" y="28587"/>
                </a:lnTo>
                <a:close/>
              </a:path>
              <a:path w="20129" h="34937">
                <a:moveTo>
                  <a:pt x="16129" y="25946"/>
                </a:moveTo>
                <a:lnTo>
                  <a:pt x="14173" y="31419"/>
                </a:lnTo>
                <a:lnTo>
                  <a:pt x="6362" y="31419"/>
                </a:lnTo>
                <a:lnTo>
                  <a:pt x="3987" y="26403"/>
                </a:lnTo>
                <a:lnTo>
                  <a:pt x="3987" y="34937"/>
                </a:lnTo>
                <a:lnTo>
                  <a:pt x="16408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4834341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4854715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20602"/>
                </a:moveTo>
                <a:lnTo>
                  <a:pt x="3503" y="19356"/>
                </a:lnTo>
                <a:lnTo>
                  <a:pt x="2373" y="17362"/>
                </a:lnTo>
                <a:lnTo>
                  <a:pt x="570" y="14047"/>
                </a:lnTo>
                <a:lnTo>
                  <a:pt x="27" y="13290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20602"/>
                </a:lnTo>
                <a:close/>
              </a:path>
              <a:path w="20167" h="34937">
                <a:moveTo>
                  <a:pt x="9142" y="33173"/>
                </a:moveTo>
                <a:lnTo>
                  <a:pt x="8576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9734" y="34937"/>
                </a:lnTo>
                <a:lnTo>
                  <a:pt x="9142" y="3317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5116073" y="460770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24100"/>
                </a:moveTo>
                <a:lnTo>
                  <a:pt x="6037" y="26993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2410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5136473" y="460713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14657"/>
                </a:moveTo>
                <a:lnTo>
                  <a:pt x="37" y="17323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14657"/>
                </a:lnTo>
                <a:close/>
              </a:path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9332" y="4891"/>
                </a:lnTo>
                <a:lnTo>
                  <a:pt x="15777" y="7494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75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5163052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5183416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68"/>
                </a:lnTo>
                <a:lnTo>
                  <a:pt x="14274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5209995" y="460770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5230357" y="460713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68"/>
                </a:lnTo>
                <a:lnTo>
                  <a:pt x="14300" y="3568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73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5256951" y="460770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5277326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19"/>
                </a:lnTo>
                <a:lnTo>
                  <a:pt x="6426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5303906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68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5324294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67" y="0"/>
                </a:lnTo>
                <a:lnTo>
                  <a:pt x="0" y="6235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60" y="31419"/>
                </a:lnTo>
                <a:lnTo>
                  <a:pt x="6388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5350874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5374326" y="460770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5394714" y="460713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68"/>
                </a:lnTo>
                <a:lnTo>
                  <a:pt x="14274" y="3568"/>
                </a:lnTo>
                <a:lnTo>
                  <a:pt x="16167" y="8978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419"/>
                </a:lnTo>
                <a:lnTo>
                  <a:pt x="6413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5421320" y="460770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5444798" y="4607707"/>
            <a:ext cx="9905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017" y="15418"/>
                </a:moveTo>
                <a:lnTo>
                  <a:pt x="9906" y="14005"/>
                </a:lnTo>
                <a:lnTo>
                  <a:pt x="9906" y="0"/>
                </a:lnTo>
                <a:lnTo>
                  <a:pt x="6477" y="0"/>
                </a:lnTo>
                <a:lnTo>
                  <a:pt x="0" y="3962"/>
                </a:lnTo>
                <a:lnTo>
                  <a:pt x="774" y="7442"/>
                </a:lnTo>
                <a:lnTo>
                  <a:pt x="5918" y="4267"/>
                </a:lnTo>
                <a:lnTo>
                  <a:pt x="5966" y="20315"/>
                </a:lnTo>
                <a:lnTo>
                  <a:pt x="9017" y="1541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4059257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5275" y="732"/>
                </a:lnTo>
                <a:lnTo>
                  <a:pt x="5275" y="4682"/>
                </a:lnTo>
                <a:lnTo>
                  <a:pt x="5956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4082709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70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4103085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17"/>
                </a:lnTo>
                <a:lnTo>
                  <a:pt x="14300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4126575" y="47311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4150052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4176632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4197008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17"/>
                </a:lnTo>
                <a:lnTo>
                  <a:pt x="14287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4223600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18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4243975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4270543" y="4731687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4290931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53" y="3517"/>
                </a:lnTo>
                <a:lnTo>
                  <a:pt x="14262" y="3517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4317498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337885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29" y="8978"/>
                </a:lnTo>
                <a:lnTo>
                  <a:pt x="16129" y="25920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4364454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4384828" y="473111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4411409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68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4431795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60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455248" y="473111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17"/>
                </a:lnTo>
                <a:lnTo>
                  <a:pt x="14287" y="3517"/>
                </a:lnTo>
                <a:lnTo>
                  <a:pt x="16167" y="8978"/>
                </a:lnTo>
                <a:lnTo>
                  <a:pt x="16167" y="25920"/>
                </a:lnTo>
                <a:lnTo>
                  <a:pt x="16459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20"/>
                </a:moveTo>
                <a:lnTo>
                  <a:pt x="14198" y="31381"/>
                </a:lnTo>
                <a:lnTo>
                  <a:pt x="6426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478751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505345" y="4731687"/>
            <a:ext cx="9906" cy="33781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64" y="0"/>
                </a:lnTo>
                <a:lnTo>
                  <a:pt x="0" y="3949"/>
                </a:lnTo>
                <a:lnTo>
                  <a:pt x="749" y="7429"/>
                </a:lnTo>
                <a:lnTo>
                  <a:pt x="5918" y="4267"/>
                </a:lnTo>
                <a:lnTo>
                  <a:pt x="6019" y="33782"/>
                </a:lnTo>
                <a:lnTo>
                  <a:pt x="9905" y="33782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525719" y="47311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40" y="3517"/>
                </a:lnTo>
                <a:lnTo>
                  <a:pt x="14249" y="3517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20"/>
                </a:moveTo>
                <a:lnTo>
                  <a:pt x="14173" y="31381"/>
                </a:lnTo>
                <a:lnTo>
                  <a:pt x="6375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549198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3987" y="34937"/>
                </a:lnTo>
                <a:lnTo>
                  <a:pt x="3987" y="8407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575765" y="473168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69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596165" y="4731113"/>
            <a:ext cx="20116" cy="34937"/>
          </a:xfrm>
          <a:custGeom>
            <a:avLst/>
            <a:gdLst/>
            <a:ahLst/>
            <a:cxnLst/>
            <a:rect l="l" t="t" r="r" b="b"/>
            <a:pathLst>
              <a:path w="20116" h="34937">
                <a:moveTo>
                  <a:pt x="20116" y="28587"/>
                </a:moveTo>
                <a:lnTo>
                  <a:pt x="20116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3975" y="34937"/>
                </a:lnTo>
                <a:lnTo>
                  <a:pt x="3975" y="8407"/>
                </a:lnTo>
                <a:lnTo>
                  <a:pt x="6565" y="3517"/>
                </a:lnTo>
                <a:lnTo>
                  <a:pt x="14223" y="3517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16" y="28587"/>
                </a:lnTo>
                <a:close/>
              </a:path>
              <a:path w="20116" h="34937">
                <a:moveTo>
                  <a:pt x="16116" y="25920"/>
                </a:moveTo>
                <a:lnTo>
                  <a:pt x="14160" y="31381"/>
                </a:lnTo>
                <a:lnTo>
                  <a:pt x="6375" y="31381"/>
                </a:lnTo>
                <a:lnTo>
                  <a:pt x="3975" y="26403"/>
                </a:lnTo>
                <a:lnTo>
                  <a:pt x="3975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622719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643095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669688" y="473168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690050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713528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4736993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604" y="3517"/>
                </a:lnTo>
                <a:lnTo>
                  <a:pt x="14287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4763598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49" y="7429"/>
                </a:lnTo>
                <a:lnTo>
                  <a:pt x="5930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4783947" y="473111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603" y="3517"/>
                </a:lnTo>
                <a:lnTo>
                  <a:pt x="14300" y="3517"/>
                </a:lnTo>
                <a:lnTo>
                  <a:pt x="16167" y="8978"/>
                </a:lnTo>
                <a:lnTo>
                  <a:pt x="16167" y="25920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20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4810540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70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4830916" y="473111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4857497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5092285" y="473168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343" y="3740"/>
                </a:lnTo>
                <a:lnTo>
                  <a:pt x="1545" y="6952"/>
                </a:lnTo>
                <a:lnTo>
                  <a:pt x="5956" y="4267"/>
                </a:lnTo>
                <a:lnTo>
                  <a:pt x="5990" y="17684"/>
                </a:lnTo>
                <a:lnTo>
                  <a:pt x="8499" y="23306"/>
                </a:lnTo>
                <a:lnTo>
                  <a:pt x="9918" y="261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5112660" y="47311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5139240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5159616" y="47311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18182" y="31941"/>
                </a:moveTo>
                <a:lnTo>
                  <a:pt x="18186" y="30988"/>
                </a:lnTo>
                <a:lnTo>
                  <a:pt x="19045" y="18366"/>
                </a:lnTo>
                <a:lnTo>
                  <a:pt x="19392" y="15626"/>
                </a:lnTo>
                <a:lnTo>
                  <a:pt x="20154" y="14969"/>
                </a:ln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18182" y="31941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5186208" y="4731687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5943" y="4267"/>
                </a:moveTo>
                <a:lnTo>
                  <a:pt x="5948" y="5702"/>
                </a:lnTo>
                <a:lnTo>
                  <a:pt x="9918" y="4766"/>
                </a:lnTo>
                <a:lnTo>
                  <a:pt x="9918" y="0"/>
                </a:ln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6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5206558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624" y="0"/>
                </a:lnTo>
                <a:lnTo>
                  <a:pt x="4318" y="0"/>
                </a:lnTo>
                <a:lnTo>
                  <a:pt x="1939" y="3442"/>
                </a:lnTo>
                <a:lnTo>
                  <a:pt x="2473" y="3395"/>
                </a:lnTo>
                <a:lnTo>
                  <a:pt x="4025" y="9948"/>
                </a:lnTo>
                <a:lnTo>
                  <a:pt x="4025" y="8407"/>
                </a:lnTo>
                <a:lnTo>
                  <a:pt x="6591" y="3517"/>
                </a:lnTo>
                <a:lnTo>
                  <a:pt x="14274" y="3517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98" y="31381"/>
                </a:lnTo>
                <a:lnTo>
                  <a:pt x="9775" y="31381"/>
                </a:lnTo>
                <a:lnTo>
                  <a:pt x="10837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5233164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18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5253551" y="47311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24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17"/>
                </a:lnTo>
                <a:lnTo>
                  <a:pt x="14249" y="3517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20"/>
                </a:moveTo>
                <a:lnTo>
                  <a:pt x="14160" y="31381"/>
                </a:lnTo>
                <a:lnTo>
                  <a:pt x="6362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5280106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5300493" y="47311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5327061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5350551" y="473168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6934" y="32728"/>
                </a:moveTo>
                <a:lnTo>
                  <a:pt x="6933" y="20011"/>
                </a:lnTo>
                <a:lnTo>
                  <a:pt x="6798" y="7314"/>
                </a:lnTo>
                <a:lnTo>
                  <a:pt x="6725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6910" y="33782"/>
                </a:lnTo>
                <a:lnTo>
                  <a:pt x="6934" y="3272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059257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5275" y="732"/>
                </a:lnTo>
                <a:lnTo>
                  <a:pt x="5275" y="4685"/>
                </a:lnTo>
                <a:lnTo>
                  <a:pt x="5956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082709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54"/>
                </a:lnTo>
                <a:lnTo>
                  <a:pt x="5956" y="4267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103085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126575" y="481450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33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08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150052" y="481450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176632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197008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91"/>
                </a:lnTo>
                <a:lnTo>
                  <a:pt x="16154" y="2590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223600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54"/>
                </a:lnTo>
                <a:lnTo>
                  <a:pt x="5918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243975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16" y="8991"/>
                </a:lnTo>
                <a:lnTo>
                  <a:pt x="16116" y="2590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0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270543" y="481508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290931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317498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337885" y="481450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9" y="8991"/>
                </a:lnTo>
                <a:lnTo>
                  <a:pt x="16129" y="25908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29" y="25908"/>
                </a:moveTo>
                <a:lnTo>
                  <a:pt x="14160" y="31381"/>
                </a:lnTo>
                <a:lnTo>
                  <a:pt x="6388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29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364454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54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384828" y="481450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08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08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411409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54"/>
                </a:lnTo>
                <a:lnTo>
                  <a:pt x="5968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431795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27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08"/>
                </a:moveTo>
                <a:lnTo>
                  <a:pt x="14160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455248" y="481450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24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01" y="28727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08"/>
                </a:lnTo>
                <a:lnTo>
                  <a:pt x="16459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08"/>
                </a:moveTo>
                <a:lnTo>
                  <a:pt x="14198" y="31381"/>
                </a:lnTo>
                <a:lnTo>
                  <a:pt x="6426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478751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505345" y="4815080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64" y="0"/>
                </a:lnTo>
                <a:lnTo>
                  <a:pt x="0" y="3949"/>
                </a:lnTo>
                <a:lnTo>
                  <a:pt x="749" y="7454"/>
                </a:lnTo>
                <a:lnTo>
                  <a:pt x="5918" y="4267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525719" y="481450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27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30"/>
                </a:lnTo>
                <a:lnTo>
                  <a:pt x="14249" y="3530"/>
                </a:lnTo>
                <a:lnTo>
                  <a:pt x="16116" y="8991"/>
                </a:lnTo>
                <a:lnTo>
                  <a:pt x="16116" y="25908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16" y="25908"/>
                </a:moveTo>
                <a:lnTo>
                  <a:pt x="14173" y="31381"/>
                </a:lnTo>
                <a:lnTo>
                  <a:pt x="6375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552274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54"/>
                </a:lnTo>
                <a:lnTo>
                  <a:pt x="5943" y="4267"/>
                </a:lnTo>
                <a:lnTo>
                  <a:pt x="6070" y="4267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575765" y="48150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54"/>
                </a:lnTo>
                <a:lnTo>
                  <a:pt x="5969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599242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54"/>
                </a:lnTo>
                <a:lnTo>
                  <a:pt x="5943" y="4267"/>
                </a:lnTo>
                <a:lnTo>
                  <a:pt x="605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622719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643095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54" y="8991"/>
                </a:lnTo>
                <a:lnTo>
                  <a:pt x="16154" y="25908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666573" y="481450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91"/>
                </a:lnTo>
                <a:lnTo>
                  <a:pt x="16128" y="2590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0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690050" y="481450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08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716644" y="481508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54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736993" y="481450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24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30"/>
                </a:lnTo>
                <a:lnTo>
                  <a:pt x="14287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08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763598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49" y="7454"/>
                </a:lnTo>
                <a:lnTo>
                  <a:pt x="5930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783947" y="481450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27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30"/>
                </a:lnTo>
                <a:lnTo>
                  <a:pt x="14300" y="3530"/>
                </a:lnTo>
                <a:lnTo>
                  <a:pt x="16167" y="8991"/>
                </a:lnTo>
                <a:lnTo>
                  <a:pt x="16167" y="25908"/>
                </a:lnTo>
                <a:lnTo>
                  <a:pt x="16446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08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810540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54"/>
                </a:lnTo>
                <a:lnTo>
                  <a:pt x="5956" y="4267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830916" y="481450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27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08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08"/>
                </a:moveTo>
                <a:lnTo>
                  <a:pt x="14198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857497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877884" y="481450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19548" y="29614"/>
                </a:moveTo>
                <a:lnTo>
                  <a:pt x="16222" y="20968"/>
                </a:lnTo>
                <a:lnTo>
                  <a:pt x="16141" y="20755"/>
                </a:lnTo>
                <a:lnTo>
                  <a:pt x="16141" y="25908"/>
                </a:lnTo>
                <a:lnTo>
                  <a:pt x="16433" y="34937"/>
                </a:lnTo>
                <a:lnTo>
                  <a:pt x="19548" y="29614"/>
                </a:lnTo>
                <a:close/>
              </a:path>
              <a:path w="20142" h="34937">
                <a:moveTo>
                  <a:pt x="4000" y="8420"/>
                </a:moveTo>
                <a:lnTo>
                  <a:pt x="6565" y="3530"/>
                </a:lnTo>
                <a:lnTo>
                  <a:pt x="9651" y="3530"/>
                </a:lnTo>
                <a:lnTo>
                  <a:pt x="8361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27"/>
                </a:lnTo>
                <a:lnTo>
                  <a:pt x="4000" y="34937"/>
                </a:lnTo>
                <a:lnTo>
                  <a:pt x="4000" y="8420"/>
                </a:lnTo>
                <a:close/>
              </a:path>
              <a:path w="20142" h="34937">
                <a:moveTo>
                  <a:pt x="16141" y="25908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5233164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54"/>
                </a:lnTo>
                <a:lnTo>
                  <a:pt x="5918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5253551" y="481450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24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27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30"/>
                </a:lnTo>
                <a:lnTo>
                  <a:pt x="14249" y="3530"/>
                </a:lnTo>
                <a:lnTo>
                  <a:pt x="16116" y="8991"/>
                </a:lnTo>
                <a:lnTo>
                  <a:pt x="16116" y="25908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16" y="25908"/>
                </a:moveTo>
                <a:lnTo>
                  <a:pt x="14160" y="31381"/>
                </a:lnTo>
                <a:lnTo>
                  <a:pt x="6362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5280106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54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5303584" y="481508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54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5323972" y="481450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13" y="8420"/>
                </a:moveTo>
                <a:lnTo>
                  <a:pt x="6565" y="3530"/>
                </a:lnTo>
                <a:lnTo>
                  <a:pt x="13910" y="3530"/>
                </a:lnTo>
                <a:lnTo>
                  <a:pt x="15707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27"/>
                </a:lnTo>
                <a:lnTo>
                  <a:pt x="4013" y="34937"/>
                </a:lnTo>
                <a:lnTo>
                  <a:pt x="4013" y="8420"/>
                </a:lnTo>
                <a:close/>
              </a:path>
              <a:path w="20167" h="34937">
                <a:moveTo>
                  <a:pt x="7687" y="31381"/>
                </a:move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7641" y="34937"/>
                </a:lnTo>
                <a:lnTo>
                  <a:pt x="7687" y="3138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064401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132" y="6069"/>
                </a:lnTo>
                <a:lnTo>
                  <a:pt x="132" y="28827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090969" y="485785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16"/>
                </a:lnTo>
                <a:lnTo>
                  <a:pt x="5968" y="4241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111369" y="485726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6"/>
                </a:lnTo>
                <a:lnTo>
                  <a:pt x="14249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137950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158325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181802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61"/>
                </a:lnTo>
                <a:lnTo>
                  <a:pt x="50" y="28740"/>
                </a:lnTo>
                <a:lnTo>
                  <a:pt x="3987" y="34937"/>
                </a:lnTo>
                <a:lnTo>
                  <a:pt x="3987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54" y="8991"/>
                </a:lnTo>
                <a:lnTo>
                  <a:pt x="16154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73" y="31394"/>
                </a:lnTo>
                <a:lnTo>
                  <a:pt x="6375" y="31394"/>
                </a:lnTo>
                <a:lnTo>
                  <a:pt x="3987" y="26390"/>
                </a:lnTo>
                <a:lnTo>
                  <a:pt x="3987" y="34937"/>
                </a:lnTo>
                <a:lnTo>
                  <a:pt x="16421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205267" y="485726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61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231860" y="4857850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16"/>
                </a:lnTo>
                <a:lnTo>
                  <a:pt x="5943" y="4241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255325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16"/>
                </a:lnTo>
                <a:lnTo>
                  <a:pt x="5956" y="4241"/>
                </a:lnTo>
                <a:lnTo>
                  <a:pt x="6070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278802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302281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322681" y="4857269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6"/>
                </a:lnTo>
                <a:lnTo>
                  <a:pt x="14249" y="3556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28" y="25920"/>
                </a:moveTo>
                <a:lnTo>
                  <a:pt x="14147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346145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369624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396216" y="485785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416591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56"/>
                </a:lnTo>
                <a:lnTo>
                  <a:pt x="14249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60" y="31394"/>
                </a:lnTo>
                <a:lnTo>
                  <a:pt x="6400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443172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463547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61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56"/>
                </a:lnTo>
                <a:lnTo>
                  <a:pt x="14287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490139" y="485785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18" y="4241"/>
                </a:lnTo>
                <a:lnTo>
                  <a:pt x="6007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510488" y="485726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61"/>
                </a:lnTo>
                <a:lnTo>
                  <a:pt x="76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537082" y="4857850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16"/>
                </a:lnTo>
                <a:lnTo>
                  <a:pt x="5943" y="4241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557444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584025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800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604400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630992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651367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16" y="8991"/>
                </a:lnTo>
                <a:lnTo>
                  <a:pt x="16116" y="25920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674820" y="485726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36" y="0"/>
                </a:lnTo>
                <a:lnTo>
                  <a:pt x="4317" y="0"/>
                </a:lnTo>
                <a:lnTo>
                  <a:pt x="0" y="6261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56"/>
                </a:lnTo>
                <a:lnTo>
                  <a:pt x="14300" y="3556"/>
                </a:lnTo>
                <a:lnTo>
                  <a:pt x="16167" y="8991"/>
                </a:lnTo>
                <a:lnTo>
                  <a:pt x="16167" y="25920"/>
                </a:lnTo>
                <a:lnTo>
                  <a:pt x="16446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20"/>
                </a:moveTo>
                <a:lnTo>
                  <a:pt x="14223" y="31394"/>
                </a:lnTo>
                <a:lnTo>
                  <a:pt x="6426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698323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724915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18" y="4241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745266" y="4857269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771884" y="485785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64" y="0"/>
                </a:lnTo>
                <a:lnTo>
                  <a:pt x="0" y="3962"/>
                </a:lnTo>
                <a:lnTo>
                  <a:pt x="762" y="7416"/>
                </a:lnTo>
                <a:lnTo>
                  <a:pt x="5918" y="4241"/>
                </a:lnTo>
                <a:lnTo>
                  <a:pt x="6007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795335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818814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43" y="4241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842304" y="485785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16"/>
                </a:lnTo>
                <a:lnTo>
                  <a:pt x="5943" y="4241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862666" y="4857269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886144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10834"/>
                </a:lnTo>
                <a:lnTo>
                  <a:pt x="17441" y="3129"/>
                </a:lnTo>
                <a:lnTo>
                  <a:pt x="16265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909621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13" y="34599"/>
                </a:moveTo>
                <a:lnTo>
                  <a:pt x="2029" y="27134"/>
                </a:lnTo>
                <a:lnTo>
                  <a:pt x="58" y="20929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34599"/>
                </a:lnTo>
                <a:close/>
              </a:path>
              <a:path w="20167" h="34937">
                <a:moveTo>
                  <a:pt x="4013" y="34599"/>
                </a:moveTo>
                <a:lnTo>
                  <a:pt x="4013" y="34937"/>
                </a:lnTo>
                <a:lnTo>
                  <a:pt x="4013" y="345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5241436" y="4857850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76" y="0"/>
                </a:lnTo>
                <a:lnTo>
                  <a:pt x="0" y="3962"/>
                </a:lnTo>
                <a:lnTo>
                  <a:pt x="749" y="7416"/>
                </a:lnTo>
                <a:lnTo>
                  <a:pt x="5930" y="4241"/>
                </a:lnTo>
                <a:lnTo>
                  <a:pt x="6019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5261785" y="4857269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600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61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92" y="28600"/>
                </a:lnTo>
                <a:close/>
              </a:path>
              <a:path w="20192" h="34937">
                <a:moveTo>
                  <a:pt x="16141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5288366" y="485785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5308753" y="4857269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60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059567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4965" y="924"/>
                </a:lnTo>
                <a:lnTo>
                  <a:pt x="4965" y="4855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079942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103419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126898" y="477579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66"/>
                </a:lnTo>
                <a:lnTo>
                  <a:pt x="16154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153465" y="4776384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173827" y="477579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11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51" y="34937"/>
                </a:lnTo>
                <a:lnTo>
                  <a:pt x="4051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67" y="8966"/>
                </a:lnTo>
                <a:lnTo>
                  <a:pt x="16167" y="25933"/>
                </a:lnTo>
                <a:lnTo>
                  <a:pt x="16471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33"/>
                </a:moveTo>
                <a:lnTo>
                  <a:pt x="14211" y="31394"/>
                </a:lnTo>
                <a:lnTo>
                  <a:pt x="6426" y="31394"/>
                </a:lnTo>
                <a:lnTo>
                  <a:pt x="4051" y="26403"/>
                </a:lnTo>
                <a:lnTo>
                  <a:pt x="4051" y="34937"/>
                </a:lnTo>
                <a:lnTo>
                  <a:pt x="16471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200446" y="477638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6" y="0"/>
                </a:lnTo>
                <a:lnTo>
                  <a:pt x="0" y="3936"/>
                </a:lnTo>
                <a:lnTo>
                  <a:pt x="761" y="7429"/>
                </a:lnTo>
                <a:lnTo>
                  <a:pt x="5956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220795" y="477579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11"/>
                </a:lnTo>
                <a:lnTo>
                  <a:pt x="16637" y="0"/>
                </a:lnTo>
                <a:lnTo>
                  <a:pt x="4292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33"/>
                </a:lnTo>
                <a:lnTo>
                  <a:pt x="16433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33"/>
                </a:moveTo>
                <a:lnTo>
                  <a:pt x="14198" y="31394"/>
                </a:lnTo>
                <a:lnTo>
                  <a:pt x="6426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247375" y="477638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27" y="0"/>
                </a:lnTo>
                <a:lnTo>
                  <a:pt x="0" y="3936"/>
                </a:lnTo>
                <a:lnTo>
                  <a:pt x="800" y="7429"/>
                </a:lnTo>
                <a:lnTo>
                  <a:pt x="5981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267762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60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4294343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314743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4341310" y="477638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4361686" y="477579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394"/>
                </a:lnTo>
                <a:lnTo>
                  <a:pt x="6400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4388241" y="477638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27" y="0"/>
                </a:lnTo>
                <a:lnTo>
                  <a:pt x="0" y="3936"/>
                </a:lnTo>
                <a:lnTo>
                  <a:pt x="800" y="7429"/>
                </a:lnTo>
                <a:lnTo>
                  <a:pt x="5969" y="4254"/>
                </a:lnTo>
                <a:lnTo>
                  <a:pt x="6070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4408641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4432132" y="477579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16" y="8966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4455609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4482190" y="4776384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36"/>
                </a:lnTo>
                <a:lnTo>
                  <a:pt x="749" y="7429"/>
                </a:lnTo>
                <a:lnTo>
                  <a:pt x="5930" y="4254"/>
                </a:lnTo>
                <a:lnTo>
                  <a:pt x="6007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4502552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4526042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28" y="8966"/>
                </a:lnTo>
                <a:lnTo>
                  <a:pt x="16128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4549494" y="477579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67" y="8966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4573009" y="477579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11"/>
                </a:lnTo>
                <a:lnTo>
                  <a:pt x="16573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16" y="8966"/>
                </a:lnTo>
                <a:lnTo>
                  <a:pt x="16116" y="25933"/>
                </a:lnTo>
                <a:lnTo>
                  <a:pt x="16382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35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382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4599565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4619939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4646532" y="477638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4666908" y="477579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73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4693488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4713837" y="477579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11"/>
                </a:lnTo>
                <a:lnTo>
                  <a:pt x="16598" y="0"/>
                </a:lnTo>
                <a:lnTo>
                  <a:pt x="4317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4740431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4760818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9" y="8966"/>
                </a:lnTo>
                <a:lnTo>
                  <a:pt x="16129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4787386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4807786" y="4775798"/>
            <a:ext cx="20129" cy="34937"/>
          </a:xfrm>
          <a:custGeom>
            <a:avLst/>
            <a:gdLst/>
            <a:ahLst/>
            <a:cxnLst/>
            <a:rect l="l" t="t" r="r" b="b"/>
            <a:pathLst>
              <a:path w="20129" h="34937">
                <a:moveTo>
                  <a:pt x="20129" y="28587"/>
                </a:moveTo>
                <a:lnTo>
                  <a:pt x="20129" y="6311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3987" y="34937"/>
                </a:lnTo>
                <a:lnTo>
                  <a:pt x="3987" y="8420"/>
                </a:lnTo>
                <a:lnTo>
                  <a:pt x="6553" y="3543"/>
                </a:lnTo>
                <a:lnTo>
                  <a:pt x="14236" y="3543"/>
                </a:lnTo>
                <a:lnTo>
                  <a:pt x="16129" y="8966"/>
                </a:lnTo>
                <a:lnTo>
                  <a:pt x="16129" y="25933"/>
                </a:lnTo>
                <a:lnTo>
                  <a:pt x="16408" y="34937"/>
                </a:lnTo>
                <a:lnTo>
                  <a:pt x="20129" y="28587"/>
                </a:lnTo>
                <a:close/>
              </a:path>
              <a:path w="20129" h="34937">
                <a:moveTo>
                  <a:pt x="16129" y="25933"/>
                </a:moveTo>
                <a:lnTo>
                  <a:pt x="14173" y="31394"/>
                </a:lnTo>
                <a:lnTo>
                  <a:pt x="6362" y="31394"/>
                </a:lnTo>
                <a:lnTo>
                  <a:pt x="3987" y="26403"/>
                </a:lnTo>
                <a:lnTo>
                  <a:pt x="3987" y="34937"/>
                </a:lnTo>
                <a:lnTo>
                  <a:pt x="16408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4834341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4854715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5116073" y="477638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8946" y="0"/>
                </a:lnTo>
                <a:lnTo>
                  <a:pt x="9956" y="575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5136473" y="477579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11"/>
                </a:move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1" y="6573"/>
                </a:lnTo>
                <a:lnTo>
                  <a:pt x="4119" y="8216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11573"/>
                </a:lnTo>
                <a:lnTo>
                  <a:pt x="20037" y="12427"/>
                </a:lnTo>
                <a:lnTo>
                  <a:pt x="20154" y="631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5163052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11737"/>
                </a:moveTo>
                <a:lnTo>
                  <a:pt x="9931" y="0"/>
                </a:ln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5958" y="12243"/>
                </a:lnTo>
                <a:lnTo>
                  <a:pt x="9931" y="117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5230357" y="477579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11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66"/>
                </a:lnTo>
                <a:lnTo>
                  <a:pt x="16154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5256951" y="4776384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5277326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394"/>
                </a:lnTo>
                <a:lnTo>
                  <a:pt x="6426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5303906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5324294" y="477579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11"/>
                </a:lnTo>
                <a:lnTo>
                  <a:pt x="16598" y="0"/>
                </a:lnTo>
                <a:lnTo>
                  <a:pt x="4267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5350874" y="477638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4769" y="4975"/>
                </a:moveTo>
                <a:lnTo>
                  <a:pt x="6315" y="732"/>
                </a:lnTo>
                <a:lnTo>
                  <a:pt x="6330" y="104"/>
                </a:lnTo>
                <a:lnTo>
                  <a:pt x="0" y="3936"/>
                </a:lnTo>
                <a:lnTo>
                  <a:pt x="774" y="7429"/>
                </a:lnTo>
                <a:lnTo>
                  <a:pt x="4769" y="497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4070295" y="3377102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4634"/>
                </a:moveTo>
                <a:lnTo>
                  <a:pt x="8326" y="14104"/>
                </a:lnTo>
                <a:lnTo>
                  <a:pt x="5962" y="13463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1463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4093773" y="3377102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588" y="23719"/>
                </a:moveTo>
                <a:lnTo>
                  <a:pt x="8643" y="23042"/>
                </a:lnTo>
                <a:lnTo>
                  <a:pt x="5994" y="21931"/>
                </a:lnTo>
                <a:lnTo>
                  <a:pt x="6019" y="33782"/>
                </a:lnTo>
                <a:lnTo>
                  <a:pt x="8237" y="33782"/>
                </a:lnTo>
                <a:lnTo>
                  <a:pt x="8588" y="237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4070295" y="34605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7483" y="31144"/>
                </a:moveTo>
                <a:lnTo>
                  <a:pt x="9918" y="23863"/>
                </a:lnTo>
                <a:lnTo>
                  <a:pt x="9918" y="0"/>
                </a:lnTo>
                <a:lnTo>
                  <a:pt x="6477" y="0"/>
                </a:lnTo>
                <a:lnTo>
                  <a:pt x="0" y="3937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2"/>
                </a:lnTo>
                <a:lnTo>
                  <a:pt x="7483" y="3114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4051961" y="350269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7952" y="2408"/>
                </a:moveTo>
                <a:lnTo>
                  <a:pt x="16598" y="0"/>
                </a:lnTo>
                <a:lnTo>
                  <a:pt x="12571" y="0"/>
                </a:lnTo>
                <a:lnTo>
                  <a:pt x="12571" y="3555"/>
                </a:lnTo>
                <a:lnTo>
                  <a:pt x="14287" y="3555"/>
                </a:lnTo>
                <a:lnTo>
                  <a:pt x="15057" y="5778"/>
                </a:lnTo>
                <a:lnTo>
                  <a:pt x="17952" y="24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070605" y="3421801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094082" y="3421801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7450" y="4256"/>
                </a:moveTo>
                <a:lnTo>
                  <a:pt x="7581" y="0"/>
                </a:lnTo>
                <a:lnTo>
                  <a:pt x="6464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5985" y="13857"/>
                </a:lnTo>
                <a:lnTo>
                  <a:pt x="7450" y="425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070295" y="396646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093773" y="396646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117237" y="396646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3310"/>
                </a:moveTo>
                <a:lnTo>
                  <a:pt x="2844" y="2221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2"/>
                </a:lnTo>
                <a:lnTo>
                  <a:pt x="9918" y="33782"/>
                </a:lnTo>
                <a:lnTo>
                  <a:pt x="9918" y="33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137600" y="396588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12303"/>
                </a:moveTo>
                <a:lnTo>
                  <a:pt x="11" y="9049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12303"/>
                </a:lnTo>
                <a:close/>
              </a:path>
              <a:path w="20167" h="34925">
                <a:moveTo>
                  <a:pt x="15280" y="28339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5"/>
                </a:lnTo>
                <a:lnTo>
                  <a:pt x="15336" y="34925"/>
                </a:lnTo>
                <a:lnTo>
                  <a:pt x="15280" y="2833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051961" y="40086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12571" y="0"/>
                </a:lnTo>
                <a:lnTo>
                  <a:pt x="12571" y="3530"/>
                </a:lnTo>
                <a:lnTo>
                  <a:pt x="14287" y="3530"/>
                </a:lnTo>
                <a:lnTo>
                  <a:pt x="16167" y="9004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85" y="31407"/>
                </a:lnTo>
                <a:lnTo>
                  <a:pt x="12571" y="31407"/>
                </a:lnTo>
                <a:lnTo>
                  <a:pt x="12571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078542" y="4009238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16"/>
                </a:lnTo>
                <a:lnTo>
                  <a:pt x="5981" y="4241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098917" y="4008652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8420"/>
                </a:moveTo>
                <a:lnTo>
                  <a:pt x="6591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197" y="27829"/>
                </a:lnTo>
                <a:lnTo>
                  <a:pt x="19302" y="25780"/>
                </a:lnTo>
                <a:lnTo>
                  <a:pt x="20154" y="25244"/>
                </a:ln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close/>
              </a:path>
              <a:path w="20154" h="34937">
                <a:moveTo>
                  <a:pt x="8483" y="32918"/>
                </a:moveTo>
                <a:lnTo>
                  <a:pt x="10774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5735" y="34937"/>
                </a:lnTo>
                <a:lnTo>
                  <a:pt x="8483" y="32918"/>
                </a:lnTo>
                <a:close/>
              </a:path>
              <a:path w="20154" h="34937">
                <a:moveTo>
                  <a:pt x="16197" y="27829"/>
                </a:moveTo>
                <a:lnTo>
                  <a:pt x="16141" y="25933"/>
                </a:lnTo>
                <a:lnTo>
                  <a:pt x="15230" y="28467"/>
                </a:lnTo>
                <a:lnTo>
                  <a:pt x="16197" y="2782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125511" y="4009238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4302"/>
                </a:moveTo>
                <a:lnTo>
                  <a:pt x="9918" y="0"/>
                </a:lnTo>
                <a:lnTo>
                  <a:pt x="6489" y="0"/>
                </a:lnTo>
                <a:lnTo>
                  <a:pt x="0" y="3962"/>
                </a:lnTo>
                <a:lnTo>
                  <a:pt x="762" y="7416"/>
                </a:lnTo>
                <a:lnTo>
                  <a:pt x="5956" y="4241"/>
                </a:lnTo>
                <a:lnTo>
                  <a:pt x="5988" y="16815"/>
                </a:lnTo>
                <a:lnTo>
                  <a:pt x="9918" y="1430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145885" y="4008652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3734" y="5257"/>
                </a:moveTo>
                <a:lnTo>
                  <a:pt x="7141" y="2655"/>
                </a:lnTo>
                <a:lnTo>
                  <a:pt x="7118" y="0"/>
                </a:lnTo>
                <a:lnTo>
                  <a:pt x="4292" y="0"/>
                </a:lnTo>
                <a:lnTo>
                  <a:pt x="0" y="6248"/>
                </a:lnTo>
                <a:lnTo>
                  <a:pt x="6" y="7850"/>
                </a:lnTo>
                <a:lnTo>
                  <a:pt x="3734" y="525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070605" y="3927767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21245"/>
                </a:moveTo>
                <a:lnTo>
                  <a:pt x="6004" y="18330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2124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094082" y="3927767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6044" y="33400"/>
                </a:moveTo>
                <a:lnTo>
                  <a:pt x="6045" y="33782"/>
                </a:lnTo>
                <a:lnTo>
                  <a:pt x="6826" y="33782"/>
                </a:lnTo>
                <a:lnTo>
                  <a:pt x="6044" y="3340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3393523" y="574785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3413899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611" y="0"/>
                </a:lnTo>
                <a:lnTo>
                  <a:pt x="4279" y="0"/>
                </a:lnTo>
                <a:lnTo>
                  <a:pt x="0" y="6210"/>
                </a:lnTo>
                <a:lnTo>
                  <a:pt x="76" y="28727"/>
                </a:lnTo>
                <a:lnTo>
                  <a:pt x="4000" y="34912"/>
                </a:lnTo>
                <a:lnTo>
                  <a:pt x="4000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85" y="31369"/>
                </a:lnTo>
                <a:lnTo>
                  <a:pt x="6388" y="31369"/>
                </a:lnTo>
                <a:lnTo>
                  <a:pt x="4000" y="26390"/>
                </a:lnTo>
                <a:lnTo>
                  <a:pt x="4000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3440454" y="5747854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68" y="4241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3460841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10"/>
                </a:lnTo>
                <a:lnTo>
                  <a:pt x="88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3487422" y="574785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3507809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65" y="3517"/>
                </a:lnTo>
                <a:lnTo>
                  <a:pt x="14274" y="3517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28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3531274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10"/>
                </a:lnTo>
                <a:lnTo>
                  <a:pt x="88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54" y="25920"/>
                </a:moveTo>
                <a:lnTo>
                  <a:pt x="14185" y="31369"/>
                </a:lnTo>
                <a:lnTo>
                  <a:pt x="6413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33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3554765" y="5747280"/>
            <a:ext cx="20142" cy="34912"/>
          </a:xfrm>
          <a:custGeom>
            <a:avLst/>
            <a:gdLst/>
            <a:ahLst/>
            <a:cxnLst/>
            <a:rect l="l" t="t" r="r" b="b"/>
            <a:pathLst>
              <a:path w="20142" h="34912">
                <a:moveTo>
                  <a:pt x="20142" y="28562"/>
                </a:moveTo>
                <a:lnTo>
                  <a:pt x="20142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00" y="34912"/>
                </a:lnTo>
                <a:lnTo>
                  <a:pt x="4000" y="8420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12"/>
                </a:lnTo>
                <a:lnTo>
                  <a:pt x="20142" y="28562"/>
                </a:lnTo>
                <a:close/>
              </a:path>
              <a:path w="20142" h="34912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00" y="26390"/>
                </a:lnTo>
                <a:lnTo>
                  <a:pt x="4000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3578242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65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3604822" y="574785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3625184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10"/>
                </a:lnTo>
                <a:lnTo>
                  <a:pt x="88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604" y="3517"/>
                </a:lnTo>
                <a:lnTo>
                  <a:pt x="14274" y="3517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67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3651765" y="574785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16"/>
                </a:lnTo>
                <a:lnTo>
                  <a:pt x="5943" y="4241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3672127" y="5747280"/>
            <a:ext cx="20193" cy="34912"/>
          </a:xfrm>
          <a:custGeom>
            <a:avLst/>
            <a:gdLst/>
            <a:ahLst/>
            <a:cxnLst/>
            <a:rect l="l" t="t" r="r" b="b"/>
            <a:pathLst>
              <a:path w="20192" h="34912">
                <a:moveTo>
                  <a:pt x="20192" y="28562"/>
                </a:moveTo>
                <a:lnTo>
                  <a:pt x="20192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10"/>
                </a:lnTo>
                <a:lnTo>
                  <a:pt x="88" y="28727"/>
                </a:lnTo>
                <a:lnTo>
                  <a:pt x="4038" y="34912"/>
                </a:lnTo>
                <a:lnTo>
                  <a:pt x="4038" y="8420"/>
                </a:lnTo>
                <a:lnTo>
                  <a:pt x="6616" y="3517"/>
                </a:lnTo>
                <a:lnTo>
                  <a:pt x="14300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46" y="34912"/>
                </a:lnTo>
                <a:lnTo>
                  <a:pt x="20192" y="28562"/>
                </a:lnTo>
                <a:close/>
              </a:path>
              <a:path w="20192" h="34912">
                <a:moveTo>
                  <a:pt x="16154" y="25920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46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3698734" y="574785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3719095" y="5747280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62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10"/>
                </a:lnTo>
                <a:lnTo>
                  <a:pt x="88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604" y="3517"/>
                </a:lnTo>
                <a:lnTo>
                  <a:pt x="14287" y="3517"/>
                </a:lnTo>
                <a:lnTo>
                  <a:pt x="16167" y="8978"/>
                </a:lnTo>
                <a:lnTo>
                  <a:pt x="16167" y="25920"/>
                </a:lnTo>
                <a:lnTo>
                  <a:pt x="16421" y="34912"/>
                </a:lnTo>
                <a:lnTo>
                  <a:pt x="20180" y="28562"/>
                </a:lnTo>
                <a:close/>
              </a:path>
              <a:path w="20180" h="34912">
                <a:moveTo>
                  <a:pt x="16167" y="25920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21" y="34912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3745688" y="574785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16"/>
                </a:lnTo>
                <a:lnTo>
                  <a:pt x="5956" y="4241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3766063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10"/>
                </a:lnTo>
                <a:lnTo>
                  <a:pt x="50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17"/>
                </a:lnTo>
                <a:lnTo>
                  <a:pt x="14287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3792644" y="574785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16"/>
                </a:lnTo>
                <a:lnTo>
                  <a:pt x="5943" y="4241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3813031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65" y="3517"/>
                </a:lnTo>
                <a:lnTo>
                  <a:pt x="14262" y="3517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16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3839599" y="574785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16"/>
                </a:lnTo>
                <a:lnTo>
                  <a:pt x="5956" y="4241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3859974" y="5747280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62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10"/>
                </a:lnTo>
                <a:lnTo>
                  <a:pt x="76" y="28727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17"/>
                </a:lnTo>
                <a:lnTo>
                  <a:pt x="14262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12"/>
                </a:lnTo>
                <a:lnTo>
                  <a:pt x="20154" y="28562"/>
                </a:lnTo>
                <a:close/>
              </a:path>
              <a:path w="20154" h="34912">
                <a:moveTo>
                  <a:pt x="16141" y="25920"/>
                </a:moveTo>
                <a:lnTo>
                  <a:pt x="14185" y="31369"/>
                </a:lnTo>
                <a:lnTo>
                  <a:pt x="6413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3886541" y="5747854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16"/>
                </a:lnTo>
                <a:lnTo>
                  <a:pt x="5956" y="4241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3906928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98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3930407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54" y="25920"/>
                </a:moveTo>
                <a:lnTo>
                  <a:pt x="14173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3953897" y="5747280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62"/>
                </a:moveTo>
                <a:lnTo>
                  <a:pt x="20167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10"/>
                </a:lnTo>
                <a:lnTo>
                  <a:pt x="76" y="28727"/>
                </a:lnTo>
                <a:lnTo>
                  <a:pt x="4025" y="34912"/>
                </a:lnTo>
                <a:lnTo>
                  <a:pt x="4025" y="8420"/>
                </a:lnTo>
                <a:lnTo>
                  <a:pt x="6578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12"/>
                </a:lnTo>
                <a:lnTo>
                  <a:pt x="20167" y="28562"/>
                </a:lnTo>
                <a:close/>
              </a:path>
              <a:path w="20167" h="34912">
                <a:moveTo>
                  <a:pt x="16141" y="25920"/>
                </a:moveTo>
                <a:lnTo>
                  <a:pt x="14173" y="31369"/>
                </a:lnTo>
                <a:lnTo>
                  <a:pt x="6388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08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3977349" y="5747280"/>
            <a:ext cx="20193" cy="34912"/>
          </a:xfrm>
          <a:custGeom>
            <a:avLst/>
            <a:gdLst/>
            <a:ahLst/>
            <a:cxnLst/>
            <a:rect l="l" t="t" r="r" b="b"/>
            <a:pathLst>
              <a:path w="20192" h="34912">
                <a:moveTo>
                  <a:pt x="20193" y="28562"/>
                </a:moveTo>
                <a:lnTo>
                  <a:pt x="20193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10"/>
                </a:lnTo>
                <a:lnTo>
                  <a:pt x="88" y="28727"/>
                </a:lnTo>
                <a:lnTo>
                  <a:pt x="4051" y="34912"/>
                </a:lnTo>
                <a:lnTo>
                  <a:pt x="4051" y="8420"/>
                </a:lnTo>
                <a:lnTo>
                  <a:pt x="6604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12"/>
                </a:lnTo>
                <a:lnTo>
                  <a:pt x="20193" y="28562"/>
                </a:lnTo>
                <a:close/>
              </a:path>
              <a:path w="20192" h="34912">
                <a:moveTo>
                  <a:pt x="16141" y="25920"/>
                </a:moveTo>
                <a:lnTo>
                  <a:pt x="14185" y="31369"/>
                </a:lnTo>
                <a:lnTo>
                  <a:pt x="6413" y="31369"/>
                </a:lnTo>
                <a:lnTo>
                  <a:pt x="4051" y="26390"/>
                </a:lnTo>
                <a:lnTo>
                  <a:pt x="4051" y="34912"/>
                </a:lnTo>
                <a:lnTo>
                  <a:pt x="16446" y="34912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3413899" y="58306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00" y="34925"/>
                </a:lnTo>
                <a:lnTo>
                  <a:pt x="4000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3437351" y="583067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76" y="28727"/>
                </a:lnTo>
                <a:lnTo>
                  <a:pt x="4038" y="34925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73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3460841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3487422" y="583124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43" y="4229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3507809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3534389" y="583124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3554765" y="583067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3581319" y="5831241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800" y="7429"/>
                </a:lnTo>
                <a:lnTo>
                  <a:pt x="5968" y="4229"/>
                </a:lnTo>
                <a:lnTo>
                  <a:pt x="6057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3601720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3628312" y="583124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3648663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3672127" y="5830674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88" y="28727"/>
                </a:lnTo>
                <a:lnTo>
                  <a:pt x="4038" y="34925"/>
                </a:lnTo>
                <a:lnTo>
                  <a:pt x="4038" y="8407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3698734" y="583124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3719095" y="583067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21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3745688" y="583124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56" y="4229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3766063" y="58306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50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3792644" y="5831241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29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3813031" y="58306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3839599" y="583124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3859974" y="583067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3886541" y="5831241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56" y="4229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3906928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3933522" y="5831241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64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29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3953897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3980465" y="5831241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29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000839" y="583067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08" y="13628"/>
                </a:moveTo>
                <a:lnTo>
                  <a:pt x="4530" y="1221"/>
                </a:lnTo>
                <a:lnTo>
                  <a:pt x="4689" y="0"/>
                </a:lnTo>
                <a:lnTo>
                  <a:pt x="4292" y="0"/>
                </a:lnTo>
                <a:lnTo>
                  <a:pt x="0" y="6223"/>
                </a:lnTo>
                <a:lnTo>
                  <a:pt x="48" y="20403"/>
                </a:lnTo>
                <a:lnTo>
                  <a:pt x="2008" y="1362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3422171" y="5873443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5" y="25664"/>
                </a:lnTo>
                <a:lnTo>
                  <a:pt x="1482" y="30781"/>
                </a:lnTo>
                <a:lnTo>
                  <a:pt x="1595" y="31121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3448739" y="587403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04"/>
                </a:lnTo>
                <a:lnTo>
                  <a:pt x="5930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3472229" y="58740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04"/>
                </a:lnTo>
                <a:lnTo>
                  <a:pt x="5930" y="4241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3495682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04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3519172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04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3539547" y="5873443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3563011" y="5873443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46" y="34912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3586502" y="5873443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12"/>
                </a:lnTo>
                <a:lnTo>
                  <a:pt x="4013" y="8420"/>
                </a:lnTo>
                <a:lnTo>
                  <a:pt x="6591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3613095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04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3633444" y="5873443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636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33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90"/>
                </a:lnTo>
                <a:lnTo>
                  <a:pt x="4038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3660038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04"/>
                </a:lnTo>
                <a:lnTo>
                  <a:pt x="5943" y="4241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3680413" y="5873443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3707005" y="58740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04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3727367" y="5873443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12"/>
                </a:lnTo>
                <a:lnTo>
                  <a:pt x="4038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54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12"/>
                </a:lnTo>
                <a:lnTo>
                  <a:pt x="16433" y="34912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3753973" y="58740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62" y="7404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3774335" y="5873443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41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08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3800904" y="587403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04"/>
                </a:lnTo>
                <a:lnTo>
                  <a:pt x="5956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3821291" y="5873443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21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3847872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04"/>
                </a:lnTo>
                <a:lnTo>
                  <a:pt x="5943" y="4241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3868233" y="5873443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12"/>
                </a:lnTo>
                <a:lnTo>
                  <a:pt x="16433" y="34912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3894814" y="587403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04"/>
                </a:lnTo>
                <a:lnTo>
                  <a:pt x="5956" y="4241"/>
                </a:lnTo>
                <a:lnTo>
                  <a:pt x="6032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3915201" y="5873443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00" y="34912"/>
                </a:lnTo>
                <a:lnTo>
                  <a:pt x="4000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33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28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12"/>
                </a:lnTo>
                <a:lnTo>
                  <a:pt x="16433" y="34912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3941782" y="587403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04"/>
                </a:lnTo>
                <a:lnTo>
                  <a:pt x="5943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3962170" y="5873443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12"/>
                </a:lnTo>
                <a:lnTo>
                  <a:pt x="4000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12"/>
                </a:lnTo>
                <a:lnTo>
                  <a:pt x="20154" y="28575"/>
                </a:lnTo>
                <a:close/>
              </a:path>
              <a:path w="20154" h="34912">
                <a:moveTo>
                  <a:pt x="16128" y="25933"/>
                </a:moveTo>
                <a:lnTo>
                  <a:pt x="14160" y="31381"/>
                </a:lnTo>
                <a:lnTo>
                  <a:pt x="6375" y="31381"/>
                </a:lnTo>
                <a:lnTo>
                  <a:pt x="4000" y="26390"/>
                </a:lnTo>
                <a:lnTo>
                  <a:pt x="4000" y="34912"/>
                </a:lnTo>
                <a:lnTo>
                  <a:pt x="16408" y="34912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3988737" y="58740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639" y="30736"/>
                </a:moveTo>
                <a:lnTo>
                  <a:pt x="9931" y="27125"/>
                </a:lnTo>
                <a:lnTo>
                  <a:pt x="9931" y="0"/>
                </a:lnTo>
                <a:lnTo>
                  <a:pt x="6489" y="0"/>
                </a:lnTo>
                <a:lnTo>
                  <a:pt x="0" y="3924"/>
                </a:lnTo>
                <a:lnTo>
                  <a:pt x="774" y="7404"/>
                </a:lnTo>
                <a:lnTo>
                  <a:pt x="5943" y="4241"/>
                </a:lnTo>
                <a:lnTo>
                  <a:pt x="6032" y="33769"/>
                </a:lnTo>
                <a:lnTo>
                  <a:pt x="9208" y="33769"/>
                </a:lnTo>
                <a:lnTo>
                  <a:pt x="9639" y="3073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3393859" y="579253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7533" y="3920"/>
                </a:lnTo>
                <a:lnTo>
                  <a:pt x="9931" y="14330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3417324" y="579253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3440789" y="579253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3461176" y="57919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62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62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3484641" y="579196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62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62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3508132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33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3531609" y="57919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62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62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3558189" y="579253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3578565" y="57919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62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62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3605157" y="579253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3625519" y="579196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62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46"/>
                </a:lnTo>
                <a:lnTo>
                  <a:pt x="16421" y="34937"/>
                </a:lnTo>
                <a:lnTo>
                  <a:pt x="20142" y="28562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3652088" y="579253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3672475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3699055" y="579253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3719455" y="57919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62"/>
                </a:moveTo>
                <a:lnTo>
                  <a:pt x="20154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9004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62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394"/>
                </a:lnTo>
                <a:lnTo>
                  <a:pt x="6375" y="31394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3746011" y="579253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3766398" y="579196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62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62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394"/>
                </a:lnTo>
                <a:lnTo>
                  <a:pt x="6375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3792979" y="579253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3813341" y="579196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62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62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3839921" y="579253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3860297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3883774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3907251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3933832" y="579253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3954207" y="579196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62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62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3980787" y="579253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001162" y="579196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8407"/>
                </a:moveTo>
                <a:lnTo>
                  <a:pt x="6578" y="3543"/>
                </a:lnTo>
                <a:lnTo>
                  <a:pt x="6935" y="3543"/>
                </a:lnTo>
                <a:lnTo>
                  <a:pt x="6965" y="2034"/>
                </a:lnTo>
                <a:lnTo>
                  <a:pt x="6925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close/>
              </a:path>
              <a:path w="20154" h="34937">
                <a:moveTo>
                  <a:pt x="5552" y="29599"/>
                </a:moveTo>
                <a:lnTo>
                  <a:pt x="4013" y="26390"/>
                </a:lnTo>
                <a:lnTo>
                  <a:pt x="4013" y="34937"/>
                </a:lnTo>
                <a:lnTo>
                  <a:pt x="4856" y="34937"/>
                </a:lnTo>
                <a:lnTo>
                  <a:pt x="5552" y="295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3413899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37"/>
                </a:moveTo>
                <a:lnTo>
                  <a:pt x="16611" y="0"/>
                </a:lnTo>
                <a:lnTo>
                  <a:pt x="13640" y="0"/>
                </a:lnTo>
                <a:lnTo>
                  <a:pt x="17971" y="10885"/>
                </a:lnTo>
                <a:lnTo>
                  <a:pt x="20154" y="15431"/>
                </a:lnTo>
                <a:lnTo>
                  <a:pt x="20154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3440454" y="591650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3460841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3487422" y="59165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3507809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3531274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3554765" y="591592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3578242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3604822" y="59165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3625184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3651765" y="59165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3672127" y="591592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74"/>
                </a:moveTo>
                <a:lnTo>
                  <a:pt x="20192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37"/>
                </a:lnTo>
                <a:lnTo>
                  <a:pt x="20192" y="28574"/>
                </a:lnTo>
                <a:close/>
              </a:path>
              <a:path w="20192" h="34937">
                <a:moveTo>
                  <a:pt x="16154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3698734" y="59165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3719095" y="591592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3745688" y="59165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3766063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3792644" y="591650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3813031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3839599" y="59165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3859974" y="591592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3886541" y="591650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3906928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3930407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3953897" y="591592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3977349" y="591592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4051" y="8420"/>
                </a:moveTo>
                <a:lnTo>
                  <a:pt x="6604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15231"/>
                </a:lnTo>
                <a:lnTo>
                  <a:pt x="16574" y="13797"/>
                </a:lnTo>
                <a:lnTo>
                  <a:pt x="18736" y="3760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51" y="34937"/>
                </a:lnTo>
                <a:lnTo>
                  <a:pt x="4051" y="8420"/>
                </a:lnTo>
                <a:close/>
              </a:path>
              <a:path w="20192" h="34937">
                <a:moveTo>
                  <a:pt x="10702" y="31407"/>
                </a:moveTo>
                <a:lnTo>
                  <a:pt x="6413" y="31407"/>
                </a:lnTo>
                <a:lnTo>
                  <a:pt x="4051" y="26403"/>
                </a:lnTo>
                <a:lnTo>
                  <a:pt x="4051" y="34937"/>
                </a:lnTo>
                <a:lnTo>
                  <a:pt x="9277" y="34937"/>
                </a:lnTo>
                <a:lnTo>
                  <a:pt x="10702" y="3140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3487422" y="599988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28" y="28961"/>
                </a:lnTo>
                <a:lnTo>
                  <a:pt x="6618" y="30498"/>
                </a:lnTo>
                <a:lnTo>
                  <a:pt x="768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3507809" y="599932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3534389" y="599988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3554765" y="5999321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3581319" y="599988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68" y="4254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3601720" y="599932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3628312" y="599988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3648663" y="599932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3672127" y="5999321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23"/>
                </a:lnTo>
                <a:lnTo>
                  <a:pt x="88" y="28727"/>
                </a:lnTo>
                <a:lnTo>
                  <a:pt x="4038" y="34925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3698734" y="599988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3719095" y="5999321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23"/>
                </a:lnTo>
                <a:lnTo>
                  <a:pt x="88" y="28727"/>
                </a:lnTo>
                <a:lnTo>
                  <a:pt x="4025" y="34925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21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3745688" y="599988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3766063" y="599932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50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3792644" y="599988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3813031" y="599932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3839599" y="599988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3859974" y="5999321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23"/>
                </a:lnTo>
                <a:lnTo>
                  <a:pt x="76" y="28727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3886541" y="5999888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3906928" y="599932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3933522" y="599988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64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3953897" y="5999321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156" y="30798"/>
                </a:moveTo>
                <a:lnTo>
                  <a:pt x="2190" y="15132"/>
                </a:lnTo>
                <a:lnTo>
                  <a:pt x="4025" y="14680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041" y="8687"/>
                </a:lnTo>
                <a:lnTo>
                  <a:pt x="18161" y="6089"/>
                </a:lnTo>
                <a:lnTo>
                  <a:pt x="18633" y="3647"/>
                </a:lnTo>
                <a:lnTo>
                  <a:pt x="16573" y="0"/>
                </a:lnTo>
                <a:lnTo>
                  <a:pt x="4292" y="0"/>
                </a:lnTo>
                <a:lnTo>
                  <a:pt x="0" y="6223"/>
                </a:lnTo>
                <a:lnTo>
                  <a:pt x="76" y="28727"/>
                </a:lnTo>
                <a:lnTo>
                  <a:pt x="2140" y="31966"/>
                </a:lnTo>
                <a:lnTo>
                  <a:pt x="2156" y="3079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3495682" y="604265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2921" y="2178"/>
                </a:lnTo>
                <a:lnTo>
                  <a:pt x="3840" y="5566"/>
                </a:lnTo>
                <a:lnTo>
                  <a:pt x="5956" y="4267"/>
                </a:lnTo>
                <a:lnTo>
                  <a:pt x="5984" y="13669"/>
                </a:lnTo>
                <a:lnTo>
                  <a:pt x="8545" y="25031"/>
                </a:lnTo>
                <a:lnTo>
                  <a:pt x="8895" y="26766"/>
                </a:lnTo>
                <a:lnTo>
                  <a:pt x="9931" y="2949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3519172" y="604265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3539547" y="60420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3563011" y="60420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58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46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3586502" y="60420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32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3613095" y="604265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3633444" y="60420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636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91" y="3555"/>
                </a:lnTo>
                <a:lnTo>
                  <a:pt x="14300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3660038" y="604265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3680413" y="60420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3707005" y="604265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3727367" y="6042078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58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3753973" y="604265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3774335" y="6042078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3800904" y="6042652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3821291" y="60420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21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3847872" y="604265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3868233" y="60420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32"/>
                </a:lnTo>
                <a:lnTo>
                  <a:pt x="6591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3894814" y="6042652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3915201" y="6042078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00" y="34924"/>
                </a:lnTo>
                <a:lnTo>
                  <a:pt x="4000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28" y="8991"/>
                </a:lnTo>
                <a:lnTo>
                  <a:pt x="16128" y="25958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00" y="26415"/>
                </a:lnTo>
                <a:lnTo>
                  <a:pt x="4000" y="34924"/>
                </a:lnTo>
                <a:lnTo>
                  <a:pt x="16433" y="34924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3941782" y="6042652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8525" y="25272"/>
                </a:moveTo>
                <a:lnTo>
                  <a:pt x="9944" y="21665"/>
                </a:lnTo>
                <a:lnTo>
                  <a:pt x="9944" y="0"/>
                </a:ln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24" y="31218"/>
                </a:lnTo>
                <a:lnTo>
                  <a:pt x="8525" y="2527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3461176" y="596060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17" y="10618"/>
                </a:lnTo>
                <a:lnTo>
                  <a:pt x="2543" y="13529"/>
                </a:lnTo>
                <a:lnTo>
                  <a:pt x="4013" y="15528"/>
                </a:lnTo>
                <a:lnTo>
                  <a:pt x="4013" y="8432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387" y="33853"/>
                </a:lnTo>
                <a:lnTo>
                  <a:pt x="16733" y="3440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430" y="30723"/>
                </a:lnTo>
                <a:lnTo>
                  <a:pt x="16387" y="33853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3484641" y="596060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68"/>
                </a:lnTo>
                <a:lnTo>
                  <a:pt x="14287" y="3568"/>
                </a:lnTo>
                <a:lnTo>
                  <a:pt x="16154" y="9004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3508132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74" y="3568"/>
                </a:lnTo>
                <a:lnTo>
                  <a:pt x="16128" y="9004"/>
                </a:lnTo>
                <a:lnTo>
                  <a:pt x="16128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3531609" y="596060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3558189" y="596119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3578565" y="596060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3605157" y="596119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3625519" y="596060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74" y="3568"/>
                </a:lnTo>
                <a:lnTo>
                  <a:pt x="16128" y="9004"/>
                </a:lnTo>
                <a:lnTo>
                  <a:pt x="16128" y="25946"/>
                </a:lnTo>
                <a:lnTo>
                  <a:pt x="16421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3652088" y="596119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3672475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3699055" y="5961199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3719455" y="596060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68"/>
                </a:lnTo>
                <a:lnTo>
                  <a:pt x="14236" y="3568"/>
                </a:lnTo>
                <a:lnTo>
                  <a:pt x="16116" y="9004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07"/>
                </a:lnTo>
                <a:lnTo>
                  <a:pt x="6375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3746011" y="596119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69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3766398" y="596060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3792979" y="5961199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3813341" y="596060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3839921" y="5961199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3860297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3883774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3907251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68"/>
                </a:lnTo>
                <a:lnTo>
                  <a:pt x="14274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3933832" y="5961199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68" y="4241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3954207" y="596060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19762" y="29285"/>
                </a:moveTo>
                <a:lnTo>
                  <a:pt x="19864" y="25618"/>
                </a:lnTo>
                <a:lnTo>
                  <a:pt x="20167" y="22067"/>
                </a:ln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9004"/>
                </a:lnTo>
                <a:lnTo>
                  <a:pt x="16141" y="25946"/>
                </a:lnTo>
                <a:lnTo>
                  <a:pt x="16421" y="34937"/>
                </a:lnTo>
                <a:lnTo>
                  <a:pt x="19762" y="29285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3507809" y="608455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3122" y="1689"/>
                </a:lnTo>
                <a:lnTo>
                  <a:pt x="4961" y="6634"/>
                </a:lnTo>
                <a:lnTo>
                  <a:pt x="6565" y="3568"/>
                </a:lnTo>
                <a:lnTo>
                  <a:pt x="14274" y="3568"/>
                </a:lnTo>
                <a:lnTo>
                  <a:pt x="16128" y="8991"/>
                </a:lnTo>
                <a:lnTo>
                  <a:pt x="16128" y="25958"/>
                </a:lnTo>
                <a:lnTo>
                  <a:pt x="16421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28" y="25958"/>
                </a:moveTo>
                <a:lnTo>
                  <a:pt x="14173" y="31419"/>
                </a:lnTo>
                <a:lnTo>
                  <a:pt x="13912" y="31419"/>
                </a:lnTo>
                <a:lnTo>
                  <a:pt x="14291" y="32484"/>
                </a:lnTo>
                <a:lnTo>
                  <a:pt x="15149" y="34937"/>
                </a:lnTo>
                <a:lnTo>
                  <a:pt x="16421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3531274" y="608455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68"/>
                </a:lnTo>
                <a:lnTo>
                  <a:pt x="14274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33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54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13" y="26416"/>
                </a:lnTo>
                <a:lnTo>
                  <a:pt x="4013" y="34937"/>
                </a:lnTo>
                <a:lnTo>
                  <a:pt x="16433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3554765" y="608455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50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45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00" y="26416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3578242" y="608455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50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3604822" y="608514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3625184" y="608455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45"/>
                </a:lnTo>
                <a:lnTo>
                  <a:pt x="6604" y="3568"/>
                </a:lnTo>
                <a:lnTo>
                  <a:pt x="14274" y="3568"/>
                </a:lnTo>
                <a:lnTo>
                  <a:pt x="16167" y="8991"/>
                </a:lnTo>
                <a:lnTo>
                  <a:pt x="16167" y="2595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67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3651765" y="608514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3672127" y="6084556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600"/>
                </a:moveTo>
                <a:lnTo>
                  <a:pt x="20192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45"/>
                </a:lnTo>
                <a:lnTo>
                  <a:pt x="6616" y="3568"/>
                </a:lnTo>
                <a:lnTo>
                  <a:pt x="14300" y="3568"/>
                </a:lnTo>
                <a:lnTo>
                  <a:pt x="16154" y="8991"/>
                </a:lnTo>
                <a:lnTo>
                  <a:pt x="16154" y="25958"/>
                </a:lnTo>
                <a:lnTo>
                  <a:pt x="16446" y="34937"/>
                </a:lnTo>
                <a:lnTo>
                  <a:pt x="20192" y="28600"/>
                </a:lnTo>
                <a:close/>
              </a:path>
              <a:path w="20192" h="34937">
                <a:moveTo>
                  <a:pt x="16154" y="25958"/>
                </a:moveTo>
                <a:lnTo>
                  <a:pt x="14198" y="31419"/>
                </a:lnTo>
                <a:lnTo>
                  <a:pt x="6413" y="31419"/>
                </a:lnTo>
                <a:lnTo>
                  <a:pt x="4038" y="26416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3698734" y="6085149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3719095" y="608455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00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45"/>
                </a:lnTo>
                <a:lnTo>
                  <a:pt x="6604" y="3568"/>
                </a:lnTo>
                <a:lnTo>
                  <a:pt x="14287" y="3568"/>
                </a:lnTo>
                <a:lnTo>
                  <a:pt x="16167" y="8991"/>
                </a:lnTo>
                <a:lnTo>
                  <a:pt x="16167" y="25958"/>
                </a:lnTo>
                <a:lnTo>
                  <a:pt x="16421" y="34937"/>
                </a:lnTo>
                <a:lnTo>
                  <a:pt x="20180" y="28600"/>
                </a:lnTo>
                <a:close/>
              </a:path>
              <a:path w="20180" h="34937">
                <a:moveTo>
                  <a:pt x="16167" y="25958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16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3745688" y="6085149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3766063" y="608455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65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68"/>
                </a:lnTo>
                <a:lnTo>
                  <a:pt x="14287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3792644" y="6085149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3813031" y="608455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45"/>
                </a:lnTo>
                <a:lnTo>
                  <a:pt x="6565" y="3568"/>
                </a:lnTo>
                <a:lnTo>
                  <a:pt x="14262" y="3568"/>
                </a:lnTo>
                <a:lnTo>
                  <a:pt x="16116" y="8991"/>
                </a:lnTo>
                <a:lnTo>
                  <a:pt x="16116" y="2595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58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3839599" y="6085149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3859974" y="608455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45"/>
                </a:lnTo>
                <a:lnTo>
                  <a:pt x="6578" y="3568"/>
                </a:lnTo>
                <a:lnTo>
                  <a:pt x="14262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85" y="31419"/>
                </a:lnTo>
                <a:lnTo>
                  <a:pt x="6413" y="31419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3886541" y="6085149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3906928" y="608455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50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45"/>
                </a:lnTo>
                <a:lnTo>
                  <a:pt x="6578" y="3568"/>
                </a:lnTo>
                <a:lnTo>
                  <a:pt x="14274" y="3568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98" y="31419"/>
                </a:lnTo>
                <a:lnTo>
                  <a:pt x="6400" y="31419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3930407" y="608455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1524" y="27519"/>
                </a:moveTo>
                <a:lnTo>
                  <a:pt x="4025" y="20812"/>
                </a:lnTo>
                <a:lnTo>
                  <a:pt x="4025" y="8445"/>
                </a:lnTo>
                <a:lnTo>
                  <a:pt x="6578" y="3568"/>
                </a:lnTo>
                <a:lnTo>
                  <a:pt x="11605" y="3568"/>
                </a:lnTo>
                <a:lnTo>
                  <a:pt x="13045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731" y="29789"/>
                </a:lnTo>
                <a:lnTo>
                  <a:pt x="1524" y="275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3534389" y="616854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5417" y="652"/>
                </a:lnTo>
                <a:lnTo>
                  <a:pt x="8049" y="8697"/>
                </a:lnTo>
                <a:lnTo>
                  <a:pt x="9918" y="14485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3554765" y="6167968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574"/>
                </a:moveTo>
                <a:lnTo>
                  <a:pt x="20142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394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42" y="28574"/>
                </a:lnTo>
                <a:close/>
              </a:path>
              <a:path w="20142" h="34950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15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3581319" y="6168542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68" y="4267"/>
                </a:lnTo>
                <a:lnTo>
                  <a:pt x="6057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3601720" y="6167968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62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3628312" y="616854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3648663" y="6167968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574"/>
                </a:moveTo>
                <a:lnTo>
                  <a:pt x="20167" y="6362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50"/>
                </a:lnTo>
                <a:lnTo>
                  <a:pt x="20167" y="28574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3672127" y="6167968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2" y="28574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394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50"/>
                </a:lnTo>
                <a:lnTo>
                  <a:pt x="20192" y="28574"/>
                </a:lnTo>
                <a:close/>
              </a:path>
              <a:path w="20192" h="34950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15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3698734" y="616854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3719095" y="6167968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574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394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21" y="34950"/>
                </a:lnTo>
                <a:lnTo>
                  <a:pt x="20180" y="28574"/>
                </a:lnTo>
                <a:close/>
              </a:path>
              <a:path w="20180" h="34950">
                <a:moveTo>
                  <a:pt x="16167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15"/>
                </a:lnTo>
                <a:lnTo>
                  <a:pt x="4025" y="34950"/>
                </a:lnTo>
                <a:lnTo>
                  <a:pt x="16421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3745688" y="6168542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3766063" y="6167968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0" y="28752"/>
                </a:lnTo>
                <a:lnTo>
                  <a:pt x="4013" y="34950"/>
                </a:lnTo>
                <a:lnTo>
                  <a:pt x="4013" y="8394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3792644" y="6168542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3813031" y="6167968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574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394"/>
                </a:lnTo>
                <a:lnTo>
                  <a:pt x="6565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50"/>
                </a:lnTo>
                <a:lnTo>
                  <a:pt x="20154" y="28574"/>
                </a:lnTo>
                <a:close/>
              </a:path>
              <a:path w="20154" h="34950">
                <a:moveTo>
                  <a:pt x="16116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3839599" y="6168542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3859974" y="6167968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3859" y="32431"/>
                </a:moveTo>
                <a:lnTo>
                  <a:pt x="4013" y="32333"/>
                </a:lnTo>
                <a:lnTo>
                  <a:pt x="4013" y="8394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4504"/>
                </a:lnTo>
                <a:lnTo>
                  <a:pt x="20154" y="21827"/>
                </a:lnTo>
                <a:lnTo>
                  <a:pt x="20154" y="6362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2893" y="33187"/>
                </a:lnTo>
                <a:lnTo>
                  <a:pt x="3859" y="32431"/>
                </a:lnTo>
                <a:close/>
              </a:path>
              <a:path w="20154" h="34950">
                <a:moveTo>
                  <a:pt x="6199" y="30938"/>
                </a:moveTo>
                <a:lnTo>
                  <a:pt x="4013" y="26415"/>
                </a:lnTo>
                <a:lnTo>
                  <a:pt x="4013" y="32333"/>
                </a:lnTo>
                <a:lnTo>
                  <a:pt x="6199" y="3093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3886541" y="6168542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4594"/>
                </a:moveTo>
                <a:lnTo>
                  <a:pt x="9956" y="0"/>
                </a:ln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5973" y="10122"/>
                </a:lnTo>
                <a:lnTo>
                  <a:pt x="9956" y="45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3539547" y="621073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6350"/>
                </a:moveTo>
                <a:lnTo>
                  <a:pt x="16598" y="0"/>
                </a:lnTo>
                <a:lnTo>
                  <a:pt x="13595" y="0"/>
                </a:lnTo>
                <a:lnTo>
                  <a:pt x="14489" y="2832"/>
                </a:lnTo>
                <a:lnTo>
                  <a:pt x="18283" y="14959"/>
                </a:lnTo>
                <a:lnTo>
                  <a:pt x="20167" y="21025"/>
                </a:lnTo>
                <a:lnTo>
                  <a:pt x="20167" y="635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3563011" y="621073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3586502" y="621073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3613095" y="621129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3633444" y="621073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636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6"/>
                </a:lnTo>
                <a:lnTo>
                  <a:pt x="14300" y="3556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16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3660038" y="621129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79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3680413" y="621073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3707005" y="621129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3727367" y="621073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16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3753973" y="6211298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62" y="7442"/>
                </a:lnTo>
                <a:lnTo>
                  <a:pt x="5930" y="4279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3774335" y="621073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3800904" y="6211298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42"/>
                </a:lnTo>
                <a:lnTo>
                  <a:pt x="5956" y="4279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3821291" y="621073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25" y="8420"/>
                </a:moveTo>
                <a:lnTo>
                  <a:pt x="6591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46"/>
                </a:lnTo>
                <a:lnTo>
                  <a:pt x="16326" y="31907"/>
                </a:lnTo>
                <a:lnTo>
                  <a:pt x="19392" y="29891"/>
                </a:lnTo>
                <a:lnTo>
                  <a:pt x="20167" y="28575"/>
                </a:ln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close/>
              </a:path>
              <a:path w="20167" h="34937">
                <a:moveTo>
                  <a:pt x="13298" y="33898"/>
                </a:moveTo>
                <a:lnTo>
                  <a:pt x="16326" y="31907"/>
                </a:lnTo>
                <a:lnTo>
                  <a:pt x="16141" y="25946"/>
                </a:lnTo>
                <a:lnTo>
                  <a:pt x="14173" y="31394"/>
                </a:lnTo>
                <a:lnTo>
                  <a:pt x="6388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2289" y="34937"/>
                </a:lnTo>
                <a:lnTo>
                  <a:pt x="13298" y="3389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3847872" y="6211298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1914" y="3014"/>
                </a:moveTo>
                <a:lnTo>
                  <a:pt x="2246" y="2593"/>
                </a:lnTo>
                <a:lnTo>
                  <a:pt x="0" y="3962"/>
                </a:lnTo>
                <a:lnTo>
                  <a:pt x="686" y="7045"/>
                </a:lnTo>
                <a:lnTo>
                  <a:pt x="1914" y="301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3531609" y="612925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31" y="15421"/>
                </a:lnTo>
                <a:lnTo>
                  <a:pt x="2869" y="23836"/>
                </a:lnTo>
                <a:lnTo>
                  <a:pt x="4013" y="27279"/>
                </a:lnTo>
                <a:lnTo>
                  <a:pt x="4013" y="8445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27279"/>
                </a:lnTo>
                <a:lnTo>
                  <a:pt x="6551" y="34925"/>
                </a:lnTo>
                <a:lnTo>
                  <a:pt x="16421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3558189" y="612985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30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3578565" y="612925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3605157" y="612985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43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3625519" y="612925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58"/>
                </a:lnTo>
                <a:lnTo>
                  <a:pt x="16421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28" y="25958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3652088" y="612985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3672475" y="612925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3699055" y="6129853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37"/>
                </a:lnTo>
                <a:lnTo>
                  <a:pt x="800" y="7416"/>
                </a:lnTo>
                <a:lnTo>
                  <a:pt x="5943" y="4241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3719455" y="6129254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5"/>
                </a:lnTo>
                <a:lnTo>
                  <a:pt x="4000" y="8445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9004"/>
                </a:lnTo>
                <a:lnTo>
                  <a:pt x="16116" y="25958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16" y="25958"/>
                </a:moveTo>
                <a:lnTo>
                  <a:pt x="14173" y="31407"/>
                </a:lnTo>
                <a:lnTo>
                  <a:pt x="6375" y="31407"/>
                </a:lnTo>
                <a:lnTo>
                  <a:pt x="4000" y="26416"/>
                </a:lnTo>
                <a:lnTo>
                  <a:pt x="4000" y="34925"/>
                </a:lnTo>
                <a:lnTo>
                  <a:pt x="16408" y="34925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3746011" y="6129853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16"/>
                </a:lnTo>
                <a:lnTo>
                  <a:pt x="5969" y="4241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3766398" y="6129254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08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41" y="25958"/>
                </a:moveTo>
                <a:lnTo>
                  <a:pt x="14160" y="31407"/>
                </a:lnTo>
                <a:lnTo>
                  <a:pt x="6375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3792979" y="612985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62" y="7416"/>
                </a:lnTo>
                <a:lnTo>
                  <a:pt x="5930" y="4241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3813341" y="6129254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52"/>
                </a:lnTo>
                <a:lnTo>
                  <a:pt x="4025" y="34925"/>
                </a:lnTo>
                <a:lnTo>
                  <a:pt x="4025" y="8445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3839921" y="612985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7"/>
                </a:lnTo>
                <a:lnTo>
                  <a:pt x="774" y="7416"/>
                </a:lnTo>
                <a:lnTo>
                  <a:pt x="5956" y="4241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3860297" y="612925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85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3883774" y="612925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45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58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25"/>
                </a:lnTo>
                <a:lnTo>
                  <a:pt x="16433" y="34925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3907251" y="6129254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31455"/>
                </a:moveTo>
                <a:lnTo>
                  <a:pt x="4025" y="8445"/>
                </a:lnTo>
                <a:lnTo>
                  <a:pt x="6591" y="3543"/>
                </a:lnTo>
                <a:lnTo>
                  <a:pt x="14274" y="3543"/>
                </a:lnTo>
                <a:lnTo>
                  <a:pt x="15750" y="7858"/>
                </a:lnTo>
                <a:lnTo>
                  <a:pt x="17826" y="216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2627" y="32731"/>
                </a:lnTo>
                <a:lnTo>
                  <a:pt x="4025" y="31455"/>
                </a:lnTo>
                <a:close/>
              </a:path>
              <a:path w="20167" h="34925">
                <a:moveTo>
                  <a:pt x="4660" y="30876"/>
                </a:moveTo>
                <a:lnTo>
                  <a:pt x="5477" y="29465"/>
                </a:lnTo>
                <a:lnTo>
                  <a:pt x="4025" y="26416"/>
                </a:lnTo>
                <a:lnTo>
                  <a:pt x="4025" y="31455"/>
                </a:lnTo>
                <a:lnTo>
                  <a:pt x="4660" y="3087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3554765" y="625321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62"/>
                </a:lnTo>
                <a:lnTo>
                  <a:pt x="16573" y="0"/>
                </a:lnTo>
                <a:lnTo>
                  <a:pt x="8220" y="0"/>
                </a:lnTo>
                <a:lnTo>
                  <a:pt x="9004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4642"/>
                </a:lnTo>
                <a:lnTo>
                  <a:pt x="18960" y="30605"/>
                </a:lnTo>
                <a:lnTo>
                  <a:pt x="20142" y="2858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3578242" y="62532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73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3604822" y="62538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3625184" y="62532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3651765" y="62538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3672127" y="6253215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87"/>
                </a:moveTo>
                <a:lnTo>
                  <a:pt x="20192" y="6362"/>
                </a:lnTo>
                <a:lnTo>
                  <a:pt x="16611" y="0"/>
                </a:lnTo>
                <a:lnTo>
                  <a:pt x="4305" y="0"/>
                </a:lnTo>
                <a:lnTo>
                  <a:pt x="0" y="6261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37"/>
                </a:lnTo>
                <a:lnTo>
                  <a:pt x="20192" y="28587"/>
                </a:lnTo>
                <a:close/>
              </a:path>
              <a:path w="20192" h="34937">
                <a:moveTo>
                  <a:pt x="16154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3698734" y="62538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3719095" y="62532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62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3745688" y="62538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3766063" y="62532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62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50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3792644" y="625380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6333" y="29724"/>
                </a:moveTo>
                <a:lnTo>
                  <a:pt x="9944" y="26381"/>
                </a:lnTo>
                <a:lnTo>
                  <a:pt x="9944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1" y="29882"/>
                </a:lnTo>
                <a:lnTo>
                  <a:pt x="6333" y="297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3813031" y="62532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3942" y="11319"/>
                </a:moveTo>
                <a:lnTo>
                  <a:pt x="4013" y="8420"/>
                </a:lnTo>
                <a:lnTo>
                  <a:pt x="6565" y="3543"/>
                </a:lnTo>
                <a:lnTo>
                  <a:pt x="10233" y="3543"/>
                </a:lnTo>
                <a:lnTo>
                  <a:pt x="12466" y="783"/>
                </a:lnTo>
                <a:lnTo>
                  <a:pt x="13227" y="0"/>
                </a:lnTo>
                <a:lnTo>
                  <a:pt x="4279" y="0"/>
                </a:lnTo>
                <a:lnTo>
                  <a:pt x="0" y="6261"/>
                </a:lnTo>
                <a:lnTo>
                  <a:pt x="32" y="15995"/>
                </a:lnTo>
                <a:lnTo>
                  <a:pt x="3942" y="113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3601720" y="6336634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6299"/>
                </a:moveTo>
                <a:lnTo>
                  <a:pt x="16573" y="0"/>
                </a:lnTo>
                <a:lnTo>
                  <a:pt x="5418" y="0"/>
                </a:lnTo>
                <a:lnTo>
                  <a:pt x="7713" y="3530"/>
                </a:lnTo>
                <a:lnTo>
                  <a:pt x="14262" y="3530"/>
                </a:lnTo>
                <a:lnTo>
                  <a:pt x="16141" y="8966"/>
                </a:lnTo>
                <a:lnTo>
                  <a:pt x="16141" y="16295"/>
                </a:lnTo>
                <a:lnTo>
                  <a:pt x="20167" y="21275"/>
                </a:lnTo>
                <a:lnTo>
                  <a:pt x="20167" y="62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3628312" y="633720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7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3648663" y="6336634"/>
            <a:ext cx="20167" cy="34912"/>
          </a:xfrm>
          <a:custGeom>
            <a:avLst/>
            <a:gdLst/>
            <a:ahLst/>
            <a:cxnLst/>
            <a:rect l="l" t="t" r="r" b="b"/>
            <a:pathLst>
              <a:path w="20167" h="34912">
                <a:moveTo>
                  <a:pt x="20167" y="28575"/>
                </a:moveTo>
                <a:lnTo>
                  <a:pt x="20167" y="629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12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66"/>
                </a:lnTo>
                <a:lnTo>
                  <a:pt x="16154" y="25908"/>
                </a:lnTo>
                <a:lnTo>
                  <a:pt x="16421" y="34912"/>
                </a:lnTo>
                <a:lnTo>
                  <a:pt x="20167" y="28575"/>
                </a:lnTo>
                <a:close/>
              </a:path>
              <a:path w="20167" h="34912">
                <a:moveTo>
                  <a:pt x="16154" y="25908"/>
                </a:moveTo>
                <a:lnTo>
                  <a:pt x="14198" y="31369"/>
                </a:lnTo>
                <a:lnTo>
                  <a:pt x="6400" y="31369"/>
                </a:lnTo>
                <a:lnTo>
                  <a:pt x="4013" y="26390"/>
                </a:lnTo>
                <a:lnTo>
                  <a:pt x="4013" y="34912"/>
                </a:lnTo>
                <a:lnTo>
                  <a:pt x="16421" y="34912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3672127" y="6336634"/>
            <a:ext cx="20193" cy="34912"/>
          </a:xfrm>
          <a:custGeom>
            <a:avLst/>
            <a:gdLst/>
            <a:ahLst/>
            <a:cxnLst/>
            <a:rect l="l" t="t" r="r" b="b"/>
            <a:pathLst>
              <a:path w="20192" h="34912">
                <a:moveTo>
                  <a:pt x="20192" y="28575"/>
                </a:moveTo>
                <a:lnTo>
                  <a:pt x="20192" y="6299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12"/>
                </a:lnTo>
                <a:lnTo>
                  <a:pt x="4038" y="8407"/>
                </a:lnTo>
                <a:lnTo>
                  <a:pt x="6616" y="3530"/>
                </a:lnTo>
                <a:lnTo>
                  <a:pt x="14300" y="3530"/>
                </a:lnTo>
                <a:lnTo>
                  <a:pt x="16154" y="8966"/>
                </a:lnTo>
                <a:lnTo>
                  <a:pt x="16154" y="25908"/>
                </a:lnTo>
                <a:lnTo>
                  <a:pt x="16446" y="34912"/>
                </a:lnTo>
                <a:lnTo>
                  <a:pt x="20192" y="28575"/>
                </a:lnTo>
                <a:close/>
              </a:path>
              <a:path w="20192" h="34912">
                <a:moveTo>
                  <a:pt x="16154" y="25908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390"/>
                </a:lnTo>
                <a:lnTo>
                  <a:pt x="4038" y="34912"/>
                </a:lnTo>
                <a:lnTo>
                  <a:pt x="16446" y="34912"/>
                </a:lnTo>
                <a:lnTo>
                  <a:pt x="16154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3698734" y="633720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7"/>
                </a:lnTo>
                <a:lnTo>
                  <a:pt x="774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3719095" y="6336634"/>
            <a:ext cx="20180" cy="34912"/>
          </a:xfrm>
          <a:custGeom>
            <a:avLst/>
            <a:gdLst/>
            <a:ahLst/>
            <a:cxnLst/>
            <a:rect l="l" t="t" r="r" b="b"/>
            <a:pathLst>
              <a:path w="20180" h="34912">
                <a:moveTo>
                  <a:pt x="20180" y="28575"/>
                </a:moveTo>
                <a:lnTo>
                  <a:pt x="20180" y="629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12"/>
                </a:lnTo>
                <a:lnTo>
                  <a:pt x="4025" y="8407"/>
                </a:lnTo>
                <a:lnTo>
                  <a:pt x="6604" y="3530"/>
                </a:lnTo>
                <a:lnTo>
                  <a:pt x="14287" y="3530"/>
                </a:lnTo>
                <a:lnTo>
                  <a:pt x="16167" y="8966"/>
                </a:lnTo>
                <a:lnTo>
                  <a:pt x="16167" y="25908"/>
                </a:lnTo>
                <a:lnTo>
                  <a:pt x="16421" y="34912"/>
                </a:lnTo>
                <a:lnTo>
                  <a:pt x="20180" y="28575"/>
                </a:lnTo>
                <a:close/>
              </a:path>
              <a:path w="20180" h="34912">
                <a:moveTo>
                  <a:pt x="16167" y="25908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390"/>
                </a:lnTo>
                <a:lnTo>
                  <a:pt x="4025" y="34912"/>
                </a:lnTo>
                <a:lnTo>
                  <a:pt x="16421" y="34912"/>
                </a:lnTo>
                <a:lnTo>
                  <a:pt x="16167" y="259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3745688" y="633720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18625"/>
                </a:moveTo>
                <a:lnTo>
                  <a:pt x="9918" y="0"/>
                </a:lnTo>
                <a:lnTo>
                  <a:pt x="6489" y="0"/>
                </a:lnTo>
                <a:lnTo>
                  <a:pt x="0" y="3937"/>
                </a:lnTo>
                <a:lnTo>
                  <a:pt x="762" y="7442"/>
                </a:lnTo>
                <a:lnTo>
                  <a:pt x="5956" y="4267"/>
                </a:lnTo>
                <a:lnTo>
                  <a:pt x="6004" y="22750"/>
                </a:lnTo>
                <a:lnTo>
                  <a:pt x="9918" y="1862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3766063" y="6336634"/>
            <a:ext cx="20154" cy="34912"/>
          </a:xfrm>
          <a:custGeom>
            <a:avLst/>
            <a:gdLst/>
            <a:ahLst/>
            <a:cxnLst/>
            <a:rect l="l" t="t" r="r" b="b"/>
            <a:pathLst>
              <a:path w="20154" h="34912">
                <a:moveTo>
                  <a:pt x="325" y="7180"/>
                </a:moveTo>
                <a:lnTo>
                  <a:pt x="647" y="5292"/>
                </a:lnTo>
                <a:lnTo>
                  <a:pt x="0" y="6235"/>
                </a:lnTo>
                <a:lnTo>
                  <a:pt x="2" y="7545"/>
                </a:lnTo>
                <a:lnTo>
                  <a:pt x="325" y="718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3633444" y="637939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6324"/>
                </a:moveTo>
                <a:lnTo>
                  <a:pt x="16636" y="0"/>
                </a:lnTo>
                <a:lnTo>
                  <a:pt x="8137" y="0"/>
                </a:lnTo>
                <a:lnTo>
                  <a:pt x="9706" y="1600"/>
                </a:lnTo>
                <a:lnTo>
                  <a:pt x="11590" y="3517"/>
                </a:lnTo>
                <a:lnTo>
                  <a:pt x="14300" y="3517"/>
                </a:lnTo>
                <a:lnTo>
                  <a:pt x="15716" y="7717"/>
                </a:lnTo>
                <a:lnTo>
                  <a:pt x="18644" y="10697"/>
                </a:lnTo>
                <a:lnTo>
                  <a:pt x="20180" y="12352"/>
                </a:lnTo>
                <a:lnTo>
                  <a:pt x="20180" y="63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3660038" y="6379983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09" y="26248"/>
                </a:lnTo>
                <a:lnTo>
                  <a:pt x="9931" y="3120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3680413" y="637939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65" y="3517"/>
                </a:lnTo>
                <a:lnTo>
                  <a:pt x="14274" y="3517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3707005" y="6379983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6730" y="19025"/>
                </a:moveTo>
                <a:lnTo>
                  <a:pt x="7033" y="18746"/>
                </a:lnTo>
                <a:lnTo>
                  <a:pt x="9918" y="15628"/>
                </a:lnTo>
                <a:lnTo>
                  <a:pt x="9918" y="0"/>
                </a:ln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30" y="4254"/>
                </a:lnTo>
                <a:lnTo>
                  <a:pt x="5984" y="19809"/>
                </a:lnTo>
                <a:lnTo>
                  <a:pt x="6730" y="1902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3727367" y="637939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4196" y="905"/>
                </a:moveTo>
                <a:lnTo>
                  <a:pt x="5100" y="0"/>
                </a:lnTo>
                <a:lnTo>
                  <a:pt x="4305" y="0"/>
                </a:lnTo>
                <a:lnTo>
                  <a:pt x="2436" y="2706"/>
                </a:lnTo>
                <a:lnTo>
                  <a:pt x="4196" y="90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3578565" y="62979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49"/>
                </a:moveTo>
                <a:lnTo>
                  <a:pt x="16598" y="0"/>
                </a:lnTo>
                <a:lnTo>
                  <a:pt x="4292" y="0"/>
                </a:lnTo>
                <a:lnTo>
                  <a:pt x="3619" y="978"/>
                </a:lnTo>
                <a:lnTo>
                  <a:pt x="5978" y="469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0100"/>
                </a:lnTo>
                <a:lnTo>
                  <a:pt x="16777" y="21043"/>
                </a:lnTo>
                <a:lnTo>
                  <a:pt x="20154" y="26022"/>
                </a:lnTo>
                <a:lnTo>
                  <a:pt x="20154" y="63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3605157" y="6298481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3625519" y="62979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3652088" y="6298481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3672475" y="629791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3699055" y="6298481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3719455" y="629791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55"/>
                </a:lnTo>
                <a:lnTo>
                  <a:pt x="14236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19"/>
                </a:lnTo>
                <a:lnTo>
                  <a:pt x="6375" y="31419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3746011" y="6298481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69" y="4267"/>
                </a:lnTo>
                <a:lnTo>
                  <a:pt x="6032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3766398" y="629791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13" y="24051"/>
                </a:moveTo>
                <a:lnTo>
                  <a:pt x="4013" y="8407"/>
                </a:lnTo>
                <a:lnTo>
                  <a:pt x="6565" y="3555"/>
                </a:lnTo>
                <a:lnTo>
                  <a:pt x="11598" y="3555"/>
                </a:lnTo>
                <a:lnTo>
                  <a:pt x="13812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65"/>
                </a:lnTo>
                <a:lnTo>
                  <a:pt x="2336" y="32308"/>
                </a:lnTo>
                <a:lnTo>
                  <a:pt x="4013" y="2405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2931882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4" y="7421"/>
                </a:lnTo>
                <a:lnTo>
                  <a:pt x="3995" y="12755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229" y="28754"/>
                </a:lnTo>
                <a:lnTo>
                  <a:pt x="18408" y="31550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5475" y="27786"/>
                </a:lnTo>
                <a:lnTo>
                  <a:pt x="16229" y="2875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2958475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61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2978837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3005429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3025804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9" y="8966"/>
                </a:lnTo>
                <a:lnTo>
                  <a:pt x="16129" y="25920"/>
                </a:lnTo>
                <a:lnTo>
                  <a:pt x="16433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9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3052385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3072747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33" y="34925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3099328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3119702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3146295" y="4899230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6" h="33769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3166658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5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3193251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32499"/>
                </a:moveTo>
                <a:lnTo>
                  <a:pt x="9931" y="0"/>
                </a:ln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68" y="4254"/>
                </a:lnTo>
                <a:lnTo>
                  <a:pt x="6032" y="33769"/>
                </a:lnTo>
                <a:lnTo>
                  <a:pt x="9128" y="33769"/>
                </a:lnTo>
                <a:lnTo>
                  <a:pt x="9931" y="324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3213625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801" y="360"/>
                </a:lnTo>
                <a:lnTo>
                  <a:pt x="15102" y="5931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4013" y="11529"/>
                </a:moveTo>
                <a:lnTo>
                  <a:pt x="4013" y="8420"/>
                </a:lnTo>
                <a:lnTo>
                  <a:pt x="6591" y="3543"/>
                </a:lnTo>
                <a:lnTo>
                  <a:pt x="10677" y="3543"/>
                </a:lnTo>
                <a:lnTo>
                  <a:pt x="13551" y="220"/>
                </a:lnTo>
                <a:lnTo>
                  <a:pt x="13784" y="0"/>
                </a:lnTo>
                <a:lnTo>
                  <a:pt x="4292" y="0"/>
                </a:lnTo>
                <a:lnTo>
                  <a:pt x="0" y="6235"/>
                </a:lnTo>
                <a:lnTo>
                  <a:pt x="30" y="17113"/>
                </a:lnTo>
                <a:lnTo>
                  <a:pt x="4013" y="11529"/>
                </a:lnTo>
                <a:close/>
              </a:path>
              <a:path w="20154" h="34925">
                <a:moveTo>
                  <a:pt x="16154" y="25920"/>
                </a:moveTo>
                <a:lnTo>
                  <a:pt x="14173" y="31394"/>
                </a:lnTo>
                <a:lnTo>
                  <a:pt x="8071" y="31394"/>
                </a:lnTo>
                <a:lnTo>
                  <a:pt x="7976" y="31802"/>
                </a:lnTo>
                <a:lnTo>
                  <a:pt x="7740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3240206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3260581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66"/>
                </a:lnTo>
                <a:lnTo>
                  <a:pt x="16129" y="25920"/>
                </a:lnTo>
                <a:lnTo>
                  <a:pt x="16433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9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3287161" y="4899230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3307548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3334117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3357594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3377982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3401447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3428039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3448414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08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377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3474970" y="489923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3495344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46" y="34925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3521950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7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3542325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3565790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46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3589280" y="4898656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42" y="28562"/>
                </a:lnTo>
                <a:close/>
              </a:path>
              <a:path w="20142" h="34925">
                <a:moveTo>
                  <a:pt x="16141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3612758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3639338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3659713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66"/>
                </a:lnTo>
                <a:lnTo>
                  <a:pt x="16154" y="25920"/>
                </a:lnTo>
                <a:lnTo>
                  <a:pt x="16421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54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3686307" y="4899230"/>
            <a:ext cx="9905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6" y="0"/>
                </a:moveTo>
                <a:lnTo>
                  <a:pt x="6477" y="0"/>
                </a:lnTo>
                <a:lnTo>
                  <a:pt x="0" y="3936"/>
                </a:lnTo>
                <a:lnTo>
                  <a:pt x="762" y="7429"/>
                </a:lnTo>
                <a:lnTo>
                  <a:pt x="5918" y="4254"/>
                </a:lnTo>
                <a:lnTo>
                  <a:pt x="6032" y="33769"/>
                </a:lnTo>
                <a:lnTo>
                  <a:pt x="9906" y="33769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3706656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46" y="34925"/>
                </a:lnTo>
                <a:lnTo>
                  <a:pt x="20180" y="28562"/>
                </a:lnTo>
                <a:close/>
              </a:path>
              <a:path w="20180" h="34925">
                <a:moveTo>
                  <a:pt x="16141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25"/>
                </a:lnTo>
                <a:lnTo>
                  <a:pt x="16446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3733261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3753610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24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25"/>
                </a:lnTo>
                <a:lnTo>
                  <a:pt x="20180" y="28562"/>
                </a:lnTo>
                <a:close/>
              </a:path>
              <a:path w="20180" h="34925">
                <a:moveTo>
                  <a:pt x="16167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3780204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3800566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66"/>
                </a:lnTo>
                <a:lnTo>
                  <a:pt x="16167" y="25920"/>
                </a:lnTo>
                <a:lnTo>
                  <a:pt x="16433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67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3827171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3847547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08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3874127" y="4899230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3894501" y="4898656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25"/>
                </a:lnTo>
                <a:lnTo>
                  <a:pt x="20142" y="28562"/>
                </a:lnTo>
                <a:close/>
              </a:path>
              <a:path w="20142" h="34925">
                <a:moveTo>
                  <a:pt x="16128" y="25920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3921057" y="4899230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3941445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46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46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3964934" y="489865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66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3988413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08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08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4011890" y="489865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49" y="3543"/>
                </a:lnTo>
                <a:lnTo>
                  <a:pt x="16128" y="8966"/>
                </a:lnTo>
                <a:lnTo>
                  <a:pt x="16128" y="25920"/>
                </a:lnTo>
                <a:lnTo>
                  <a:pt x="16421" y="34925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4038470" y="4899230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4058845" y="489865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3186" y="1606"/>
                </a:moveTo>
                <a:lnTo>
                  <a:pt x="0" y="6235"/>
                </a:lnTo>
                <a:lnTo>
                  <a:pt x="63" y="28740"/>
                </a:lnTo>
                <a:lnTo>
                  <a:pt x="3186" y="33614"/>
                </a:lnTo>
                <a:lnTo>
                  <a:pt x="3186" y="160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3005429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1591" y="2982"/>
                </a:lnTo>
                <a:lnTo>
                  <a:pt x="2247" y="3421"/>
                </a:lnTo>
                <a:lnTo>
                  <a:pt x="5355" y="4607"/>
                </a:lnTo>
                <a:lnTo>
                  <a:pt x="5930" y="4254"/>
                </a:lnTo>
                <a:lnTo>
                  <a:pt x="5933" y="4827"/>
                </a:lnTo>
                <a:lnTo>
                  <a:pt x="9931" y="6353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3025804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6349"/>
                </a:move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17" y="10666"/>
                </a:lnTo>
                <a:lnTo>
                  <a:pt x="4025" y="12028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9" y="8991"/>
                </a:lnTo>
                <a:lnTo>
                  <a:pt x="16129" y="15571"/>
                </a:lnTo>
                <a:lnTo>
                  <a:pt x="17823" y="16055"/>
                </a:lnTo>
                <a:lnTo>
                  <a:pt x="20167" y="16567"/>
                </a:lnTo>
                <a:lnTo>
                  <a:pt x="20167" y="63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3052385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16"/>
                </a:lnTo>
                <a:lnTo>
                  <a:pt x="5943" y="4254"/>
                </a:lnTo>
                <a:lnTo>
                  <a:pt x="5986" y="18499"/>
                </a:lnTo>
                <a:lnTo>
                  <a:pt x="9918" y="19045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3072747" y="498203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25" y="8420"/>
                </a:move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0676"/>
                </a:lnTo>
                <a:lnTo>
                  <a:pt x="19042" y="20530"/>
                </a:lnTo>
                <a:lnTo>
                  <a:pt x="20180" y="20028"/>
                </a:ln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57" y="20688"/>
                </a:lnTo>
                <a:lnTo>
                  <a:pt x="4025" y="20873"/>
                </a:lnTo>
                <a:lnTo>
                  <a:pt x="4025" y="84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3099328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2363"/>
                </a:moveTo>
                <a:lnTo>
                  <a:pt x="9931" y="0"/>
                </a:lnTo>
                <a:lnTo>
                  <a:pt x="6515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54"/>
                </a:lnTo>
                <a:lnTo>
                  <a:pt x="5985" y="14012"/>
                </a:lnTo>
                <a:lnTo>
                  <a:pt x="9931" y="1236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3119702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700" y="7131"/>
                </a:moveTo>
                <a:lnTo>
                  <a:pt x="6578" y="3543"/>
                </a:lnTo>
                <a:lnTo>
                  <a:pt x="14274" y="3543"/>
                </a:lnTo>
                <a:lnTo>
                  <a:pt x="14493" y="4177"/>
                </a:lnTo>
                <a:lnTo>
                  <a:pt x="18350" y="3105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1" y="8830"/>
                </a:lnTo>
                <a:lnTo>
                  <a:pt x="4700" y="713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3240206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3260581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3287161" y="498262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3310625" y="498262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3331027" y="498203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3357594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3381084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18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3404562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30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3424924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3448414" y="498203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3471867" y="498203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3495344" y="498203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3521950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3542325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3568905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3589280" y="498203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3615848" y="498262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3636236" y="498203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3662828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30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3683191" y="498203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3706656" y="498203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3733261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3753610" y="498203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3780204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3800566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3827171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3847547" y="498203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3874127" y="498262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3894501" y="498203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3921057" y="4982624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16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3941445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3968037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3988413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4014980" y="498262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4035355" y="498203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4061948" y="498262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2" y="3899"/>
                </a:moveTo>
                <a:lnTo>
                  <a:pt x="82" y="4319"/>
                </a:lnTo>
                <a:lnTo>
                  <a:pt x="82" y="38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3221885" y="502482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24"/>
                </a:lnTo>
                <a:lnTo>
                  <a:pt x="16611" y="0"/>
                </a:lnTo>
                <a:lnTo>
                  <a:pt x="16425" y="0"/>
                </a:lnTo>
                <a:lnTo>
                  <a:pt x="16169" y="1706"/>
                </a:lnTo>
                <a:lnTo>
                  <a:pt x="15801" y="3878"/>
                </a:lnTo>
                <a:lnTo>
                  <a:pt x="15381" y="6713"/>
                </a:lnTo>
                <a:lnTo>
                  <a:pt x="16167" y="8991"/>
                </a:lnTo>
                <a:lnTo>
                  <a:pt x="16167" y="25920"/>
                </a:lnTo>
                <a:lnTo>
                  <a:pt x="16446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67" y="25920"/>
                </a:moveTo>
                <a:lnTo>
                  <a:pt x="14198" y="31381"/>
                </a:lnTo>
                <a:lnTo>
                  <a:pt x="9520" y="31381"/>
                </a:lnTo>
                <a:lnTo>
                  <a:pt x="8498" y="34924"/>
                </a:lnTo>
                <a:lnTo>
                  <a:pt x="16446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3248491" y="502538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3268840" y="5024826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4"/>
                </a:moveTo>
                <a:lnTo>
                  <a:pt x="20192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24"/>
                </a:lnTo>
                <a:lnTo>
                  <a:pt x="20192" y="28574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3295434" y="502538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3315796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3342388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3362764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3386228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67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3409720" y="502482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3436299" y="502538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3456687" y="502482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3483254" y="5025387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3506732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3530210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3553700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3574075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77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3597553" y="502482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3621030" y="502482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24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3647611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3667960" y="5024826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4"/>
                </a:moveTo>
                <a:lnTo>
                  <a:pt x="20192" y="6324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24"/>
                </a:lnTo>
                <a:lnTo>
                  <a:pt x="20192" y="28574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3694553" y="502538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3714929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3741521" y="502538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3761883" y="502482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3788488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3808851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3835406" y="5025387"/>
            <a:ext cx="9969" cy="33794"/>
          </a:xfrm>
          <a:custGeom>
            <a:avLst/>
            <a:gdLst/>
            <a:ahLst/>
            <a:cxnLst/>
            <a:rect l="l" t="t" r="r" b="b"/>
            <a:pathLst>
              <a:path w="9969" h="33794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69" y="33794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3855833" y="5024826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4"/>
                </a:moveTo>
                <a:lnTo>
                  <a:pt x="20142" y="6324"/>
                </a:lnTo>
                <a:lnTo>
                  <a:pt x="16560" y="0"/>
                </a:lnTo>
                <a:lnTo>
                  <a:pt x="4254" y="0"/>
                </a:lnTo>
                <a:lnTo>
                  <a:pt x="0" y="6235"/>
                </a:lnTo>
                <a:lnTo>
                  <a:pt x="50" y="28740"/>
                </a:lnTo>
                <a:lnTo>
                  <a:pt x="3987" y="34924"/>
                </a:lnTo>
                <a:lnTo>
                  <a:pt x="3987" y="8407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8991"/>
                </a:lnTo>
                <a:lnTo>
                  <a:pt x="16116" y="25920"/>
                </a:lnTo>
                <a:lnTo>
                  <a:pt x="16395" y="34924"/>
                </a:lnTo>
                <a:lnTo>
                  <a:pt x="20142" y="28574"/>
                </a:lnTo>
                <a:close/>
              </a:path>
              <a:path w="20142" h="34925">
                <a:moveTo>
                  <a:pt x="16116" y="25920"/>
                </a:moveTo>
                <a:lnTo>
                  <a:pt x="14160" y="31381"/>
                </a:lnTo>
                <a:lnTo>
                  <a:pt x="6375" y="31381"/>
                </a:lnTo>
                <a:lnTo>
                  <a:pt x="3987" y="26377"/>
                </a:lnTo>
                <a:lnTo>
                  <a:pt x="3987" y="34924"/>
                </a:lnTo>
                <a:lnTo>
                  <a:pt x="16395" y="34924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3882387" y="5025387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3902762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07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3929343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3949705" y="502482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07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20"/>
                </a:lnTo>
                <a:lnTo>
                  <a:pt x="16433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67" y="25920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3976297" y="5025387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3996672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21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4023253" y="5025387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4043627" y="502482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8403" y="31564"/>
                </a:moveTo>
                <a:lnTo>
                  <a:pt x="18403" y="3198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21" y="34924"/>
                </a:lnTo>
                <a:lnTo>
                  <a:pt x="18403" y="31564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24"/>
                </a:lnTo>
                <a:lnTo>
                  <a:pt x="16421" y="34924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2955669" y="4943341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3" h="34937">
                <a:moveTo>
                  <a:pt x="20193" y="6350"/>
                </a:moveTo>
                <a:lnTo>
                  <a:pt x="16611" y="0"/>
                </a:lnTo>
                <a:lnTo>
                  <a:pt x="5400" y="0"/>
                </a:lnTo>
                <a:lnTo>
                  <a:pt x="8495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11963"/>
                </a:lnTo>
                <a:lnTo>
                  <a:pt x="20193" y="16201"/>
                </a:lnTo>
                <a:lnTo>
                  <a:pt x="20193" y="635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2982274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12" y="27247"/>
                </a:lnTo>
                <a:lnTo>
                  <a:pt x="9931" y="30548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3002649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3029217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3049605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3076172" y="494391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3096547" y="49433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59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59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3123128" y="494391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69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3143515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3170109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19758"/>
                </a:moveTo>
                <a:lnTo>
                  <a:pt x="9931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5988" y="23543"/>
                </a:lnTo>
                <a:lnTo>
                  <a:pt x="9931" y="197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3190471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5267" y="0"/>
                </a:moveTo>
                <a:lnTo>
                  <a:pt x="4292" y="0"/>
                </a:lnTo>
                <a:lnTo>
                  <a:pt x="0" y="6248"/>
                </a:lnTo>
                <a:lnTo>
                  <a:pt x="5" y="7704"/>
                </a:lnTo>
                <a:lnTo>
                  <a:pt x="5267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3217076" y="494391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6" y="0"/>
                </a:lnTo>
                <a:lnTo>
                  <a:pt x="3827" y="1615"/>
                </a:lnTo>
                <a:lnTo>
                  <a:pt x="4158" y="5337"/>
                </a:lnTo>
                <a:lnTo>
                  <a:pt x="5918" y="4254"/>
                </a:lnTo>
                <a:lnTo>
                  <a:pt x="5939" y="9854"/>
                </a:lnTo>
                <a:lnTo>
                  <a:pt x="8966" y="17259"/>
                </a:lnTo>
                <a:lnTo>
                  <a:pt x="9918" y="1922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3237425" y="49433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3264019" y="494391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3284381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3310961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3331337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3357929" y="4943915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3381381" y="494391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81" y="4254"/>
                </a:lnTo>
                <a:lnTo>
                  <a:pt x="6070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3401769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3428362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3451839" y="494391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3475305" y="494391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3495692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3519169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3542659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3566113" y="49433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3592705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3613080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3639673" y="4943915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3660035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3686604" y="494391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3706991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3733571" y="4943915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3753971" y="49433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3780514" y="494391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3800914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3827481" y="494391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3847868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3874437" y="4943915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3894811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3918289" y="4943341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3941767" y="4943341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3968360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3988734" y="4943341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4015315" y="4943915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4035691" y="4943341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40"/>
                </a:lnTo>
                <a:lnTo>
                  <a:pt x="3987" y="34937"/>
                </a:lnTo>
                <a:lnTo>
                  <a:pt x="3987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3213625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98" y="0"/>
                </a:lnTo>
                <a:lnTo>
                  <a:pt x="14577" y="0"/>
                </a:lnTo>
                <a:lnTo>
                  <a:pt x="13547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54" y="25946"/>
                </a:moveTo>
                <a:lnTo>
                  <a:pt x="14173" y="31394"/>
                </a:lnTo>
                <a:lnTo>
                  <a:pt x="7724" y="31394"/>
                </a:lnTo>
                <a:lnTo>
                  <a:pt x="7560" y="34950"/>
                </a:lnTo>
                <a:lnTo>
                  <a:pt x="16421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3240206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3260581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9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50"/>
                </a:lnTo>
                <a:lnTo>
                  <a:pt x="16433" y="34950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3287161" y="506787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3307548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3334117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3357594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3377982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3401447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3428039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3448414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3474970" y="506787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3495344" y="506729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3521950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3542325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3565790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25" y="26415"/>
                </a:lnTo>
                <a:lnTo>
                  <a:pt x="4025" y="34950"/>
                </a:lnTo>
                <a:lnTo>
                  <a:pt x="16446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3589280" y="506729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41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3612758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3639338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3659713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54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3686307" y="5067877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49"/>
                </a:lnTo>
                <a:lnTo>
                  <a:pt x="762" y="7442"/>
                </a:lnTo>
                <a:lnTo>
                  <a:pt x="5918" y="4254"/>
                </a:lnTo>
                <a:lnTo>
                  <a:pt x="6032" y="33781"/>
                </a:lnTo>
                <a:lnTo>
                  <a:pt x="9906" y="33781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3706656" y="506729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41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50"/>
                </a:lnTo>
                <a:lnTo>
                  <a:pt x="16446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3733261" y="506787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3753610" y="506729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67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3780204" y="506787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3800566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3827171" y="506787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3847547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3874127" y="506787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3894501" y="5067297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3921057" y="506787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3941445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46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46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3964934" y="506729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3988413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08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4011890" y="506729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49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28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4038470" y="506787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4058845" y="5067297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3186" y="1610"/>
                </a:moveTo>
                <a:lnTo>
                  <a:pt x="0" y="6248"/>
                </a:lnTo>
                <a:lnTo>
                  <a:pt x="63" y="28752"/>
                </a:lnTo>
                <a:lnTo>
                  <a:pt x="3186" y="33637"/>
                </a:lnTo>
                <a:lnTo>
                  <a:pt x="3186" y="16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3240206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3260581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9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3287161" y="5151264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3310625" y="5151264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3331027" y="515069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33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33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3357594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3381084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18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3404562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3424924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3448414" y="515069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3471867" y="515069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11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3495344" y="515069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3521950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3542325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3568905" y="5151264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3589280" y="515069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562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3615848" y="5151264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3636236" y="515069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3662828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3683191" y="515069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3706656" y="515069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46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4"/>
                </a:lnTo>
                <a:lnTo>
                  <a:pt x="16446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3733261" y="5151264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3753610" y="515069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62"/>
                </a:moveTo>
                <a:lnTo>
                  <a:pt x="20180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80" y="28562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3780204" y="5151264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3800566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3827171" y="5151264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3847547" y="515069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62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54" y="28562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3874127" y="5151264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3894501" y="5150697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62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42" y="28562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3921057" y="5151264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3941445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46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46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3968037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3988413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4014980" y="5151264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4035355" y="515069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62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62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4061948" y="5151264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2" y="3899"/>
                </a:moveTo>
                <a:lnTo>
                  <a:pt x="82" y="4321"/>
                </a:lnTo>
                <a:lnTo>
                  <a:pt x="82" y="38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3221885" y="519347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50"/>
                </a:lnTo>
                <a:lnTo>
                  <a:pt x="16892" y="500"/>
                </a:lnTo>
                <a:lnTo>
                  <a:pt x="16891" y="1534"/>
                </a:lnTo>
                <a:lnTo>
                  <a:pt x="15942" y="83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46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20"/>
                </a:moveTo>
                <a:lnTo>
                  <a:pt x="14198" y="31394"/>
                </a:lnTo>
                <a:lnTo>
                  <a:pt x="9845" y="31394"/>
                </a:lnTo>
                <a:lnTo>
                  <a:pt x="9028" y="34925"/>
                </a:lnTo>
                <a:lnTo>
                  <a:pt x="16446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3248491" y="51940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1" y="7442"/>
                </a:lnTo>
                <a:lnTo>
                  <a:pt x="5930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3268840" y="519347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5"/>
                </a:lnTo>
                <a:lnTo>
                  <a:pt x="4038" y="8432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3295434" y="51940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3315796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91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3342388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3362764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3386228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91" y="3556"/>
                </a:lnTo>
                <a:lnTo>
                  <a:pt x="14287" y="3556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67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3409720" y="51934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65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3436299" y="5194033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3456687" y="51934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62" y="3556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28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3483254" y="5194033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3506732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3530210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3553700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3574075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5"/>
                </a:lnTo>
                <a:lnTo>
                  <a:pt x="4000" y="8432"/>
                </a:lnTo>
                <a:lnTo>
                  <a:pt x="6565" y="3556"/>
                </a:lnTo>
                <a:lnTo>
                  <a:pt x="14249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3597553" y="51934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3621030" y="519347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3647611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3667960" y="519347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50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5"/>
                </a:lnTo>
                <a:lnTo>
                  <a:pt x="4038" y="8432"/>
                </a:lnTo>
                <a:lnTo>
                  <a:pt x="6591" y="3556"/>
                </a:lnTo>
                <a:lnTo>
                  <a:pt x="14300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46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20"/>
                </a:moveTo>
                <a:lnTo>
                  <a:pt x="14198" y="31394"/>
                </a:lnTo>
                <a:lnTo>
                  <a:pt x="6426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3694553" y="51940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3714929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3741521" y="51940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3761883" y="519347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38" y="34925"/>
                </a:lnTo>
                <a:lnTo>
                  <a:pt x="4038" y="8432"/>
                </a:lnTo>
                <a:lnTo>
                  <a:pt x="6591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20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3788488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3808851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3835406" y="5194033"/>
            <a:ext cx="9969" cy="33794"/>
          </a:xfrm>
          <a:custGeom>
            <a:avLst/>
            <a:gdLst/>
            <a:ahLst/>
            <a:cxnLst/>
            <a:rect l="l" t="t" r="r" b="b"/>
            <a:pathLst>
              <a:path w="9969" h="33794">
                <a:moveTo>
                  <a:pt x="9969" y="0"/>
                </a:moveTo>
                <a:lnTo>
                  <a:pt x="6527" y="0"/>
                </a:lnTo>
                <a:lnTo>
                  <a:pt x="0" y="3962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69" y="33794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3855833" y="519347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50"/>
                </a:lnTo>
                <a:lnTo>
                  <a:pt x="16560" y="0"/>
                </a:lnTo>
                <a:lnTo>
                  <a:pt x="4254" y="0"/>
                </a:lnTo>
                <a:lnTo>
                  <a:pt x="0" y="6235"/>
                </a:lnTo>
                <a:lnTo>
                  <a:pt x="50" y="28752"/>
                </a:lnTo>
                <a:lnTo>
                  <a:pt x="3987" y="34925"/>
                </a:lnTo>
                <a:lnTo>
                  <a:pt x="3987" y="8432"/>
                </a:lnTo>
                <a:lnTo>
                  <a:pt x="6565" y="3556"/>
                </a:lnTo>
                <a:lnTo>
                  <a:pt x="14236" y="3556"/>
                </a:lnTo>
                <a:lnTo>
                  <a:pt x="16116" y="8978"/>
                </a:lnTo>
                <a:lnTo>
                  <a:pt x="16116" y="25920"/>
                </a:lnTo>
                <a:lnTo>
                  <a:pt x="16395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16" y="25920"/>
                </a:moveTo>
                <a:lnTo>
                  <a:pt x="14160" y="31394"/>
                </a:lnTo>
                <a:lnTo>
                  <a:pt x="6375" y="31394"/>
                </a:lnTo>
                <a:lnTo>
                  <a:pt x="3987" y="26403"/>
                </a:lnTo>
                <a:lnTo>
                  <a:pt x="3987" y="34925"/>
                </a:lnTo>
                <a:lnTo>
                  <a:pt x="16395" y="34925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3882387" y="5194033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3902762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3929343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800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3949705" y="519347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25"/>
                </a:lnTo>
                <a:lnTo>
                  <a:pt x="4038" y="8432"/>
                </a:lnTo>
                <a:lnTo>
                  <a:pt x="6591" y="3556"/>
                </a:lnTo>
                <a:lnTo>
                  <a:pt x="14287" y="3556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20"/>
                </a:moveTo>
                <a:lnTo>
                  <a:pt x="14211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3976297" y="5194033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3996672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91" y="3556"/>
                </a:lnTo>
                <a:lnTo>
                  <a:pt x="14274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4023253" y="5194033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4043627" y="519347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8403" y="31564"/>
                </a:moveTo>
                <a:lnTo>
                  <a:pt x="18403" y="32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78" y="3556"/>
                </a:lnTo>
                <a:lnTo>
                  <a:pt x="14287" y="3556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25"/>
                </a:lnTo>
                <a:lnTo>
                  <a:pt x="18403" y="31564"/>
                </a:lnTo>
                <a:close/>
              </a:path>
              <a:path w="20167" h="34925">
                <a:moveTo>
                  <a:pt x="16154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3217076" y="511256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4150" y="1418"/>
                </a:lnTo>
                <a:lnTo>
                  <a:pt x="4565" y="5096"/>
                </a:lnTo>
                <a:lnTo>
                  <a:pt x="5918" y="4267"/>
                </a:lnTo>
                <a:lnTo>
                  <a:pt x="5951" y="12786"/>
                </a:lnTo>
                <a:lnTo>
                  <a:pt x="9015" y="22675"/>
                </a:lnTo>
                <a:lnTo>
                  <a:pt x="9918" y="24868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3237425" y="511198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3264019" y="511256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3284381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3310961" y="511256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3331337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3357929" y="5112569"/>
            <a:ext cx="9906" cy="33794"/>
          </a:xfrm>
          <a:custGeom>
            <a:avLst/>
            <a:gdLst/>
            <a:ahLst/>
            <a:cxnLst/>
            <a:rect l="l" t="t" r="r" b="b"/>
            <a:pathLst>
              <a:path w="9905" h="33794">
                <a:moveTo>
                  <a:pt x="9905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05" y="33794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3381381" y="511256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81" y="4267"/>
                </a:lnTo>
                <a:lnTo>
                  <a:pt x="6070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3401769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55"/>
                </a:lnTo>
                <a:lnTo>
                  <a:pt x="14287" y="3555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3428362" y="511256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3451839" y="511256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3475305" y="511256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3495692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3519169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3542659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3566113" y="511198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91" y="3555"/>
                </a:lnTo>
                <a:lnTo>
                  <a:pt x="14287" y="3555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3592705" y="511256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3613080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3639673" y="511256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67"/>
                </a:lnTo>
                <a:lnTo>
                  <a:pt x="6019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3660035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3686604" y="511256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3706991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3733571" y="511256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3753971" y="511198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53" y="3555"/>
                </a:lnTo>
                <a:lnTo>
                  <a:pt x="14249" y="3555"/>
                </a:lnTo>
                <a:lnTo>
                  <a:pt x="16116" y="8991"/>
                </a:lnTo>
                <a:lnTo>
                  <a:pt x="16116" y="25946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3780514" y="511256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3800914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3827481" y="511256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3847868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3874437" y="511256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3894811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55"/>
                </a:lnTo>
                <a:lnTo>
                  <a:pt x="14274" y="3555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3918289" y="511198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78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3941767" y="511198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3968360" y="511256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3988734" y="511198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4015315" y="511256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4035691" y="511198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3987" y="34937"/>
                </a:lnTo>
                <a:lnTo>
                  <a:pt x="3987" y="8432"/>
                </a:lnTo>
                <a:lnTo>
                  <a:pt x="6565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3987" y="26403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3240206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3260581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29" y="8978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3287161" y="5236531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3307548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3334117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3357594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3377982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3401447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3428039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3448414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3474970" y="5236531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3495344" y="523595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5"/>
                </a:lnTo>
                <a:lnTo>
                  <a:pt x="14300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3521950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3542325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3565790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3589280" y="5235950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3612758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3639338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3659713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3686307" y="5236531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36"/>
                </a:lnTo>
                <a:lnTo>
                  <a:pt x="762" y="7429"/>
                </a:lnTo>
                <a:lnTo>
                  <a:pt x="5918" y="4254"/>
                </a:lnTo>
                <a:lnTo>
                  <a:pt x="6032" y="33781"/>
                </a:lnTo>
                <a:lnTo>
                  <a:pt x="9906" y="33781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3706656" y="523595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3733261" y="523653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3753610" y="523595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3780204" y="523653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3800566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3827171" y="523653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3847547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3874127" y="5236531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3894501" y="5235950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62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3921057" y="5236531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3941445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3964934" y="523595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3988413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4011890" y="523595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49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4038470" y="5236531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4058845" y="5235950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3186" y="1610"/>
                </a:moveTo>
                <a:lnTo>
                  <a:pt x="0" y="6248"/>
                </a:lnTo>
                <a:lnTo>
                  <a:pt x="63" y="28752"/>
                </a:lnTo>
                <a:lnTo>
                  <a:pt x="3186" y="33627"/>
                </a:lnTo>
                <a:lnTo>
                  <a:pt x="3186" y="16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3240206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4512" y="1208"/>
                </a:lnTo>
                <a:lnTo>
                  <a:pt x="5284" y="4659"/>
                </a:lnTo>
                <a:lnTo>
                  <a:pt x="5943" y="4254"/>
                </a:lnTo>
                <a:lnTo>
                  <a:pt x="5955" y="7654"/>
                </a:lnTo>
                <a:lnTo>
                  <a:pt x="6907" y="11910"/>
                </a:lnTo>
                <a:lnTo>
                  <a:pt x="9627" y="24292"/>
                </a:lnTo>
                <a:lnTo>
                  <a:pt x="9931" y="2572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3260581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3287161" y="53199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3310625" y="53199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3331027" y="531934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33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3357594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3381084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18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3404562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3424924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3448414" y="531934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3471867" y="531934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3495344" y="531934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3521950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3542325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3568905" y="53199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3589280" y="531934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3615848" y="53199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3636236" y="531934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3662828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3683191" y="531934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3706656" y="531934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3733261" y="53199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3753610" y="5319344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3780204" y="53199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3800566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3827171" y="53199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3847547" y="5319344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3874127" y="531993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3894501" y="5319344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3921057" y="5319930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3941445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3968037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3988413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4014980" y="5319930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4035355" y="5319344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4061948" y="531993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82" y="3899"/>
                </a:moveTo>
                <a:lnTo>
                  <a:pt x="82" y="4320"/>
                </a:lnTo>
                <a:lnTo>
                  <a:pt x="82" y="389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3248491" y="536269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5329" y="705"/>
                </a:lnTo>
                <a:lnTo>
                  <a:pt x="6459" y="6344"/>
                </a:lnTo>
                <a:lnTo>
                  <a:pt x="8767" y="18790"/>
                </a:lnTo>
                <a:lnTo>
                  <a:pt x="9918" y="25695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3268840" y="536213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394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3295434" y="536269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3315796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3342388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3362764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3386228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3409720" y="536213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3436299" y="536269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3456687" y="536213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3483254" y="5362699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3506732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3530210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3553700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3574075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394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3597553" y="536213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3621030" y="5362133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3647611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3667960" y="5362133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575"/>
                </a:moveTo>
                <a:lnTo>
                  <a:pt x="20192" y="6337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394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5"/>
                </a:lnTo>
                <a:lnTo>
                  <a:pt x="20192" y="28575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381"/>
                </a:lnTo>
                <a:lnTo>
                  <a:pt x="6426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3694553" y="536269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3714929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3741521" y="536269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3761883" y="536213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25"/>
                </a:lnTo>
                <a:lnTo>
                  <a:pt x="4038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3788488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3808851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3835406" y="5362699"/>
            <a:ext cx="9969" cy="33794"/>
          </a:xfrm>
          <a:custGeom>
            <a:avLst/>
            <a:gdLst/>
            <a:ahLst/>
            <a:cxnLst/>
            <a:rect l="l" t="t" r="r" b="b"/>
            <a:pathLst>
              <a:path w="9969" h="33794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42"/>
                </a:lnTo>
                <a:lnTo>
                  <a:pt x="5968" y="4267"/>
                </a:lnTo>
                <a:lnTo>
                  <a:pt x="6057" y="33794"/>
                </a:lnTo>
                <a:lnTo>
                  <a:pt x="9969" y="33794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3855833" y="5362133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37"/>
                </a:lnTo>
                <a:lnTo>
                  <a:pt x="16560" y="0"/>
                </a:lnTo>
                <a:lnTo>
                  <a:pt x="4254" y="0"/>
                </a:lnTo>
                <a:lnTo>
                  <a:pt x="0" y="6235"/>
                </a:lnTo>
                <a:lnTo>
                  <a:pt x="50" y="28740"/>
                </a:lnTo>
                <a:lnTo>
                  <a:pt x="3987" y="34925"/>
                </a:lnTo>
                <a:lnTo>
                  <a:pt x="3987" y="8394"/>
                </a:lnTo>
                <a:lnTo>
                  <a:pt x="6565" y="3530"/>
                </a:lnTo>
                <a:lnTo>
                  <a:pt x="14236" y="3530"/>
                </a:lnTo>
                <a:lnTo>
                  <a:pt x="16116" y="8978"/>
                </a:lnTo>
                <a:lnTo>
                  <a:pt x="16116" y="25933"/>
                </a:lnTo>
                <a:lnTo>
                  <a:pt x="16395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16" y="25933"/>
                </a:moveTo>
                <a:lnTo>
                  <a:pt x="14160" y="31381"/>
                </a:lnTo>
                <a:lnTo>
                  <a:pt x="6375" y="31381"/>
                </a:lnTo>
                <a:lnTo>
                  <a:pt x="3987" y="26390"/>
                </a:lnTo>
                <a:lnTo>
                  <a:pt x="3987" y="34925"/>
                </a:lnTo>
                <a:lnTo>
                  <a:pt x="16395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3882387" y="5362699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56" y="33794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3902762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5"/>
                </a:lnTo>
                <a:lnTo>
                  <a:pt x="4013" y="8394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3929343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3949705" y="5362133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394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67" y="25933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3976297" y="5362699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3996672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91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4023253" y="5362699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4043627" y="5362133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18403" y="31564"/>
                </a:moveTo>
                <a:lnTo>
                  <a:pt x="18403" y="320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394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78"/>
                </a:lnTo>
                <a:lnTo>
                  <a:pt x="16154" y="25933"/>
                </a:lnTo>
                <a:lnTo>
                  <a:pt x="16421" y="34925"/>
                </a:lnTo>
                <a:lnTo>
                  <a:pt x="18403" y="31564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25"/>
                </a:lnTo>
                <a:lnTo>
                  <a:pt x="16421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3237425" y="528064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872" y="4971"/>
                </a:lnTo>
                <a:lnTo>
                  <a:pt x="1480" y="12062"/>
                </a:lnTo>
                <a:lnTo>
                  <a:pt x="1417" y="14108"/>
                </a:lnTo>
                <a:lnTo>
                  <a:pt x="4038" y="25965"/>
                </a:lnTo>
                <a:lnTo>
                  <a:pt x="4038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216" y="26766"/>
                </a:lnTo>
                <a:lnTo>
                  <a:pt x="6049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3264019" y="528123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3284381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3310961" y="528123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15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3331337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3357929" y="5281235"/>
            <a:ext cx="9906" cy="33769"/>
          </a:xfrm>
          <a:custGeom>
            <a:avLst/>
            <a:gdLst/>
            <a:ahLst/>
            <a:cxnLst/>
            <a:rect l="l" t="t" r="r" b="b"/>
            <a:pathLst>
              <a:path w="9905" h="33769">
                <a:moveTo>
                  <a:pt x="9905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05" y="33769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3381381" y="528123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81" y="4254"/>
                </a:lnTo>
                <a:lnTo>
                  <a:pt x="6070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3401769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3428362" y="528123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3451839" y="528123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3475305" y="528123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15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3495692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3519169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3542659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3566113" y="528064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3592705" y="528123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3613080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3639673" y="5281235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3660035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3686604" y="528123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3706991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3733571" y="5281235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3753971" y="528064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53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395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381"/>
                </a:lnTo>
                <a:lnTo>
                  <a:pt x="6375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3780514" y="528123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3800914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3827481" y="528123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3847868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3874437" y="5281235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3894811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3918289" y="528064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74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3941767" y="528064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4"/>
                </a:moveTo>
                <a:lnTo>
                  <a:pt x="20167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74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3968360" y="528123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3988734" y="528064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74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4015315" y="5281235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4035691" y="528064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4"/>
                </a:moveTo>
                <a:lnTo>
                  <a:pt x="20142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52"/>
                </a:lnTo>
                <a:lnTo>
                  <a:pt x="3987" y="34937"/>
                </a:lnTo>
                <a:lnTo>
                  <a:pt x="3987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74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3987" y="26390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3260581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927" y="4888"/>
                </a:lnTo>
                <a:lnTo>
                  <a:pt x="2059" y="14400"/>
                </a:lnTo>
                <a:lnTo>
                  <a:pt x="3191" y="26985"/>
                </a:lnTo>
                <a:lnTo>
                  <a:pt x="3611" y="3429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29" y="8978"/>
                </a:lnTo>
                <a:lnTo>
                  <a:pt x="16129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3287161" y="540520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3307548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3334117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3357594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3377982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3401447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3428039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3448414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85" y="31381"/>
                </a:lnTo>
                <a:lnTo>
                  <a:pt x="6375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3474970" y="540520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24"/>
                </a:lnTo>
                <a:lnTo>
                  <a:pt x="787" y="7429"/>
                </a:lnTo>
                <a:lnTo>
                  <a:pt x="5968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3495344" y="54046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78"/>
                </a:lnTo>
                <a:lnTo>
                  <a:pt x="16154" y="25920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3521950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3542325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3565790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13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3589280" y="540461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3612758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53" y="3530"/>
                </a:lnTo>
                <a:lnTo>
                  <a:pt x="14249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3639338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3659713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54" y="8978"/>
                </a:lnTo>
                <a:lnTo>
                  <a:pt x="16154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54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3686307" y="5405202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24"/>
                </a:lnTo>
                <a:lnTo>
                  <a:pt x="762" y="7429"/>
                </a:lnTo>
                <a:lnTo>
                  <a:pt x="5918" y="4254"/>
                </a:lnTo>
                <a:lnTo>
                  <a:pt x="6032" y="33781"/>
                </a:lnTo>
                <a:lnTo>
                  <a:pt x="9906" y="33781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3706656" y="54046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3733261" y="54052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3753610" y="54046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37"/>
                </a:lnTo>
                <a:lnTo>
                  <a:pt x="4038" y="8407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3780204" y="54052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3800566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3827171" y="54052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3847547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3874127" y="540520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3894501" y="540461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28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3921057" y="540520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3941445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3964934" y="54046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3988413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4011890" y="54046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49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4038470" y="540520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4058845" y="54046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3186" y="1606"/>
                </a:moveTo>
                <a:lnTo>
                  <a:pt x="0" y="6235"/>
                </a:lnTo>
                <a:lnTo>
                  <a:pt x="63" y="28740"/>
                </a:lnTo>
                <a:lnTo>
                  <a:pt x="3186" y="33624"/>
                </a:lnTo>
                <a:lnTo>
                  <a:pt x="3186" y="160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3260581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6337"/>
                </a:moveTo>
                <a:lnTo>
                  <a:pt x="16586" y="0"/>
                </a:lnTo>
                <a:lnTo>
                  <a:pt x="8446" y="0"/>
                </a:lnTo>
                <a:lnTo>
                  <a:pt x="9894" y="3530"/>
                </a:lnTo>
                <a:lnTo>
                  <a:pt x="14274" y="3530"/>
                </a:lnTo>
                <a:lnTo>
                  <a:pt x="16129" y="8991"/>
                </a:lnTo>
                <a:lnTo>
                  <a:pt x="16129" y="18084"/>
                </a:lnTo>
                <a:lnTo>
                  <a:pt x="18187" y="22677"/>
                </a:lnTo>
                <a:lnTo>
                  <a:pt x="20167" y="26759"/>
                </a:lnTo>
                <a:lnTo>
                  <a:pt x="20167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3287161" y="54885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3310625" y="54885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29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3331027" y="548801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33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33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3357594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3381084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18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3404562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30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3424924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3448414" y="548801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394"/>
                </a:lnTo>
                <a:lnTo>
                  <a:pt x="6375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3471867" y="548801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17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78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3495344" y="548801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3521950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787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3542325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3568905" y="54885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29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3589280" y="5488010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3615848" y="54885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29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3636236" y="548801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3662828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62"/>
                </a:lnTo>
                <a:lnTo>
                  <a:pt x="787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3683191" y="548801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3706656" y="548801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41" y="8991"/>
                </a:lnTo>
                <a:lnTo>
                  <a:pt x="16141" y="25933"/>
                </a:lnTo>
                <a:lnTo>
                  <a:pt x="16446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3733261" y="54885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3753610" y="5488010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603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3780204" y="54885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3800566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3827171" y="54885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3847547" y="5488010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3874127" y="548857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3894501" y="5488010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3921057" y="548857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3941445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46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46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3968037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3988413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91"/>
                </a:lnTo>
                <a:lnTo>
                  <a:pt x="16128" y="25933"/>
                </a:lnTo>
                <a:lnTo>
                  <a:pt x="16408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4014980" y="548857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4035355" y="5488010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4061948" y="548857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82" y="3911"/>
                </a:moveTo>
                <a:lnTo>
                  <a:pt x="82" y="4331"/>
                </a:lnTo>
                <a:lnTo>
                  <a:pt x="82" y="391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3295434" y="5531365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30" y="4254"/>
                </a:lnTo>
                <a:lnTo>
                  <a:pt x="5991" y="21861"/>
                </a:lnTo>
                <a:lnTo>
                  <a:pt x="7338" y="24165"/>
                </a:lnTo>
                <a:lnTo>
                  <a:pt x="9918" y="28367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3315796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3342388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3362764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88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3386228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67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3409720" y="55307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63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3436299" y="5531365"/>
            <a:ext cx="9944" cy="33756"/>
          </a:xfrm>
          <a:custGeom>
            <a:avLst/>
            <a:gdLst/>
            <a:ahLst/>
            <a:cxnLst/>
            <a:rect l="l" t="t" r="r" b="b"/>
            <a:pathLst>
              <a:path w="9944" h="33756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56" y="4254"/>
                </a:lnTo>
                <a:lnTo>
                  <a:pt x="6045" y="33756"/>
                </a:lnTo>
                <a:lnTo>
                  <a:pt x="9944" y="33756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3456687" y="55307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3483254" y="5531365"/>
            <a:ext cx="9944" cy="33756"/>
          </a:xfrm>
          <a:custGeom>
            <a:avLst/>
            <a:gdLst/>
            <a:ahLst/>
            <a:cxnLst/>
            <a:rect l="l" t="t" r="r" b="b"/>
            <a:pathLst>
              <a:path w="9944" h="33756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44" y="33756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3506732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3530210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3553700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3574075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61"/>
                </a:lnTo>
                <a:lnTo>
                  <a:pt x="76" y="28752"/>
                </a:lnTo>
                <a:lnTo>
                  <a:pt x="4000" y="34950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3597553" y="55307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3621030" y="5530766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50"/>
                </a:lnTo>
                <a:lnTo>
                  <a:pt x="20154" y="28600"/>
                </a:lnTo>
                <a:close/>
              </a:path>
              <a:path w="20154" h="34950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21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3647611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3667960" y="5530766"/>
            <a:ext cx="20193" cy="34950"/>
          </a:xfrm>
          <a:custGeom>
            <a:avLst/>
            <a:gdLst/>
            <a:ahLst/>
            <a:cxnLst/>
            <a:rect l="l" t="t" r="r" b="b"/>
            <a:pathLst>
              <a:path w="20192" h="34950">
                <a:moveTo>
                  <a:pt x="20192" y="28600"/>
                </a:moveTo>
                <a:lnTo>
                  <a:pt x="20192" y="6337"/>
                </a:lnTo>
                <a:lnTo>
                  <a:pt x="16624" y="0"/>
                </a:lnTo>
                <a:lnTo>
                  <a:pt x="4317" y="0"/>
                </a:lnTo>
                <a:lnTo>
                  <a:pt x="0" y="6261"/>
                </a:lnTo>
                <a:lnTo>
                  <a:pt x="101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50"/>
                </a:lnTo>
                <a:lnTo>
                  <a:pt x="20192" y="28600"/>
                </a:lnTo>
                <a:close/>
              </a:path>
              <a:path w="20192" h="34950">
                <a:moveTo>
                  <a:pt x="16154" y="25933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50"/>
                </a:lnTo>
                <a:lnTo>
                  <a:pt x="16446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3694553" y="5531365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3714929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33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3741521" y="5531365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3761883" y="55307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61"/>
                </a:lnTo>
                <a:lnTo>
                  <a:pt x="76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33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50"/>
                </a:lnTo>
                <a:lnTo>
                  <a:pt x="16433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3788488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16"/>
                </a:lnTo>
                <a:lnTo>
                  <a:pt x="5930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3808851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3835406" y="5531365"/>
            <a:ext cx="9969" cy="33756"/>
          </a:xfrm>
          <a:custGeom>
            <a:avLst/>
            <a:gdLst/>
            <a:ahLst/>
            <a:cxnLst/>
            <a:rect l="l" t="t" r="r" b="b"/>
            <a:pathLst>
              <a:path w="9969" h="33756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16"/>
                </a:lnTo>
                <a:lnTo>
                  <a:pt x="5968" y="4254"/>
                </a:lnTo>
                <a:lnTo>
                  <a:pt x="6057" y="33756"/>
                </a:lnTo>
                <a:lnTo>
                  <a:pt x="9969" y="33756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3855833" y="5530766"/>
            <a:ext cx="20142" cy="34950"/>
          </a:xfrm>
          <a:custGeom>
            <a:avLst/>
            <a:gdLst/>
            <a:ahLst/>
            <a:cxnLst/>
            <a:rect l="l" t="t" r="r" b="b"/>
            <a:pathLst>
              <a:path w="20142" h="34950">
                <a:moveTo>
                  <a:pt x="20142" y="28600"/>
                </a:moveTo>
                <a:lnTo>
                  <a:pt x="20142" y="6337"/>
                </a:lnTo>
                <a:lnTo>
                  <a:pt x="16560" y="0"/>
                </a:lnTo>
                <a:lnTo>
                  <a:pt x="4254" y="0"/>
                </a:lnTo>
                <a:lnTo>
                  <a:pt x="0" y="6261"/>
                </a:lnTo>
                <a:lnTo>
                  <a:pt x="50" y="28752"/>
                </a:lnTo>
                <a:lnTo>
                  <a:pt x="3987" y="34950"/>
                </a:lnTo>
                <a:lnTo>
                  <a:pt x="3987" y="8432"/>
                </a:lnTo>
                <a:lnTo>
                  <a:pt x="6565" y="3543"/>
                </a:lnTo>
                <a:lnTo>
                  <a:pt x="14236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395" y="34950"/>
                </a:lnTo>
                <a:lnTo>
                  <a:pt x="20142" y="28600"/>
                </a:lnTo>
                <a:close/>
              </a:path>
              <a:path w="20142" h="34950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3987" y="26403"/>
                </a:lnTo>
                <a:lnTo>
                  <a:pt x="3987" y="34950"/>
                </a:lnTo>
                <a:lnTo>
                  <a:pt x="16395" y="34950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3882387" y="5531365"/>
            <a:ext cx="9956" cy="33756"/>
          </a:xfrm>
          <a:custGeom>
            <a:avLst/>
            <a:gdLst/>
            <a:ahLst/>
            <a:cxnLst/>
            <a:rect l="l" t="t" r="r" b="b"/>
            <a:pathLst>
              <a:path w="9956" h="33756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43" y="4254"/>
                </a:lnTo>
                <a:lnTo>
                  <a:pt x="6045" y="33756"/>
                </a:lnTo>
                <a:lnTo>
                  <a:pt x="9956" y="33756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3902762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50"/>
                </a:lnTo>
                <a:lnTo>
                  <a:pt x="4013" y="8432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50"/>
                </a:lnTo>
                <a:lnTo>
                  <a:pt x="16408" y="34950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3929343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16"/>
                </a:lnTo>
                <a:lnTo>
                  <a:pt x="5943" y="4254"/>
                </a:lnTo>
                <a:lnTo>
                  <a:pt x="6032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3949705" y="5530766"/>
            <a:ext cx="20180" cy="34950"/>
          </a:xfrm>
          <a:custGeom>
            <a:avLst/>
            <a:gdLst/>
            <a:ahLst/>
            <a:cxnLst/>
            <a:rect l="l" t="t" r="r" b="b"/>
            <a:pathLst>
              <a:path w="20180" h="34950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61"/>
                </a:lnTo>
                <a:lnTo>
                  <a:pt x="88" y="28752"/>
                </a:lnTo>
                <a:lnTo>
                  <a:pt x="4038" y="34950"/>
                </a:lnTo>
                <a:lnTo>
                  <a:pt x="4038" y="8432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33" y="34950"/>
                </a:lnTo>
                <a:lnTo>
                  <a:pt x="20180" y="28600"/>
                </a:lnTo>
                <a:close/>
              </a:path>
              <a:path w="20180" h="34950">
                <a:moveTo>
                  <a:pt x="16167" y="25933"/>
                </a:moveTo>
                <a:lnTo>
                  <a:pt x="14211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50"/>
                </a:lnTo>
                <a:lnTo>
                  <a:pt x="16433" y="34950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3976297" y="5531365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16"/>
                </a:lnTo>
                <a:lnTo>
                  <a:pt x="5930" y="4254"/>
                </a:lnTo>
                <a:lnTo>
                  <a:pt x="6045" y="33756"/>
                </a:lnTo>
                <a:lnTo>
                  <a:pt x="9918" y="33756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3996672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20167" y="28600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50"/>
                </a:ln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21" y="34950"/>
                </a:lnTo>
                <a:lnTo>
                  <a:pt x="20167" y="28600"/>
                </a:lnTo>
                <a:close/>
              </a:path>
              <a:path w="20167" h="34950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6421" y="34950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4023253" y="553136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16"/>
                </a:lnTo>
                <a:lnTo>
                  <a:pt x="5930" y="4254"/>
                </a:lnTo>
                <a:lnTo>
                  <a:pt x="6045" y="33756"/>
                </a:lnTo>
                <a:lnTo>
                  <a:pt x="9931" y="33756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4043627" y="5530766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4025" y="8432"/>
                </a:move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07" y="34480"/>
                </a:lnTo>
                <a:lnTo>
                  <a:pt x="16795" y="34316"/>
                </a:lnTo>
                <a:lnTo>
                  <a:pt x="18403" y="31590"/>
                </a:lnTo>
                <a:lnTo>
                  <a:pt x="18403" y="3204"/>
                </a:lnTo>
                <a:lnTo>
                  <a:pt x="16598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52"/>
                </a:lnTo>
                <a:lnTo>
                  <a:pt x="4025" y="34950"/>
                </a:lnTo>
                <a:lnTo>
                  <a:pt x="4025" y="8432"/>
                </a:lnTo>
                <a:close/>
              </a:path>
              <a:path w="20167" h="34950">
                <a:moveTo>
                  <a:pt x="16407" y="34480"/>
                </a:moveTo>
                <a:lnTo>
                  <a:pt x="16154" y="25933"/>
                </a:ln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50"/>
                </a:lnTo>
                <a:lnTo>
                  <a:pt x="15294" y="34950"/>
                </a:lnTo>
                <a:lnTo>
                  <a:pt x="16407" y="3448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3264019" y="544988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681" y="3534"/>
                </a:lnTo>
                <a:lnTo>
                  <a:pt x="757" y="7026"/>
                </a:lnTo>
                <a:lnTo>
                  <a:pt x="751" y="7382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3284381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3310961" y="544988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3331337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3357929" y="5449882"/>
            <a:ext cx="9906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05" y="33781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3381381" y="544988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81" y="4254"/>
                </a:lnTo>
                <a:lnTo>
                  <a:pt x="6070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3401769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3428362" y="544988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3451839" y="544988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3475305" y="544988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3495692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3519169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3542659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3566113" y="544929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3592705" y="544988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3613080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3639673" y="5449882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3660035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3686604" y="544988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3706991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9" y="8991"/>
                </a:lnTo>
                <a:lnTo>
                  <a:pt x="16129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29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3733571" y="5449882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3753971" y="544929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395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16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3780514" y="544988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3800914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3827481" y="544988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3847868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3874437" y="5449882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3894811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3918289" y="544929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16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3941767" y="544929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3968360" y="544988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3988734" y="544929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4015315" y="5449882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4035691" y="544929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65"/>
                </a:lnTo>
                <a:lnTo>
                  <a:pt x="3987" y="34937"/>
                </a:lnTo>
                <a:lnTo>
                  <a:pt x="3987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3987" y="26416"/>
                </a:lnTo>
                <a:lnTo>
                  <a:pt x="3987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3307548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586" y="0"/>
                </a:lnTo>
                <a:lnTo>
                  <a:pt x="6293" y="0"/>
                </a:lnTo>
                <a:lnTo>
                  <a:pt x="8563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218" y="28531"/>
                </a:lnTo>
                <a:lnTo>
                  <a:pt x="16999" y="33940"/>
                </a:lnTo>
                <a:lnTo>
                  <a:pt x="20154" y="28613"/>
                </a:lnTo>
                <a:close/>
              </a:path>
              <a:path w="20154" h="34937">
                <a:moveTo>
                  <a:pt x="16141" y="25946"/>
                </a:moveTo>
                <a:lnTo>
                  <a:pt x="15929" y="26533"/>
                </a:lnTo>
                <a:lnTo>
                  <a:pt x="16218" y="28531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3334117" y="55738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3357594" y="55738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3377982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3401447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3428039" y="55738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3448414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613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3474970" y="557383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62"/>
                </a:lnTo>
                <a:lnTo>
                  <a:pt x="787" y="7429"/>
                </a:lnTo>
                <a:lnTo>
                  <a:pt x="5968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3495344" y="557325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13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80" y="28613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3521950" y="55738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62"/>
                </a:lnTo>
                <a:lnTo>
                  <a:pt x="787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3542325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3565790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3589280" y="557325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13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42" y="28613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3612758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13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3639338" y="55738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62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3659713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54" y="28613"/>
                </a:lnTo>
                <a:close/>
              </a:path>
              <a:path w="20154" h="34937">
                <a:moveTo>
                  <a:pt x="16154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3686307" y="5573836"/>
            <a:ext cx="9905" cy="33781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77" y="0"/>
                </a:lnTo>
                <a:lnTo>
                  <a:pt x="0" y="3962"/>
                </a:lnTo>
                <a:lnTo>
                  <a:pt x="762" y="7429"/>
                </a:lnTo>
                <a:lnTo>
                  <a:pt x="5918" y="4267"/>
                </a:lnTo>
                <a:lnTo>
                  <a:pt x="6032" y="33782"/>
                </a:lnTo>
                <a:lnTo>
                  <a:pt x="9906" y="33782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3706656" y="557325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13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80" y="28613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3733261" y="55738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3753610" y="5573257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613"/>
                </a:moveTo>
                <a:lnTo>
                  <a:pt x="20180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65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80" y="28613"/>
                </a:lnTo>
                <a:close/>
              </a:path>
              <a:path w="20180" h="34937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3780204" y="55738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62"/>
                </a:lnTo>
                <a:lnTo>
                  <a:pt x="787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3800566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3827171" y="55738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62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3847547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54" y="28613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3874127" y="55738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62"/>
                </a:lnTo>
                <a:lnTo>
                  <a:pt x="774" y="7429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3894501" y="5573257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13"/>
                </a:moveTo>
                <a:lnTo>
                  <a:pt x="20142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42" y="28613"/>
                </a:lnTo>
                <a:close/>
              </a:path>
              <a:path w="20142" h="34937">
                <a:moveTo>
                  <a:pt x="16128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3921057" y="557383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62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3941445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46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3964934" y="5573257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13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613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3988413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13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08" y="34937"/>
                </a:lnTo>
                <a:lnTo>
                  <a:pt x="20167" y="28613"/>
                </a:lnTo>
                <a:close/>
              </a:path>
              <a:path w="20167" h="34937">
                <a:moveTo>
                  <a:pt x="16128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4011890" y="5573257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4013" y="19777"/>
                </a:moveTo>
                <a:lnTo>
                  <a:pt x="4013" y="8420"/>
                </a:lnTo>
                <a:lnTo>
                  <a:pt x="6578" y="3543"/>
                </a:lnTo>
                <a:lnTo>
                  <a:pt x="14249" y="3543"/>
                </a:lnTo>
                <a:lnTo>
                  <a:pt x="15062" y="5899"/>
                </a:lnTo>
                <a:lnTo>
                  <a:pt x="19084" y="4421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55" y="26070"/>
                </a:lnTo>
                <a:lnTo>
                  <a:pt x="4013" y="1977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3331027" y="565664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6350"/>
                </a:moveTo>
                <a:lnTo>
                  <a:pt x="16573" y="0"/>
                </a:lnTo>
                <a:lnTo>
                  <a:pt x="12670" y="0"/>
                </a:lnTo>
                <a:lnTo>
                  <a:pt x="13242" y="756"/>
                </a:lnTo>
                <a:lnTo>
                  <a:pt x="16070" y="3498"/>
                </a:lnTo>
                <a:lnTo>
                  <a:pt x="20154" y="8719"/>
                </a:lnTo>
                <a:lnTo>
                  <a:pt x="20154" y="635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3357594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27" y="28495"/>
                </a:lnTo>
                <a:lnTo>
                  <a:pt x="8598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3381084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18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3404562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3424924" y="565664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54" y="9017"/>
                </a:lnTo>
                <a:lnTo>
                  <a:pt x="16154" y="25933"/>
                </a:lnTo>
                <a:lnTo>
                  <a:pt x="16433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3448414" y="565664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9017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85" y="31407"/>
                </a:lnTo>
                <a:lnTo>
                  <a:pt x="6375" y="31407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3471867" y="565664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50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54" y="9017"/>
                </a:lnTo>
                <a:lnTo>
                  <a:pt x="16154" y="25933"/>
                </a:lnTo>
                <a:lnTo>
                  <a:pt x="16433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3495344" y="565664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54" y="9017"/>
                </a:lnTo>
                <a:lnTo>
                  <a:pt x="16154" y="25933"/>
                </a:lnTo>
                <a:lnTo>
                  <a:pt x="16446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3521950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3542325" y="565664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28" y="9017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3568905" y="5657242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3589280" y="565664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9017"/>
                </a:lnTo>
                <a:lnTo>
                  <a:pt x="16141" y="25933"/>
                </a:lnTo>
                <a:lnTo>
                  <a:pt x="16421" y="34925"/>
                </a:lnTo>
                <a:lnTo>
                  <a:pt x="20142" y="28600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3615848" y="5657242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3636236" y="565664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9017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3662828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3683191" y="565664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28" y="9017"/>
                </a:lnTo>
                <a:lnTo>
                  <a:pt x="16128" y="25933"/>
                </a:lnTo>
                <a:lnTo>
                  <a:pt x="16421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3706656" y="565664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50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41" y="9017"/>
                </a:lnTo>
                <a:lnTo>
                  <a:pt x="16141" y="25933"/>
                </a:lnTo>
                <a:lnTo>
                  <a:pt x="16446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5"/>
                </a:lnTo>
                <a:lnTo>
                  <a:pt x="16446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3733261" y="5657242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3753610" y="5656649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50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38" y="34925"/>
                </a:lnTo>
                <a:lnTo>
                  <a:pt x="4038" y="8420"/>
                </a:lnTo>
                <a:lnTo>
                  <a:pt x="6603" y="3543"/>
                </a:lnTo>
                <a:lnTo>
                  <a:pt x="14287" y="3543"/>
                </a:lnTo>
                <a:lnTo>
                  <a:pt x="16167" y="9017"/>
                </a:lnTo>
                <a:lnTo>
                  <a:pt x="16167" y="25933"/>
                </a:lnTo>
                <a:lnTo>
                  <a:pt x="16433" y="34925"/>
                </a:lnTo>
                <a:lnTo>
                  <a:pt x="20180" y="28600"/>
                </a:lnTo>
                <a:close/>
              </a:path>
              <a:path w="20180" h="34925">
                <a:moveTo>
                  <a:pt x="16167" y="25933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390"/>
                </a:lnTo>
                <a:lnTo>
                  <a:pt x="4038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3780204" y="5657242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3800566" y="565664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25" y="34925"/>
                </a:lnTo>
                <a:lnTo>
                  <a:pt x="4025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67" y="9017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390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3827171" y="5657242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3847547" y="5656649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9017"/>
                </a:lnTo>
                <a:lnTo>
                  <a:pt x="16128" y="25933"/>
                </a:lnTo>
                <a:lnTo>
                  <a:pt x="16408" y="34925"/>
                </a:lnTo>
                <a:lnTo>
                  <a:pt x="20154" y="28600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3874127" y="5657242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3894501" y="5656649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25"/>
                </a:lnTo>
                <a:lnTo>
                  <a:pt x="4000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28" y="9017"/>
                </a:lnTo>
                <a:lnTo>
                  <a:pt x="16128" y="25933"/>
                </a:lnTo>
                <a:lnTo>
                  <a:pt x="16408" y="34925"/>
                </a:lnTo>
                <a:lnTo>
                  <a:pt x="20142" y="28600"/>
                </a:lnTo>
                <a:close/>
              </a:path>
              <a:path w="20142" h="34925">
                <a:moveTo>
                  <a:pt x="16128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390"/>
                </a:lnTo>
                <a:lnTo>
                  <a:pt x="4000" y="34925"/>
                </a:lnTo>
                <a:lnTo>
                  <a:pt x="16408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3921057" y="5657242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3941445" y="565664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50"/>
                </a:lnTo>
                <a:lnTo>
                  <a:pt x="16598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8" y="9017"/>
                </a:lnTo>
                <a:lnTo>
                  <a:pt x="16128" y="25933"/>
                </a:lnTo>
                <a:lnTo>
                  <a:pt x="16446" y="34925"/>
                </a:lnTo>
                <a:lnTo>
                  <a:pt x="20167" y="28600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390"/>
                </a:lnTo>
                <a:lnTo>
                  <a:pt x="4013" y="34925"/>
                </a:lnTo>
                <a:lnTo>
                  <a:pt x="16446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3968037" y="5657242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3988413" y="565664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13" y="8420"/>
                </a:moveTo>
                <a:lnTo>
                  <a:pt x="6200" y="4242"/>
                </a:lnTo>
                <a:lnTo>
                  <a:pt x="5156" y="13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13" y="34925"/>
                </a:lnTo>
                <a:lnTo>
                  <a:pt x="4013" y="8420"/>
                </a:lnTo>
                <a:close/>
              </a:path>
              <a:path w="20167" h="34925">
                <a:moveTo>
                  <a:pt x="9989" y="31407"/>
                </a:moveTo>
                <a:lnTo>
                  <a:pt x="6388" y="31407"/>
                </a:lnTo>
                <a:lnTo>
                  <a:pt x="4013" y="26390"/>
                </a:lnTo>
                <a:lnTo>
                  <a:pt x="4013" y="34925"/>
                </a:lnTo>
                <a:lnTo>
                  <a:pt x="10178" y="34925"/>
                </a:lnTo>
                <a:lnTo>
                  <a:pt x="9989" y="3140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3362764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7333" y="0"/>
                </a:lnTo>
                <a:lnTo>
                  <a:pt x="8951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407"/>
                </a:lnTo>
                <a:lnTo>
                  <a:pt x="13150" y="31407"/>
                </a:lnTo>
                <a:lnTo>
                  <a:pt x="13493" y="34180"/>
                </a:lnTo>
                <a:lnTo>
                  <a:pt x="13771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3386228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9004"/>
                </a:lnTo>
                <a:lnTo>
                  <a:pt x="16167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3409720" y="569942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3436299" y="570001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04"/>
                </a:lnTo>
                <a:lnTo>
                  <a:pt x="5956" y="4229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3456687" y="569942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28" y="9004"/>
                </a:lnTo>
                <a:lnTo>
                  <a:pt x="16128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3483254" y="570001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04"/>
                </a:lnTo>
                <a:lnTo>
                  <a:pt x="5943" y="4229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3506732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04"/>
                </a:lnTo>
                <a:lnTo>
                  <a:pt x="5943" y="4229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3530210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04"/>
                </a:lnTo>
                <a:lnTo>
                  <a:pt x="5943" y="4229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3553700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04"/>
                </a:lnTo>
                <a:lnTo>
                  <a:pt x="5943" y="4229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3574075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30"/>
                </a:lnTo>
                <a:lnTo>
                  <a:pt x="14249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3597553" y="569942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3621030" y="5699425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600"/>
                </a:moveTo>
                <a:lnTo>
                  <a:pt x="20154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21" y="34924"/>
                </a:lnTo>
                <a:lnTo>
                  <a:pt x="20154" y="28600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3647611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04"/>
                </a:lnTo>
                <a:lnTo>
                  <a:pt x="5943" y="4229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3667960" y="5699425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2" y="28600"/>
                </a:moveTo>
                <a:lnTo>
                  <a:pt x="20192" y="6337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30"/>
                </a:lnTo>
                <a:lnTo>
                  <a:pt x="14300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46" y="34924"/>
                </a:lnTo>
                <a:lnTo>
                  <a:pt x="20192" y="28600"/>
                </a:lnTo>
                <a:close/>
              </a:path>
              <a:path w="20192" h="34925">
                <a:moveTo>
                  <a:pt x="16154" y="25933"/>
                </a:moveTo>
                <a:lnTo>
                  <a:pt x="14198" y="31407"/>
                </a:lnTo>
                <a:lnTo>
                  <a:pt x="6426" y="31407"/>
                </a:lnTo>
                <a:lnTo>
                  <a:pt x="4038" y="26403"/>
                </a:lnTo>
                <a:lnTo>
                  <a:pt x="4038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3694553" y="57000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04"/>
                </a:lnTo>
                <a:lnTo>
                  <a:pt x="5956" y="4229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3714929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3741521" y="57000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04"/>
                </a:lnTo>
                <a:lnTo>
                  <a:pt x="5943" y="4229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3761883" y="5699425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9004"/>
                </a:lnTo>
                <a:lnTo>
                  <a:pt x="16154" y="25933"/>
                </a:lnTo>
                <a:lnTo>
                  <a:pt x="16433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54" y="25933"/>
                </a:moveTo>
                <a:lnTo>
                  <a:pt x="14185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3788488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04"/>
                </a:lnTo>
                <a:lnTo>
                  <a:pt x="5930" y="4229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3808851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24"/>
                </a:lnTo>
                <a:lnTo>
                  <a:pt x="4025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3835406" y="5700019"/>
            <a:ext cx="9969" cy="33782"/>
          </a:xfrm>
          <a:custGeom>
            <a:avLst/>
            <a:gdLst/>
            <a:ahLst/>
            <a:cxnLst/>
            <a:rect l="l" t="t" r="r" b="b"/>
            <a:pathLst>
              <a:path w="9969" h="33782">
                <a:moveTo>
                  <a:pt x="9969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04"/>
                </a:lnTo>
                <a:lnTo>
                  <a:pt x="5968" y="4229"/>
                </a:lnTo>
                <a:lnTo>
                  <a:pt x="6057" y="33782"/>
                </a:lnTo>
                <a:lnTo>
                  <a:pt x="9969" y="33782"/>
                </a:lnTo>
                <a:lnTo>
                  <a:pt x="9969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3855833" y="5699425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600"/>
                </a:moveTo>
                <a:lnTo>
                  <a:pt x="20142" y="6337"/>
                </a:lnTo>
                <a:lnTo>
                  <a:pt x="16560" y="0"/>
                </a:lnTo>
                <a:lnTo>
                  <a:pt x="4254" y="0"/>
                </a:lnTo>
                <a:lnTo>
                  <a:pt x="0" y="6235"/>
                </a:lnTo>
                <a:lnTo>
                  <a:pt x="50" y="28740"/>
                </a:lnTo>
                <a:lnTo>
                  <a:pt x="3987" y="34924"/>
                </a:lnTo>
                <a:lnTo>
                  <a:pt x="3987" y="8420"/>
                </a:lnTo>
                <a:lnTo>
                  <a:pt x="6565" y="3530"/>
                </a:lnTo>
                <a:lnTo>
                  <a:pt x="14236" y="3530"/>
                </a:lnTo>
                <a:lnTo>
                  <a:pt x="16116" y="9004"/>
                </a:lnTo>
                <a:lnTo>
                  <a:pt x="16116" y="25933"/>
                </a:lnTo>
                <a:lnTo>
                  <a:pt x="16395" y="34924"/>
                </a:lnTo>
                <a:lnTo>
                  <a:pt x="20142" y="28600"/>
                </a:lnTo>
                <a:close/>
              </a:path>
              <a:path w="20142" h="34925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3987" y="26403"/>
                </a:lnTo>
                <a:lnTo>
                  <a:pt x="3987" y="34924"/>
                </a:lnTo>
                <a:lnTo>
                  <a:pt x="16395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3882387" y="570001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04"/>
                </a:lnTo>
                <a:lnTo>
                  <a:pt x="5943" y="4229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3902762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600"/>
                </a:moveTo>
                <a:lnTo>
                  <a:pt x="20167" y="6337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9004"/>
                </a:lnTo>
                <a:lnTo>
                  <a:pt x="16141" y="25933"/>
                </a:lnTo>
                <a:lnTo>
                  <a:pt x="16408" y="34924"/>
                </a:lnTo>
                <a:lnTo>
                  <a:pt x="20167" y="28600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3929343" y="57000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800" y="7404"/>
                </a:lnTo>
                <a:lnTo>
                  <a:pt x="5943" y="4229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3949705" y="5699425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600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24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9004"/>
                </a:lnTo>
                <a:lnTo>
                  <a:pt x="16167" y="25933"/>
                </a:lnTo>
                <a:lnTo>
                  <a:pt x="16433" y="34924"/>
                </a:lnTo>
                <a:lnTo>
                  <a:pt x="20180" y="28600"/>
                </a:lnTo>
                <a:close/>
              </a:path>
              <a:path w="20180" h="34925">
                <a:moveTo>
                  <a:pt x="16167" y="25933"/>
                </a:moveTo>
                <a:lnTo>
                  <a:pt x="14211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24"/>
                </a:lnTo>
                <a:lnTo>
                  <a:pt x="16433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3976297" y="57000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04"/>
                </a:lnTo>
                <a:lnTo>
                  <a:pt x="5930" y="4229"/>
                </a:lnTo>
                <a:lnTo>
                  <a:pt x="6045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3996672" y="5699425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625" y="28355"/>
                </a:moveTo>
                <a:lnTo>
                  <a:pt x="2185" y="16438"/>
                </a:lnTo>
                <a:lnTo>
                  <a:pt x="2095" y="4467"/>
                </a:lnTo>
                <a:lnTo>
                  <a:pt x="2078" y="3206"/>
                </a:lnTo>
                <a:lnTo>
                  <a:pt x="0" y="6235"/>
                </a:lnTo>
                <a:lnTo>
                  <a:pt x="88" y="28740"/>
                </a:lnTo>
                <a:lnTo>
                  <a:pt x="3157" y="33560"/>
                </a:lnTo>
                <a:lnTo>
                  <a:pt x="2625" y="2835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3331337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11"/>
                </a:lnTo>
                <a:lnTo>
                  <a:pt x="16611" y="0"/>
                </a:lnTo>
                <a:lnTo>
                  <a:pt x="4279" y="0"/>
                </a:lnTo>
                <a:lnTo>
                  <a:pt x="0" y="6235"/>
                </a:lnTo>
                <a:lnTo>
                  <a:pt x="40" y="18211"/>
                </a:lnTo>
                <a:lnTo>
                  <a:pt x="4013" y="26699"/>
                </a:lnTo>
                <a:lnTo>
                  <a:pt x="4013" y="8420"/>
                </a:lnTo>
                <a:lnTo>
                  <a:pt x="6591" y="3530"/>
                </a:lnTo>
                <a:lnTo>
                  <a:pt x="14262" y="3530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4013" y="26403"/>
                </a:moveTo>
                <a:lnTo>
                  <a:pt x="4013" y="26699"/>
                </a:lnTo>
                <a:lnTo>
                  <a:pt x="5146" y="29120"/>
                </a:lnTo>
                <a:lnTo>
                  <a:pt x="5624" y="29753"/>
                </a:lnTo>
                <a:lnTo>
                  <a:pt x="4013" y="26403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69"/>
                </a:lnTo>
                <a:lnTo>
                  <a:pt x="6842" y="31369"/>
                </a:lnTo>
                <a:lnTo>
                  <a:pt x="953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3357929" y="5618540"/>
            <a:ext cx="9906" cy="33781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5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05" y="33782"/>
                </a:lnTo>
                <a:lnTo>
                  <a:pt x="9905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3381381" y="5618540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81" y="4267"/>
                </a:lnTo>
                <a:lnTo>
                  <a:pt x="6070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3401769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29" y="8966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3428362" y="561854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3451839" y="561854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3475305" y="5618540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3495692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66"/>
                </a:lnTo>
                <a:lnTo>
                  <a:pt x="16141" y="25933"/>
                </a:lnTo>
                <a:lnTo>
                  <a:pt x="16433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3519169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30"/>
                </a:lnTo>
                <a:lnTo>
                  <a:pt x="14262" y="3530"/>
                </a:lnTo>
                <a:lnTo>
                  <a:pt x="16154" y="8966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3542659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28" y="8966"/>
                </a:lnTo>
                <a:lnTo>
                  <a:pt x="16128" y="25933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3566113" y="56179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67" y="8966"/>
                </a:lnTo>
                <a:lnTo>
                  <a:pt x="16167" y="25933"/>
                </a:lnTo>
                <a:lnTo>
                  <a:pt x="16446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67" y="25933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3592705" y="561854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3613080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41" y="8966"/>
                </a:lnTo>
                <a:lnTo>
                  <a:pt x="16141" y="25933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3639673" y="561854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67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3660035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11"/>
                </a:lnTo>
                <a:lnTo>
                  <a:pt x="16598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28" y="8966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69"/>
                </a:lnTo>
                <a:lnTo>
                  <a:pt x="6400" y="3136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3686604" y="5618540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3706991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29" y="8966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3733571" y="5618540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3753971" y="56179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30"/>
                </a:lnTo>
                <a:lnTo>
                  <a:pt x="14249" y="3530"/>
                </a:lnTo>
                <a:lnTo>
                  <a:pt x="16116" y="8966"/>
                </a:lnTo>
                <a:lnTo>
                  <a:pt x="16116" y="25933"/>
                </a:lnTo>
                <a:lnTo>
                  <a:pt x="16395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69"/>
                </a:lnTo>
                <a:lnTo>
                  <a:pt x="6375" y="31369"/>
                </a:lnTo>
                <a:lnTo>
                  <a:pt x="4000" y="26403"/>
                </a:lnTo>
                <a:lnTo>
                  <a:pt x="4000" y="34937"/>
                </a:lnTo>
                <a:lnTo>
                  <a:pt x="16395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3780514" y="5618540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3800914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11"/>
                </a:lnTo>
                <a:lnTo>
                  <a:pt x="16573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69"/>
                </a:lnTo>
                <a:lnTo>
                  <a:pt x="6388" y="3136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3827481" y="5618540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3847868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66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3874437" y="5618540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3894811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30"/>
                </a:lnTo>
                <a:lnTo>
                  <a:pt x="14274" y="3530"/>
                </a:lnTo>
                <a:lnTo>
                  <a:pt x="16167" y="8966"/>
                </a:lnTo>
                <a:lnTo>
                  <a:pt x="16167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33"/>
                </a:moveTo>
                <a:lnTo>
                  <a:pt x="14198" y="31369"/>
                </a:lnTo>
                <a:lnTo>
                  <a:pt x="6400" y="31369"/>
                </a:lnTo>
                <a:lnTo>
                  <a:pt x="4013" y="26403"/>
                </a:lnTo>
                <a:lnTo>
                  <a:pt x="4013" y="34937"/>
                </a:lnTo>
                <a:lnTo>
                  <a:pt x="16433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3918289" y="56179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11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88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30"/>
                </a:lnTo>
                <a:lnTo>
                  <a:pt x="14287" y="3530"/>
                </a:lnTo>
                <a:lnTo>
                  <a:pt x="16154" y="8966"/>
                </a:lnTo>
                <a:lnTo>
                  <a:pt x="16154" y="25933"/>
                </a:lnTo>
                <a:lnTo>
                  <a:pt x="16421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54" y="25933"/>
                </a:moveTo>
                <a:lnTo>
                  <a:pt x="14198" y="31369"/>
                </a:lnTo>
                <a:lnTo>
                  <a:pt x="6413" y="31369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3941767" y="56179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11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30"/>
                </a:lnTo>
                <a:lnTo>
                  <a:pt x="14287" y="3530"/>
                </a:lnTo>
                <a:lnTo>
                  <a:pt x="16154" y="8966"/>
                </a:lnTo>
                <a:lnTo>
                  <a:pt x="16154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85" y="31369"/>
                </a:lnTo>
                <a:lnTo>
                  <a:pt x="6400" y="3136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3968360" y="561854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3988734" y="56179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303" y="31830"/>
                </a:moveTo>
                <a:lnTo>
                  <a:pt x="4013" y="26446"/>
                </a:lnTo>
                <a:lnTo>
                  <a:pt x="4013" y="8420"/>
                </a:lnTo>
                <a:lnTo>
                  <a:pt x="6565" y="3530"/>
                </a:lnTo>
                <a:lnTo>
                  <a:pt x="12224" y="3530"/>
                </a:lnTo>
                <a:lnTo>
                  <a:pt x="1371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2670" y="32823"/>
                </a:lnTo>
                <a:lnTo>
                  <a:pt x="2303" y="31830"/>
                </a:lnTo>
                <a:close/>
              </a:path>
              <a:path w="20154" h="34937">
                <a:moveTo>
                  <a:pt x="4021" y="26420"/>
                </a:moveTo>
                <a:lnTo>
                  <a:pt x="4013" y="26403"/>
                </a:lnTo>
                <a:lnTo>
                  <a:pt x="4013" y="264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4070295" y="489825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4093773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4117237" y="489825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4137600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4161077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4184567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4211148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4231523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4258115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4278491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4305058" y="4898256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4325458" y="489768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24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38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377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4352014" y="4898256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24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4372389" y="489768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377"/>
                </a:lnTo>
                <a:lnTo>
                  <a:pt x="4038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4398981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4419357" y="489768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377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4445937" y="489825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4466311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78"/>
                </a:lnTo>
                <a:lnTo>
                  <a:pt x="16154" y="25933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08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4489764" y="4897683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75"/>
                </a:moveTo>
                <a:lnTo>
                  <a:pt x="20193" y="6324"/>
                </a:lnTo>
                <a:lnTo>
                  <a:pt x="16637" y="0"/>
                </a:lnTo>
                <a:lnTo>
                  <a:pt x="4318" y="0"/>
                </a:lnTo>
                <a:lnTo>
                  <a:pt x="0" y="6235"/>
                </a:lnTo>
                <a:lnTo>
                  <a:pt x="114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59" y="34937"/>
                </a:lnTo>
                <a:lnTo>
                  <a:pt x="20193" y="28575"/>
                </a:lnTo>
                <a:close/>
              </a:path>
              <a:path w="20192" h="34937">
                <a:moveTo>
                  <a:pt x="16167" y="25933"/>
                </a:moveTo>
                <a:lnTo>
                  <a:pt x="14211" y="31394"/>
                </a:lnTo>
                <a:lnTo>
                  <a:pt x="6426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4513267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4539861" y="489825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30" y="4254"/>
                </a:lnTo>
                <a:lnTo>
                  <a:pt x="600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4560235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377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4583713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4610281" y="4898256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24"/>
                </a:lnTo>
                <a:lnTo>
                  <a:pt x="762" y="7429"/>
                </a:lnTo>
                <a:lnTo>
                  <a:pt x="5969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4630681" y="4897683"/>
            <a:ext cx="20116" cy="34937"/>
          </a:xfrm>
          <a:custGeom>
            <a:avLst/>
            <a:gdLst/>
            <a:ahLst/>
            <a:cxnLst/>
            <a:rect l="l" t="t" r="r" b="b"/>
            <a:pathLst>
              <a:path w="20116" h="34937">
                <a:moveTo>
                  <a:pt x="20116" y="28575"/>
                </a:moveTo>
                <a:lnTo>
                  <a:pt x="20116" y="6324"/>
                </a:lnTo>
                <a:lnTo>
                  <a:pt x="16586" y="0"/>
                </a:lnTo>
                <a:lnTo>
                  <a:pt x="4254" y="0"/>
                </a:lnTo>
                <a:lnTo>
                  <a:pt x="0" y="6235"/>
                </a:lnTo>
                <a:lnTo>
                  <a:pt x="38" y="28740"/>
                </a:lnTo>
                <a:lnTo>
                  <a:pt x="3975" y="34937"/>
                </a:lnTo>
                <a:lnTo>
                  <a:pt x="3975" y="8420"/>
                </a:lnTo>
                <a:lnTo>
                  <a:pt x="6540" y="3543"/>
                </a:lnTo>
                <a:lnTo>
                  <a:pt x="14236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37"/>
                </a:lnTo>
                <a:lnTo>
                  <a:pt x="20116" y="28575"/>
                </a:lnTo>
                <a:close/>
              </a:path>
              <a:path w="20116" h="34937">
                <a:moveTo>
                  <a:pt x="16141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3975" y="26377"/>
                </a:lnTo>
                <a:lnTo>
                  <a:pt x="397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4657236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4677610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46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4704204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4724579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98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4748043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63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29" y="8978"/>
                </a:lnTo>
                <a:lnTo>
                  <a:pt x="16129" y="25933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9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29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4771520" y="489768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4798114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4818463" y="4897683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2" y="28575"/>
                </a:moveTo>
                <a:lnTo>
                  <a:pt x="20192" y="6324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14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603" y="3543"/>
                </a:lnTo>
                <a:lnTo>
                  <a:pt x="14300" y="3543"/>
                </a:lnTo>
                <a:lnTo>
                  <a:pt x="16167" y="8978"/>
                </a:lnTo>
                <a:lnTo>
                  <a:pt x="16167" y="25933"/>
                </a:lnTo>
                <a:lnTo>
                  <a:pt x="16446" y="34937"/>
                </a:lnTo>
                <a:lnTo>
                  <a:pt x="20192" y="28575"/>
                </a:lnTo>
                <a:close/>
              </a:path>
              <a:path w="20192" h="34937">
                <a:moveTo>
                  <a:pt x="16167" y="25933"/>
                </a:moveTo>
                <a:lnTo>
                  <a:pt x="14211" y="31394"/>
                </a:lnTo>
                <a:lnTo>
                  <a:pt x="6426" y="31394"/>
                </a:lnTo>
                <a:lnTo>
                  <a:pt x="4038" y="26377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4845057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4865432" y="489768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4892012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4912387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8420"/>
                </a:moveTo>
                <a:lnTo>
                  <a:pt x="4200" y="8066"/>
                </a:lnTo>
                <a:lnTo>
                  <a:pt x="3939" y="6003"/>
                </a:lnTo>
                <a:lnTo>
                  <a:pt x="3005" y="1869"/>
                </a:lnTo>
                <a:lnTo>
                  <a:pt x="0" y="6235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close/>
              </a:path>
              <a:path w="20154" h="34937">
                <a:moveTo>
                  <a:pt x="5458" y="30822"/>
                </a:moveTo>
                <a:lnTo>
                  <a:pt x="5468" y="29436"/>
                </a:lnTo>
                <a:lnTo>
                  <a:pt x="4013" y="26377"/>
                </a:lnTo>
                <a:lnTo>
                  <a:pt x="4013" y="34937"/>
                </a:lnTo>
                <a:lnTo>
                  <a:pt x="4695" y="34937"/>
                </a:lnTo>
                <a:lnTo>
                  <a:pt x="5458" y="3082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5241099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611" y="0"/>
                </a:lnTo>
                <a:lnTo>
                  <a:pt x="6290" y="0"/>
                </a:lnTo>
                <a:lnTo>
                  <a:pt x="7447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4417"/>
                </a:lnTo>
                <a:lnTo>
                  <a:pt x="19346" y="29948"/>
                </a:lnTo>
                <a:lnTo>
                  <a:pt x="20154" y="2857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5267679" y="4898256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24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5288053" y="489768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50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5314622" y="4898256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489" y="0"/>
                </a:lnTo>
                <a:lnTo>
                  <a:pt x="0" y="3924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4070295" y="498164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4093773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4117237" y="498164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4137600" y="498105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4161077" y="498105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98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4184567" y="498105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4211148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4231523" y="498105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4258115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4278491" y="498105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4305058" y="4981649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4325458" y="498105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4352014" y="498164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4372389" y="498105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73" y="31419"/>
                </a:lnTo>
                <a:lnTo>
                  <a:pt x="6413" y="31419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4398981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4419357" y="498105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4445937" y="498164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4466311" y="498105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4489764" y="498105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49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59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211" y="31419"/>
                </a:lnTo>
                <a:lnTo>
                  <a:pt x="6426" y="31419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4513267" y="498105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388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4539861" y="498164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30" y="4254"/>
                </a:lnTo>
                <a:lnTo>
                  <a:pt x="600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4560235" y="498105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60" y="31419"/>
                </a:lnTo>
                <a:lnTo>
                  <a:pt x="6375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4586790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4610281" y="498164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69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4633757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70" y="4254"/>
                </a:lnTo>
                <a:lnTo>
                  <a:pt x="6070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4657236" y="498164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4677610" y="498105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19"/>
                </a:lnTo>
                <a:lnTo>
                  <a:pt x="6400" y="31419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4701101" y="498105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00" y="8420"/>
                </a:moveTo>
                <a:lnTo>
                  <a:pt x="6565" y="3543"/>
                </a:lnTo>
                <a:lnTo>
                  <a:pt x="6798" y="3543"/>
                </a:lnTo>
                <a:lnTo>
                  <a:pt x="6791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close/>
              </a:path>
              <a:path w="20142" h="34937">
                <a:moveTo>
                  <a:pt x="6853" y="31419"/>
                </a:moveTo>
                <a:lnTo>
                  <a:pt x="6388" y="31419"/>
                </a:lnTo>
                <a:lnTo>
                  <a:pt x="4000" y="26403"/>
                </a:lnTo>
                <a:lnTo>
                  <a:pt x="4000" y="34937"/>
                </a:lnTo>
                <a:lnTo>
                  <a:pt x="6860" y="34937"/>
                </a:lnTo>
                <a:lnTo>
                  <a:pt x="6853" y="3141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4051961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98" y="0"/>
                </a:lnTo>
                <a:lnTo>
                  <a:pt x="12571" y="0"/>
                </a:lnTo>
                <a:lnTo>
                  <a:pt x="12571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85" y="31381"/>
                </a:lnTo>
                <a:lnTo>
                  <a:pt x="12571" y="31381"/>
                </a:lnTo>
                <a:lnTo>
                  <a:pt x="12571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4078542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81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4098917" y="5023852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4125511" y="50244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4145885" y="5023852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00" y="26377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4172465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4192840" y="5023852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46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4216331" y="5023852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75"/>
                </a:moveTo>
                <a:lnTo>
                  <a:pt x="20142" y="6324"/>
                </a:lnTo>
                <a:lnTo>
                  <a:pt x="16573" y="0"/>
                </a:lnTo>
                <a:lnTo>
                  <a:pt x="4254" y="0"/>
                </a:lnTo>
                <a:lnTo>
                  <a:pt x="0" y="6235"/>
                </a:lnTo>
                <a:lnTo>
                  <a:pt x="38" y="28727"/>
                </a:lnTo>
                <a:lnTo>
                  <a:pt x="3975" y="34937"/>
                </a:lnTo>
                <a:lnTo>
                  <a:pt x="3975" y="8407"/>
                </a:lnTo>
                <a:lnTo>
                  <a:pt x="6565" y="3530"/>
                </a:lnTo>
                <a:lnTo>
                  <a:pt x="14249" y="3530"/>
                </a:lnTo>
                <a:lnTo>
                  <a:pt x="16116" y="8978"/>
                </a:lnTo>
                <a:lnTo>
                  <a:pt x="16116" y="25920"/>
                </a:lnTo>
                <a:lnTo>
                  <a:pt x="16408" y="34937"/>
                </a:lnTo>
                <a:lnTo>
                  <a:pt x="20142" y="28575"/>
                </a:lnTo>
                <a:close/>
              </a:path>
              <a:path w="20142" h="34937">
                <a:moveTo>
                  <a:pt x="16116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3975" y="26377"/>
                </a:lnTo>
                <a:lnTo>
                  <a:pt x="3975" y="34937"/>
                </a:lnTo>
                <a:lnTo>
                  <a:pt x="16408" y="34937"/>
                </a:lnTo>
                <a:lnTo>
                  <a:pt x="16116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4239783" y="5023852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24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27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4266389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49" y="7429"/>
                </a:lnTo>
                <a:lnTo>
                  <a:pt x="5930" y="4254"/>
                </a:lnTo>
                <a:lnTo>
                  <a:pt x="6007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4289865" y="50244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87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4313331" y="50244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4336797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4357196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28" y="25920"/>
                </a:moveTo>
                <a:lnTo>
                  <a:pt x="14160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4380661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4404139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21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4430732" y="5024419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4451082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611" y="0"/>
                </a:lnTo>
                <a:lnTo>
                  <a:pt x="4318" y="0"/>
                </a:lnTo>
                <a:lnTo>
                  <a:pt x="0" y="6235"/>
                </a:lnTo>
                <a:lnTo>
                  <a:pt x="76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30"/>
                </a:lnTo>
                <a:lnTo>
                  <a:pt x="14287" y="3530"/>
                </a:lnTo>
                <a:lnTo>
                  <a:pt x="16167" y="8978"/>
                </a:lnTo>
                <a:lnTo>
                  <a:pt x="16167" y="25920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20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67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4477687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4498061" y="5023852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50" y="28727"/>
                </a:lnTo>
                <a:lnTo>
                  <a:pt x="4013" y="34937"/>
                </a:lnTo>
                <a:lnTo>
                  <a:pt x="4013" y="8407"/>
                </a:lnTo>
                <a:lnTo>
                  <a:pt x="6565" y="3530"/>
                </a:lnTo>
                <a:lnTo>
                  <a:pt x="14287" y="3530"/>
                </a:lnTo>
                <a:lnTo>
                  <a:pt x="16128" y="8978"/>
                </a:lnTo>
                <a:lnTo>
                  <a:pt x="16128" y="25920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77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4524630" y="5024419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15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4545004" y="5023852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24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27"/>
                </a:lnTo>
                <a:lnTo>
                  <a:pt x="4038" y="34937"/>
                </a:lnTo>
                <a:lnTo>
                  <a:pt x="4038" y="8407"/>
                </a:lnTo>
                <a:lnTo>
                  <a:pt x="6565" y="3530"/>
                </a:lnTo>
                <a:lnTo>
                  <a:pt x="14274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20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77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4571585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4591985" y="5023852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24"/>
                </a:lnTo>
                <a:lnTo>
                  <a:pt x="16573" y="0"/>
                </a:lnTo>
                <a:lnTo>
                  <a:pt x="4267" y="0"/>
                </a:lnTo>
                <a:lnTo>
                  <a:pt x="0" y="6235"/>
                </a:lnTo>
                <a:lnTo>
                  <a:pt x="50" y="28727"/>
                </a:lnTo>
                <a:lnTo>
                  <a:pt x="3987" y="34937"/>
                </a:lnTo>
                <a:lnTo>
                  <a:pt x="3987" y="8407"/>
                </a:lnTo>
                <a:lnTo>
                  <a:pt x="6553" y="3530"/>
                </a:lnTo>
                <a:lnTo>
                  <a:pt x="14236" y="3530"/>
                </a:lnTo>
                <a:lnTo>
                  <a:pt x="16129" y="8978"/>
                </a:lnTo>
                <a:lnTo>
                  <a:pt x="16129" y="25920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29" y="25920"/>
                </a:moveTo>
                <a:lnTo>
                  <a:pt x="14173" y="31381"/>
                </a:lnTo>
                <a:lnTo>
                  <a:pt x="6362" y="31381"/>
                </a:lnTo>
                <a:lnTo>
                  <a:pt x="3987" y="26377"/>
                </a:lnTo>
                <a:lnTo>
                  <a:pt x="3987" y="34937"/>
                </a:lnTo>
                <a:lnTo>
                  <a:pt x="16421" y="34937"/>
                </a:lnTo>
                <a:lnTo>
                  <a:pt x="16129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4618553" y="5024419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4638915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30"/>
                </a:lnTo>
                <a:lnTo>
                  <a:pt x="14274" y="3530"/>
                </a:lnTo>
                <a:lnTo>
                  <a:pt x="16154" y="8978"/>
                </a:lnTo>
                <a:lnTo>
                  <a:pt x="16154" y="25920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77"/>
                </a:lnTo>
                <a:lnTo>
                  <a:pt x="4025" y="34937"/>
                </a:lnTo>
                <a:lnTo>
                  <a:pt x="16433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4665521" y="5024419"/>
            <a:ext cx="9905" cy="33782"/>
          </a:xfrm>
          <a:custGeom>
            <a:avLst/>
            <a:gdLst/>
            <a:ahLst/>
            <a:cxnLst/>
            <a:rect l="l" t="t" r="r" b="b"/>
            <a:pathLst>
              <a:path w="9905" h="33782">
                <a:moveTo>
                  <a:pt x="9906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9906" y="33781"/>
                </a:lnTo>
                <a:lnTo>
                  <a:pt x="990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4685883" y="5023852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27"/>
                </a:lnTo>
                <a:lnTo>
                  <a:pt x="4000" y="34937"/>
                </a:lnTo>
                <a:lnTo>
                  <a:pt x="4000" y="8407"/>
                </a:lnTo>
                <a:lnTo>
                  <a:pt x="6578" y="3530"/>
                </a:lnTo>
                <a:lnTo>
                  <a:pt x="14262" y="3530"/>
                </a:lnTo>
                <a:lnTo>
                  <a:pt x="16141" y="8978"/>
                </a:lnTo>
                <a:lnTo>
                  <a:pt x="16141" y="25920"/>
                </a:lnTo>
                <a:lnTo>
                  <a:pt x="16408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81"/>
                </a:lnTo>
                <a:lnTo>
                  <a:pt x="6400" y="31381"/>
                </a:lnTo>
                <a:lnTo>
                  <a:pt x="4000" y="26377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4070605" y="494293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4094082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64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4114457" y="49423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4137935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4161425" y="49423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4187979" y="494293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69" y="4267"/>
                </a:lnTo>
                <a:lnTo>
                  <a:pt x="6070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4208381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4234973" y="49429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64" y="0"/>
                </a:lnTo>
                <a:lnTo>
                  <a:pt x="0" y="3949"/>
                </a:lnTo>
                <a:lnTo>
                  <a:pt x="761" y="7442"/>
                </a:lnTo>
                <a:lnTo>
                  <a:pt x="5943" y="4267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4255322" y="49423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4281904" y="4942936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69" y="4267"/>
                </a:lnTo>
                <a:lnTo>
                  <a:pt x="6032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4302265" y="49423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14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616" y="3543"/>
                </a:lnTo>
                <a:lnTo>
                  <a:pt x="14300" y="3543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4328859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4349259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40"/>
                </a:lnTo>
                <a:lnTo>
                  <a:pt x="3987" y="34937"/>
                </a:lnTo>
                <a:lnTo>
                  <a:pt x="3987" y="8420"/>
                </a:lnTo>
                <a:lnTo>
                  <a:pt x="6578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381"/>
                </a:lnTo>
                <a:lnTo>
                  <a:pt x="6375" y="31381"/>
                </a:lnTo>
                <a:lnTo>
                  <a:pt x="3987" y="26390"/>
                </a:lnTo>
                <a:lnTo>
                  <a:pt x="3987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4375826" y="49429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4396202" y="49423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4422757" y="4942936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42"/>
                </a:lnTo>
                <a:lnTo>
                  <a:pt x="5981" y="4267"/>
                </a:lnTo>
                <a:lnTo>
                  <a:pt x="6070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4443157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4466647" y="49423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4490125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4516705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4537067" y="49423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4560557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85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4584021" y="49423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40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43"/>
                </a:lnTo>
                <a:lnTo>
                  <a:pt x="14287" y="3543"/>
                </a:lnTo>
                <a:lnTo>
                  <a:pt x="16154" y="8978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4607487" y="494236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67" y="8978"/>
                </a:lnTo>
                <a:lnTo>
                  <a:pt x="16167" y="25946"/>
                </a:lnTo>
                <a:lnTo>
                  <a:pt x="16446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4634081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4654456" y="4942368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40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4681048" y="4942936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4701424" y="49423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00" y="8420"/>
                </a:moveTo>
                <a:lnTo>
                  <a:pt x="6553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46"/>
                </a:lnTo>
                <a:lnTo>
                  <a:pt x="16402" y="34733"/>
                </a:lnTo>
                <a:lnTo>
                  <a:pt x="16545" y="34704"/>
                </a:lnTo>
                <a:lnTo>
                  <a:pt x="20142" y="28587"/>
                </a:ln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40"/>
                </a:lnTo>
                <a:lnTo>
                  <a:pt x="4000" y="34937"/>
                </a:lnTo>
                <a:lnTo>
                  <a:pt x="4000" y="8420"/>
                </a:lnTo>
                <a:close/>
              </a:path>
              <a:path w="20142" h="34937">
                <a:moveTo>
                  <a:pt x="16402" y="34733"/>
                </a:moveTo>
                <a:lnTo>
                  <a:pt x="16141" y="25946"/>
                </a:lnTo>
                <a:lnTo>
                  <a:pt x="14160" y="31381"/>
                </a:lnTo>
                <a:lnTo>
                  <a:pt x="6375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5411" y="34937"/>
                </a:lnTo>
                <a:lnTo>
                  <a:pt x="16402" y="347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4728004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8978"/>
                </a:moveTo>
                <a:lnTo>
                  <a:pt x="9931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0" y="30190"/>
                </a:lnTo>
                <a:lnTo>
                  <a:pt x="9931" y="2897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4748353" y="49423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38" y="24522"/>
                </a:moveTo>
                <a:lnTo>
                  <a:pt x="4038" y="8420"/>
                </a:lnTo>
                <a:lnTo>
                  <a:pt x="6591" y="3543"/>
                </a:lnTo>
                <a:lnTo>
                  <a:pt x="14300" y="3543"/>
                </a:lnTo>
                <a:lnTo>
                  <a:pt x="16141" y="8978"/>
                </a:lnTo>
                <a:lnTo>
                  <a:pt x="16141" y="19076"/>
                </a:lnTo>
                <a:lnTo>
                  <a:pt x="20180" y="17084"/>
                </a:lnTo>
                <a:lnTo>
                  <a:pt x="20180" y="6337"/>
                </a:lnTo>
                <a:lnTo>
                  <a:pt x="16611" y="0"/>
                </a:lnTo>
                <a:lnTo>
                  <a:pt x="4317" y="0"/>
                </a:lnTo>
                <a:lnTo>
                  <a:pt x="0" y="6248"/>
                </a:lnTo>
                <a:lnTo>
                  <a:pt x="67" y="26066"/>
                </a:lnTo>
                <a:lnTo>
                  <a:pt x="4038" y="2452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4774972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5307"/>
                </a:moveTo>
                <a:lnTo>
                  <a:pt x="9931" y="0"/>
                </a:ln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18" y="4267"/>
                </a:lnTo>
                <a:lnTo>
                  <a:pt x="5932" y="8560"/>
                </a:lnTo>
                <a:lnTo>
                  <a:pt x="9931" y="530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4795346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6337"/>
                </a:moveTo>
                <a:lnTo>
                  <a:pt x="16586" y="0"/>
                </a:lnTo>
                <a:lnTo>
                  <a:pt x="4279" y="0"/>
                </a:lnTo>
                <a:lnTo>
                  <a:pt x="2776" y="2195"/>
                </a:lnTo>
                <a:lnTo>
                  <a:pt x="5819" y="4969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78"/>
                </a:lnTo>
                <a:lnTo>
                  <a:pt x="16116" y="14137"/>
                </a:lnTo>
                <a:lnTo>
                  <a:pt x="17198" y="15095"/>
                </a:lnTo>
                <a:lnTo>
                  <a:pt x="18576" y="16295"/>
                </a:lnTo>
                <a:lnTo>
                  <a:pt x="20154" y="17736"/>
                </a:lnTo>
                <a:lnTo>
                  <a:pt x="20154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4821901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26" y="27607"/>
                </a:lnTo>
                <a:lnTo>
                  <a:pt x="9931" y="30148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4842315" y="4942368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60" y="0"/>
                </a:lnTo>
                <a:lnTo>
                  <a:pt x="4241" y="0"/>
                </a:lnTo>
                <a:lnTo>
                  <a:pt x="0" y="6248"/>
                </a:lnTo>
                <a:lnTo>
                  <a:pt x="38" y="28740"/>
                </a:lnTo>
                <a:lnTo>
                  <a:pt x="3975" y="34937"/>
                </a:lnTo>
                <a:lnTo>
                  <a:pt x="3975" y="8420"/>
                </a:lnTo>
                <a:lnTo>
                  <a:pt x="6540" y="3543"/>
                </a:lnTo>
                <a:lnTo>
                  <a:pt x="14223" y="3543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35" y="31381"/>
                </a:lnTo>
                <a:lnTo>
                  <a:pt x="6362" y="31381"/>
                </a:lnTo>
                <a:lnTo>
                  <a:pt x="3975" y="26390"/>
                </a:lnTo>
                <a:lnTo>
                  <a:pt x="3975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4868870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4889244" y="4942368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26940"/>
                </a:moveTo>
                <a:lnTo>
                  <a:pt x="4013" y="8420"/>
                </a:lnTo>
                <a:lnTo>
                  <a:pt x="6565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15881"/>
                </a:lnTo>
                <a:lnTo>
                  <a:pt x="20154" y="10459"/>
                </a:ln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40"/>
                </a:lnTo>
                <a:lnTo>
                  <a:pt x="573" y="29523"/>
                </a:lnTo>
                <a:lnTo>
                  <a:pt x="4013" y="26940"/>
                </a:lnTo>
                <a:close/>
              </a:path>
              <a:path w="20154" h="34937">
                <a:moveTo>
                  <a:pt x="4205" y="26795"/>
                </a:moveTo>
                <a:lnTo>
                  <a:pt x="4013" y="26390"/>
                </a:lnTo>
                <a:lnTo>
                  <a:pt x="4013" y="26940"/>
                </a:lnTo>
                <a:lnTo>
                  <a:pt x="4205" y="2679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5264873" y="4942368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6337"/>
                </a:moveTo>
                <a:lnTo>
                  <a:pt x="16611" y="0"/>
                </a:lnTo>
                <a:lnTo>
                  <a:pt x="5112" y="0"/>
                </a:lnTo>
                <a:lnTo>
                  <a:pt x="7211" y="3016"/>
                </a:lnTo>
                <a:lnTo>
                  <a:pt x="7673" y="3543"/>
                </a:lnTo>
                <a:lnTo>
                  <a:pt x="14300" y="3543"/>
                </a:lnTo>
                <a:lnTo>
                  <a:pt x="16154" y="8978"/>
                </a:lnTo>
                <a:lnTo>
                  <a:pt x="16154" y="12824"/>
                </a:lnTo>
                <a:lnTo>
                  <a:pt x="20193" y="16215"/>
                </a:lnTo>
                <a:lnTo>
                  <a:pt x="20193" y="633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5291467" y="4942936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1538"/>
                </a:moveTo>
                <a:lnTo>
                  <a:pt x="9931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00" y="21395"/>
                </a:lnTo>
                <a:lnTo>
                  <a:pt x="8081" y="21809"/>
                </a:lnTo>
                <a:lnTo>
                  <a:pt x="9931" y="2153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5311842" y="4942368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3019" y="14670"/>
                </a:moveTo>
                <a:lnTo>
                  <a:pt x="4025" y="13281"/>
                </a:lnTo>
                <a:lnTo>
                  <a:pt x="4025" y="8420"/>
                </a:lnTo>
                <a:lnTo>
                  <a:pt x="6578" y="3543"/>
                </a:lnTo>
                <a:lnTo>
                  <a:pt x="9972" y="3543"/>
                </a:lnTo>
                <a:lnTo>
                  <a:pt x="10626" y="2293"/>
                </a:lnTo>
                <a:lnTo>
                  <a:pt x="11522" y="0"/>
                </a:lnTo>
                <a:lnTo>
                  <a:pt x="4292" y="0"/>
                </a:lnTo>
                <a:lnTo>
                  <a:pt x="0" y="6248"/>
                </a:lnTo>
                <a:lnTo>
                  <a:pt x="44" y="17419"/>
                </a:lnTo>
                <a:lnTo>
                  <a:pt x="3019" y="1467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4070295" y="506689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4093773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4117237" y="506689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4137600" y="506632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4161077" y="506632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4184567" y="506632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33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4211148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4231523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33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4258115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4278491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4305058" y="506689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4325458" y="506632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4352014" y="506689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4372389" y="506632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73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4398981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54"/>
                </a:lnTo>
                <a:lnTo>
                  <a:pt x="6057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4419357" y="506632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4445937" y="506689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4466311" y="506632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62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408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08" y="34937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4489764" y="5066323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20193" y="28587"/>
                </a:moveTo>
                <a:lnTo>
                  <a:pt x="20193" y="6349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604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33"/>
                </a:lnTo>
                <a:lnTo>
                  <a:pt x="16459" y="34937"/>
                </a:lnTo>
                <a:lnTo>
                  <a:pt x="20193" y="28587"/>
                </a:lnTo>
                <a:close/>
              </a:path>
              <a:path w="20192" h="34937">
                <a:moveTo>
                  <a:pt x="16167" y="25933"/>
                </a:moveTo>
                <a:lnTo>
                  <a:pt x="14211" y="31407"/>
                </a:lnTo>
                <a:lnTo>
                  <a:pt x="6426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59" y="34937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4513267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4539861" y="506689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54"/>
                </a:lnTo>
                <a:lnTo>
                  <a:pt x="600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4560235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50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53" y="3543"/>
                </a:lnTo>
                <a:lnTo>
                  <a:pt x="14262" y="3543"/>
                </a:lnTo>
                <a:lnTo>
                  <a:pt x="16116" y="8991"/>
                </a:lnTo>
                <a:lnTo>
                  <a:pt x="16116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33"/>
                </a:moveTo>
                <a:lnTo>
                  <a:pt x="14160" y="31407"/>
                </a:lnTo>
                <a:lnTo>
                  <a:pt x="6375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4583713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33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4610281" y="506689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69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4630681" y="5066323"/>
            <a:ext cx="20116" cy="34937"/>
          </a:xfrm>
          <a:custGeom>
            <a:avLst/>
            <a:gdLst/>
            <a:ahLst/>
            <a:cxnLst/>
            <a:rect l="l" t="t" r="r" b="b"/>
            <a:pathLst>
              <a:path w="20116" h="34937">
                <a:moveTo>
                  <a:pt x="20116" y="28587"/>
                </a:moveTo>
                <a:lnTo>
                  <a:pt x="20116" y="6349"/>
                </a:lnTo>
                <a:lnTo>
                  <a:pt x="16586" y="0"/>
                </a:lnTo>
                <a:lnTo>
                  <a:pt x="4254" y="0"/>
                </a:lnTo>
                <a:lnTo>
                  <a:pt x="0" y="6248"/>
                </a:lnTo>
                <a:lnTo>
                  <a:pt x="38" y="28752"/>
                </a:lnTo>
                <a:lnTo>
                  <a:pt x="3975" y="34937"/>
                </a:lnTo>
                <a:lnTo>
                  <a:pt x="3975" y="8420"/>
                </a:lnTo>
                <a:lnTo>
                  <a:pt x="6540" y="3543"/>
                </a:lnTo>
                <a:lnTo>
                  <a:pt x="14236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08" y="34937"/>
                </a:lnTo>
                <a:lnTo>
                  <a:pt x="20116" y="28587"/>
                </a:lnTo>
                <a:close/>
              </a:path>
              <a:path w="20116" h="34937">
                <a:moveTo>
                  <a:pt x="16141" y="25933"/>
                </a:moveTo>
                <a:lnTo>
                  <a:pt x="14160" y="31407"/>
                </a:lnTo>
                <a:lnTo>
                  <a:pt x="6388" y="31407"/>
                </a:lnTo>
                <a:lnTo>
                  <a:pt x="3975" y="26403"/>
                </a:lnTo>
                <a:lnTo>
                  <a:pt x="3975" y="34937"/>
                </a:lnTo>
                <a:lnTo>
                  <a:pt x="16408" y="34937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4657236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4677610" y="506632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4013" y="8420"/>
                </a:move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1783"/>
                </a:lnTo>
                <a:lnTo>
                  <a:pt x="20154" y="16338"/>
                </a:ln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close/>
              </a:path>
              <a:path w="20154" h="34937">
                <a:moveTo>
                  <a:pt x="6974" y="33459"/>
                </a:moveTo>
                <a:lnTo>
                  <a:pt x="8598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5678" y="34937"/>
                </a:lnTo>
                <a:lnTo>
                  <a:pt x="6974" y="3345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4704204" y="506689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3625" y="1743"/>
                </a:moveTo>
                <a:lnTo>
                  <a:pt x="0" y="3949"/>
                </a:lnTo>
                <a:lnTo>
                  <a:pt x="491" y="6165"/>
                </a:lnTo>
                <a:lnTo>
                  <a:pt x="3625" y="174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4070295" y="515029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4093773" y="515029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42"/>
                </a:lnTo>
                <a:lnTo>
                  <a:pt x="5956" y="4267"/>
                </a:lnTo>
                <a:lnTo>
                  <a:pt x="6019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4117237" y="515029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57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4137600" y="514971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55"/>
                </a:lnTo>
                <a:lnTo>
                  <a:pt x="14300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4161077" y="514971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46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46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4184567" y="514971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4211148" y="515029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4231523" y="514971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28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4258115" y="515029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42"/>
                </a:lnTo>
                <a:lnTo>
                  <a:pt x="5930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4278491" y="514971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16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4305058" y="5150290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4325458" y="5149716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4"/>
                </a:moveTo>
                <a:lnTo>
                  <a:pt x="20142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40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4"/>
                </a:lnTo>
                <a:lnTo>
                  <a:pt x="20142" y="28574"/>
                </a:lnTo>
                <a:close/>
              </a:path>
              <a:path w="20142" h="34925">
                <a:moveTo>
                  <a:pt x="16116" y="25933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4352014" y="5150290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42"/>
                </a:lnTo>
                <a:lnTo>
                  <a:pt x="5943" y="4267"/>
                </a:lnTo>
                <a:lnTo>
                  <a:pt x="6045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4372389" y="514971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49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390"/>
                </a:lnTo>
                <a:lnTo>
                  <a:pt x="4038" y="34924"/>
                </a:lnTo>
                <a:lnTo>
                  <a:pt x="16421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4398981" y="515029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42"/>
                </a:lnTo>
                <a:lnTo>
                  <a:pt x="5943" y="4267"/>
                </a:lnTo>
                <a:lnTo>
                  <a:pt x="6057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4419357" y="514971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4"/>
                </a:moveTo>
                <a:lnTo>
                  <a:pt x="20180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80" y="28574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390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4445937" y="515029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4466311" y="514971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4"/>
                </a:moveTo>
                <a:lnTo>
                  <a:pt x="20167" y="6349"/>
                </a:lnTo>
                <a:lnTo>
                  <a:pt x="16573" y="0"/>
                </a:lnTo>
                <a:lnTo>
                  <a:pt x="4292" y="0"/>
                </a:lnTo>
                <a:lnTo>
                  <a:pt x="0" y="6248"/>
                </a:lnTo>
                <a:lnTo>
                  <a:pt x="63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55"/>
                </a:lnTo>
                <a:lnTo>
                  <a:pt x="14262" y="3555"/>
                </a:lnTo>
                <a:lnTo>
                  <a:pt x="16154" y="8978"/>
                </a:lnTo>
                <a:lnTo>
                  <a:pt x="16154" y="25933"/>
                </a:lnTo>
                <a:lnTo>
                  <a:pt x="16408" y="34924"/>
                </a:lnTo>
                <a:lnTo>
                  <a:pt x="20167" y="28574"/>
                </a:lnTo>
                <a:close/>
              </a:path>
              <a:path w="20167" h="34925">
                <a:moveTo>
                  <a:pt x="16154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08" y="34924"/>
                </a:lnTo>
                <a:lnTo>
                  <a:pt x="16154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4489764" y="5149716"/>
            <a:ext cx="20193" cy="34925"/>
          </a:xfrm>
          <a:custGeom>
            <a:avLst/>
            <a:gdLst/>
            <a:ahLst/>
            <a:cxnLst/>
            <a:rect l="l" t="t" r="r" b="b"/>
            <a:pathLst>
              <a:path w="20192" h="34925">
                <a:moveTo>
                  <a:pt x="20193" y="28574"/>
                </a:moveTo>
                <a:lnTo>
                  <a:pt x="20193" y="6349"/>
                </a:lnTo>
                <a:lnTo>
                  <a:pt x="16637" y="0"/>
                </a:lnTo>
                <a:lnTo>
                  <a:pt x="4318" y="0"/>
                </a:lnTo>
                <a:lnTo>
                  <a:pt x="0" y="6248"/>
                </a:lnTo>
                <a:lnTo>
                  <a:pt x="114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604" y="3555"/>
                </a:lnTo>
                <a:lnTo>
                  <a:pt x="14287" y="3555"/>
                </a:lnTo>
                <a:lnTo>
                  <a:pt x="16167" y="8978"/>
                </a:lnTo>
                <a:lnTo>
                  <a:pt x="16167" y="25933"/>
                </a:lnTo>
                <a:lnTo>
                  <a:pt x="16459" y="34924"/>
                </a:lnTo>
                <a:lnTo>
                  <a:pt x="20193" y="28574"/>
                </a:lnTo>
                <a:close/>
              </a:path>
              <a:path w="20192" h="34925">
                <a:moveTo>
                  <a:pt x="16167" y="25933"/>
                </a:moveTo>
                <a:lnTo>
                  <a:pt x="14211" y="31394"/>
                </a:lnTo>
                <a:lnTo>
                  <a:pt x="6426" y="31394"/>
                </a:lnTo>
                <a:lnTo>
                  <a:pt x="4025" y="26390"/>
                </a:lnTo>
                <a:lnTo>
                  <a:pt x="4025" y="34924"/>
                </a:lnTo>
                <a:lnTo>
                  <a:pt x="16459" y="34924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4513267" y="514971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4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4"/>
                </a:lnTo>
                <a:lnTo>
                  <a:pt x="20154" y="28574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390"/>
                </a:lnTo>
                <a:lnTo>
                  <a:pt x="4013" y="34924"/>
                </a:lnTo>
                <a:lnTo>
                  <a:pt x="16408" y="34924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4539861" y="5150290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7198" y="25615"/>
                </a:moveTo>
                <a:lnTo>
                  <a:pt x="9918" y="24264"/>
                </a:lnTo>
                <a:lnTo>
                  <a:pt x="9918" y="0"/>
                </a:ln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30" y="4267"/>
                </a:lnTo>
                <a:lnTo>
                  <a:pt x="5987" y="26273"/>
                </a:lnTo>
                <a:lnTo>
                  <a:pt x="7198" y="2561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4560235" y="514971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00" y="17887"/>
                </a:moveTo>
                <a:lnTo>
                  <a:pt x="4000" y="8420"/>
                </a:lnTo>
                <a:lnTo>
                  <a:pt x="6553" y="3555"/>
                </a:lnTo>
                <a:lnTo>
                  <a:pt x="14262" y="3555"/>
                </a:lnTo>
                <a:lnTo>
                  <a:pt x="16116" y="8978"/>
                </a:lnTo>
                <a:lnTo>
                  <a:pt x="16116" y="12563"/>
                </a:lnTo>
                <a:lnTo>
                  <a:pt x="20154" y="10853"/>
                </a:lnTo>
                <a:lnTo>
                  <a:pt x="20154" y="6349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30" y="19702"/>
                </a:lnTo>
                <a:lnTo>
                  <a:pt x="4000" y="1788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4586790" y="5150290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1025" y="7303"/>
                </a:moveTo>
                <a:lnTo>
                  <a:pt x="5956" y="4267"/>
                </a:lnTo>
                <a:lnTo>
                  <a:pt x="5960" y="5349"/>
                </a:lnTo>
                <a:lnTo>
                  <a:pt x="6755" y="5034"/>
                </a:lnTo>
                <a:lnTo>
                  <a:pt x="9931" y="3847"/>
                </a:lnTo>
                <a:lnTo>
                  <a:pt x="9931" y="0"/>
                </a:lnTo>
                <a:lnTo>
                  <a:pt x="6502" y="0"/>
                </a:lnTo>
                <a:lnTo>
                  <a:pt x="0" y="3949"/>
                </a:lnTo>
                <a:lnTo>
                  <a:pt x="789" y="7396"/>
                </a:lnTo>
                <a:lnTo>
                  <a:pt x="1025" y="730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4051961" y="519249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98" y="0"/>
                </a:lnTo>
                <a:lnTo>
                  <a:pt x="12571" y="0"/>
                </a:lnTo>
                <a:lnTo>
                  <a:pt x="12571" y="3556"/>
                </a:lnTo>
                <a:lnTo>
                  <a:pt x="14287" y="3556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85" y="31394"/>
                </a:lnTo>
                <a:lnTo>
                  <a:pt x="12571" y="31394"/>
                </a:lnTo>
                <a:lnTo>
                  <a:pt x="12571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4078542" y="51930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81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4098917" y="519249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4125511" y="51930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4145885" y="519249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00" y="34925"/>
                </a:lnTo>
                <a:lnTo>
                  <a:pt x="4000" y="8432"/>
                </a:lnTo>
                <a:lnTo>
                  <a:pt x="6565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4172465" y="51930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4192840" y="519249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46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46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4216331" y="5192492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75"/>
                </a:moveTo>
                <a:lnTo>
                  <a:pt x="20142" y="6350"/>
                </a:lnTo>
                <a:lnTo>
                  <a:pt x="16573" y="0"/>
                </a:lnTo>
                <a:lnTo>
                  <a:pt x="4254" y="0"/>
                </a:lnTo>
                <a:lnTo>
                  <a:pt x="0" y="6235"/>
                </a:lnTo>
                <a:lnTo>
                  <a:pt x="38" y="28752"/>
                </a:lnTo>
                <a:lnTo>
                  <a:pt x="3975" y="34925"/>
                </a:lnTo>
                <a:lnTo>
                  <a:pt x="3975" y="8432"/>
                </a:lnTo>
                <a:lnTo>
                  <a:pt x="6565" y="3556"/>
                </a:lnTo>
                <a:lnTo>
                  <a:pt x="14249" y="3556"/>
                </a:lnTo>
                <a:lnTo>
                  <a:pt x="16116" y="8978"/>
                </a:lnTo>
                <a:lnTo>
                  <a:pt x="16116" y="25933"/>
                </a:lnTo>
                <a:lnTo>
                  <a:pt x="16408" y="34925"/>
                </a:lnTo>
                <a:lnTo>
                  <a:pt x="20142" y="28575"/>
                </a:lnTo>
                <a:close/>
              </a:path>
              <a:path w="20142" h="34925">
                <a:moveTo>
                  <a:pt x="16116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3975" y="26403"/>
                </a:lnTo>
                <a:lnTo>
                  <a:pt x="3975" y="34925"/>
                </a:lnTo>
                <a:lnTo>
                  <a:pt x="16408" y="34925"/>
                </a:lnTo>
                <a:lnTo>
                  <a:pt x="16116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4239783" y="5192492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50"/>
                </a:lnTo>
                <a:lnTo>
                  <a:pt x="16624" y="0"/>
                </a:lnTo>
                <a:lnTo>
                  <a:pt x="4317" y="0"/>
                </a:lnTo>
                <a:lnTo>
                  <a:pt x="0" y="6235"/>
                </a:lnTo>
                <a:lnTo>
                  <a:pt x="101" y="28752"/>
                </a:lnTo>
                <a:lnTo>
                  <a:pt x="4038" y="34925"/>
                </a:lnTo>
                <a:lnTo>
                  <a:pt x="4038" y="8432"/>
                </a:lnTo>
                <a:lnTo>
                  <a:pt x="6591" y="3556"/>
                </a:lnTo>
                <a:lnTo>
                  <a:pt x="14274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394"/>
                </a:lnTo>
                <a:lnTo>
                  <a:pt x="6413" y="31394"/>
                </a:lnTo>
                <a:lnTo>
                  <a:pt x="4038" y="26403"/>
                </a:lnTo>
                <a:lnTo>
                  <a:pt x="4038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4266389" y="51930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49" y="7442"/>
                </a:lnTo>
                <a:lnTo>
                  <a:pt x="5930" y="4267"/>
                </a:lnTo>
                <a:lnTo>
                  <a:pt x="600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4289865" y="51930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4313331" y="51930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4336797" y="51930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4357196" y="519249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65" y="3556"/>
                </a:lnTo>
                <a:lnTo>
                  <a:pt x="14274" y="3556"/>
                </a:lnTo>
                <a:lnTo>
                  <a:pt x="16128" y="8978"/>
                </a:lnTo>
                <a:lnTo>
                  <a:pt x="16128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28" y="25933"/>
                </a:moveTo>
                <a:lnTo>
                  <a:pt x="14160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28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4380661" y="519249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78" y="3556"/>
                </a:lnTo>
                <a:lnTo>
                  <a:pt x="14262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08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08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4404139" y="519249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13" y="34925"/>
                </a:lnTo>
                <a:lnTo>
                  <a:pt x="4013" y="8432"/>
                </a:lnTo>
                <a:lnTo>
                  <a:pt x="6578" y="3556"/>
                </a:lnTo>
                <a:lnTo>
                  <a:pt x="14287" y="3556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4430732" y="5193060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4451082" y="5192492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50"/>
                </a:lnTo>
                <a:lnTo>
                  <a:pt x="16611" y="0"/>
                </a:lnTo>
                <a:lnTo>
                  <a:pt x="4318" y="0"/>
                </a:lnTo>
                <a:lnTo>
                  <a:pt x="0" y="6235"/>
                </a:lnTo>
                <a:lnTo>
                  <a:pt x="76" y="28752"/>
                </a:lnTo>
                <a:lnTo>
                  <a:pt x="4025" y="34925"/>
                </a:lnTo>
                <a:lnTo>
                  <a:pt x="4025" y="8432"/>
                </a:lnTo>
                <a:lnTo>
                  <a:pt x="6578" y="3556"/>
                </a:lnTo>
                <a:lnTo>
                  <a:pt x="14287" y="3556"/>
                </a:lnTo>
                <a:lnTo>
                  <a:pt x="16167" y="8978"/>
                </a:lnTo>
                <a:lnTo>
                  <a:pt x="16167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67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67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4477687" y="5193060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4498061" y="5192492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22107"/>
                </a:moveTo>
                <a:lnTo>
                  <a:pt x="4013" y="8432"/>
                </a:lnTo>
                <a:lnTo>
                  <a:pt x="6565" y="3556"/>
                </a:lnTo>
                <a:lnTo>
                  <a:pt x="14287" y="3556"/>
                </a:lnTo>
                <a:lnTo>
                  <a:pt x="16128" y="8978"/>
                </a:lnTo>
                <a:lnTo>
                  <a:pt x="16128" y="10153"/>
                </a:lnTo>
                <a:lnTo>
                  <a:pt x="20117" y="6284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44" y="26138"/>
                </a:lnTo>
                <a:lnTo>
                  <a:pt x="4013" y="2210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4070605" y="5111595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57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4094082" y="5111595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64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4114457" y="51110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4137935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4161425" y="51110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4187979" y="5111595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69" y="4267"/>
                </a:lnTo>
                <a:lnTo>
                  <a:pt x="6070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4208381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4234973" y="5111595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64" y="0"/>
                </a:lnTo>
                <a:lnTo>
                  <a:pt x="0" y="3949"/>
                </a:lnTo>
                <a:lnTo>
                  <a:pt x="761" y="7429"/>
                </a:lnTo>
                <a:lnTo>
                  <a:pt x="5943" y="4267"/>
                </a:lnTo>
                <a:lnTo>
                  <a:pt x="6019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4255322" y="51110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624" y="0"/>
                </a:lnTo>
                <a:lnTo>
                  <a:pt x="4305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4281904" y="5111595"/>
            <a:ext cx="9944" cy="33781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29"/>
                </a:lnTo>
                <a:lnTo>
                  <a:pt x="5969" y="4267"/>
                </a:lnTo>
                <a:lnTo>
                  <a:pt x="6032" y="33782"/>
                </a:lnTo>
                <a:lnTo>
                  <a:pt x="9944" y="33782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4302265" y="51110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114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616" y="3555"/>
                </a:lnTo>
                <a:lnTo>
                  <a:pt x="14300" y="3555"/>
                </a:lnTo>
                <a:lnTo>
                  <a:pt x="16167" y="8991"/>
                </a:lnTo>
                <a:lnTo>
                  <a:pt x="16167" y="25946"/>
                </a:lnTo>
                <a:lnTo>
                  <a:pt x="16446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67" y="25946"/>
                </a:moveTo>
                <a:lnTo>
                  <a:pt x="14211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4328859" y="5111595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45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4349259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67" y="0"/>
                </a:lnTo>
                <a:lnTo>
                  <a:pt x="0" y="6248"/>
                </a:lnTo>
                <a:lnTo>
                  <a:pt x="76" y="28752"/>
                </a:lnTo>
                <a:lnTo>
                  <a:pt x="3987" y="34937"/>
                </a:lnTo>
                <a:lnTo>
                  <a:pt x="3987" y="8420"/>
                </a:lnTo>
                <a:lnTo>
                  <a:pt x="6578" y="3555"/>
                </a:lnTo>
                <a:lnTo>
                  <a:pt x="14249" y="3555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16" y="25946"/>
                </a:moveTo>
                <a:lnTo>
                  <a:pt x="14173" y="31407"/>
                </a:lnTo>
                <a:lnTo>
                  <a:pt x="6375" y="31407"/>
                </a:lnTo>
                <a:lnTo>
                  <a:pt x="3987" y="26403"/>
                </a:lnTo>
                <a:lnTo>
                  <a:pt x="3987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4375826" y="5111595"/>
            <a:ext cx="9918" cy="33781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29"/>
                </a:lnTo>
                <a:lnTo>
                  <a:pt x="5956" y="4267"/>
                </a:lnTo>
                <a:lnTo>
                  <a:pt x="6032" y="33782"/>
                </a:lnTo>
                <a:lnTo>
                  <a:pt x="9918" y="33782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4396202" y="511101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78" y="3555"/>
                </a:lnTo>
                <a:lnTo>
                  <a:pt x="14262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4422757" y="5111595"/>
            <a:ext cx="9956" cy="33781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27" y="0"/>
                </a:lnTo>
                <a:lnTo>
                  <a:pt x="0" y="3949"/>
                </a:lnTo>
                <a:lnTo>
                  <a:pt x="800" y="7429"/>
                </a:lnTo>
                <a:lnTo>
                  <a:pt x="5981" y="4267"/>
                </a:lnTo>
                <a:lnTo>
                  <a:pt x="6070" y="33782"/>
                </a:lnTo>
                <a:lnTo>
                  <a:pt x="9956" y="33782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4443157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4466647" y="511101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37"/>
                </a:lnTo>
                <a:lnTo>
                  <a:pt x="16573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74" y="3555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407"/>
                </a:lnTo>
                <a:lnTo>
                  <a:pt x="6388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4490125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00" y="34937"/>
                </a:lnTo>
                <a:lnTo>
                  <a:pt x="4000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407"/>
                </a:lnTo>
                <a:lnTo>
                  <a:pt x="6400" y="31407"/>
                </a:lnTo>
                <a:lnTo>
                  <a:pt x="4000" y="26403"/>
                </a:lnTo>
                <a:lnTo>
                  <a:pt x="4000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4516705" y="5111595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67"/>
                </a:lnTo>
                <a:lnTo>
                  <a:pt x="6032" y="33782"/>
                </a:lnTo>
                <a:lnTo>
                  <a:pt x="9931" y="33782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4537067" y="51110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46"/>
                </a:move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4560557" y="511101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13" y="34937"/>
                </a:lnTo>
                <a:lnTo>
                  <a:pt x="4013" y="8420"/>
                </a:lnTo>
                <a:lnTo>
                  <a:pt x="6553" y="3555"/>
                </a:lnTo>
                <a:lnTo>
                  <a:pt x="14262" y="3555"/>
                </a:lnTo>
                <a:lnTo>
                  <a:pt x="16128" y="8991"/>
                </a:lnTo>
                <a:lnTo>
                  <a:pt x="16128" y="25946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46"/>
                </a:moveTo>
                <a:lnTo>
                  <a:pt x="14185" y="31407"/>
                </a:lnTo>
                <a:lnTo>
                  <a:pt x="6388" y="31407"/>
                </a:lnTo>
                <a:lnTo>
                  <a:pt x="4013" y="26403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4584021" y="511101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76" y="28752"/>
                </a:lnTo>
                <a:lnTo>
                  <a:pt x="4038" y="34937"/>
                </a:lnTo>
                <a:lnTo>
                  <a:pt x="4038" y="8420"/>
                </a:lnTo>
                <a:lnTo>
                  <a:pt x="6591" y="3555"/>
                </a:lnTo>
                <a:lnTo>
                  <a:pt x="14287" y="3555"/>
                </a:lnTo>
                <a:lnTo>
                  <a:pt x="16154" y="8991"/>
                </a:lnTo>
                <a:lnTo>
                  <a:pt x="16154" y="25946"/>
                </a:lnTo>
                <a:lnTo>
                  <a:pt x="16421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54" y="25946"/>
                </a:moveTo>
                <a:lnTo>
                  <a:pt x="14198" y="31407"/>
                </a:lnTo>
                <a:lnTo>
                  <a:pt x="6413" y="31407"/>
                </a:lnTo>
                <a:lnTo>
                  <a:pt x="4038" y="26403"/>
                </a:lnTo>
                <a:lnTo>
                  <a:pt x="4038" y="34937"/>
                </a:lnTo>
                <a:lnTo>
                  <a:pt x="16421" y="34937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4607487" y="5111015"/>
            <a:ext cx="20193" cy="34937"/>
          </a:xfrm>
          <a:custGeom>
            <a:avLst/>
            <a:gdLst/>
            <a:ahLst/>
            <a:cxnLst/>
            <a:rect l="l" t="t" r="r" b="b"/>
            <a:pathLst>
              <a:path w="20192" h="34937">
                <a:moveTo>
                  <a:pt x="4025" y="8420"/>
                </a:moveTo>
                <a:lnTo>
                  <a:pt x="6591" y="3555"/>
                </a:lnTo>
                <a:lnTo>
                  <a:pt x="14300" y="3555"/>
                </a:lnTo>
                <a:lnTo>
                  <a:pt x="16167" y="8991"/>
                </a:lnTo>
                <a:lnTo>
                  <a:pt x="16167" y="25946"/>
                </a:lnTo>
                <a:lnTo>
                  <a:pt x="16397" y="33349"/>
                </a:lnTo>
                <a:lnTo>
                  <a:pt x="17636" y="32920"/>
                </a:lnTo>
                <a:lnTo>
                  <a:pt x="20193" y="28587"/>
                </a:lnTo>
                <a:lnTo>
                  <a:pt x="20193" y="6337"/>
                </a:lnTo>
                <a:lnTo>
                  <a:pt x="16611" y="0"/>
                </a:lnTo>
                <a:lnTo>
                  <a:pt x="4305" y="0"/>
                </a:lnTo>
                <a:lnTo>
                  <a:pt x="0" y="6248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20"/>
                </a:lnTo>
                <a:close/>
              </a:path>
              <a:path w="20192" h="34937">
                <a:moveTo>
                  <a:pt x="16397" y="33349"/>
                </a:moveTo>
                <a:lnTo>
                  <a:pt x="16167" y="25946"/>
                </a:lnTo>
                <a:lnTo>
                  <a:pt x="14185" y="31407"/>
                </a:lnTo>
                <a:lnTo>
                  <a:pt x="6400" y="31407"/>
                </a:lnTo>
                <a:lnTo>
                  <a:pt x="4025" y="26403"/>
                </a:lnTo>
                <a:lnTo>
                  <a:pt x="4025" y="34937"/>
                </a:lnTo>
                <a:lnTo>
                  <a:pt x="11812" y="34937"/>
                </a:lnTo>
                <a:lnTo>
                  <a:pt x="16397" y="333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4634081" y="5111595"/>
            <a:ext cx="9931" cy="33781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3492"/>
                </a:moveTo>
                <a:lnTo>
                  <a:pt x="9931" y="0"/>
                </a:lnTo>
                <a:lnTo>
                  <a:pt x="6515" y="0"/>
                </a:lnTo>
                <a:lnTo>
                  <a:pt x="0" y="3949"/>
                </a:lnTo>
                <a:lnTo>
                  <a:pt x="787" y="7429"/>
                </a:lnTo>
                <a:lnTo>
                  <a:pt x="5956" y="4267"/>
                </a:lnTo>
                <a:lnTo>
                  <a:pt x="6020" y="25654"/>
                </a:lnTo>
                <a:lnTo>
                  <a:pt x="9931" y="2349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4654456" y="511101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3862" y="14758"/>
                </a:moveTo>
                <a:lnTo>
                  <a:pt x="4025" y="14619"/>
                </a:lnTo>
                <a:lnTo>
                  <a:pt x="4025" y="8420"/>
                </a:lnTo>
                <a:lnTo>
                  <a:pt x="6578" y="3555"/>
                </a:lnTo>
                <a:lnTo>
                  <a:pt x="14274" y="3555"/>
                </a:lnTo>
                <a:lnTo>
                  <a:pt x="14843" y="5211"/>
                </a:lnTo>
                <a:lnTo>
                  <a:pt x="17841" y="2221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44" y="17407"/>
                </a:lnTo>
                <a:lnTo>
                  <a:pt x="3862" y="147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4070295" y="523555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4093773" y="523555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4117237" y="523555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4137600" y="523497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55"/>
                </a:lnTo>
                <a:lnTo>
                  <a:pt x="14300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4161077" y="523497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54" y="8978"/>
                </a:lnTo>
                <a:lnTo>
                  <a:pt x="16154" y="25946"/>
                </a:lnTo>
                <a:lnTo>
                  <a:pt x="16446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54" y="25946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24"/>
                </a:lnTo>
                <a:lnTo>
                  <a:pt x="16446" y="34924"/>
                </a:lnTo>
                <a:lnTo>
                  <a:pt x="16154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4184567" y="523497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4"/>
                </a:lnTo>
                <a:lnTo>
                  <a:pt x="4025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33" y="34924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46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24"/>
                </a:lnTo>
                <a:lnTo>
                  <a:pt x="16433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4211148" y="523555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4231523" y="523497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91" y="3555"/>
                </a:lnTo>
                <a:lnTo>
                  <a:pt x="14274" y="3555"/>
                </a:lnTo>
                <a:lnTo>
                  <a:pt x="16128" y="8978"/>
                </a:lnTo>
                <a:lnTo>
                  <a:pt x="16128" y="25946"/>
                </a:lnTo>
                <a:lnTo>
                  <a:pt x="16421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28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24"/>
                </a:lnTo>
                <a:lnTo>
                  <a:pt x="16421" y="34924"/>
                </a:lnTo>
                <a:lnTo>
                  <a:pt x="16128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4258115" y="523555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4278491" y="5234976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87"/>
                </a:moveTo>
                <a:lnTo>
                  <a:pt x="20154" y="6337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24"/>
                </a:lnTo>
                <a:lnTo>
                  <a:pt x="4013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24"/>
                </a:lnTo>
                <a:lnTo>
                  <a:pt x="20154" y="28587"/>
                </a:lnTo>
                <a:close/>
              </a:path>
              <a:path w="20154" h="34925">
                <a:moveTo>
                  <a:pt x="16116" y="25946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24"/>
                </a:lnTo>
                <a:lnTo>
                  <a:pt x="16408" y="34924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4305058" y="5235557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4325458" y="5234976"/>
            <a:ext cx="20142" cy="34925"/>
          </a:xfrm>
          <a:custGeom>
            <a:avLst/>
            <a:gdLst/>
            <a:ahLst/>
            <a:cxnLst/>
            <a:rect l="l" t="t" r="r" b="b"/>
            <a:pathLst>
              <a:path w="20142" h="34925">
                <a:moveTo>
                  <a:pt x="20142" y="28587"/>
                </a:moveTo>
                <a:lnTo>
                  <a:pt x="20142" y="6337"/>
                </a:lnTo>
                <a:lnTo>
                  <a:pt x="16560" y="0"/>
                </a:lnTo>
                <a:lnTo>
                  <a:pt x="4267" y="0"/>
                </a:lnTo>
                <a:lnTo>
                  <a:pt x="0" y="6235"/>
                </a:lnTo>
                <a:lnTo>
                  <a:pt x="38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40" y="3555"/>
                </a:lnTo>
                <a:lnTo>
                  <a:pt x="14249" y="3555"/>
                </a:lnTo>
                <a:lnTo>
                  <a:pt x="16116" y="8978"/>
                </a:lnTo>
                <a:lnTo>
                  <a:pt x="16116" y="25946"/>
                </a:lnTo>
                <a:lnTo>
                  <a:pt x="16408" y="34924"/>
                </a:lnTo>
                <a:lnTo>
                  <a:pt x="20142" y="28587"/>
                </a:lnTo>
                <a:close/>
              </a:path>
              <a:path w="20142" h="34925">
                <a:moveTo>
                  <a:pt x="16116" y="25946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4352014" y="5235557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43" y="4254"/>
                </a:lnTo>
                <a:lnTo>
                  <a:pt x="6045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4372389" y="523497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598" y="0"/>
                </a:lnTo>
                <a:lnTo>
                  <a:pt x="4305" y="0"/>
                </a:lnTo>
                <a:lnTo>
                  <a:pt x="0" y="6235"/>
                </a:lnTo>
                <a:lnTo>
                  <a:pt x="76" y="28752"/>
                </a:lnTo>
                <a:lnTo>
                  <a:pt x="4038" y="34924"/>
                </a:lnTo>
                <a:lnTo>
                  <a:pt x="4038" y="8420"/>
                </a:lnTo>
                <a:lnTo>
                  <a:pt x="6578" y="3555"/>
                </a:lnTo>
                <a:lnTo>
                  <a:pt x="14287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21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46"/>
                </a:moveTo>
                <a:lnTo>
                  <a:pt x="14173" y="31394"/>
                </a:lnTo>
                <a:lnTo>
                  <a:pt x="6413" y="31394"/>
                </a:lnTo>
                <a:lnTo>
                  <a:pt x="4038" y="26415"/>
                </a:lnTo>
                <a:lnTo>
                  <a:pt x="4038" y="34924"/>
                </a:lnTo>
                <a:lnTo>
                  <a:pt x="16421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4398981" y="5235557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4419357" y="5234976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87"/>
                </a:moveTo>
                <a:lnTo>
                  <a:pt x="20180" y="6337"/>
                </a:lnTo>
                <a:lnTo>
                  <a:pt x="16573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00" y="34924"/>
                </a:lnTo>
                <a:lnTo>
                  <a:pt x="4000" y="8420"/>
                </a:lnTo>
                <a:lnTo>
                  <a:pt x="6565" y="3555"/>
                </a:lnTo>
                <a:lnTo>
                  <a:pt x="14249" y="3555"/>
                </a:lnTo>
                <a:lnTo>
                  <a:pt x="16141" y="8978"/>
                </a:lnTo>
                <a:lnTo>
                  <a:pt x="16141" y="25946"/>
                </a:lnTo>
                <a:lnTo>
                  <a:pt x="16408" y="34924"/>
                </a:lnTo>
                <a:lnTo>
                  <a:pt x="20180" y="28587"/>
                </a:lnTo>
                <a:close/>
              </a:path>
              <a:path w="20180" h="34925">
                <a:moveTo>
                  <a:pt x="16141" y="25946"/>
                </a:moveTo>
                <a:lnTo>
                  <a:pt x="14173" y="31394"/>
                </a:lnTo>
                <a:lnTo>
                  <a:pt x="6388" y="31394"/>
                </a:lnTo>
                <a:lnTo>
                  <a:pt x="4000" y="26415"/>
                </a:lnTo>
                <a:lnTo>
                  <a:pt x="4000" y="34924"/>
                </a:lnTo>
                <a:lnTo>
                  <a:pt x="16408" y="34924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4445937" y="5235557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32492"/>
                </a:moveTo>
                <a:lnTo>
                  <a:pt x="9918" y="0"/>
                </a:ln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43" y="4254"/>
                </a:lnTo>
                <a:lnTo>
                  <a:pt x="6032" y="33781"/>
                </a:lnTo>
                <a:lnTo>
                  <a:pt x="8938" y="33781"/>
                </a:lnTo>
                <a:lnTo>
                  <a:pt x="9918" y="32492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4466311" y="5234976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316" y="17649"/>
                </a:moveTo>
                <a:lnTo>
                  <a:pt x="1129" y="16346"/>
                </a:lnTo>
                <a:lnTo>
                  <a:pt x="4025" y="13133"/>
                </a:lnTo>
                <a:lnTo>
                  <a:pt x="4025" y="8420"/>
                </a:lnTo>
                <a:lnTo>
                  <a:pt x="6578" y="3555"/>
                </a:lnTo>
                <a:lnTo>
                  <a:pt x="12759" y="3555"/>
                </a:lnTo>
                <a:lnTo>
                  <a:pt x="16069" y="0"/>
                </a:lnTo>
                <a:lnTo>
                  <a:pt x="4292" y="0"/>
                </a:lnTo>
                <a:lnTo>
                  <a:pt x="0" y="6235"/>
                </a:lnTo>
                <a:lnTo>
                  <a:pt x="33" y="18070"/>
                </a:lnTo>
                <a:lnTo>
                  <a:pt x="316" y="176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4070295" y="531895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4093773" y="531895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4117237" y="531895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4137600" y="531836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4161077" y="531836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9004"/>
                </a:lnTo>
                <a:lnTo>
                  <a:pt x="16154" y="25958"/>
                </a:lnTo>
                <a:lnTo>
                  <a:pt x="16446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54" y="25958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4184567" y="5318363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600"/>
                </a:moveTo>
                <a:lnTo>
                  <a:pt x="20167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65"/>
                </a:lnTo>
                <a:lnTo>
                  <a:pt x="4025" y="34937"/>
                </a:ln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9004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600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5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4211148" y="531895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56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4231523" y="531836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49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9004"/>
                </a:lnTo>
                <a:lnTo>
                  <a:pt x="16128" y="25958"/>
                </a:lnTo>
                <a:lnTo>
                  <a:pt x="16421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28" y="25958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4258115" y="531895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489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4278491" y="5318363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600"/>
                </a:moveTo>
                <a:lnTo>
                  <a:pt x="20154" y="6349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76" y="28765"/>
                </a:lnTo>
                <a:lnTo>
                  <a:pt x="4013" y="34937"/>
                </a:lnTo>
                <a:lnTo>
                  <a:pt x="4013" y="8420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9004"/>
                </a:lnTo>
                <a:lnTo>
                  <a:pt x="16116" y="25958"/>
                </a:lnTo>
                <a:lnTo>
                  <a:pt x="16408" y="34937"/>
                </a:lnTo>
                <a:lnTo>
                  <a:pt x="20154" y="28600"/>
                </a:lnTo>
                <a:close/>
              </a:path>
              <a:path w="20154" h="34937">
                <a:moveTo>
                  <a:pt x="16116" y="25958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15"/>
                </a:lnTo>
                <a:lnTo>
                  <a:pt x="4013" y="34937"/>
                </a:lnTo>
                <a:lnTo>
                  <a:pt x="16408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4305058" y="5318956"/>
            <a:ext cx="9944" cy="33794"/>
          </a:xfrm>
          <a:custGeom>
            <a:avLst/>
            <a:gdLst/>
            <a:ahLst/>
            <a:cxnLst/>
            <a:rect l="l" t="t" r="r" b="b"/>
            <a:pathLst>
              <a:path w="9944" h="33794">
                <a:moveTo>
                  <a:pt x="9944" y="0"/>
                </a:moveTo>
                <a:lnTo>
                  <a:pt x="6489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94"/>
                </a:lnTo>
                <a:lnTo>
                  <a:pt x="9944" y="33794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4325458" y="5318363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600"/>
                </a:moveTo>
                <a:lnTo>
                  <a:pt x="20142" y="6349"/>
                </a:lnTo>
                <a:lnTo>
                  <a:pt x="16560" y="0"/>
                </a:lnTo>
                <a:lnTo>
                  <a:pt x="4267" y="0"/>
                </a:lnTo>
                <a:lnTo>
                  <a:pt x="0" y="6248"/>
                </a:lnTo>
                <a:lnTo>
                  <a:pt x="38" y="28765"/>
                </a:lnTo>
                <a:lnTo>
                  <a:pt x="4000" y="34937"/>
                </a:lnTo>
                <a:lnTo>
                  <a:pt x="4000" y="8420"/>
                </a:lnTo>
                <a:lnTo>
                  <a:pt x="6540" y="3543"/>
                </a:lnTo>
                <a:lnTo>
                  <a:pt x="14249" y="3543"/>
                </a:lnTo>
                <a:lnTo>
                  <a:pt x="16116" y="9004"/>
                </a:lnTo>
                <a:lnTo>
                  <a:pt x="16116" y="25958"/>
                </a:lnTo>
                <a:lnTo>
                  <a:pt x="16408" y="34937"/>
                </a:lnTo>
                <a:lnTo>
                  <a:pt x="20142" y="28600"/>
                </a:lnTo>
                <a:close/>
              </a:path>
              <a:path w="20142" h="34937">
                <a:moveTo>
                  <a:pt x="16116" y="25958"/>
                </a:moveTo>
                <a:lnTo>
                  <a:pt x="14160" y="31394"/>
                </a:lnTo>
                <a:lnTo>
                  <a:pt x="6375" y="31394"/>
                </a:lnTo>
                <a:lnTo>
                  <a:pt x="4000" y="26415"/>
                </a:lnTo>
                <a:lnTo>
                  <a:pt x="4000" y="34937"/>
                </a:lnTo>
                <a:lnTo>
                  <a:pt x="16408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4352014" y="5318956"/>
            <a:ext cx="9956" cy="33794"/>
          </a:xfrm>
          <a:custGeom>
            <a:avLst/>
            <a:gdLst/>
            <a:ahLst/>
            <a:cxnLst/>
            <a:rect l="l" t="t" r="r" b="b"/>
            <a:pathLst>
              <a:path w="9956" h="33794">
                <a:moveTo>
                  <a:pt x="9707" y="28894"/>
                </a:moveTo>
                <a:lnTo>
                  <a:pt x="9956" y="28669"/>
                </a:lnTo>
                <a:lnTo>
                  <a:pt x="9956" y="0"/>
                </a:ln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943" y="4254"/>
                </a:lnTo>
                <a:lnTo>
                  <a:pt x="6040" y="32508"/>
                </a:lnTo>
                <a:lnTo>
                  <a:pt x="9707" y="288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4372389" y="5318363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4038" y="16865"/>
                </a:moveTo>
                <a:lnTo>
                  <a:pt x="4038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5958" y="8464"/>
                </a:lnTo>
                <a:lnTo>
                  <a:pt x="19464" y="6179"/>
                </a:lnTo>
                <a:lnTo>
                  <a:pt x="19933" y="5912"/>
                </a:lnTo>
                <a:lnTo>
                  <a:pt x="16598" y="0"/>
                </a:lnTo>
                <a:lnTo>
                  <a:pt x="4305" y="0"/>
                </a:lnTo>
                <a:lnTo>
                  <a:pt x="0" y="6248"/>
                </a:lnTo>
                <a:lnTo>
                  <a:pt x="46" y="19997"/>
                </a:lnTo>
                <a:lnTo>
                  <a:pt x="4038" y="168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4051961" y="5361146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49"/>
                </a:lnTo>
                <a:lnTo>
                  <a:pt x="16598" y="0"/>
                </a:lnTo>
                <a:lnTo>
                  <a:pt x="12571" y="0"/>
                </a:lnTo>
                <a:lnTo>
                  <a:pt x="12571" y="3543"/>
                </a:lnTo>
                <a:lnTo>
                  <a:pt x="14287" y="3543"/>
                </a:lnTo>
                <a:lnTo>
                  <a:pt x="16167" y="8991"/>
                </a:lnTo>
                <a:lnTo>
                  <a:pt x="16167" y="25946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67" y="25946"/>
                </a:moveTo>
                <a:lnTo>
                  <a:pt x="14185" y="31381"/>
                </a:lnTo>
                <a:lnTo>
                  <a:pt x="12571" y="31381"/>
                </a:lnTo>
                <a:lnTo>
                  <a:pt x="12571" y="34937"/>
                </a:lnTo>
                <a:lnTo>
                  <a:pt x="16433" y="34937"/>
                </a:lnTo>
                <a:lnTo>
                  <a:pt x="16167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4078542" y="536172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81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4098917" y="536114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08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08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4125511" y="536172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89" y="0"/>
                </a:lnTo>
                <a:lnTo>
                  <a:pt x="0" y="3949"/>
                </a:lnTo>
                <a:lnTo>
                  <a:pt x="762" y="7442"/>
                </a:lnTo>
                <a:lnTo>
                  <a:pt x="5956" y="4267"/>
                </a:lnTo>
                <a:lnTo>
                  <a:pt x="6032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4145885" y="536114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07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41" y="25946"/>
                </a:moveTo>
                <a:lnTo>
                  <a:pt x="14185" y="31381"/>
                </a:lnTo>
                <a:lnTo>
                  <a:pt x="6400" y="31381"/>
                </a:lnTo>
                <a:lnTo>
                  <a:pt x="4000" y="26403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4172465" y="536172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45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4192840" y="5361146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49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46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41" y="25946"/>
                </a:moveTo>
                <a:lnTo>
                  <a:pt x="14198" y="31381"/>
                </a:lnTo>
                <a:lnTo>
                  <a:pt x="6400" y="31381"/>
                </a:lnTo>
                <a:lnTo>
                  <a:pt x="4013" y="26403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4216331" y="5361146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20142" y="28587"/>
                </a:moveTo>
                <a:lnTo>
                  <a:pt x="20142" y="6349"/>
                </a:lnTo>
                <a:lnTo>
                  <a:pt x="16573" y="0"/>
                </a:lnTo>
                <a:lnTo>
                  <a:pt x="4254" y="0"/>
                </a:lnTo>
                <a:lnTo>
                  <a:pt x="0" y="6248"/>
                </a:lnTo>
                <a:lnTo>
                  <a:pt x="38" y="28752"/>
                </a:lnTo>
                <a:lnTo>
                  <a:pt x="3975" y="34937"/>
                </a:lnTo>
                <a:lnTo>
                  <a:pt x="3975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46"/>
                </a:lnTo>
                <a:lnTo>
                  <a:pt x="16408" y="34937"/>
                </a:lnTo>
                <a:lnTo>
                  <a:pt x="20142" y="28587"/>
                </a:lnTo>
                <a:close/>
              </a:path>
              <a:path w="20142" h="34937">
                <a:moveTo>
                  <a:pt x="16116" y="25946"/>
                </a:moveTo>
                <a:lnTo>
                  <a:pt x="14160" y="31381"/>
                </a:lnTo>
                <a:lnTo>
                  <a:pt x="6388" y="31381"/>
                </a:lnTo>
                <a:lnTo>
                  <a:pt x="3975" y="26403"/>
                </a:lnTo>
                <a:lnTo>
                  <a:pt x="3975" y="34937"/>
                </a:lnTo>
                <a:lnTo>
                  <a:pt x="16408" y="34937"/>
                </a:lnTo>
                <a:lnTo>
                  <a:pt x="16116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4239783" y="5361146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87"/>
                </a:moveTo>
                <a:lnTo>
                  <a:pt x="20180" y="6349"/>
                </a:lnTo>
                <a:lnTo>
                  <a:pt x="16624" y="0"/>
                </a:lnTo>
                <a:lnTo>
                  <a:pt x="4317" y="0"/>
                </a:lnTo>
                <a:lnTo>
                  <a:pt x="0" y="6248"/>
                </a:lnTo>
                <a:lnTo>
                  <a:pt x="101" y="28752"/>
                </a:lnTo>
                <a:lnTo>
                  <a:pt x="4038" y="34937"/>
                </a:lnTo>
                <a:lnTo>
                  <a:pt x="4038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41" y="8991"/>
                </a:lnTo>
                <a:lnTo>
                  <a:pt x="16141" y="25946"/>
                </a:lnTo>
                <a:lnTo>
                  <a:pt x="16433" y="34937"/>
                </a:lnTo>
                <a:lnTo>
                  <a:pt x="20180" y="28587"/>
                </a:lnTo>
                <a:close/>
              </a:path>
              <a:path w="20180" h="34937">
                <a:moveTo>
                  <a:pt x="16141" y="25946"/>
                </a:moveTo>
                <a:lnTo>
                  <a:pt x="14198" y="31381"/>
                </a:lnTo>
                <a:lnTo>
                  <a:pt x="6413" y="31381"/>
                </a:lnTo>
                <a:lnTo>
                  <a:pt x="4038" y="26403"/>
                </a:lnTo>
                <a:lnTo>
                  <a:pt x="4038" y="34937"/>
                </a:lnTo>
                <a:lnTo>
                  <a:pt x="16433" y="34937"/>
                </a:lnTo>
                <a:lnTo>
                  <a:pt x="16141" y="2594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4266389" y="536172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9931" y="0"/>
                </a:moveTo>
                <a:lnTo>
                  <a:pt x="6502" y="0"/>
                </a:lnTo>
                <a:lnTo>
                  <a:pt x="0" y="3949"/>
                </a:lnTo>
                <a:lnTo>
                  <a:pt x="749" y="7442"/>
                </a:lnTo>
                <a:lnTo>
                  <a:pt x="5930" y="4267"/>
                </a:lnTo>
                <a:lnTo>
                  <a:pt x="6007" y="33794"/>
                </a:lnTo>
                <a:lnTo>
                  <a:pt x="9931" y="33794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4289865" y="536172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9918" y="0"/>
                </a:moveTo>
                <a:lnTo>
                  <a:pt x="6476" y="0"/>
                </a:lnTo>
                <a:lnTo>
                  <a:pt x="0" y="3949"/>
                </a:lnTo>
                <a:lnTo>
                  <a:pt x="787" y="7442"/>
                </a:lnTo>
                <a:lnTo>
                  <a:pt x="5930" y="4267"/>
                </a:lnTo>
                <a:lnTo>
                  <a:pt x="6045" y="33794"/>
                </a:lnTo>
                <a:lnTo>
                  <a:pt x="9918" y="33794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4313331" y="5361726"/>
            <a:ext cx="9918" cy="33794"/>
          </a:xfrm>
          <a:custGeom>
            <a:avLst/>
            <a:gdLst/>
            <a:ahLst/>
            <a:cxnLst/>
            <a:rect l="l" t="t" r="r" b="b"/>
            <a:pathLst>
              <a:path w="9918" h="33794">
                <a:moveTo>
                  <a:pt x="7874" y="27428"/>
                </a:moveTo>
                <a:lnTo>
                  <a:pt x="9918" y="25361"/>
                </a:lnTo>
                <a:lnTo>
                  <a:pt x="9918" y="0"/>
                </a:lnTo>
                <a:lnTo>
                  <a:pt x="6502" y="0"/>
                </a:lnTo>
                <a:lnTo>
                  <a:pt x="0" y="3949"/>
                </a:lnTo>
                <a:lnTo>
                  <a:pt x="774" y="7442"/>
                </a:lnTo>
                <a:lnTo>
                  <a:pt x="5943" y="4267"/>
                </a:lnTo>
                <a:lnTo>
                  <a:pt x="6018" y="29106"/>
                </a:lnTo>
                <a:lnTo>
                  <a:pt x="7874" y="2742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4336797" y="5361726"/>
            <a:ext cx="9931" cy="33794"/>
          </a:xfrm>
          <a:custGeom>
            <a:avLst/>
            <a:gdLst/>
            <a:ahLst/>
            <a:cxnLst/>
            <a:rect l="l" t="t" r="r" b="b"/>
            <a:pathLst>
              <a:path w="9931" h="33794">
                <a:moveTo>
                  <a:pt x="5956" y="4267"/>
                </a:moveTo>
                <a:lnTo>
                  <a:pt x="5959" y="5334"/>
                </a:lnTo>
                <a:lnTo>
                  <a:pt x="6959" y="4288"/>
                </a:lnTo>
                <a:lnTo>
                  <a:pt x="9931" y="1206"/>
                </a:lnTo>
                <a:lnTo>
                  <a:pt x="9931" y="0"/>
                </a:lnTo>
                <a:lnTo>
                  <a:pt x="6515" y="0"/>
                </a:lnTo>
                <a:lnTo>
                  <a:pt x="0" y="3949"/>
                </a:lnTo>
                <a:lnTo>
                  <a:pt x="787" y="7442"/>
                </a:lnTo>
                <a:lnTo>
                  <a:pt x="5956" y="426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4070605" y="5280254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57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4094082" y="528025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464" y="0"/>
                </a:lnTo>
                <a:lnTo>
                  <a:pt x="0" y="3936"/>
                </a:lnTo>
                <a:lnTo>
                  <a:pt x="774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4114457" y="527967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41" y="25958"/>
                </a:moveTo>
                <a:lnTo>
                  <a:pt x="14198" y="31381"/>
                </a:lnTo>
                <a:lnTo>
                  <a:pt x="6400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4137935" y="527967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58"/>
                </a:lnTo>
                <a:lnTo>
                  <a:pt x="16421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381"/>
                </a:lnTo>
                <a:lnTo>
                  <a:pt x="6400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21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4161425" y="527967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63" y="28752"/>
                </a:lnTo>
                <a:lnTo>
                  <a:pt x="4000" y="34937"/>
                </a:lnTo>
                <a:lnTo>
                  <a:pt x="4000" y="8432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91"/>
                </a:lnTo>
                <a:lnTo>
                  <a:pt x="16141" y="25958"/>
                </a:lnTo>
                <a:lnTo>
                  <a:pt x="16433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41" y="25958"/>
                </a:moveTo>
                <a:lnTo>
                  <a:pt x="14185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6433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4187979" y="528025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29"/>
                </a:lnTo>
                <a:lnTo>
                  <a:pt x="5969" y="4254"/>
                </a:lnTo>
                <a:lnTo>
                  <a:pt x="6070" y="33769"/>
                </a:lnTo>
                <a:lnTo>
                  <a:pt x="9956" y="33769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4208381" y="527967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98" y="0"/>
                </a:lnTo>
                <a:lnTo>
                  <a:pt x="4292" y="0"/>
                </a:lnTo>
                <a:lnTo>
                  <a:pt x="0" y="6235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32"/>
                </a:lnTo>
                <a:lnTo>
                  <a:pt x="6565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58"/>
                </a:lnTo>
                <a:lnTo>
                  <a:pt x="16446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41" y="25958"/>
                </a:moveTo>
                <a:lnTo>
                  <a:pt x="14173" y="31381"/>
                </a:lnTo>
                <a:lnTo>
                  <a:pt x="6388" y="31381"/>
                </a:lnTo>
                <a:lnTo>
                  <a:pt x="4013" y="26390"/>
                </a:lnTo>
                <a:lnTo>
                  <a:pt x="4013" y="34937"/>
                </a:lnTo>
                <a:lnTo>
                  <a:pt x="16446" y="34937"/>
                </a:lnTo>
                <a:lnTo>
                  <a:pt x="16141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4234973" y="528025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64" y="0"/>
                </a:lnTo>
                <a:lnTo>
                  <a:pt x="0" y="3936"/>
                </a:lnTo>
                <a:lnTo>
                  <a:pt x="761" y="7429"/>
                </a:lnTo>
                <a:lnTo>
                  <a:pt x="5943" y="4254"/>
                </a:lnTo>
                <a:lnTo>
                  <a:pt x="6019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4255322" y="5279675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75"/>
                </a:moveTo>
                <a:lnTo>
                  <a:pt x="20167" y="6350"/>
                </a:lnTo>
                <a:lnTo>
                  <a:pt x="16624" y="0"/>
                </a:lnTo>
                <a:lnTo>
                  <a:pt x="4305" y="0"/>
                </a:lnTo>
                <a:lnTo>
                  <a:pt x="0" y="6235"/>
                </a:lnTo>
                <a:lnTo>
                  <a:pt x="101" y="28752"/>
                </a:lnTo>
                <a:lnTo>
                  <a:pt x="4025" y="34937"/>
                </a:lnTo>
                <a:lnTo>
                  <a:pt x="4025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6167" y="8991"/>
                </a:lnTo>
                <a:lnTo>
                  <a:pt x="16167" y="25958"/>
                </a:lnTo>
                <a:lnTo>
                  <a:pt x="16446" y="34937"/>
                </a:lnTo>
                <a:lnTo>
                  <a:pt x="20167" y="28575"/>
                </a:lnTo>
                <a:close/>
              </a:path>
              <a:path w="20167" h="34937">
                <a:moveTo>
                  <a:pt x="16167" y="25958"/>
                </a:moveTo>
                <a:lnTo>
                  <a:pt x="14198" y="31381"/>
                </a:lnTo>
                <a:lnTo>
                  <a:pt x="6413" y="31381"/>
                </a:lnTo>
                <a:lnTo>
                  <a:pt x="4025" y="26390"/>
                </a:lnTo>
                <a:lnTo>
                  <a:pt x="4025" y="34937"/>
                </a:lnTo>
                <a:lnTo>
                  <a:pt x="16446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4281904" y="5280254"/>
            <a:ext cx="9944" cy="33769"/>
          </a:xfrm>
          <a:custGeom>
            <a:avLst/>
            <a:gdLst/>
            <a:ahLst/>
            <a:cxnLst/>
            <a:rect l="l" t="t" r="r" b="b"/>
            <a:pathLst>
              <a:path w="9944" h="33769">
                <a:moveTo>
                  <a:pt x="9944" y="0"/>
                </a:moveTo>
                <a:lnTo>
                  <a:pt x="6502" y="0"/>
                </a:lnTo>
                <a:lnTo>
                  <a:pt x="0" y="3936"/>
                </a:lnTo>
                <a:lnTo>
                  <a:pt x="774" y="7429"/>
                </a:lnTo>
                <a:lnTo>
                  <a:pt x="5969" y="4254"/>
                </a:lnTo>
                <a:lnTo>
                  <a:pt x="6032" y="33769"/>
                </a:lnTo>
                <a:lnTo>
                  <a:pt x="9944" y="33769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4302265" y="5279675"/>
            <a:ext cx="20180" cy="34937"/>
          </a:xfrm>
          <a:custGeom>
            <a:avLst/>
            <a:gdLst/>
            <a:ahLst/>
            <a:cxnLst/>
            <a:rect l="l" t="t" r="r" b="b"/>
            <a:pathLst>
              <a:path w="20180" h="34937">
                <a:moveTo>
                  <a:pt x="20180" y="28575"/>
                </a:moveTo>
                <a:lnTo>
                  <a:pt x="20180" y="6350"/>
                </a:lnTo>
                <a:lnTo>
                  <a:pt x="16611" y="0"/>
                </a:lnTo>
                <a:lnTo>
                  <a:pt x="4305" y="0"/>
                </a:lnTo>
                <a:lnTo>
                  <a:pt x="0" y="6235"/>
                </a:lnTo>
                <a:lnTo>
                  <a:pt x="114" y="28752"/>
                </a:lnTo>
                <a:lnTo>
                  <a:pt x="4038" y="34937"/>
                </a:lnTo>
                <a:lnTo>
                  <a:pt x="4038" y="8432"/>
                </a:lnTo>
                <a:lnTo>
                  <a:pt x="6616" y="3543"/>
                </a:lnTo>
                <a:lnTo>
                  <a:pt x="14300" y="3543"/>
                </a:lnTo>
                <a:lnTo>
                  <a:pt x="16167" y="8991"/>
                </a:lnTo>
                <a:lnTo>
                  <a:pt x="16167" y="25958"/>
                </a:lnTo>
                <a:lnTo>
                  <a:pt x="16446" y="34937"/>
                </a:lnTo>
                <a:lnTo>
                  <a:pt x="20180" y="28575"/>
                </a:lnTo>
                <a:close/>
              </a:path>
              <a:path w="20180" h="34937">
                <a:moveTo>
                  <a:pt x="16167" y="25958"/>
                </a:moveTo>
                <a:lnTo>
                  <a:pt x="14211" y="31381"/>
                </a:lnTo>
                <a:lnTo>
                  <a:pt x="6413" y="31381"/>
                </a:lnTo>
                <a:lnTo>
                  <a:pt x="4038" y="26390"/>
                </a:lnTo>
                <a:lnTo>
                  <a:pt x="4038" y="34937"/>
                </a:lnTo>
                <a:lnTo>
                  <a:pt x="16446" y="34937"/>
                </a:lnTo>
                <a:lnTo>
                  <a:pt x="16167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4328859" y="5280254"/>
            <a:ext cx="9931" cy="33769"/>
          </a:xfrm>
          <a:custGeom>
            <a:avLst/>
            <a:gdLst/>
            <a:ahLst/>
            <a:cxnLst/>
            <a:rect l="l" t="t" r="r" b="b"/>
            <a:pathLst>
              <a:path w="9931" h="33769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29"/>
                </a:lnTo>
                <a:lnTo>
                  <a:pt x="5956" y="4254"/>
                </a:lnTo>
                <a:lnTo>
                  <a:pt x="6045" y="33769"/>
                </a:lnTo>
                <a:lnTo>
                  <a:pt x="9931" y="33769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4349259" y="5279675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75"/>
                </a:moveTo>
                <a:lnTo>
                  <a:pt x="20154" y="6350"/>
                </a:lnTo>
                <a:lnTo>
                  <a:pt x="16586" y="0"/>
                </a:lnTo>
                <a:lnTo>
                  <a:pt x="4267" y="0"/>
                </a:lnTo>
                <a:lnTo>
                  <a:pt x="0" y="6235"/>
                </a:lnTo>
                <a:lnTo>
                  <a:pt x="76" y="28752"/>
                </a:lnTo>
                <a:lnTo>
                  <a:pt x="3987" y="34937"/>
                </a:lnTo>
                <a:lnTo>
                  <a:pt x="3987" y="8432"/>
                </a:lnTo>
                <a:lnTo>
                  <a:pt x="6578" y="3543"/>
                </a:lnTo>
                <a:lnTo>
                  <a:pt x="14249" y="3543"/>
                </a:lnTo>
                <a:lnTo>
                  <a:pt x="16116" y="8991"/>
                </a:lnTo>
                <a:lnTo>
                  <a:pt x="16116" y="25958"/>
                </a:lnTo>
                <a:lnTo>
                  <a:pt x="16408" y="34937"/>
                </a:lnTo>
                <a:lnTo>
                  <a:pt x="20154" y="28575"/>
                </a:lnTo>
                <a:close/>
              </a:path>
              <a:path w="20154" h="34937">
                <a:moveTo>
                  <a:pt x="16116" y="25958"/>
                </a:moveTo>
                <a:lnTo>
                  <a:pt x="14173" y="31381"/>
                </a:lnTo>
                <a:lnTo>
                  <a:pt x="6375" y="31381"/>
                </a:lnTo>
                <a:lnTo>
                  <a:pt x="3987" y="26390"/>
                </a:lnTo>
                <a:lnTo>
                  <a:pt x="3987" y="34937"/>
                </a:lnTo>
                <a:lnTo>
                  <a:pt x="16408" y="34937"/>
                </a:lnTo>
                <a:lnTo>
                  <a:pt x="16116" y="2595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4375826" y="5280254"/>
            <a:ext cx="9918" cy="33769"/>
          </a:xfrm>
          <a:custGeom>
            <a:avLst/>
            <a:gdLst/>
            <a:ahLst/>
            <a:cxnLst/>
            <a:rect l="l" t="t" r="r" b="b"/>
            <a:pathLst>
              <a:path w="9918" h="33769">
                <a:moveTo>
                  <a:pt x="9918" y="0"/>
                </a:moveTo>
                <a:lnTo>
                  <a:pt x="6489" y="0"/>
                </a:lnTo>
                <a:lnTo>
                  <a:pt x="0" y="3936"/>
                </a:lnTo>
                <a:lnTo>
                  <a:pt x="762" y="7429"/>
                </a:lnTo>
                <a:lnTo>
                  <a:pt x="5956" y="4254"/>
                </a:lnTo>
                <a:lnTo>
                  <a:pt x="6032" y="33769"/>
                </a:lnTo>
                <a:lnTo>
                  <a:pt x="9918" y="33769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4396202" y="5279675"/>
            <a:ext cx="20142" cy="34937"/>
          </a:xfrm>
          <a:custGeom>
            <a:avLst/>
            <a:gdLst/>
            <a:ahLst/>
            <a:cxnLst/>
            <a:rect l="l" t="t" r="r" b="b"/>
            <a:pathLst>
              <a:path w="20142" h="34937">
                <a:moveTo>
                  <a:pt x="4000" y="8432"/>
                </a:moveTo>
                <a:lnTo>
                  <a:pt x="6578" y="3543"/>
                </a:lnTo>
                <a:lnTo>
                  <a:pt x="14262" y="3543"/>
                </a:lnTo>
                <a:lnTo>
                  <a:pt x="16141" y="8991"/>
                </a:lnTo>
                <a:lnTo>
                  <a:pt x="16141" y="25958"/>
                </a:lnTo>
                <a:lnTo>
                  <a:pt x="16301" y="31349"/>
                </a:lnTo>
                <a:lnTo>
                  <a:pt x="18841" y="29533"/>
                </a:lnTo>
                <a:lnTo>
                  <a:pt x="20142" y="28477"/>
                </a:lnTo>
                <a:lnTo>
                  <a:pt x="20142" y="6350"/>
                </a:lnTo>
                <a:lnTo>
                  <a:pt x="16586" y="0"/>
                </a:lnTo>
                <a:lnTo>
                  <a:pt x="4279" y="0"/>
                </a:lnTo>
                <a:lnTo>
                  <a:pt x="0" y="6235"/>
                </a:lnTo>
                <a:lnTo>
                  <a:pt x="88" y="28752"/>
                </a:lnTo>
                <a:lnTo>
                  <a:pt x="4000" y="34937"/>
                </a:lnTo>
                <a:lnTo>
                  <a:pt x="4000" y="8432"/>
                </a:lnTo>
                <a:close/>
              </a:path>
              <a:path w="20142" h="34937">
                <a:moveTo>
                  <a:pt x="16301" y="31349"/>
                </a:moveTo>
                <a:lnTo>
                  <a:pt x="16141" y="25958"/>
                </a:lnTo>
                <a:lnTo>
                  <a:pt x="14160" y="31381"/>
                </a:lnTo>
                <a:lnTo>
                  <a:pt x="6388" y="31381"/>
                </a:lnTo>
                <a:lnTo>
                  <a:pt x="4000" y="26390"/>
                </a:lnTo>
                <a:lnTo>
                  <a:pt x="4000" y="34937"/>
                </a:lnTo>
                <a:lnTo>
                  <a:pt x="11285" y="34937"/>
                </a:lnTo>
                <a:lnTo>
                  <a:pt x="16301" y="3134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4422757" y="5280254"/>
            <a:ext cx="9956" cy="33769"/>
          </a:xfrm>
          <a:custGeom>
            <a:avLst/>
            <a:gdLst/>
            <a:ahLst/>
            <a:cxnLst/>
            <a:rect l="l" t="t" r="r" b="b"/>
            <a:pathLst>
              <a:path w="9956" h="33769">
                <a:moveTo>
                  <a:pt x="9956" y="13791"/>
                </a:moveTo>
                <a:lnTo>
                  <a:pt x="9956" y="0"/>
                </a:lnTo>
                <a:lnTo>
                  <a:pt x="6527" y="0"/>
                </a:lnTo>
                <a:lnTo>
                  <a:pt x="0" y="3936"/>
                </a:lnTo>
                <a:lnTo>
                  <a:pt x="800" y="7429"/>
                </a:lnTo>
                <a:lnTo>
                  <a:pt x="5981" y="4254"/>
                </a:lnTo>
                <a:lnTo>
                  <a:pt x="6021" y="17402"/>
                </a:lnTo>
                <a:lnTo>
                  <a:pt x="9956" y="1379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4070295" y="540422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36"/>
                </a:lnTo>
                <a:lnTo>
                  <a:pt x="774" y="7416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4093773" y="540422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36"/>
                </a:lnTo>
                <a:lnTo>
                  <a:pt x="774" y="7416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4117237" y="5404223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36"/>
                </a:lnTo>
                <a:lnTo>
                  <a:pt x="787" y="7416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4137600" y="540363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4161077" y="540363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20"/>
                </a:lnTo>
                <a:lnTo>
                  <a:pt x="16446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54" y="25920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46" y="34937"/>
                </a:lnTo>
                <a:lnTo>
                  <a:pt x="16154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4184567" y="5403630"/>
            <a:ext cx="20167" cy="34937"/>
          </a:xfrm>
          <a:custGeom>
            <a:avLst/>
            <a:gdLst/>
            <a:ahLst/>
            <a:cxnLst/>
            <a:rect l="l" t="t" r="r" b="b"/>
            <a:pathLst>
              <a:path w="20167" h="34937">
                <a:moveTo>
                  <a:pt x="20167" y="28587"/>
                </a:moveTo>
                <a:lnTo>
                  <a:pt x="20167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88" y="28752"/>
                </a:lnTo>
                <a:lnTo>
                  <a:pt x="4025" y="34937"/>
                </a:lnTo>
                <a:lnTo>
                  <a:pt x="4025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5920"/>
                </a:lnTo>
                <a:lnTo>
                  <a:pt x="16433" y="34937"/>
                </a:lnTo>
                <a:lnTo>
                  <a:pt x="20167" y="28587"/>
                </a:lnTo>
                <a:close/>
              </a:path>
              <a:path w="20167" h="34937">
                <a:moveTo>
                  <a:pt x="16141" y="25920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16"/>
                </a:lnTo>
                <a:lnTo>
                  <a:pt x="4025" y="34937"/>
                </a:lnTo>
                <a:lnTo>
                  <a:pt x="16433" y="34937"/>
                </a:lnTo>
                <a:lnTo>
                  <a:pt x="16141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4211148" y="540422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16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4231523" y="540363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0154" y="28587"/>
                </a:moveTo>
                <a:lnTo>
                  <a:pt x="20154" y="6350"/>
                </a:lnTo>
                <a:lnTo>
                  <a:pt x="16586" y="0"/>
                </a:lnTo>
                <a:lnTo>
                  <a:pt x="4292" y="0"/>
                </a:lnTo>
                <a:lnTo>
                  <a:pt x="0" y="6261"/>
                </a:lnTo>
                <a:lnTo>
                  <a:pt x="76" y="28752"/>
                </a:lnTo>
                <a:lnTo>
                  <a:pt x="4013" y="34937"/>
                </a:lnTo>
                <a:lnTo>
                  <a:pt x="4013" y="8407"/>
                </a:lnTo>
                <a:lnTo>
                  <a:pt x="6591" y="3543"/>
                </a:lnTo>
                <a:lnTo>
                  <a:pt x="14274" y="3543"/>
                </a:lnTo>
                <a:lnTo>
                  <a:pt x="16128" y="8991"/>
                </a:lnTo>
                <a:lnTo>
                  <a:pt x="16128" y="25920"/>
                </a:lnTo>
                <a:lnTo>
                  <a:pt x="16421" y="34937"/>
                </a:lnTo>
                <a:lnTo>
                  <a:pt x="20154" y="28587"/>
                </a:lnTo>
                <a:close/>
              </a:path>
              <a:path w="20154" h="34937">
                <a:moveTo>
                  <a:pt x="16128" y="25920"/>
                </a:moveTo>
                <a:lnTo>
                  <a:pt x="14173" y="31394"/>
                </a:lnTo>
                <a:lnTo>
                  <a:pt x="6388" y="31394"/>
                </a:lnTo>
                <a:lnTo>
                  <a:pt x="4013" y="26416"/>
                </a:lnTo>
                <a:lnTo>
                  <a:pt x="4013" y="34937"/>
                </a:lnTo>
                <a:lnTo>
                  <a:pt x="16421" y="34937"/>
                </a:lnTo>
                <a:lnTo>
                  <a:pt x="16128" y="2592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4258115" y="5404223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25913"/>
                </a:moveTo>
                <a:lnTo>
                  <a:pt x="9931" y="0"/>
                </a:lnTo>
                <a:lnTo>
                  <a:pt x="6489" y="0"/>
                </a:lnTo>
                <a:lnTo>
                  <a:pt x="0" y="3936"/>
                </a:lnTo>
                <a:lnTo>
                  <a:pt x="774" y="7416"/>
                </a:lnTo>
                <a:lnTo>
                  <a:pt x="5930" y="4254"/>
                </a:lnTo>
                <a:lnTo>
                  <a:pt x="6025" y="28806"/>
                </a:lnTo>
                <a:lnTo>
                  <a:pt x="9931" y="2591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4278491" y="5403630"/>
            <a:ext cx="20154" cy="34937"/>
          </a:xfrm>
          <a:custGeom>
            <a:avLst/>
            <a:gdLst/>
            <a:ahLst/>
            <a:cxnLst/>
            <a:rect l="l" t="t" r="r" b="b"/>
            <a:pathLst>
              <a:path w="20154" h="34937">
                <a:moveTo>
                  <a:pt x="2662" y="17090"/>
                </a:moveTo>
                <a:lnTo>
                  <a:pt x="4013" y="16127"/>
                </a:lnTo>
                <a:lnTo>
                  <a:pt x="4013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5683" y="7727"/>
                </a:lnTo>
                <a:lnTo>
                  <a:pt x="19384" y="4978"/>
                </a:lnTo>
                <a:lnTo>
                  <a:pt x="16586" y="0"/>
                </a:lnTo>
                <a:lnTo>
                  <a:pt x="4279" y="0"/>
                </a:lnTo>
                <a:lnTo>
                  <a:pt x="0" y="6261"/>
                </a:lnTo>
                <a:lnTo>
                  <a:pt x="43" y="18957"/>
                </a:lnTo>
                <a:lnTo>
                  <a:pt x="2662" y="1709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4070295" y="5487610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477" y="0"/>
                </a:lnTo>
                <a:lnTo>
                  <a:pt x="0" y="3949"/>
                </a:lnTo>
                <a:lnTo>
                  <a:pt x="774" y="7429"/>
                </a:lnTo>
                <a:lnTo>
                  <a:pt x="5930" y="4254"/>
                </a:lnTo>
                <a:lnTo>
                  <a:pt x="6032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4093773" y="5487610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76" y="0"/>
                </a:lnTo>
                <a:lnTo>
                  <a:pt x="0" y="3949"/>
                </a:lnTo>
                <a:lnTo>
                  <a:pt x="774" y="7429"/>
                </a:lnTo>
                <a:lnTo>
                  <a:pt x="5956" y="4254"/>
                </a:lnTo>
                <a:lnTo>
                  <a:pt x="6019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4117237" y="5487610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9918" y="0"/>
                </a:moveTo>
                <a:lnTo>
                  <a:pt x="6502" y="0"/>
                </a:lnTo>
                <a:lnTo>
                  <a:pt x="0" y="3949"/>
                </a:lnTo>
                <a:lnTo>
                  <a:pt x="787" y="7429"/>
                </a:lnTo>
                <a:lnTo>
                  <a:pt x="5943" y="4254"/>
                </a:lnTo>
                <a:lnTo>
                  <a:pt x="6057" y="33781"/>
                </a:lnTo>
                <a:lnTo>
                  <a:pt x="9918" y="33781"/>
                </a:lnTo>
                <a:lnTo>
                  <a:pt x="9918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4137600" y="548702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87"/>
                </a:move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20"/>
                </a:lnTo>
                <a:lnTo>
                  <a:pt x="6578" y="3543"/>
                </a:lnTo>
                <a:lnTo>
                  <a:pt x="14300" y="3543"/>
                </a:lnTo>
                <a:lnTo>
                  <a:pt x="16141" y="8991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87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4161077" y="548702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8420"/>
                </a:moveTo>
                <a:lnTo>
                  <a:pt x="6591" y="3543"/>
                </a:lnTo>
                <a:lnTo>
                  <a:pt x="14274" y="3543"/>
                </a:lnTo>
                <a:lnTo>
                  <a:pt x="16154" y="8991"/>
                </a:lnTo>
                <a:lnTo>
                  <a:pt x="16154" y="25933"/>
                </a:lnTo>
                <a:lnTo>
                  <a:pt x="16348" y="31921"/>
                </a:lnTo>
                <a:lnTo>
                  <a:pt x="18751" y="30999"/>
                </a:lnTo>
                <a:lnTo>
                  <a:pt x="20167" y="28587"/>
                </a:lnTo>
                <a:lnTo>
                  <a:pt x="20167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4025" y="34925"/>
                </a:lnTo>
                <a:lnTo>
                  <a:pt x="4025" y="8420"/>
                </a:lnTo>
                <a:close/>
              </a:path>
              <a:path w="20167" h="34925">
                <a:moveTo>
                  <a:pt x="11170" y="33910"/>
                </a:moveTo>
                <a:lnTo>
                  <a:pt x="16348" y="31921"/>
                </a:lnTo>
                <a:lnTo>
                  <a:pt x="16154" y="25933"/>
                </a:ln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8353" y="34925"/>
                </a:lnTo>
                <a:lnTo>
                  <a:pt x="11170" y="3391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4184567" y="5487029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4025" y="27550"/>
                </a:moveTo>
                <a:lnTo>
                  <a:pt x="4025" y="8420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91"/>
                </a:lnTo>
                <a:lnTo>
                  <a:pt x="16141" y="21593"/>
                </a:lnTo>
                <a:lnTo>
                  <a:pt x="20167" y="19098"/>
                </a:lnTo>
                <a:lnTo>
                  <a:pt x="20167" y="6337"/>
                </a:lnTo>
                <a:lnTo>
                  <a:pt x="16586" y="0"/>
                </a:lnTo>
                <a:lnTo>
                  <a:pt x="4292" y="0"/>
                </a:lnTo>
                <a:lnTo>
                  <a:pt x="0" y="6235"/>
                </a:lnTo>
                <a:lnTo>
                  <a:pt x="88" y="28752"/>
                </a:lnTo>
                <a:lnTo>
                  <a:pt x="283" y="29057"/>
                </a:lnTo>
                <a:lnTo>
                  <a:pt x="4025" y="27550"/>
                </a:lnTo>
                <a:close/>
              </a:path>
              <a:path w="20167" h="34925">
                <a:moveTo>
                  <a:pt x="4483" y="27365"/>
                </a:moveTo>
                <a:lnTo>
                  <a:pt x="4025" y="26403"/>
                </a:lnTo>
                <a:lnTo>
                  <a:pt x="4025" y="27550"/>
                </a:lnTo>
                <a:lnTo>
                  <a:pt x="4483" y="2736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4211148" y="5487610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5706" y="4408"/>
                </a:moveTo>
                <a:lnTo>
                  <a:pt x="7867" y="0"/>
                </a:lnTo>
                <a:lnTo>
                  <a:pt x="6502" y="0"/>
                </a:lnTo>
                <a:lnTo>
                  <a:pt x="0" y="3949"/>
                </a:lnTo>
                <a:lnTo>
                  <a:pt x="800" y="7429"/>
                </a:lnTo>
                <a:lnTo>
                  <a:pt x="5706" y="4408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4051961" y="5529787"/>
            <a:ext cx="20167" cy="34950"/>
          </a:xfrm>
          <a:custGeom>
            <a:avLst/>
            <a:gdLst/>
            <a:ahLst/>
            <a:cxnLst/>
            <a:rect l="l" t="t" r="r" b="b"/>
            <a:pathLst>
              <a:path w="20167" h="34950">
                <a:moveTo>
                  <a:pt x="17181" y="33181"/>
                </a:moveTo>
                <a:lnTo>
                  <a:pt x="17478" y="33177"/>
                </a:lnTo>
                <a:lnTo>
                  <a:pt x="20167" y="28613"/>
                </a:lnTo>
                <a:lnTo>
                  <a:pt x="20167" y="6337"/>
                </a:lnTo>
                <a:lnTo>
                  <a:pt x="16598" y="0"/>
                </a:lnTo>
                <a:lnTo>
                  <a:pt x="12571" y="0"/>
                </a:lnTo>
                <a:lnTo>
                  <a:pt x="12571" y="3543"/>
                </a:lnTo>
                <a:lnTo>
                  <a:pt x="14287" y="3543"/>
                </a:lnTo>
                <a:lnTo>
                  <a:pt x="16167" y="9004"/>
                </a:lnTo>
                <a:lnTo>
                  <a:pt x="16167" y="25946"/>
                </a:lnTo>
                <a:lnTo>
                  <a:pt x="16385" y="33317"/>
                </a:lnTo>
                <a:lnTo>
                  <a:pt x="17181" y="33181"/>
                </a:lnTo>
                <a:close/>
              </a:path>
              <a:path w="20167" h="34950">
                <a:moveTo>
                  <a:pt x="16385" y="33317"/>
                </a:moveTo>
                <a:lnTo>
                  <a:pt x="16167" y="25946"/>
                </a:lnTo>
                <a:lnTo>
                  <a:pt x="14185" y="31407"/>
                </a:lnTo>
                <a:lnTo>
                  <a:pt x="12571" y="31407"/>
                </a:lnTo>
                <a:lnTo>
                  <a:pt x="12571" y="33968"/>
                </a:lnTo>
                <a:lnTo>
                  <a:pt x="16385" y="33317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4078542" y="5530385"/>
            <a:ext cx="9931" cy="33756"/>
          </a:xfrm>
          <a:custGeom>
            <a:avLst/>
            <a:gdLst/>
            <a:ahLst/>
            <a:cxnLst/>
            <a:rect l="l" t="t" r="r" b="b"/>
            <a:pathLst>
              <a:path w="9931" h="33756">
                <a:moveTo>
                  <a:pt x="9931" y="23124"/>
                </a:moveTo>
                <a:lnTo>
                  <a:pt x="9931" y="0"/>
                </a:lnTo>
                <a:lnTo>
                  <a:pt x="6502" y="0"/>
                </a:lnTo>
                <a:lnTo>
                  <a:pt x="0" y="3936"/>
                </a:lnTo>
                <a:lnTo>
                  <a:pt x="774" y="7416"/>
                </a:lnTo>
                <a:lnTo>
                  <a:pt x="5981" y="4254"/>
                </a:lnTo>
                <a:lnTo>
                  <a:pt x="6025" y="24449"/>
                </a:lnTo>
                <a:lnTo>
                  <a:pt x="9931" y="2312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4098917" y="5529787"/>
            <a:ext cx="20154" cy="34950"/>
          </a:xfrm>
          <a:custGeom>
            <a:avLst/>
            <a:gdLst/>
            <a:ahLst/>
            <a:cxnLst/>
            <a:rect l="l" t="t" r="r" b="b"/>
            <a:pathLst>
              <a:path w="20154" h="34950">
                <a:moveTo>
                  <a:pt x="4013" y="18094"/>
                </a:moveTo>
                <a:lnTo>
                  <a:pt x="4013" y="8432"/>
                </a:lnTo>
                <a:lnTo>
                  <a:pt x="6591" y="3543"/>
                </a:lnTo>
                <a:lnTo>
                  <a:pt x="14274" y="3543"/>
                </a:lnTo>
                <a:lnTo>
                  <a:pt x="15895" y="8282"/>
                </a:lnTo>
                <a:lnTo>
                  <a:pt x="20154" y="7348"/>
                </a:lnTo>
                <a:lnTo>
                  <a:pt x="20154" y="6337"/>
                </a:lnTo>
                <a:lnTo>
                  <a:pt x="16611" y="0"/>
                </a:lnTo>
                <a:lnTo>
                  <a:pt x="4292" y="0"/>
                </a:lnTo>
                <a:lnTo>
                  <a:pt x="0" y="6261"/>
                </a:lnTo>
                <a:lnTo>
                  <a:pt x="48" y="20586"/>
                </a:lnTo>
                <a:lnTo>
                  <a:pt x="4013" y="1809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4125511" y="5530385"/>
            <a:ext cx="9918" cy="33756"/>
          </a:xfrm>
          <a:custGeom>
            <a:avLst/>
            <a:gdLst/>
            <a:ahLst/>
            <a:cxnLst/>
            <a:rect l="l" t="t" r="r" b="b"/>
            <a:pathLst>
              <a:path w="9918" h="33756">
                <a:moveTo>
                  <a:pt x="9918" y="2671"/>
                </a:moveTo>
                <a:lnTo>
                  <a:pt x="9918" y="0"/>
                </a:lnTo>
                <a:lnTo>
                  <a:pt x="6489" y="0"/>
                </a:lnTo>
                <a:lnTo>
                  <a:pt x="0" y="3936"/>
                </a:lnTo>
                <a:lnTo>
                  <a:pt x="274" y="5190"/>
                </a:lnTo>
                <a:lnTo>
                  <a:pt x="9918" y="2671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4070605" y="5448914"/>
            <a:ext cx="9944" cy="33782"/>
          </a:xfrm>
          <a:custGeom>
            <a:avLst/>
            <a:gdLst/>
            <a:ahLst/>
            <a:cxnLst/>
            <a:rect l="l" t="t" r="r" b="b"/>
            <a:pathLst>
              <a:path w="9944" h="33782">
                <a:moveTo>
                  <a:pt x="9944" y="0"/>
                </a:moveTo>
                <a:lnTo>
                  <a:pt x="6489" y="0"/>
                </a:lnTo>
                <a:lnTo>
                  <a:pt x="0" y="3936"/>
                </a:lnTo>
                <a:lnTo>
                  <a:pt x="787" y="7416"/>
                </a:lnTo>
                <a:lnTo>
                  <a:pt x="5956" y="4254"/>
                </a:lnTo>
                <a:lnTo>
                  <a:pt x="6057" y="33781"/>
                </a:lnTo>
                <a:lnTo>
                  <a:pt x="9944" y="33781"/>
                </a:lnTo>
                <a:lnTo>
                  <a:pt x="9944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4094082" y="5448914"/>
            <a:ext cx="9931" cy="33782"/>
          </a:xfrm>
          <a:custGeom>
            <a:avLst/>
            <a:gdLst/>
            <a:ahLst/>
            <a:cxnLst/>
            <a:rect l="l" t="t" r="r" b="b"/>
            <a:pathLst>
              <a:path w="9931" h="33782">
                <a:moveTo>
                  <a:pt x="9931" y="0"/>
                </a:moveTo>
                <a:lnTo>
                  <a:pt x="6464" y="0"/>
                </a:lnTo>
                <a:lnTo>
                  <a:pt x="0" y="3936"/>
                </a:lnTo>
                <a:lnTo>
                  <a:pt x="774" y="7416"/>
                </a:lnTo>
                <a:lnTo>
                  <a:pt x="5956" y="4254"/>
                </a:lnTo>
                <a:lnTo>
                  <a:pt x="6045" y="33781"/>
                </a:lnTo>
                <a:lnTo>
                  <a:pt x="9931" y="33781"/>
                </a:lnTo>
                <a:lnTo>
                  <a:pt x="9931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4114457" y="5448327"/>
            <a:ext cx="20180" cy="34925"/>
          </a:xfrm>
          <a:custGeom>
            <a:avLst/>
            <a:gdLst/>
            <a:ahLst/>
            <a:cxnLst/>
            <a:rect l="l" t="t" r="r" b="b"/>
            <a:pathLst>
              <a:path w="20180" h="34925">
                <a:moveTo>
                  <a:pt x="20180" y="28575"/>
                </a:moveTo>
                <a:lnTo>
                  <a:pt x="20180" y="6324"/>
                </a:lnTo>
                <a:lnTo>
                  <a:pt x="16611" y="0"/>
                </a:lnTo>
                <a:lnTo>
                  <a:pt x="4292" y="0"/>
                </a:lnTo>
                <a:lnTo>
                  <a:pt x="0" y="6248"/>
                </a:lnTo>
                <a:lnTo>
                  <a:pt x="101" y="28752"/>
                </a:lnTo>
                <a:lnTo>
                  <a:pt x="4025" y="34925"/>
                </a:lnTo>
                <a:lnTo>
                  <a:pt x="4025" y="8407"/>
                </a:lnTo>
                <a:lnTo>
                  <a:pt x="6591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80" y="28575"/>
                </a:lnTo>
                <a:close/>
              </a:path>
              <a:path w="20180" h="34925">
                <a:moveTo>
                  <a:pt x="16141" y="25933"/>
                </a:moveTo>
                <a:lnTo>
                  <a:pt x="14198" y="31394"/>
                </a:lnTo>
                <a:lnTo>
                  <a:pt x="6400" y="31394"/>
                </a:lnTo>
                <a:lnTo>
                  <a:pt x="4025" y="26403"/>
                </a:lnTo>
                <a:lnTo>
                  <a:pt x="4025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4137935" y="54483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20154" y="28575"/>
                </a:moveTo>
                <a:lnTo>
                  <a:pt x="20154" y="6324"/>
                </a:lnTo>
                <a:lnTo>
                  <a:pt x="16586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07"/>
                </a:lnTo>
                <a:lnTo>
                  <a:pt x="6578" y="3543"/>
                </a:lnTo>
                <a:lnTo>
                  <a:pt x="14287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21" y="34925"/>
                </a:lnTo>
                <a:lnTo>
                  <a:pt x="20154" y="28575"/>
                </a:lnTo>
                <a:close/>
              </a:path>
              <a:path w="20154" h="34925">
                <a:moveTo>
                  <a:pt x="16141" y="25933"/>
                </a:moveTo>
                <a:lnTo>
                  <a:pt x="14173" y="31394"/>
                </a:lnTo>
                <a:lnTo>
                  <a:pt x="6400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6421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4161425" y="5448327"/>
            <a:ext cx="20167" cy="34925"/>
          </a:xfrm>
          <a:custGeom>
            <a:avLst/>
            <a:gdLst/>
            <a:ahLst/>
            <a:cxnLst/>
            <a:rect l="l" t="t" r="r" b="b"/>
            <a:pathLst>
              <a:path w="20167" h="34925">
                <a:moveTo>
                  <a:pt x="20167" y="28575"/>
                </a:moveTo>
                <a:lnTo>
                  <a:pt x="20167" y="6324"/>
                </a:lnTo>
                <a:lnTo>
                  <a:pt x="16586" y="0"/>
                </a:lnTo>
                <a:lnTo>
                  <a:pt x="4279" y="0"/>
                </a:lnTo>
                <a:lnTo>
                  <a:pt x="0" y="6248"/>
                </a:lnTo>
                <a:lnTo>
                  <a:pt x="63" y="28752"/>
                </a:lnTo>
                <a:lnTo>
                  <a:pt x="4000" y="34925"/>
                </a:lnTo>
                <a:lnTo>
                  <a:pt x="4000" y="8407"/>
                </a:lnTo>
                <a:lnTo>
                  <a:pt x="6565" y="3543"/>
                </a:lnTo>
                <a:lnTo>
                  <a:pt x="14249" y="3543"/>
                </a:lnTo>
                <a:lnTo>
                  <a:pt x="16141" y="8978"/>
                </a:lnTo>
                <a:lnTo>
                  <a:pt x="16141" y="25933"/>
                </a:lnTo>
                <a:lnTo>
                  <a:pt x="16433" y="34925"/>
                </a:lnTo>
                <a:lnTo>
                  <a:pt x="20167" y="28575"/>
                </a:lnTo>
                <a:close/>
              </a:path>
              <a:path w="20167" h="34925">
                <a:moveTo>
                  <a:pt x="16141" y="25933"/>
                </a:moveTo>
                <a:lnTo>
                  <a:pt x="14185" y="31394"/>
                </a:lnTo>
                <a:lnTo>
                  <a:pt x="6388" y="31394"/>
                </a:lnTo>
                <a:lnTo>
                  <a:pt x="4000" y="26403"/>
                </a:lnTo>
                <a:lnTo>
                  <a:pt x="4000" y="34925"/>
                </a:lnTo>
                <a:lnTo>
                  <a:pt x="16433" y="34925"/>
                </a:lnTo>
                <a:lnTo>
                  <a:pt x="16141" y="25933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4187979" y="5448914"/>
            <a:ext cx="9956" cy="33782"/>
          </a:xfrm>
          <a:custGeom>
            <a:avLst/>
            <a:gdLst/>
            <a:ahLst/>
            <a:cxnLst/>
            <a:rect l="l" t="t" r="r" b="b"/>
            <a:pathLst>
              <a:path w="9956" h="33782">
                <a:moveTo>
                  <a:pt x="9956" y="0"/>
                </a:moveTo>
                <a:lnTo>
                  <a:pt x="6502" y="0"/>
                </a:lnTo>
                <a:lnTo>
                  <a:pt x="0" y="3936"/>
                </a:lnTo>
                <a:lnTo>
                  <a:pt x="800" y="7416"/>
                </a:lnTo>
                <a:lnTo>
                  <a:pt x="5969" y="4254"/>
                </a:lnTo>
                <a:lnTo>
                  <a:pt x="6070" y="33781"/>
                </a:lnTo>
                <a:lnTo>
                  <a:pt x="9956" y="33781"/>
                </a:lnTo>
                <a:lnTo>
                  <a:pt x="9956" y="0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4208381" y="5448327"/>
            <a:ext cx="20154" cy="34925"/>
          </a:xfrm>
          <a:custGeom>
            <a:avLst/>
            <a:gdLst/>
            <a:ahLst/>
            <a:cxnLst/>
            <a:rect l="l" t="t" r="r" b="b"/>
            <a:pathLst>
              <a:path w="20154" h="34925">
                <a:moveTo>
                  <a:pt x="4013" y="8407"/>
                </a:moveTo>
                <a:lnTo>
                  <a:pt x="6565" y="3543"/>
                </a:lnTo>
                <a:lnTo>
                  <a:pt x="14262" y="3543"/>
                </a:lnTo>
                <a:lnTo>
                  <a:pt x="16141" y="8978"/>
                </a:lnTo>
                <a:lnTo>
                  <a:pt x="16141" y="22967"/>
                </a:lnTo>
                <a:lnTo>
                  <a:pt x="20154" y="17879"/>
                </a:lnTo>
                <a:lnTo>
                  <a:pt x="20154" y="6324"/>
                </a:lnTo>
                <a:lnTo>
                  <a:pt x="16598" y="0"/>
                </a:lnTo>
                <a:lnTo>
                  <a:pt x="4292" y="0"/>
                </a:lnTo>
                <a:lnTo>
                  <a:pt x="0" y="6248"/>
                </a:lnTo>
                <a:lnTo>
                  <a:pt x="76" y="28752"/>
                </a:lnTo>
                <a:lnTo>
                  <a:pt x="4013" y="34925"/>
                </a:lnTo>
                <a:lnTo>
                  <a:pt x="4013" y="8407"/>
                </a:lnTo>
                <a:close/>
              </a:path>
              <a:path w="20154" h="34925">
                <a:moveTo>
                  <a:pt x="12942" y="34575"/>
                </a:moveTo>
                <a:lnTo>
                  <a:pt x="13803" y="31394"/>
                </a:lnTo>
                <a:lnTo>
                  <a:pt x="6388" y="31394"/>
                </a:lnTo>
                <a:lnTo>
                  <a:pt x="4013" y="26403"/>
                </a:lnTo>
                <a:lnTo>
                  <a:pt x="4013" y="34925"/>
                </a:lnTo>
                <a:lnTo>
                  <a:pt x="12770" y="34925"/>
                </a:lnTo>
                <a:lnTo>
                  <a:pt x="12942" y="34575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4234973" y="5448914"/>
            <a:ext cx="9918" cy="33782"/>
          </a:xfrm>
          <a:custGeom>
            <a:avLst/>
            <a:gdLst/>
            <a:ahLst/>
            <a:cxnLst/>
            <a:rect l="l" t="t" r="r" b="b"/>
            <a:pathLst>
              <a:path w="9918" h="33782">
                <a:moveTo>
                  <a:pt x="4165" y="5339"/>
                </a:moveTo>
                <a:lnTo>
                  <a:pt x="6175" y="3234"/>
                </a:lnTo>
                <a:lnTo>
                  <a:pt x="9773" y="0"/>
                </a:lnTo>
                <a:lnTo>
                  <a:pt x="6464" y="0"/>
                </a:lnTo>
                <a:lnTo>
                  <a:pt x="0" y="3936"/>
                </a:lnTo>
                <a:lnTo>
                  <a:pt x="761" y="7416"/>
                </a:lnTo>
                <a:lnTo>
                  <a:pt x="4165" y="5339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4998491" y="5332712"/>
            <a:ext cx="660234" cy="311378"/>
          </a:xfrm>
          <a:custGeom>
            <a:avLst/>
            <a:gdLst/>
            <a:ahLst/>
            <a:cxnLst/>
            <a:rect l="l" t="t" r="r" b="b"/>
            <a:pathLst>
              <a:path w="660234" h="311378">
                <a:moveTo>
                  <a:pt x="0" y="311378"/>
                </a:moveTo>
                <a:lnTo>
                  <a:pt x="0" y="0"/>
                </a:lnTo>
                <a:lnTo>
                  <a:pt x="660234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5628454" y="5304064"/>
            <a:ext cx="57302" cy="57302"/>
          </a:xfrm>
          <a:custGeom>
            <a:avLst/>
            <a:gdLst/>
            <a:ahLst/>
            <a:cxnLst/>
            <a:rect l="l" t="t" r="r" b="b"/>
            <a:pathLst>
              <a:path w="57302" h="57302">
                <a:moveTo>
                  <a:pt x="28651" y="57302"/>
                </a:moveTo>
                <a:lnTo>
                  <a:pt x="42344" y="53824"/>
                </a:lnTo>
                <a:lnTo>
                  <a:pt x="52455" y="44602"/>
                </a:lnTo>
                <a:lnTo>
                  <a:pt x="57167" y="31451"/>
                </a:lnTo>
                <a:lnTo>
                  <a:pt x="57302" y="28651"/>
                </a:lnTo>
                <a:lnTo>
                  <a:pt x="53824" y="14963"/>
                </a:lnTo>
                <a:lnTo>
                  <a:pt x="44602" y="4850"/>
                </a:lnTo>
                <a:lnTo>
                  <a:pt x="31451" y="135"/>
                </a:lnTo>
                <a:lnTo>
                  <a:pt x="28651" y="0"/>
                </a:lnTo>
                <a:lnTo>
                  <a:pt x="14957" y="3480"/>
                </a:lnTo>
                <a:lnTo>
                  <a:pt x="4846" y="12705"/>
                </a:lnTo>
                <a:lnTo>
                  <a:pt x="135" y="25853"/>
                </a:lnTo>
                <a:lnTo>
                  <a:pt x="0" y="28651"/>
                </a:lnTo>
                <a:lnTo>
                  <a:pt x="3477" y="42344"/>
                </a:lnTo>
                <a:lnTo>
                  <a:pt x="12700" y="52455"/>
                </a:lnTo>
                <a:lnTo>
                  <a:pt x="25851" y="57167"/>
                </a:lnTo>
                <a:lnTo>
                  <a:pt x="28651" y="5730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5624644" y="5300256"/>
            <a:ext cx="64922" cy="64922"/>
          </a:xfrm>
          <a:custGeom>
            <a:avLst/>
            <a:gdLst/>
            <a:ahLst/>
            <a:cxnLst/>
            <a:rect l="l" t="t" r="r" b="b"/>
            <a:pathLst>
              <a:path w="64922" h="64922">
                <a:moveTo>
                  <a:pt x="3106" y="18611"/>
                </a:moveTo>
                <a:lnTo>
                  <a:pt x="0" y="32461"/>
                </a:lnTo>
                <a:lnTo>
                  <a:pt x="1208" y="41246"/>
                </a:lnTo>
                <a:lnTo>
                  <a:pt x="7718" y="53447"/>
                </a:lnTo>
                <a:lnTo>
                  <a:pt x="18611" y="61815"/>
                </a:lnTo>
                <a:lnTo>
                  <a:pt x="32461" y="64922"/>
                </a:lnTo>
                <a:lnTo>
                  <a:pt x="41246" y="63713"/>
                </a:lnTo>
                <a:lnTo>
                  <a:pt x="53447" y="57203"/>
                </a:lnTo>
                <a:lnTo>
                  <a:pt x="61815" y="46310"/>
                </a:lnTo>
                <a:lnTo>
                  <a:pt x="64922" y="32461"/>
                </a:lnTo>
                <a:lnTo>
                  <a:pt x="63713" y="23675"/>
                </a:lnTo>
                <a:lnTo>
                  <a:pt x="57203" y="11474"/>
                </a:lnTo>
                <a:lnTo>
                  <a:pt x="46310" y="3106"/>
                </a:lnTo>
                <a:lnTo>
                  <a:pt x="35860" y="7620"/>
                </a:lnTo>
                <a:lnTo>
                  <a:pt x="32461" y="0"/>
                </a:lnTo>
                <a:lnTo>
                  <a:pt x="28534" y="7620"/>
                </a:lnTo>
                <a:lnTo>
                  <a:pt x="19010" y="11581"/>
                </a:lnTo>
                <a:lnTo>
                  <a:pt x="32461" y="7620"/>
                </a:lnTo>
                <a:lnTo>
                  <a:pt x="31712" y="7620"/>
                </a:lnTo>
                <a:lnTo>
                  <a:pt x="32461" y="7620"/>
                </a:lnTo>
                <a:lnTo>
                  <a:pt x="43075" y="10001"/>
                </a:lnTo>
                <a:lnTo>
                  <a:pt x="53340" y="19010"/>
                </a:lnTo>
                <a:lnTo>
                  <a:pt x="57302" y="32461"/>
                </a:lnTo>
                <a:lnTo>
                  <a:pt x="54921" y="43075"/>
                </a:lnTo>
                <a:lnTo>
                  <a:pt x="45911" y="53340"/>
                </a:lnTo>
                <a:lnTo>
                  <a:pt x="32461" y="57302"/>
                </a:lnTo>
                <a:lnTo>
                  <a:pt x="21846" y="54921"/>
                </a:lnTo>
                <a:lnTo>
                  <a:pt x="11581" y="45911"/>
                </a:lnTo>
                <a:lnTo>
                  <a:pt x="7619" y="32461"/>
                </a:lnTo>
                <a:lnTo>
                  <a:pt x="11474" y="7718"/>
                </a:lnTo>
                <a:lnTo>
                  <a:pt x="3106" y="18611"/>
                </a:lnTo>
                <a:close/>
              </a:path>
              <a:path w="64922" h="64922">
                <a:moveTo>
                  <a:pt x="32461" y="64922"/>
                </a:moveTo>
                <a:lnTo>
                  <a:pt x="27406" y="64922"/>
                </a:lnTo>
                <a:lnTo>
                  <a:pt x="33324" y="64922"/>
                </a:lnTo>
                <a:lnTo>
                  <a:pt x="32461" y="64922"/>
                </a:lnTo>
                <a:close/>
              </a:path>
              <a:path w="64922" h="64922">
                <a:moveTo>
                  <a:pt x="32461" y="0"/>
                </a:moveTo>
                <a:lnTo>
                  <a:pt x="35860" y="7620"/>
                </a:lnTo>
                <a:lnTo>
                  <a:pt x="46310" y="3106"/>
                </a:lnTo>
                <a:lnTo>
                  <a:pt x="32461" y="0"/>
                </a:lnTo>
                <a:close/>
              </a:path>
              <a:path w="64922" h="64922">
                <a:moveTo>
                  <a:pt x="7619" y="32461"/>
                </a:moveTo>
                <a:lnTo>
                  <a:pt x="10001" y="21846"/>
                </a:lnTo>
                <a:lnTo>
                  <a:pt x="19010" y="11581"/>
                </a:lnTo>
                <a:lnTo>
                  <a:pt x="28534" y="7620"/>
                </a:lnTo>
                <a:lnTo>
                  <a:pt x="32461" y="0"/>
                </a:lnTo>
                <a:lnTo>
                  <a:pt x="23675" y="1208"/>
                </a:lnTo>
                <a:lnTo>
                  <a:pt x="11474" y="7718"/>
                </a:lnTo>
                <a:lnTo>
                  <a:pt x="7619" y="32461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2582304" y="3895642"/>
            <a:ext cx="567232" cy="260769"/>
          </a:xfrm>
          <a:custGeom>
            <a:avLst/>
            <a:gdLst/>
            <a:ahLst/>
            <a:cxnLst/>
            <a:rect l="l" t="t" r="r" b="b"/>
            <a:pathLst>
              <a:path w="567232" h="260769">
                <a:moveTo>
                  <a:pt x="0" y="260769"/>
                </a:moveTo>
                <a:lnTo>
                  <a:pt x="0" y="0"/>
                </a:lnTo>
                <a:lnTo>
                  <a:pt x="567232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3114207" y="3862217"/>
            <a:ext cx="66852" cy="66852"/>
          </a:xfrm>
          <a:custGeom>
            <a:avLst/>
            <a:gdLst/>
            <a:ahLst/>
            <a:cxnLst/>
            <a:rect l="l" t="t" r="r" b="b"/>
            <a:pathLst>
              <a:path w="66852" h="66852">
                <a:moveTo>
                  <a:pt x="33426" y="66852"/>
                </a:moveTo>
                <a:lnTo>
                  <a:pt x="47328" y="63833"/>
                </a:lnTo>
                <a:lnTo>
                  <a:pt x="58379" y="55667"/>
                </a:lnTo>
                <a:lnTo>
                  <a:pt x="65246" y="43690"/>
                </a:lnTo>
                <a:lnTo>
                  <a:pt x="66852" y="33426"/>
                </a:lnTo>
                <a:lnTo>
                  <a:pt x="63835" y="19530"/>
                </a:lnTo>
                <a:lnTo>
                  <a:pt x="55672" y="8477"/>
                </a:lnTo>
                <a:lnTo>
                  <a:pt x="43695" y="1607"/>
                </a:lnTo>
                <a:lnTo>
                  <a:pt x="33426" y="0"/>
                </a:lnTo>
                <a:lnTo>
                  <a:pt x="19530" y="3019"/>
                </a:lnTo>
                <a:lnTo>
                  <a:pt x="8477" y="11185"/>
                </a:lnTo>
                <a:lnTo>
                  <a:pt x="1607" y="23162"/>
                </a:lnTo>
                <a:lnTo>
                  <a:pt x="0" y="33426"/>
                </a:lnTo>
                <a:lnTo>
                  <a:pt x="3019" y="47322"/>
                </a:lnTo>
                <a:lnTo>
                  <a:pt x="11185" y="58374"/>
                </a:lnTo>
                <a:lnTo>
                  <a:pt x="23162" y="65245"/>
                </a:lnTo>
                <a:lnTo>
                  <a:pt x="33426" y="6685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3109762" y="3857777"/>
            <a:ext cx="41200" cy="75742"/>
          </a:xfrm>
          <a:custGeom>
            <a:avLst/>
            <a:gdLst/>
            <a:ahLst/>
            <a:cxnLst/>
            <a:rect l="l" t="t" r="r" b="b"/>
            <a:pathLst>
              <a:path w="41200" h="75742">
                <a:moveTo>
                  <a:pt x="38188" y="8890"/>
                </a:moveTo>
                <a:lnTo>
                  <a:pt x="37871" y="8890"/>
                </a:lnTo>
                <a:lnTo>
                  <a:pt x="41200" y="9079"/>
                </a:lnTo>
                <a:lnTo>
                  <a:pt x="40091" y="8890"/>
                </a:lnTo>
                <a:lnTo>
                  <a:pt x="38188" y="8890"/>
                </a:lnTo>
                <a:close/>
              </a:path>
              <a:path w="41200" h="75742">
                <a:moveTo>
                  <a:pt x="42485" y="8890"/>
                </a:moveTo>
                <a:lnTo>
                  <a:pt x="54262" y="13976"/>
                </a:lnTo>
                <a:lnTo>
                  <a:pt x="63407" y="24168"/>
                </a:lnTo>
                <a:lnTo>
                  <a:pt x="66852" y="37871"/>
                </a:lnTo>
                <a:lnTo>
                  <a:pt x="66664" y="41191"/>
                </a:lnTo>
                <a:lnTo>
                  <a:pt x="61769" y="54253"/>
                </a:lnTo>
                <a:lnTo>
                  <a:pt x="51576" y="63396"/>
                </a:lnTo>
                <a:lnTo>
                  <a:pt x="37871" y="66840"/>
                </a:lnTo>
                <a:lnTo>
                  <a:pt x="34553" y="66651"/>
                </a:lnTo>
                <a:lnTo>
                  <a:pt x="23849" y="73051"/>
                </a:lnTo>
                <a:lnTo>
                  <a:pt x="37871" y="75742"/>
                </a:lnTo>
                <a:lnTo>
                  <a:pt x="36510" y="75742"/>
                </a:lnTo>
                <a:lnTo>
                  <a:pt x="43814" y="75742"/>
                </a:lnTo>
                <a:lnTo>
                  <a:pt x="37871" y="75742"/>
                </a:lnTo>
                <a:lnTo>
                  <a:pt x="41064" y="75609"/>
                </a:lnTo>
                <a:lnTo>
                  <a:pt x="54663" y="71811"/>
                </a:lnTo>
                <a:lnTo>
                  <a:pt x="65675" y="63556"/>
                </a:lnTo>
                <a:lnTo>
                  <a:pt x="73051" y="51893"/>
                </a:lnTo>
                <a:lnTo>
                  <a:pt x="75742" y="37871"/>
                </a:lnTo>
                <a:lnTo>
                  <a:pt x="75609" y="34678"/>
                </a:lnTo>
                <a:lnTo>
                  <a:pt x="71811" y="21079"/>
                </a:lnTo>
                <a:lnTo>
                  <a:pt x="63556" y="10067"/>
                </a:lnTo>
                <a:lnTo>
                  <a:pt x="51893" y="2691"/>
                </a:lnTo>
                <a:lnTo>
                  <a:pt x="42485" y="8890"/>
                </a:lnTo>
                <a:close/>
              </a:path>
              <a:path w="41200" h="75742">
                <a:moveTo>
                  <a:pt x="34678" y="133"/>
                </a:moveTo>
                <a:lnTo>
                  <a:pt x="35517" y="8890"/>
                </a:lnTo>
                <a:lnTo>
                  <a:pt x="37871" y="0"/>
                </a:lnTo>
                <a:lnTo>
                  <a:pt x="34678" y="133"/>
                </a:lnTo>
                <a:close/>
              </a:path>
              <a:path w="41200" h="75742">
                <a:moveTo>
                  <a:pt x="37871" y="8890"/>
                </a:moveTo>
                <a:lnTo>
                  <a:pt x="33274" y="8890"/>
                </a:lnTo>
                <a:lnTo>
                  <a:pt x="24174" y="12334"/>
                </a:lnTo>
                <a:lnTo>
                  <a:pt x="37871" y="8890"/>
                </a:lnTo>
                <a:close/>
              </a:path>
              <a:path w="41200" h="75742">
                <a:moveTo>
                  <a:pt x="34594" y="75742"/>
                </a:moveTo>
                <a:lnTo>
                  <a:pt x="32251" y="75742"/>
                </a:lnTo>
                <a:lnTo>
                  <a:pt x="34594" y="75742"/>
                </a:lnTo>
                <a:close/>
              </a:path>
              <a:path w="41200" h="75742">
                <a:moveTo>
                  <a:pt x="2691" y="23849"/>
                </a:moveTo>
                <a:lnTo>
                  <a:pt x="0" y="37871"/>
                </a:lnTo>
                <a:lnTo>
                  <a:pt x="133" y="41064"/>
                </a:lnTo>
                <a:lnTo>
                  <a:pt x="3931" y="54663"/>
                </a:lnTo>
                <a:lnTo>
                  <a:pt x="12186" y="65675"/>
                </a:lnTo>
                <a:lnTo>
                  <a:pt x="23849" y="73051"/>
                </a:lnTo>
                <a:lnTo>
                  <a:pt x="34553" y="66651"/>
                </a:lnTo>
                <a:lnTo>
                  <a:pt x="21490" y="61760"/>
                </a:lnTo>
                <a:lnTo>
                  <a:pt x="12338" y="51573"/>
                </a:lnTo>
                <a:lnTo>
                  <a:pt x="8889" y="37871"/>
                </a:lnTo>
                <a:lnTo>
                  <a:pt x="9079" y="34541"/>
                </a:lnTo>
                <a:lnTo>
                  <a:pt x="13980" y="21480"/>
                </a:lnTo>
                <a:lnTo>
                  <a:pt x="24174" y="12334"/>
                </a:lnTo>
                <a:lnTo>
                  <a:pt x="33274" y="8890"/>
                </a:lnTo>
                <a:lnTo>
                  <a:pt x="40091" y="8890"/>
                </a:lnTo>
                <a:lnTo>
                  <a:pt x="41200" y="9079"/>
                </a:lnTo>
                <a:lnTo>
                  <a:pt x="54262" y="13976"/>
                </a:lnTo>
                <a:lnTo>
                  <a:pt x="42485" y="8890"/>
                </a:lnTo>
                <a:lnTo>
                  <a:pt x="51893" y="2691"/>
                </a:lnTo>
                <a:lnTo>
                  <a:pt x="37871" y="0"/>
                </a:lnTo>
                <a:lnTo>
                  <a:pt x="35517" y="8890"/>
                </a:lnTo>
                <a:lnTo>
                  <a:pt x="34678" y="133"/>
                </a:lnTo>
                <a:lnTo>
                  <a:pt x="21079" y="3931"/>
                </a:lnTo>
                <a:lnTo>
                  <a:pt x="10067" y="12186"/>
                </a:lnTo>
                <a:lnTo>
                  <a:pt x="2691" y="23849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5220183" y="5539793"/>
            <a:ext cx="316953" cy="357974"/>
          </a:xfrm>
          <a:custGeom>
            <a:avLst/>
            <a:gdLst/>
            <a:ahLst/>
            <a:cxnLst/>
            <a:rect l="l" t="t" r="r" b="b"/>
            <a:pathLst>
              <a:path w="316953" h="357974">
                <a:moveTo>
                  <a:pt x="0" y="357974"/>
                </a:moveTo>
                <a:lnTo>
                  <a:pt x="316953" y="357974"/>
                </a:lnTo>
                <a:lnTo>
                  <a:pt x="316953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5489383" y="5494751"/>
            <a:ext cx="95504" cy="95491"/>
          </a:xfrm>
          <a:custGeom>
            <a:avLst/>
            <a:gdLst/>
            <a:ahLst/>
            <a:cxnLst/>
            <a:rect l="l" t="t" r="r" b="b"/>
            <a:pathLst>
              <a:path w="95503" h="95491">
                <a:moveTo>
                  <a:pt x="95503" y="47751"/>
                </a:moveTo>
                <a:lnTo>
                  <a:pt x="93343" y="33509"/>
                </a:lnTo>
                <a:lnTo>
                  <a:pt x="87300" y="20982"/>
                </a:lnTo>
                <a:lnTo>
                  <a:pt x="78028" y="10824"/>
                </a:lnTo>
                <a:lnTo>
                  <a:pt x="66182" y="3687"/>
                </a:lnTo>
                <a:lnTo>
                  <a:pt x="52417" y="225"/>
                </a:lnTo>
                <a:lnTo>
                  <a:pt x="47751" y="0"/>
                </a:lnTo>
                <a:lnTo>
                  <a:pt x="33514" y="2158"/>
                </a:lnTo>
                <a:lnTo>
                  <a:pt x="20988" y="8200"/>
                </a:lnTo>
                <a:lnTo>
                  <a:pt x="10828" y="17470"/>
                </a:lnTo>
                <a:lnTo>
                  <a:pt x="3688" y="29316"/>
                </a:lnTo>
                <a:lnTo>
                  <a:pt x="225" y="43084"/>
                </a:lnTo>
                <a:lnTo>
                  <a:pt x="0" y="47751"/>
                </a:lnTo>
                <a:lnTo>
                  <a:pt x="2160" y="61990"/>
                </a:lnTo>
                <a:lnTo>
                  <a:pt x="8205" y="74514"/>
                </a:lnTo>
                <a:lnTo>
                  <a:pt x="17479" y="84671"/>
                </a:lnTo>
                <a:lnTo>
                  <a:pt x="29328" y="91807"/>
                </a:lnTo>
                <a:lnTo>
                  <a:pt x="43096" y="95267"/>
                </a:lnTo>
                <a:lnTo>
                  <a:pt x="47751" y="95491"/>
                </a:lnTo>
                <a:lnTo>
                  <a:pt x="61991" y="93331"/>
                </a:lnTo>
                <a:lnTo>
                  <a:pt x="74518" y="87289"/>
                </a:lnTo>
                <a:lnTo>
                  <a:pt x="84679" y="78018"/>
                </a:lnTo>
                <a:lnTo>
                  <a:pt x="91817" y="66173"/>
                </a:lnTo>
                <a:lnTo>
                  <a:pt x="95279" y="52407"/>
                </a:lnTo>
                <a:lnTo>
                  <a:pt x="95503" y="477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5483039" y="5488401"/>
            <a:ext cx="108204" cy="108191"/>
          </a:xfrm>
          <a:custGeom>
            <a:avLst/>
            <a:gdLst/>
            <a:ahLst/>
            <a:cxnLst/>
            <a:rect l="l" t="t" r="r" b="b"/>
            <a:pathLst>
              <a:path w="108204" h="108191">
                <a:moveTo>
                  <a:pt x="108204" y="61132"/>
                </a:moveTo>
                <a:lnTo>
                  <a:pt x="108204" y="54101"/>
                </a:lnTo>
                <a:lnTo>
                  <a:pt x="100859" y="81288"/>
                </a:lnTo>
                <a:lnTo>
                  <a:pt x="92451" y="92217"/>
                </a:lnTo>
                <a:lnTo>
                  <a:pt x="81571" y="100685"/>
                </a:lnTo>
                <a:lnTo>
                  <a:pt x="68734" y="106180"/>
                </a:lnTo>
                <a:lnTo>
                  <a:pt x="54455" y="108190"/>
                </a:lnTo>
                <a:lnTo>
                  <a:pt x="54102" y="108191"/>
                </a:lnTo>
                <a:lnTo>
                  <a:pt x="39790" y="106271"/>
                </a:lnTo>
                <a:lnTo>
                  <a:pt x="26911" y="100853"/>
                </a:lnTo>
                <a:lnTo>
                  <a:pt x="15980" y="92449"/>
                </a:lnTo>
                <a:lnTo>
                  <a:pt x="15175" y="68207"/>
                </a:lnTo>
                <a:lnTo>
                  <a:pt x="22017" y="80235"/>
                </a:lnTo>
                <a:lnTo>
                  <a:pt x="32351" y="89308"/>
                </a:lnTo>
                <a:lnTo>
                  <a:pt x="45299" y="94550"/>
                </a:lnTo>
                <a:lnTo>
                  <a:pt x="54102" y="95491"/>
                </a:lnTo>
                <a:lnTo>
                  <a:pt x="68214" y="93015"/>
                </a:lnTo>
                <a:lnTo>
                  <a:pt x="80246" y="86174"/>
                </a:lnTo>
                <a:lnTo>
                  <a:pt x="89320" y="75843"/>
                </a:lnTo>
                <a:lnTo>
                  <a:pt x="94562" y="62900"/>
                </a:lnTo>
                <a:lnTo>
                  <a:pt x="95504" y="54101"/>
                </a:lnTo>
                <a:lnTo>
                  <a:pt x="93029" y="39991"/>
                </a:lnTo>
                <a:lnTo>
                  <a:pt x="86188" y="27961"/>
                </a:lnTo>
                <a:lnTo>
                  <a:pt x="75858" y="18886"/>
                </a:lnTo>
                <a:lnTo>
                  <a:pt x="62913" y="13643"/>
                </a:lnTo>
                <a:lnTo>
                  <a:pt x="54102" y="12699"/>
                </a:lnTo>
                <a:lnTo>
                  <a:pt x="39991" y="15174"/>
                </a:lnTo>
                <a:lnTo>
                  <a:pt x="27961" y="22015"/>
                </a:lnTo>
                <a:lnTo>
                  <a:pt x="18886" y="32345"/>
                </a:lnTo>
                <a:lnTo>
                  <a:pt x="13643" y="45290"/>
                </a:lnTo>
                <a:lnTo>
                  <a:pt x="12700" y="48428"/>
                </a:lnTo>
                <a:lnTo>
                  <a:pt x="13643" y="45290"/>
                </a:lnTo>
                <a:lnTo>
                  <a:pt x="12700" y="54101"/>
                </a:lnTo>
                <a:lnTo>
                  <a:pt x="12700" y="56853"/>
                </a:lnTo>
                <a:lnTo>
                  <a:pt x="15980" y="92449"/>
                </a:lnTo>
                <a:lnTo>
                  <a:pt x="7509" y="81574"/>
                </a:lnTo>
                <a:lnTo>
                  <a:pt x="2011" y="68738"/>
                </a:lnTo>
                <a:lnTo>
                  <a:pt x="1" y="54455"/>
                </a:lnTo>
                <a:lnTo>
                  <a:pt x="0" y="54101"/>
                </a:lnTo>
                <a:lnTo>
                  <a:pt x="1920" y="39791"/>
                </a:lnTo>
                <a:lnTo>
                  <a:pt x="7339" y="26914"/>
                </a:lnTo>
                <a:lnTo>
                  <a:pt x="15744" y="15983"/>
                </a:lnTo>
                <a:lnTo>
                  <a:pt x="12700" y="47771"/>
                </a:lnTo>
                <a:lnTo>
                  <a:pt x="12700" y="60199"/>
                </a:lnTo>
                <a:lnTo>
                  <a:pt x="12700" y="47771"/>
                </a:lnTo>
                <a:lnTo>
                  <a:pt x="12700" y="52432"/>
                </a:lnTo>
                <a:lnTo>
                  <a:pt x="12700" y="47771"/>
                </a:lnTo>
                <a:lnTo>
                  <a:pt x="15744" y="15983"/>
                </a:lnTo>
                <a:lnTo>
                  <a:pt x="26621" y="7512"/>
                </a:lnTo>
                <a:lnTo>
                  <a:pt x="39456" y="2013"/>
                </a:lnTo>
                <a:lnTo>
                  <a:pt x="53737" y="1"/>
                </a:lnTo>
                <a:lnTo>
                  <a:pt x="54102" y="0"/>
                </a:lnTo>
                <a:lnTo>
                  <a:pt x="68407" y="1920"/>
                </a:lnTo>
                <a:lnTo>
                  <a:pt x="81283" y="7339"/>
                </a:lnTo>
                <a:lnTo>
                  <a:pt x="92215" y="15744"/>
                </a:lnTo>
                <a:lnTo>
                  <a:pt x="100688" y="26621"/>
                </a:lnTo>
                <a:lnTo>
                  <a:pt x="106189" y="39456"/>
                </a:lnTo>
                <a:lnTo>
                  <a:pt x="108202" y="53737"/>
                </a:lnTo>
                <a:lnTo>
                  <a:pt x="108204" y="54102"/>
                </a:lnTo>
                <a:lnTo>
                  <a:pt x="108204" y="52669"/>
                </a:lnTo>
                <a:lnTo>
                  <a:pt x="108204" y="61132"/>
                </a:lnTo>
                <a:close/>
              </a:path>
              <a:path w="108204" h="108191">
                <a:moveTo>
                  <a:pt x="12700" y="47771"/>
                </a:moveTo>
                <a:lnTo>
                  <a:pt x="12700" y="60199"/>
                </a:lnTo>
                <a:lnTo>
                  <a:pt x="12700" y="47771"/>
                </a:lnTo>
                <a:close/>
              </a:path>
              <a:path w="108204" h="108191">
                <a:moveTo>
                  <a:pt x="12700" y="47771"/>
                </a:moveTo>
                <a:lnTo>
                  <a:pt x="12700" y="52432"/>
                </a:lnTo>
                <a:lnTo>
                  <a:pt x="12700" y="47771"/>
                </a:lnTo>
                <a:close/>
              </a:path>
              <a:path w="108204" h="108191">
                <a:moveTo>
                  <a:pt x="12700" y="54101"/>
                </a:moveTo>
                <a:lnTo>
                  <a:pt x="12700" y="56853"/>
                </a:lnTo>
                <a:lnTo>
                  <a:pt x="15980" y="92449"/>
                </a:lnTo>
                <a:lnTo>
                  <a:pt x="15175" y="68207"/>
                </a:lnTo>
                <a:lnTo>
                  <a:pt x="12700" y="54101"/>
                </a:lnTo>
                <a:close/>
              </a:path>
              <a:path w="108204" h="108191">
                <a:moveTo>
                  <a:pt x="108204" y="48377"/>
                </a:moveTo>
                <a:lnTo>
                  <a:pt x="108204" y="45770"/>
                </a:lnTo>
                <a:lnTo>
                  <a:pt x="108204" y="52669"/>
                </a:lnTo>
                <a:lnTo>
                  <a:pt x="108204" y="48377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5378673" y="5897768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350"/>
                </a:lnTo>
              </a:path>
            </a:pathLst>
          </a:custGeom>
          <a:ln w="12700">
            <a:solidFill>
              <a:srgbClr val="929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5378673" y="5916607"/>
            <a:ext cx="0" cy="493306"/>
          </a:xfrm>
          <a:custGeom>
            <a:avLst/>
            <a:gdLst/>
            <a:ahLst/>
            <a:cxnLst/>
            <a:rect l="l" t="t" r="r" b="b"/>
            <a:pathLst>
              <a:path h="493306">
                <a:moveTo>
                  <a:pt x="0" y="0"/>
                </a:moveTo>
                <a:lnTo>
                  <a:pt x="0" y="493306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5378673" y="641616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0" y="63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929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5397512" y="6422511"/>
            <a:ext cx="493293" cy="0"/>
          </a:xfrm>
          <a:custGeom>
            <a:avLst/>
            <a:gdLst/>
            <a:ahLst/>
            <a:cxnLst/>
            <a:rect l="l" t="t" r="r" b="b"/>
            <a:pathLst>
              <a:path w="493293">
                <a:moveTo>
                  <a:pt x="0" y="0"/>
                </a:moveTo>
                <a:lnTo>
                  <a:pt x="493293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5897054" y="641616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</a:path>
            </a:pathLst>
          </a:custGeom>
          <a:ln w="12700">
            <a:solidFill>
              <a:srgbClr val="929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5903404" y="5864683"/>
            <a:ext cx="0" cy="538505"/>
          </a:xfrm>
          <a:custGeom>
            <a:avLst/>
            <a:gdLst/>
            <a:ahLst/>
            <a:cxnLst/>
            <a:rect l="l" t="t" r="r" b="b"/>
            <a:pathLst>
              <a:path h="538505">
                <a:moveTo>
                  <a:pt x="0" y="53850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5903404" y="585184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5855648" y="5806794"/>
            <a:ext cx="95504" cy="95504"/>
          </a:xfrm>
          <a:custGeom>
            <a:avLst/>
            <a:gdLst/>
            <a:ahLst/>
            <a:cxnLst/>
            <a:rect l="l" t="t" r="r" b="b"/>
            <a:pathLst>
              <a:path w="95503" h="95503">
                <a:moveTo>
                  <a:pt x="95503" y="47751"/>
                </a:moveTo>
                <a:lnTo>
                  <a:pt x="93343" y="33514"/>
                </a:lnTo>
                <a:lnTo>
                  <a:pt x="87300" y="20988"/>
                </a:lnTo>
                <a:lnTo>
                  <a:pt x="78028" y="10828"/>
                </a:lnTo>
                <a:lnTo>
                  <a:pt x="66182" y="3688"/>
                </a:lnTo>
                <a:lnTo>
                  <a:pt x="52417" y="225"/>
                </a:lnTo>
                <a:lnTo>
                  <a:pt x="47751" y="0"/>
                </a:lnTo>
                <a:lnTo>
                  <a:pt x="33514" y="2160"/>
                </a:lnTo>
                <a:lnTo>
                  <a:pt x="20988" y="8203"/>
                </a:lnTo>
                <a:lnTo>
                  <a:pt x="10828" y="17475"/>
                </a:lnTo>
                <a:lnTo>
                  <a:pt x="3688" y="29321"/>
                </a:lnTo>
                <a:lnTo>
                  <a:pt x="225" y="43086"/>
                </a:lnTo>
                <a:lnTo>
                  <a:pt x="0" y="47751"/>
                </a:lnTo>
                <a:lnTo>
                  <a:pt x="2160" y="61989"/>
                </a:lnTo>
                <a:lnTo>
                  <a:pt x="8203" y="74515"/>
                </a:lnTo>
                <a:lnTo>
                  <a:pt x="17475" y="84675"/>
                </a:lnTo>
                <a:lnTo>
                  <a:pt x="29321" y="91815"/>
                </a:lnTo>
                <a:lnTo>
                  <a:pt x="43086" y="95278"/>
                </a:lnTo>
                <a:lnTo>
                  <a:pt x="47751" y="95503"/>
                </a:lnTo>
                <a:lnTo>
                  <a:pt x="61989" y="93343"/>
                </a:lnTo>
                <a:lnTo>
                  <a:pt x="74515" y="87300"/>
                </a:lnTo>
                <a:lnTo>
                  <a:pt x="84675" y="78028"/>
                </a:lnTo>
                <a:lnTo>
                  <a:pt x="91815" y="66182"/>
                </a:lnTo>
                <a:lnTo>
                  <a:pt x="95278" y="52417"/>
                </a:lnTo>
                <a:lnTo>
                  <a:pt x="95503" y="477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5849305" y="580044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3">
                <a:moveTo>
                  <a:pt x="108204" y="61132"/>
                </a:moveTo>
                <a:lnTo>
                  <a:pt x="108204" y="54101"/>
                </a:lnTo>
                <a:lnTo>
                  <a:pt x="100861" y="81289"/>
                </a:lnTo>
                <a:lnTo>
                  <a:pt x="92454" y="92220"/>
                </a:lnTo>
                <a:lnTo>
                  <a:pt x="81577" y="100691"/>
                </a:lnTo>
                <a:lnTo>
                  <a:pt x="68742" y="106190"/>
                </a:lnTo>
                <a:lnTo>
                  <a:pt x="54466" y="108202"/>
                </a:lnTo>
                <a:lnTo>
                  <a:pt x="54102" y="108203"/>
                </a:lnTo>
                <a:lnTo>
                  <a:pt x="39791" y="106283"/>
                </a:lnTo>
                <a:lnTo>
                  <a:pt x="26914" y="100864"/>
                </a:lnTo>
                <a:lnTo>
                  <a:pt x="15983" y="92459"/>
                </a:lnTo>
                <a:lnTo>
                  <a:pt x="15174" y="68212"/>
                </a:lnTo>
                <a:lnTo>
                  <a:pt x="22015" y="80242"/>
                </a:lnTo>
                <a:lnTo>
                  <a:pt x="32345" y="89317"/>
                </a:lnTo>
                <a:lnTo>
                  <a:pt x="45290" y="94560"/>
                </a:lnTo>
                <a:lnTo>
                  <a:pt x="54102" y="95503"/>
                </a:lnTo>
                <a:lnTo>
                  <a:pt x="68212" y="93029"/>
                </a:lnTo>
                <a:lnTo>
                  <a:pt x="80242" y="86188"/>
                </a:lnTo>
                <a:lnTo>
                  <a:pt x="89317" y="75858"/>
                </a:lnTo>
                <a:lnTo>
                  <a:pt x="94560" y="62913"/>
                </a:lnTo>
                <a:lnTo>
                  <a:pt x="95504" y="54101"/>
                </a:lnTo>
                <a:lnTo>
                  <a:pt x="93029" y="39991"/>
                </a:lnTo>
                <a:lnTo>
                  <a:pt x="86188" y="27961"/>
                </a:lnTo>
                <a:lnTo>
                  <a:pt x="75858" y="18886"/>
                </a:lnTo>
                <a:lnTo>
                  <a:pt x="62913" y="13643"/>
                </a:lnTo>
                <a:lnTo>
                  <a:pt x="54102" y="12699"/>
                </a:lnTo>
                <a:lnTo>
                  <a:pt x="39991" y="15174"/>
                </a:lnTo>
                <a:lnTo>
                  <a:pt x="27961" y="22015"/>
                </a:lnTo>
                <a:lnTo>
                  <a:pt x="18886" y="32345"/>
                </a:lnTo>
                <a:lnTo>
                  <a:pt x="13643" y="45290"/>
                </a:lnTo>
                <a:lnTo>
                  <a:pt x="12700" y="48434"/>
                </a:lnTo>
                <a:lnTo>
                  <a:pt x="13643" y="45290"/>
                </a:lnTo>
                <a:lnTo>
                  <a:pt x="12700" y="54101"/>
                </a:lnTo>
                <a:lnTo>
                  <a:pt x="12700" y="56862"/>
                </a:lnTo>
                <a:lnTo>
                  <a:pt x="15983" y="92459"/>
                </a:lnTo>
                <a:lnTo>
                  <a:pt x="7512" y="81582"/>
                </a:lnTo>
                <a:lnTo>
                  <a:pt x="2013" y="68747"/>
                </a:lnTo>
                <a:lnTo>
                  <a:pt x="1" y="54466"/>
                </a:lnTo>
                <a:lnTo>
                  <a:pt x="0" y="54101"/>
                </a:lnTo>
                <a:lnTo>
                  <a:pt x="1920" y="39791"/>
                </a:lnTo>
                <a:lnTo>
                  <a:pt x="7339" y="26914"/>
                </a:lnTo>
                <a:lnTo>
                  <a:pt x="15744" y="15983"/>
                </a:lnTo>
                <a:lnTo>
                  <a:pt x="12700" y="47769"/>
                </a:lnTo>
                <a:lnTo>
                  <a:pt x="12700" y="60205"/>
                </a:lnTo>
                <a:lnTo>
                  <a:pt x="12700" y="47769"/>
                </a:lnTo>
                <a:lnTo>
                  <a:pt x="12700" y="52417"/>
                </a:lnTo>
                <a:lnTo>
                  <a:pt x="12700" y="47769"/>
                </a:lnTo>
                <a:lnTo>
                  <a:pt x="15744" y="15983"/>
                </a:lnTo>
                <a:lnTo>
                  <a:pt x="26621" y="7512"/>
                </a:lnTo>
                <a:lnTo>
                  <a:pt x="39456" y="2013"/>
                </a:lnTo>
                <a:lnTo>
                  <a:pt x="53737" y="1"/>
                </a:lnTo>
                <a:lnTo>
                  <a:pt x="54102" y="0"/>
                </a:lnTo>
                <a:lnTo>
                  <a:pt x="68407" y="1920"/>
                </a:lnTo>
                <a:lnTo>
                  <a:pt x="81283" y="7339"/>
                </a:lnTo>
                <a:lnTo>
                  <a:pt x="92215" y="15744"/>
                </a:lnTo>
                <a:lnTo>
                  <a:pt x="100688" y="26621"/>
                </a:lnTo>
                <a:lnTo>
                  <a:pt x="106189" y="39456"/>
                </a:lnTo>
                <a:lnTo>
                  <a:pt x="108202" y="53737"/>
                </a:lnTo>
                <a:lnTo>
                  <a:pt x="108204" y="54102"/>
                </a:lnTo>
                <a:lnTo>
                  <a:pt x="108204" y="52669"/>
                </a:lnTo>
                <a:lnTo>
                  <a:pt x="108204" y="61132"/>
                </a:lnTo>
                <a:close/>
              </a:path>
              <a:path w="108204" h="108203">
                <a:moveTo>
                  <a:pt x="12700" y="47769"/>
                </a:moveTo>
                <a:lnTo>
                  <a:pt x="12700" y="60205"/>
                </a:lnTo>
                <a:lnTo>
                  <a:pt x="12700" y="47769"/>
                </a:lnTo>
                <a:close/>
              </a:path>
              <a:path w="108204" h="108203">
                <a:moveTo>
                  <a:pt x="12700" y="47769"/>
                </a:moveTo>
                <a:lnTo>
                  <a:pt x="12700" y="52417"/>
                </a:lnTo>
                <a:lnTo>
                  <a:pt x="12700" y="47769"/>
                </a:lnTo>
                <a:close/>
              </a:path>
              <a:path w="108204" h="108203">
                <a:moveTo>
                  <a:pt x="12700" y="54101"/>
                </a:moveTo>
                <a:lnTo>
                  <a:pt x="12700" y="56862"/>
                </a:lnTo>
                <a:lnTo>
                  <a:pt x="15983" y="92459"/>
                </a:lnTo>
                <a:lnTo>
                  <a:pt x="15174" y="68212"/>
                </a:lnTo>
                <a:lnTo>
                  <a:pt x="12700" y="54101"/>
                </a:lnTo>
                <a:close/>
              </a:path>
              <a:path w="108204" h="108203">
                <a:moveTo>
                  <a:pt x="108204" y="48377"/>
                </a:moveTo>
                <a:lnTo>
                  <a:pt x="108204" y="45770"/>
                </a:lnTo>
                <a:lnTo>
                  <a:pt x="108204" y="52669"/>
                </a:lnTo>
                <a:lnTo>
                  <a:pt x="108204" y="48377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2057374" y="5580181"/>
            <a:ext cx="569976" cy="409943"/>
          </a:xfrm>
          <a:custGeom>
            <a:avLst/>
            <a:gdLst/>
            <a:ahLst/>
            <a:cxnLst/>
            <a:rect l="l" t="t" r="r" b="b"/>
            <a:pathLst>
              <a:path w="569976" h="409943">
                <a:moveTo>
                  <a:pt x="0" y="0"/>
                </a:moveTo>
                <a:lnTo>
                  <a:pt x="0" y="409943"/>
                </a:lnTo>
                <a:lnTo>
                  <a:pt x="569976" y="409943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2009626" y="5535133"/>
            <a:ext cx="95504" cy="95504"/>
          </a:xfrm>
          <a:custGeom>
            <a:avLst/>
            <a:gdLst/>
            <a:ahLst/>
            <a:cxnLst/>
            <a:rect l="l" t="t" r="r" b="b"/>
            <a:pathLst>
              <a:path w="95504" h="95503">
                <a:moveTo>
                  <a:pt x="0" y="47751"/>
                </a:moveTo>
                <a:lnTo>
                  <a:pt x="225" y="52417"/>
                </a:lnTo>
                <a:lnTo>
                  <a:pt x="3688" y="66182"/>
                </a:lnTo>
                <a:lnTo>
                  <a:pt x="10828" y="78028"/>
                </a:lnTo>
                <a:lnTo>
                  <a:pt x="20988" y="87300"/>
                </a:lnTo>
                <a:lnTo>
                  <a:pt x="33514" y="93343"/>
                </a:lnTo>
                <a:lnTo>
                  <a:pt x="47752" y="95503"/>
                </a:lnTo>
                <a:lnTo>
                  <a:pt x="52417" y="95278"/>
                </a:lnTo>
                <a:lnTo>
                  <a:pt x="66182" y="91815"/>
                </a:lnTo>
                <a:lnTo>
                  <a:pt x="78028" y="84675"/>
                </a:lnTo>
                <a:lnTo>
                  <a:pt x="87300" y="74515"/>
                </a:lnTo>
                <a:lnTo>
                  <a:pt x="93343" y="61989"/>
                </a:lnTo>
                <a:lnTo>
                  <a:pt x="95504" y="47751"/>
                </a:lnTo>
                <a:lnTo>
                  <a:pt x="95278" y="43086"/>
                </a:lnTo>
                <a:lnTo>
                  <a:pt x="91815" y="29321"/>
                </a:lnTo>
                <a:lnTo>
                  <a:pt x="84675" y="17475"/>
                </a:lnTo>
                <a:lnTo>
                  <a:pt x="74515" y="8203"/>
                </a:lnTo>
                <a:lnTo>
                  <a:pt x="61989" y="2160"/>
                </a:lnTo>
                <a:lnTo>
                  <a:pt x="47752" y="0"/>
                </a:lnTo>
                <a:lnTo>
                  <a:pt x="43086" y="225"/>
                </a:lnTo>
                <a:lnTo>
                  <a:pt x="29321" y="3688"/>
                </a:lnTo>
                <a:lnTo>
                  <a:pt x="17475" y="10828"/>
                </a:lnTo>
                <a:lnTo>
                  <a:pt x="8203" y="20988"/>
                </a:lnTo>
                <a:lnTo>
                  <a:pt x="2160" y="33514"/>
                </a:lnTo>
                <a:lnTo>
                  <a:pt x="0" y="477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2003270" y="5574074"/>
            <a:ext cx="100691" cy="108204"/>
          </a:xfrm>
          <a:custGeom>
            <a:avLst/>
            <a:gdLst/>
            <a:ahLst/>
            <a:cxnLst/>
            <a:rect l="l" t="t" r="r" b="b"/>
            <a:pathLst>
              <a:path w="100691" h="108203">
                <a:moveTo>
                  <a:pt x="95504" y="2479"/>
                </a:moveTo>
                <a:lnTo>
                  <a:pt x="94560" y="0"/>
                </a:lnTo>
                <a:lnTo>
                  <a:pt x="95504" y="8811"/>
                </a:lnTo>
                <a:lnTo>
                  <a:pt x="95504" y="2479"/>
                </a:lnTo>
                <a:close/>
              </a:path>
              <a:path w="100691" h="108203">
                <a:moveTo>
                  <a:pt x="7515" y="-18669"/>
                </a:moveTo>
                <a:lnTo>
                  <a:pt x="2014" y="-5834"/>
                </a:lnTo>
                <a:lnTo>
                  <a:pt x="1" y="8446"/>
                </a:lnTo>
                <a:lnTo>
                  <a:pt x="0" y="8811"/>
                </a:lnTo>
                <a:lnTo>
                  <a:pt x="1921" y="23121"/>
                </a:lnTo>
                <a:lnTo>
                  <a:pt x="7342" y="35998"/>
                </a:lnTo>
                <a:lnTo>
                  <a:pt x="15749" y="46929"/>
                </a:lnTo>
                <a:lnTo>
                  <a:pt x="26626" y="55400"/>
                </a:lnTo>
                <a:lnTo>
                  <a:pt x="39461" y="60899"/>
                </a:lnTo>
                <a:lnTo>
                  <a:pt x="53737" y="62912"/>
                </a:lnTo>
                <a:lnTo>
                  <a:pt x="39991" y="47738"/>
                </a:lnTo>
                <a:lnTo>
                  <a:pt x="27961" y="40898"/>
                </a:lnTo>
                <a:lnTo>
                  <a:pt x="18886" y="30567"/>
                </a:lnTo>
                <a:lnTo>
                  <a:pt x="13643" y="17622"/>
                </a:lnTo>
                <a:lnTo>
                  <a:pt x="12700" y="8811"/>
                </a:lnTo>
                <a:lnTo>
                  <a:pt x="15174" y="-5299"/>
                </a:lnTo>
                <a:lnTo>
                  <a:pt x="22015" y="-17329"/>
                </a:lnTo>
                <a:lnTo>
                  <a:pt x="32345" y="-26404"/>
                </a:lnTo>
                <a:lnTo>
                  <a:pt x="45290" y="-31647"/>
                </a:lnTo>
                <a:lnTo>
                  <a:pt x="54102" y="-32590"/>
                </a:lnTo>
                <a:lnTo>
                  <a:pt x="68212" y="-30115"/>
                </a:lnTo>
                <a:lnTo>
                  <a:pt x="80242" y="-23275"/>
                </a:lnTo>
                <a:lnTo>
                  <a:pt x="89317" y="-12945"/>
                </a:lnTo>
                <a:lnTo>
                  <a:pt x="94560" y="0"/>
                </a:lnTo>
                <a:lnTo>
                  <a:pt x="95504" y="2479"/>
                </a:lnTo>
                <a:lnTo>
                  <a:pt x="95504" y="3144"/>
                </a:lnTo>
                <a:lnTo>
                  <a:pt x="95504" y="2479"/>
                </a:lnTo>
                <a:lnTo>
                  <a:pt x="95504" y="11571"/>
                </a:lnTo>
                <a:lnTo>
                  <a:pt x="95504" y="8811"/>
                </a:lnTo>
                <a:lnTo>
                  <a:pt x="93029" y="22921"/>
                </a:lnTo>
                <a:lnTo>
                  <a:pt x="86188" y="34952"/>
                </a:lnTo>
                <a:lnTo>
                  <a:pt x="75858" y="44026"/>
                </a:lnTo>
                <a:lnTo>
                  <a:pt x="62913" y="49270"/>
                </a:lnTo>
                <a:lnTo>
                  <a:pt x="68412" y="60992"/>
                </a:lnTo>
                <a:lnTo>
                  <a:pt x="81289" y="55573"/>
                </a:lnTo>
                <a:lnTo>
                  <a:pt x="92220" y="47168"/>
                </a:lnTo>
                <a:lnTo>
                  <a:pt x="100691" y="36292"/>
                </a:lnTo>
                <a:lnTo>
                  <a:pt x="95504" y="14914"/>
                </a:lnTo>
                <a:lnTo>
                  <a:pt x="95504" y="14731"/>
                </a:lnTo>
                <a:lnTo>
                  <a:pt x="100691" y="36292"/>
                </a:lnTo>
                <a:lnTo>
                  <a:pt x="95504" y="7126"/>
                </a:lnTo>
                <a:lnTo>
                  <a:pt x="95504" y="6911"/>
                </a:lnTo>
                <a:lnTo>
                  <a:pt x="100691" y="36292"/>
                </a:lnTo>
                <a:lnTo>
                  <a:pt x="106190" y="23456"/>
                </a:lnTo>
                <a:lnTo>
                  <a:pt x="108202" y="9175"/>
                </a:lnTo>
                <a:lnTo>
                  <a:pt x="108204" y="8811"/>
                </a:lnTo>
                <a:lnTo>
                  <a:pt x="106283" y="-5498"/>
                </a:lnTo>
                <a:lnTo>
                  <a:pt x="100864" y="-18375"/>
                </a:lnTo>
                <a:lnTo>
                  <a:pt x="92459" y="-29306"/>
                </a:lnTo>
                <a:lnTo>
                  <a:pt x="81582" y="-37778"/>
                </a:lnTo>
                <a:lnTo>
                  <a:pt x="68747" y="-43276"/>
                </a:lnTo>
                <a:lnTo>
                  <a:pt x="54466" y="-45289"/>
                </a:lnTo>
                <a:lnTo>
                  <a:pt x="54102" y="-45290"/>
                </a:lnTo>
                <a:lnTo>
                  <a:pt x="39796" y="-43370"/>
                </a:lnTo>
                <a:lnTo>
                  <a:pt x="26920" y="-37951"/>
                </a:lnTo>
                <a:lnTo>
                  <a:pt x="15988" y="-29546"/>
                </a:lnTo>
                <a:lnTo>
                  <a:pt x="7515" y="-18669"/>
                </a:lnTo>
                <a:close/>
              </a:path>
              <a:path w="100691" h="108203">
                <a:moveTo>
                  <a:pt x="54102" y="50213"/>
                </a:moveTo>
                <a:lnTo>
                  <a:pt x="39991" y="47738"/>
                </a:lnTo>
                <a:lnTo>
                  <a:pt x="53737" y="62912"/>
                </a:lnTo>
                <a:lnTo>
                  <a:pt x="54102" y="62913"/>
                </a:lnTo>
                <a:lnTo>
                  <a:pt x="68412" y="60992"/>
                </a:lnTo>
                <a:lnTo>
                  <a:pt x="62913" y="49270"/>
                </a:lnTo>
                <a:lnTo>
                  <a:pt x="54102" y="50213"/>
                </a:lnTo>
                <a:close/>
              </a:path>
              <a:path w="100691" h="108203">
                <a:moveTo>
                  <a:pt x="0" y="480"/>
                </a:moveTo>
                <a:lnTo>
                  <a:pt x="0" y="7378"/>
                </a:lnTo>
                <a:lnTo>
                  <a:pt x="0" y="480"/>
                </a:lnTo>
                <a:close/>
              </a:path>
              <a:path w="100691" h="108203">
                <a:moveTo>
                  <a:pt x="0" y="8811"/>
                </a:moveTo>
                <a:lnTo>
                  <a:pt x="0" y="15841"/>
                </a:lnTo>
                <a:lnTo>
                  <a:pt x="0" y="7378"/>
                </a:lnTo>
                <a:lnTo>
                  <a:pt x="0" y="8811"/>
                </a:lnTo>
                <a:close/>
              </a:path>
              <a:path w="100691" h="108203">
                <a:moveTo>
                  <a:pt x="95504" y="14914"/>
                </a:moveTo>
                <a:lnTo>
                  <a:pt x="100691" y="36292"/>
                </a:lnTo>
                <a:lnTo>
                  <a:pt x="95504" y="14731"/>
                </a:lnTo>
                <a:lnTo>
                  <a:pt x="95504" y="14914"/>
                </a:lnTo>
                <a:close/>
              </a:path>
              <a:path w="100691" h="108203">
                <a:moveTo>
                  <a:pt x="95504" y="7126"/>
                </a:moveTo>
                <a:lnTo>
                  <a:pt x="100691" y="36292"/>
                </a:lnTo>
                <a:lnTo>
                  <a:pt x="95504" y="6911"/>
                </a:lnTo>
                <a:lnTo>
                  <a:pt x="95504" y="7126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2609625" y="5645108"/>
            <a:ext cx="429742" cy="0"/>
          </a:xfrm>
          <a:custGeom>
            <a:avLst/>
            <a:gdLst/>
            <a:ahLst/>
            <a:cxnLst/>
            <a:rect l="l" t="t" r="r" b="b"/>
            <a:pathLst>
              <a:path w="429742">
                <a:moveTo>
                  <a:pt x="42974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2564578" y="5597358"/>
            <a:ext cx="95504" cy="95504"/>
          </a:xfrm>
          <a:custGeom>
            <a:avLst/>
            <a:gdLst/>
            <a:ahLst/>
            <a:cxnLst/>
            <a:rect l="l" t="t" r="r" b="b"/>
            <a:pathLst>
              <a:path w="95504" h="95503">
                <a:moveTo>
                  <a:pt x="47751" y="0"/>
                </a:moveTo>
                <a:lnTo>
                  <a:pt x="33514" y="2160"/>
                </a:lnTo>
                <a:lnTo>
                  <a:pt x="20988" y="8203"/>
                </a:lnTo>
                <a:lnTo>
                  <a:pt x="10828" y="17475"/>
                </a:lnTo>
                <a:lnTo>
                  <a:pt x="3688" y="29321"/>
                </a:lnTo>
                <a:lnTo>
                  <a:pt x="225" y="43086"/>
                </a:lnTo>
                <a:lnTo>
                  <a:pt x="0" y="47752"/>
                </a:lnTo>
                <a:lnTo>
                  <a:pt x="2160" y="61989"/>
                </a:lnTo>
                <a:lnTo>
                  <a:pt x="8203" y="74515"/>
                </a:lnTo>
                <a:lnTo>
                  <a:pt x="17475" y="84675"/>
                </a:lnTo>
                <a:lnTo>
                  <a:pt x="29321" y="91815"/>
                </a:lnTo>
                <a:lnTo>
                  <a:pt x="43086" y="95278"/>
                </a:lnTo>
                <a:lnTo>
                  <a:pt x="47751" y="95504"/>
                </a:lnTo>
                <a:lnTo>
                  <a:pt x="61989" y="93343"/>
                </a:lnTo>
                <a:lnTo>
                  <a:pt x="74515" y="87300"/>
                </a:lnTo>
                <a:lnTo>
                  <a:pt x="84675" y="78028"/>
                </a:lnTo>
                <a:lnTo>
                  <a:pt x="91815" y="66182"/>
                </a:lnTo>
                <a:lnTo>
                  <a:pt x="95278" y="52417"/>
                </a:lnTo>
                <a:lnTo>
                  <a:pt x="95503" y="47752"/>
                </a:lnTo>
                <a:lnTo>
                  <a:pt x="93343" y="33514"/>
                </a:lnTo>
                <a:lnTo>
                  <a:pt x="87300" y="20988"/>
                </a:lnTo>
                <a:lnTo>
                  <a:pt x="78028" y="10828"/>
                </a:lnTo>
                <a:lnTo>
                  <a:pt x="66182" y="3688"/>
                </a:lnTo>
                <a:lnTo>
                  <a:pt x="52417" y="225"/>
                </a:lnTo>
                <a:lnTo>
                  <a:pt x="4775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2558228" y="5591003"/>
            <a:ext cx="68212" cy="108204"/>
          </a:xfrm>
          <a:custGeom>
            <a:avLst/>
            <a:gdLst/>
            <a:ahLst/>
            <a:cxnLst/>
            <a:rect l="l" t="t" r="r" b="b"/>
            <a:pathLst>
              <a:path w="68212" h="108204">
                <a:moveTo>
                  <a:pt x="48377" y="0"/>
                </a:moveTo>
                <a:lnTo>
                  <a:pt x="45770" y="0"/>
                </a:lnTo>
                <a:lnTo>
                  <a:pt x="52669" y="0"/>
                </a:lnTo>
                <a:lnTo>
                  <a:pt x="48377" y="0"/>
                </a:lnTo>
                <a:close/>
              </a:path>
              <a:path w="68212" h="108204">
                <a:moveTo>
                  <a:pt x="48434" y="95504"/>
                </a:moveTo>
                <a:lnTo>
                  <a:pt x="54101" y="108204"/>
                </a:lnTo>
                <a:lnTo>
                  <a:pt x="52202" y="95504"/>
                </a:lnTo>
                <a:lnTo>
                  <a:pt x="48434" y="95504"/>
                </a:lnTo>
                <a:close/>
              </a:path>
              <a:path w="68212" h="108204">
                <a:moveTo>
                  <a:pt x="47769" y="95504"/>
                </a:moveTo>
                <a:lnTo>
                  <a:pt x="54101" y="95504"/>
                </a:lnTo>
                <a:lnTo>
                  <a:pt x="45290" y="94560"/>
                </a:lnTo>
                <a:lnTo>
                  <a:pt x="47769" y="95504"/>
                </a:lnTo>
                <a:close/>
              </a:path>
              <a:path w="68212" h="108204">
                <a:moveTo>
                  <a:pt x="54101" y="0"/>
                </a:moveTo>
                <a:lnTo>
                  <a:pt x="52669" y="0"/>
                </a:lnTo>
                <a:lnTo>
                  <a:pt x="54102" y="0"/>
                </a:lnTo>
                <a:close/>
              </a:path>
              <a:path w="68212" h="108204">
                <a:moveTo>
                  <a:pt x="68212" y="93029"/>
                </a:moveTo>
                <a:lnTo>
                  <a:pt x="54101" y="95504"/>
                </a:lnTo>
                <a:lnTo>
                  <a:pt x="60022" y="95504"/>
                </a:lnTo>
                <a:lnTo>
                  <a:pt x="68212" y="93029"/>
                </a:lnTo>
                <a:close/>
              </a:path>
              <a:path w="68212" h="108204">
                <a:moveTo>
                  <a:pt x="100691" y="26626"/>
                </a:moveTo>
                <a:lnTo>
                  <a:pt x="92220" y="15749"/>
                </a:lnTo>
                <a:lnTo>
                  <a:pt x="81289" y="7342"/>
                </a:lnTo>
                <a:lnTo>
                  <a:pt x="68412" y="1921"/>
                </a:lnTo>
                <a:lnTo>
                  <a:pt x="54102" y="0"/>
                </a:lnTo>
                <a:lnTo>
                  <a:pt x="61132" y="0"/>
                </a:lnTo>
                <a:lnTo>
                  <a:pt x="53737" y="1"/>
                </a:lnTo>
                <a:lnTo>
                  <a:pt x="39456" y="2014"/>
                </a:lnTo>
                <a:lnTo>
                  <a:pt x="26621" y="7515"/>
                </a:lnTo>
                <a:lnTo>
                  <a:pt x="15744" y="15988"/>
                </a:lnTo>
                <a:lnTo>
                  <a:pt x="7339" y="26920"/>
                </a:lnTo>
                <a:lnTo>
                  <a:pt x="1920" y="39796"/>
                </a:lnTo>
                <a:lnTo>
                  <a:pt x="0" y="54102"/>
                </a:lnTo>
                <a:lnTo>
                  <a:pt x="1" y="54466"/>
                </a:lnTo>
                <a:lnTo>
                  <a:pt x="2013" y="68747"/>
                </a:lnTo>
                <a:lnTo>
                  <a:pt x="7512" y="81582"/>
                </a:lnTo>
                <a:lnTo>
                  <a:pt x="12699" y="54102"/>
                </a:lnTo>
                <a:lnTo>
                  <a:pt x="13643" y="45290"/>
                </a:lnTo>
                <a:lnTo>
                  <a:pt x="18886" y="32345"/>
                </a:lnTo>
                <a:lnTo>
                  <a:pt x="27961" y="22015"/>
                </a:lnTo>
                <a:lnTo>
                  <a:pt x="39991" y="15174"/>
                </a:lnTo>
                <a:lnTo>
                  <a:pt x="54101" y="12700"/>
                </a:lnTo>
                <a:lnTo>
                  <a:pt x="62913" y="13643"/>
                </a:lnTo>
                <a:lnTo>
                  <a:pt x="75858" y="18886"/>
                </a:lnTo>
                <a:lnTo>
                  <a:pt x="86188" y="27961"/>
                </a:lnTo>
                <a:lnTo>
                  <a:pt x="93029" y="39991"/>
                </a:lnTo>
                <a:lnTo>
                  <a:pt x="95503" y="54102"/>
                </a:lnTo>
                <a:lnTo>
                  <a:pt x="94560" y="62913"/>
                </a:lnTo>
                <a:lnTo>
                  <a:pt x="89317" y="75858"/>
                </a:lnTo>
                <a:lnTo>
                  <a:pt x="80242" y="86188"/>
                </a:lnTo>
                <a:lnTo>
                  <a:pt x="68212" y="93029"/>
                </a:lnTo>
                <a:lnTo>
                  <a:pt x="60022" y="95504"/>
                </a:lnTo>
                <a:lnTo>
                  <a:pt x="52417" y="95504"/>
                </a:lnTo>
                <a:lnTo>
                  <a:pt x="54101" y="95504"/>
                </a:lnTo>
                <a:lnTo>
                  <a:pt x="47769" y="95504"/>
                </a:lnTo>
                <a:lnTo>
                  <a:pt x="45290" y="94560"/>
                </a:lnTo>
                <a:lnTo>
                  <a:pt x="32345" y="89317"/>
                </a:lnTo>
                <a:lnTo>
                  <a:pt x="22015" y="80242"/>
                </a:lnTo>
                <a:lnTo>
                  <a:pt x="15174" y="68212"/>
                </a:lnTo>
                <a:lnTo>
                  <a:pt x="15983" y="92459"/>
                </a:lnTo>
                <a:lnTo>
                  <a:pt x="26914" y="100864"/>
                </a:lnTo>
                <a:lnTo>
                  <a:pt x="39791" y="106283"/>
                </a:lnTo>
                <a:lnTo>
                  <a:pt x="54101" y="108204"/>
                </a:lnTo>
                <a:lnTo>
                  <a:pt x="48434" y="95504"/>
                </a:lnTo>
                <a:lnTo>
                  <a:pt x="52202" y="95504"/>
                </a:lnTo>
                <a:lnTo>
                  <a:pt x="54101" y="108204"/>
                </a:lnTo>
                <a:lnTo>
                  <a:pt x="54466" y="108202"/>
                </a:lnTo>
                <a:lnTo>
                  <a:pt x="68747" y="106190"/>
                </a:lnTo>
                <a:lnTo>
                  <a:pt x="60205" y="95504"/>
                </a:lnTo>
                <a:lnTo>
                  <a:pt x="68747" y="106190"/>
                </a:lnTo>
                <a:lnTo>
                  <a:pt x="81582" y="100691"/>
                </a:lnTo>
                <a:lnTo>
                  <a:pt x="92459" y="92220"/>
                </a:lnTo>
                <a:lnTo>
                  <a:pt x="100864" y="81289"/>
                </a:lnTo>
                <a:lnTo>
                  <a:pt x="106283" y="68412"/>
                </a:lnTo>
                <a:lnTo>
                  <a:pt x="108203" y="54102"/>
                </a:lnTo>
                <a:lnTo>
                  <a:pt x="108202" y="53737"/>
                </a:lnTo>
                <a:lnTo>
                  <a:pt x="106190" y="39461"/>
                </a:lnTo>
                <a:lnTo>
                  <a:pt x="100691" y="26626"/>
                </a:lnTo>
                <a:close/>
              </a:path>
              <a:path w="68212" h="108204">
                <a:moveTo>
                  <a:pt x="12699" y="54102"/>
                </a:moveTo>
                <a:lnTo>
                  <a:pt x="7512" y="81582"/>
                </a:lnTo>
                <a:lnTo>
                  <a:pt x="15983" y="92459"/>
                </a:lnTo>
                <a:lnTo>
                  <a:pt x="15174" y="68212"/>
                </a:lnTo>
                <a:lnTo>
                  <a:pt x="12699" y="54102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1534213" y="6325214"/>
            <a:ext cx="258508" cy="572503"/>
          </a:xfrm>
          <a:custGeom>
            <a:avLst/>
            <a:gdLst/>
            <a:ahLst/>
            <a:cxnLst/>
            <a:rect l="l" t="t" r="r" b="b"/>
            <a:pathLst>
              <a:path w="258508" h="572503">
                <a:moveTo>
                  <a:pt x="258508" y="0"/>
                </a:moveTo>
                <a:lnTo>
                  <a:pt x="0" y="0"/>
                </a:lnTo>
                <a:lnTo>
                  <a:pt x="0" y="572503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1500783" y="6862395"/>
            <a:ext cx="66852" cy="66852"/>
          </a:xfrm>
          <a:custGeom>
            <a:avLst/>
            <a:gdLst/>
            <a:ahLst/>
            <a:cxnLst/>
            <a:rect l="l" t="t" r="r" b="b"/>
            <a:pathLst>
              <a:path w="66852" h="66852">
                <a:moveTo>
                  <a:pt x="0" y="33426"/>
                </a:moveTo>
                <a:lnTo>
                  <a:pt x="3019" y="47322"/>
                </a:lnTo>
                <a:lnTo>
                  <a:pt x="11185" y="58374"/>
                </a:lnTo>
                <a:lnTo>
                  <a:pt x="23162" y="65245"/>
                </a:lnTo>
                <a:lnTo>
                  <a:pt x="33426" y="66852"/>
                </a:lnTo>
                <a:lnTo>
                  <a:pt x="47322" y="63833"/>
                </a:lnTo>
                <a:lnTo>
                  <a:pt x="58374" y="55667"/>
                </a:lnTo>
                <a:lnTo>
                  <a:pt x="65245" y="43690"/>
                </a:lnTo>
                <a:lnTo>
                  <a:pt x="66852" y="33426"/>
                </a:lnTo>
                <a:lnTo>
                  <a:pt x="63833" y="19530"/>
                </a:lnTo>
                <a:lnTo>
                  <a:pt x="55667" y="8477"/>
                </a:lnTo>
                <a:lnTo>
                  <a:pt x="43690" y="1607"/>
                </a:lnTo>
                <a:lnTo>
                  <a:pt x="33426" y="0"/>
                </a:lnTo>
                <a:lnTo>
                  <a:pt x="19530" y="3019"/>
                </a:lnTo>
                <a:lnTo>
                  <a:pt x="8477" y="11185"/>
                </a:lnTo>
                <a:lnTo>
                  <a:pt x="1607" y="23162"/>
                </a:lnTo>
                <a:lnTo>
                  <a:pt x="0" y="3342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1496331" y="6857963"/>
            <a:ext cx="75742" cy="75730"/>
          </a:xfrm>
          <a:custGeom>
            <a:avLst/>
            <a:gdLst/>
            <a:ahLst/>
            <a:cxnLst/>
            <a:rect l="l" t="t" r="r" b="b"/>
            <a:pathLst>
              <a:path w="75742" h="75730">
                <a:moveTo>
                  <a:pt x="75610" y="34675"/>
                </a:moveTo>
                <a:lnTo>
                  <a:pt x="71814" y="21075"/>
                </a:lnTo>
                <a:lnTo>
                  <a:pt x="66852" y="33261"/>
                </a:lnTo>
                <a:lnTo>
                  <a:pt x="66852" y="38176"/>
                </a:lnTo>
                <a:lnTo>
                  <a:pt x="66852" y="37858"/>
                </a:lnTo>
                <a:lnTo>
                  <a:pt x="66663" y="41188"/>
                </a:lnTo>
                <a:lnTo>
                  <a:pt x="61766" y="54249"/>
                </a:lnTo>
                <a:lnTo>
                  <a:pt x="51574" y="63395"/>
                </a:lnTo>
                <a:lnTo>
                  <a:pt x="37871" y="66840"/>
                </a:lnTo>
                <a:lnTo>
                  <a:pt x="34553" y="66651"/>
                </a:lnTo>
                <a:lnTo>
                  <a:pt x="21494" y="61756"/>
                </a:lnTo>
                <a:lnTo>
                  <a:pt x="12348" y="51564"/>
                </a:lnTo>
                <a:lnTo>
                  <a:pt x="8902" y="37858"/>
                </a:lnTo>
                <a:lnTo>
                  <a:pt x="9091" y="34541"/>
                </a:lnTo>
                <a:lnTo>
                  <a:pt x="13985" y="21478"/>
                </a:lnTo>
                <a:lnTo>
                  <a:pt x="24174" y="12326"/>
                </a:lnTo>
                <a:lnTo>
                  <a:pt x="37871" y="8877"/>
                </a:lnTo>
                <a:lnTo>
                  <a:pt x="41200" y="9067"/>
                </a:lnTo>
                <a:lnTo>
                  <a:pt x="54262" y="13967"/>
                </a:lnTo>
                <a:lnTo>
                  <a:pt x="51895" y="2690"/>
                </a:lnTo>
                <a:lnTo>
                  <a:pt x="37871" y="0"/>
                </a:lnTo>
                <a:lnTo>
                  <a:pt x="34688" y="132"/>
                </a:lnTo>
                <a:lnTo>
                  <a:pt x="21085" y="3925"/>
                </a:lnTo>
                <a:lnTo>
                  <a:pt x="10070" y="12176"/>
                </a:lnTo>
                <a:lnTo>
                  <a:pt x="2692" y="23835"/>
                </a:lnTo>
                <a:lnTo>
                  <a:pt x="0" y="37858"/>
                </a:lnTo>
                <a:lnTo>
                  <a:pt x="0" y="36497"/>
                </a:lnTo>
                <a:lnTo>
                  <a:pt x="0" y="43801"/>
                </a:lnTo>
                <a:lnTo>
                  <a:pt x="0" y="37858"/>
                </a:lnTo>
                <a:lnTo>
                  <a:pt x="133" y="41051"/>
                </a:lnTo>
                <a:lnTo>
                  <a:pt x="3931" y="54650"/>
                </a:lnTo>
                <a:lnTo>
                  <a:pt x="12186" y="65662"/>
                </a:lnTo>
                <a:lnTo>
                  <a:pt x="23849" y="73038"/>
                </a:lnTo>
                <a:lnTo>
                  <a:pt x="37871" y="75730"/>
                </a:lnTo>
                <a:lnTo>
                  <a:pt x="41064" y="75596"/>
                </a:lnTo>
                <a:lnTo>
                  <a:pt x="54663" y="71798"/>
                </a:lnTo>
                <a:lnTo>
                  <a:pt x="65675" y="63543"/>
                </a:lnTo>
                <a:lnTo>
                  <a:pt x="66852" y="42472"/>
                </a:lnTo>
                <a:lnTo>
                  <a:pt x="66852" y="40078"/>
                </a:lnTo>
                <a:lnTo>
                  <a:pt x="73051" y="51881"/>
                </a:lnTo>
                <a:lnTo>
                  <a:pt x="66852" y="35504"/>
                </a:lnTo>
                <a:lnTo>
                  <a:pt x="73051" y="51881"/>
                </a:lnTo>
                <a:lnTo>
                  <a:pt x="75742" y="37858"/>
                </a:lnTo>
                <a:lnTo>
                  <a:pt x="75610" y="34675"/>
                </a:lnTo>
                <a:close/>
              </a:path>
              <a:path w="75742" h="75730">
                <a:moveTo>
                  <a:pt x="63559" y="10064"/>
                </a:moveTo>
                <a:lnTo>
                  <a:pt x="51895" y="2690"/>
                </a:lnTo>
                <a:lnTo>
                  <a:pt x="54262" y="13967"/>
                </a:lnTo>
                <a:lnTo>
                  <a:pt x="63407" y="24161"/>
                </a:lnTo>
                <a:lnTo>
                  <a:pt x="66852" y="37858"/>
                </a:lnTo>
                <a:lnTo>
                  <a:pt x="66852" y="33261"/>
                </a:lnTo>
                <a:lnTo>
                  <a:pt x="71814" y="21075"/>
                </a:lnTo>
                <a:lnTo>
                  <a:pt x="63559" y="10064"/>
                </a:lnTo>
                <a:close/>
              </a:path>
              <a:path w="75742" h="75730">
                <a:moveTo>
                  <a:pt x="66852" y="42472"/>
                </a:moveTo>
                <a:lnTo>
                  <a:pt x="65675" y="63543"/>
                </a:lnTo>
                <a:lnTo>
                  <a:pt x="73051" y="51881"/>
                </a:lnTo>
                <a:lnTo>
                  <a:pt x="66852" y="40078"/>
                </a:lnTo>
                <a:lnTo>
                  <a:pt x="66852" y="42472"/>
                </a:lnTo>
                <a:close/>
              </a:path>
              <a:path w="75742" h="75730">
                <a:moveTo>
                  <a:pt x="0" y="32238"/>
                </a:moveTo>
                <a:lnTo>
                  <a:pt x="0" y="34581"/>
                </a:lnTo>
                <a:lnTo>
                  <a:pt x="0" y="32238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2057380" y="4471940"/>
            <a:ext cx="258495" cy="572503"/>
          </a:xfrm>
          <a:custGeom>
            <a:avLst/>
            <a:gdLst/>
            <a:ahLst/>
            <a:cxnLst/>
            <a:rect l="l" t="t" r="r" b="b"/>
            <a:pathLst>
              <a:path w="258495" h="572503">
                <a:moveTo>
                  <a:pt x="258495" y="572503"/>
                </a:moveTo>
                <a:lnTo>
                  <a:pt x="0" y="572503"/>
                </a:lnTo>
                <a:lnTo>
                  <a:pt x="0" y="0"/>
                </a:lnTo>
              </a:path>
            </a:pathLst>
          </a:custGeom>
          <a:ln w="12699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2023946" y="4440410"/>
            <a:ext cx="66852" cy="66852"/>
          </a:xfrm>
          <a:custGeom>
            <a:avLst/>
            <a:gdLst/>
            <a:ahLst/>
            <a:cxnLst/>
            <a:rect l="l" t="t" r="r" b="b"/>
            <a:pathLst>
              <a:path w="66852" h="66852">
                <a:moveTo>
                  <a:pt x="66852" y="33426"/>
                </a:moveTo>
                <a:lnTo>
                  <a:pt x="63833" y="19524"/>
                </a:lnTo>
                <a:lnTo>
                  <a:pt x="55667" y="8473"/>
                </a:lnTo>
                <a:lnTo>
                  <a:pt x="43690" y="1605"/>
                </a:lnTo>
                <a:lnTo>
                  <a:pt x="33426" y="0"/>
                </a:lnTo>
                <a:lnTo>
                  <a:pt x="19530" y="3017"/>
                </a:lnTo>
                <a:lnTo>
                  <a:pt x="8477" y="11180"/>
                </a:lnTo>
                <a:lnTo>
                  <a:pt x="1607" y="23157"/>
                </a:lnTo>
                <a:lnTo>
                  <a:pt x="0" y="33426"/>
                </a:lnTo>
                <a:lnTo>
                  <a:pt x="3019" y="47322"/>
                </a:lnTo>
                <a:lnTo>
                  <a:pt x="11185" y="58374"/>
                </a:lnTo>
                <a:lnTo>
                  <a:pt x="23162" y="65245"/>
                </a:lnTo>
                <a:lnTo>
                  <a:pt x="33426" y="66852"/>
                </a:lnTo>
                <a:lnTo>
                  <a:pt x="47322" y="63833"/>
                </a:lnTo>
                <a:lnTo>
                  <a:pt x="58374" y="55667"/>
                </a:lnTo>
                <a:lnTo>
                  <a:pt x="65245" y="43690"/>
                </a:lnTo>
                <a:lnTo>
                  <a:pt x="66852" y="3342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2019507" y="4435965"/>
            <a:ext cx="75742" cy="75742"/>
          </a:xfrm>
          <a:custGeom>
            <a:avLst/>
            <a:gdLst/>
            <a:ahLst/>
            <a:cxnLst/>
            <a:rect l="l" t="t" r="r" b="b"/>
            <a:pathLst>
              <a:path w="75742" h="75742">
                <a:moveTo>
                  <a:pt x="75742" y="43064"/>
                </a:moveTo>
                <a:lnTo>
                  <a:pt x="75742" y="41148"/>
                </a:lnTo>
                <a:lnTo>
                  <a:pt x="75742" y="43491"/>
                </a:lnTo>
                <a:lnTo>
                  <a:pt x="75742" y="43064"/>
                </a:lnTo>
                <a:close/>
              </a:path>
              <a:path w="75742" h="75742">
                <a:moveTo>
                  <a:pt x="8889" y="33262"/>
                </a:moveTo>
                <a:lnTo>
                  <a:pt x="8889" y="42470"/>
                </a:lnTo>
                <a:lnTo>
                  <a:pt x="8889" y="33262"/>
                </a:lnTo>
                <a:close/>
              </a:path>
              <a:path w="75742" h="75742">
                <a:moveTo>
                  <a:pt x="8889" y="37871"/>
                </a:moveTo>
                <a:lnTo>
                  <a:pt x="9079" y="34544"/>
                </a:lnTo>
                <a:lnTo>
                  <a:pt x="8889" y="35651"/>
                </a:lnTo>
                <a:lnTo>
                  <a:pt x="9079" y="34544"/>
                </a:lnTo>
                <a:lnTo>
                  <a:pt x="13976" y="21485"/>
                </a:lnTo>
                <a:lnTo>
                  <a:pt x="24168" y="12337"/>
                </a:lnTo>
                <a:lnTo>
                  <a:pt x="37871" y="8890"/>
                </a:lnTo>
                <a:lnTo>
                  <a:pt x="41188" y="9078"/>
                </a:lnTo>
                <a:lnTo>
                  <a:pt x="54247" y="13976"/>
                </a:lnTo>
                <a:lnTo>
                  <a:pt x="63394" y="24171"/>
                </a:lnTo>
                <a:lnTo>
                  <a:pt x="66840" y="37871"/>
                </a:lnTo>
                <a:lnTo>
                  <a:pt x="63556" y="10067"/>
                </a:lnTo>
                <a:lnTo>
                  <a:pt x="51893" y="2691"/>
                </a:lnTo>
                <a:lnTo>
                  <a:pt x="37871" y="0"/>
                </a:lnTo>
                <a:lnTo>
                  <a:pt x="34678" y="133"/>
                </a:lnTo>
                <a:lnTo>
                  <a:pt x="21079" y="3931"/>
                </a:lnTo>
                <a:lnTo>
                  <a:pt x="10067" y="12186"/>
                </a:lnTo>
                <a:lnTo>
                  <a:pt x="8889" y="33262"/>
                </a:lnTo>
                <a:lnTo>
                  <a:pt x="8889" y="37871"/>
                </a:lnTo>
                <a:close/>
              </a:path>
              <a:path w="75742" h="75742">
                <a:moveTo>
                  <a:pt x="8889" y="37572"/>
                </a:moveTo>
                <a:lnTo>
                  <a:pt x="8889" y="33262"/>
                </a:lnTo>
                <a:lnTo>
                  <a:pt x="8889" y="42470"/>
                </a:lnTo>
                <a:lnTo>
                  <a:pt x="8889" y="33262"/>
                </a:lnTo>
                <a:lnTo>
                  <a:pt x="10067" y="12186"/>
                </a:lnTo>
                <a:lnTo>
                  <a:pt x="2691" y="23849"/>
                </a:lnTo>
                <a:lnTo>
                  <a:pt x="0" y="37871"/>
                </a:lnTo>
                <a:lnTo>
                  <a:pt x="133" y="41064"/>
                </a:lnTo>
                <a:lnTo>
                  <a:pt x="3931" y="54663"/>
                </a:lnTo>
                <a:lnTo>
                  <a:pt x="12186" y="65675"/>
                </a:lnTo>
                <a:lnTo>
                  <a:pt x="23849" y="73051"/>
                </a:lnTo>
                <a:lnTo>
                  <a:pt x="37871" y="75742"/>
                </a:lnTo>
                <a:lnTo>
                  <a:pt x="41064" y="75609"/>
                </a:lnTo>
                <a:lnTo>
                  <a:pt x="54663" y="71811"/>
                </a:lnTo>
                <a:lnTo>
                  <a:pt x="65675" y="63556"/>
                </a:lnTo>
                <a:lnTo>
                  <a:pt x="73051" y="51893"/>
                </a:lnTo>
                <a:lnTo>
                  <a:pt x="75742" y="37871"/>
                </a:lnTo>
                <a:lnTo>
                  <a:pt x="75742" y="31928"/>
                </a:lnTo>
                <a:lnTo>
                  <a:pt x="75742" y="37871"/>
                </a:lnTo>
                <a:lnTo>
                  <a:pt x="75609" y="34678"/>
                </a:lnTo>
                <a:lnTo>
                  <a:pt x="71811" y="21079"/>
                </a:lnTo>
                <a:lnTo>
                  <a:pt x="63556" y="10067"/>
                </a:lnTo>
                <a:lnTo>
                  <a:pt x="66840" y="37871"/>
                </a:lnTo>
                <a:lnTo>
                  <a:pt x="66651" y="41189"/>
                </a:lnTo>
                <a:lnTo>
                  <a:pt x="61757" y="54251"/>
                </a:lnTo>
                <a:lnTo>
                  <a:pt x="51568" y="63403"/>
                </a:lnTo>
                <a:lnTo>
                  <a:pt x="37871" y="66852"/>
                </a:lnTo>
                <a:lnTo>
                  <a:pt x="34541" y="66662"/>
                </a:lnTo>
                <a:lnTo>
                  <a:pt x="21480" y="61762"/>
                </a:lnTo>
                <a:lnTo>
                  <a:pt x="12334" y="51568"/>
                </a:lnTo>
                <a:lnTo>
                  <a:pt x="8889" y="37871"/>
                </a:lnTo>
                <a:lnTo>
                  <a:pt x="8889" y="37572"/>
                </a:lnTo>
                <a:close/>
              </a:path>
              <a:path w="75742" h="75742">
                <a:moveTo>
                  <a:pt x="75742" y="37871"/>
                </a:moveTo>
                <a:lnTo>
                  <a:pt x="75742" y="41148"/>
                </a:lnTo>
                <a:lnTo>
                  <a:pt x="75742" y="37871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1534210" y="4856455"/>
            <a:ext cx="523163" cy="620941"/>
          </a:xfrm>
          <a:custGeom>
            <a:avLst/>
            <a:gdLst/>
            <a:ahLst/>
            <a:cxnLst/>
            <a:rect l="l" t="t" r="r" b="b"/>
            <a:pathLst>
              <a:path w="523163" h="620941">
                <a:moveTo>
                  <a:pt x="523163" y="0"/>
                </a:moveTo>
                <a:lnTo>
                  <a:pt x="0" y="0"/>
                </a:lnTo>
                <a:lnTo>
                  <a:pt x="0" y="620941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1486457" y="5426934"/>
            <a:ext cx="95504" cy="95504"/>
          </a:xfrm>
          <a:custGeom>
            <a:avLst/>
            <a:gdLst/>
            <a:ahLst/>
            <a:cxnLst/>
            <a:rect l="l" t="t" r="r" b="b"/>
            <a:pathLst>
              <a:path w="95503" h="95503">
                <a:moveTo>
                  <a:pt x="0" y="47751"/>
                </a:moveTo>
                <a:lnTo>
                  <a:pt x="2160" y="61989"/>
                </a:lnTo>
                <a:lnTo>
                  <a:pt x="8203" y="74515"/>
                </a:lnTo>
                <a:lnTo>
                  <a:pt x="17475" y="84675"/>
                </a:lnTo>
                <a:lnTo>
                  <a:pt x="29321" y="91815"/>
                </a:lnTo>
                <a:lnTo>
                  <a:pt x="43086" y="95278"/>
                </a:lnTo>
                <a:lnTo>
                  <a:pt x="47752" y="95503"/>
                </a:lnTo>
                <a:lnTo>
                  <a:pt x="61989" y="93343"/>
                </a:lnTo>
                <a:lnTo>
                  <a:pt x="74515" y="87300"/>
                </a:lnTo>
                <a:lnTo>
                  <a:pt x="84675" y="78028"/>
                </a:lnTo>
                <a:lnTo>
                  <a:pt x="91815" y="66182"/>
                </a:lnTo>
                <a:lnTo>
                  <a:pt x="95278" y="52417"/>
                </a:lnTo>
                <a:lnTo>
                  <a:pt x="95504" y="47751"/>
                </a:lnTo>
                <a:lnTo>
                  <a:pt x="93343" y="33514"/>
                </a:lnTo>
                <a:lnTo>
                  <a:pt x="87300" y="20988"/>
                </a:lnTo>
                <a:lnTo>
                  <a:pt x="78028" y="10828"/>
                </a:lnTo>
                <a:lnTo>
                  <a:pt x="66182" y="3688"/>
                </a:lnTo>
                <a:lnTo>
                  <a:pt x="52417" y="225"/>
                </a:lnTo>
                <a:lnTo>
                  <a:pt x="47752" y="0"/>
                </a:lnTo>
                <a:lnTo>
                  <a:pt x="33514" y="2160"/>
                </a:lnTo>
                <a:lnTo>
                  <a:pt x="20988" y="8203"/>
                </a:lnTo>
                <a:lnTo>
                  <a:pt x="10828" y="17475"/>
                </a:lnTo>
                <a:lnTo>
                  <a:pt x="3688" y="29321"/>
                </a:lnTo>
                <a:lnTo>
                  <a:pt x="225" y="43086"/>
                </a:lnTo>
                <a:lnTo>
                  <a:pt x="0" y="477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1480102" y="5447205"/>
            <a:ext cx="108204" cy="81289"/>
          </a:xfrm>
          <a:custGeom>
            <a:avLst/>
            <a:gdLst/>
            <a:ahLst/>
            <a:cxnLst/>
            <a:rect l="l" t="t" r="r" b="b"/>
            <a:pathLst>
              <a:path w="108204" h="81289">
                <a:moveTo>
                  <a:pt x="108204" y="27480"/>
                </a:moveTo>
                <a:lnTo>
                  <a:pt x="108202" y="27116"/>
                </a:lnTo>
                <a:lnTo>
                  <a:pt x="106190" y="12835"/>
                </a:lnTo>
                <a:lnTo>
                  <a:pt x="100691" y="0"/>
                </a:lnTo>
                <a:lnTo>
                  <a:pt x="93029" y="13370"/>
                </a:lnTo>
                <a:lnTo>
                  <a:pt x="95504" y="27480"/>
                </a:lnTo>
                <a:lnTo>
                  <a:pt x="95504" y="21377"/>
                </a:lnTo>
                <a:lnTo>
                  <a:pt x="100864" y="54668"/>
                </a:lnTo>
                <a:lnTo>
                  <a:pt x="106283" y="41790"/>
                </a:lnTo>
                <a:lnTo>
                  <a:pt x="108204" y="27480"/>
                </a:lnTo>
                <a:close/>
              </a:path>
              <a:path w="108204" h="81289">
                <a:moveTo>
                  <a:pt x="0" y="28913"/>
                </a:moveTo>
                <a:lnTo>
                  <a:pt x="0" y="35811"/>
                </a:lnTo>
                <a:lnTo>
                  <a:pt x="0" y="28913"/>
                </a:lnTo>
                <a:close/>
              </a:path>
              <a:path w="108204" h="81289">
                <a:moveTo>
                  <a:pt x="95504" y="33148"/>
                </a:moveTo>
                <a:lnTo>
                  <a:pt x="100864" y="54668"/>
                </a:lnTo>
                <a:lnTo>
                  <a:pt x="95504" y="29380"/>
                </a:lnTo>
                <a:lnTo>
                  <a:pt x="95504" y="33148"/>
                </a:lnTo>
                <a:close/>
              </a:path>
              <a:path w="108204" h="81289">
                <a:moveTo>
                  <a:pt x="95504" y="33813"/>
                </a:moveTo>
                <a:lnTo>
                  <a:pt x="95504" y="27480"/>
                </a:lnTo>
                <a:lnTo>
                  <a:pt x="94560" y="36292"/>
                </a:lnTo>
                <a:lnTo>
                  <a:pt x="95504" y="33813"/>
                </a:lnTo>
                <a:close/>
              </a:path>
              <a:path w="108204" h="81289">
                <a:moveTo>
                  <a:pt x="0" y="27480"/>
                </a:moveTo>
                <a:lnTo>
                  <a:pt x="0" y="20450"/>
                </a:lnTo>
                <a:lnTo>
                  <a:pt x="0" y="27480"/>
                </a:lnTo>
                <a:close/>
              </a:path>
              <a:path w="108204" h="81289">
                <a:moveTo>
                  <a:pt x="95504" y="24720"/>
                </a:moveTo>
                <a:lnTo>
                  <a:pt x="100864" y="54668"/>
                </a:lnTo>
                <a:lnTo>
                  <a:pt x="95504" y="21377"/>
                </a:lnTo>
                <a:lnTo>
                  <a:pt x="95504" y="29165"/>
                </a:lnTo>
                <a:lnTo>
                  <a:pt x="95504" y="27480"/>
                </a:lnTo>
                <a:lnTo>
                  <a:pt x="95504" y="33813"/>
                </a:lnTo>
                <a:lnTo>
                  <a:pt x="94560" y="36292"/>
                </a:lnTo>
                <a:lnTo>
                  <a:pt x="89317" y="49237"/>
                </a:lnTo>
                <a:lnTo>
                  <a:pt x="80242" y="59567"/>
                </a:lnTo>
                <a:lnTo>
                  <a:pt x="68212" y="66408"/>
                </a:lnTo>
                <a:lnTo>
                  <a:pt x="54102" y="68882"/>
                </a:lnTo>
                <a:lnTo>
                  <a:pt x="45290" y="67939"/>
                </a:lnTo>
                <a:lnTo>
                  <a:pt x="32345" y="62696"/>
                </a:lnTo>
                <a:lnTo>
                  <a:pt x="22015" y="53621"/>
                </a:lnTo>
                <a:lnTo>
                  <a:pt x="15174" y="41591"/>
                </a:lnTo>
                <a:lnTo>
                  <a:pt x="12700" y="27480"/>
                </a:lnTo>
                <a:lnTo>
                  <a:pt x="13643" y="18669"/>
                </a:lnTo>
                <a:lnTo>
                  <a:pt x="18886" y="5724"/>
                </a:lnTo>
                <a:lnTo>
                  <a:pt x="27961" y="-4605"/>
                </a:lnTo>
                <a:lnTo>
                  <a:pt x="39991" y="-11446"/>
                </a:lnTo>
                <a:lnTo>
                  <a:pt x="54102" y="-13921"/>
                </a:lnTo>
                <a:lnTo>
                  <a:pt x="62913" y="-12978"/>
                </a:lnTo>
                <a:lnTo>
                  <a:pt x="75858" y="-7734"/>
                </a:lnTo>
                <a:lnTo>
                  <a:pt x="86188" y="1340"/>
                </a:lnTo>
                <a:lnTo>
                  <a:pt x="93029" y="13370"/>
                </a:lnTo>
                <a:lnTo>
                  <a:pt x="100691" y="0"/>
                </a:lnTo>
                <a:lnTo>
                  <a:pt x="92220" y="-10876"/>
                </a:lnTo>
                <a:lnTo>
                  <a:pt x="81289" y="-19281"/>
                </a:lnTo>
                <a:lnTo>
                  <a:pt x="68412" y="-24700"/>
                </a:lnTo>
                <a:lnTo>
                  <a:pt x="54102" y="-26621"/>
                </a:lnTo>
                <a:lnTo>
                  <a:pt x="53737" y="-26619"/>
                </a:lnTo>
                <a:lnTo>
                  <a:pt x="39461" y="-24607"/>
                </a:lnTo>
                <a:lnTo>
                  <a:pt x="26626" y="-19108"/>
                </a:lnTo>
                <a:lnTo>
                  <a:pt x="15749" y="-10637"/>
                </a:lnTo>
                <a:lnTo>
                  <a:pt x="7342" y="293"/>
                </a:lnTo>
                <a:lnTo>
                  <a:pt x="1921" y="13170"/>
                </a:lnTo>
                <a:lnTo>
                  <a:pt x="0" y="27480"/>
                </a:lnTo>
                <a:lnTo>
                  <a:pt x="0" y="28913"/>
                </a:lnTo>
                <a:lnTo>
                  <a:pt x="0" y="27480"/>
                </a:lnTo>
                <a:lnTo>
                  <a:pt x="2014" y="42126"/>
                </a:lnTo>
                <a:lnTo>
                  <a:pt x="7515" y="54961"/>
                </a:lnTo>
                <a:lnTo>
                  <a:pt x="15988" y="65838"/>
                </a:lnTo>
                <a:lnTo>
                  <a:pt x="26920" y="74243"/>
                </a:lnTo>
                <a:lnTo>
                  <a:pt x="39796" y="79662"/>
                </a:lnTo>
                <a:lnTo>
                  <a:pt x="54102" y="81582"/>
                </a:lnTo>
                <a:lnTo>
                  <a:pt x="54466" y="81581"/>
                </a:lnTo>
                <a:lnTo>
                  <a:pt x="68747" y="79569"/>
                </a:lnTo>
                <a:lnTo>
                  <a:pt x="81582" y="74070"/>
                </a:lnTo>
                <a:lnTo>
                  <a:pt x="92459" y="65599"/>
                </a:lnTo>
                <a:lnTo>
                  <a:pt x="100864" y="54668"/>
                </a:lnTo>
                <a:lnTo>
                  <a:pt x="95504" y="33148"/>
                </a:lnTo>
                <a:lnTo>
                  <a:pt x="95504" y="29380"/>
                </a:lnTo>
                <a:lnTo>
                  <a:pt x="100864" y="54668"/>
                </a:lnTo>
                <a:lnTo>
                  <a:pt x="95504" y="24720"/>
                </a:lnTo>
                <a:lnTo>
                  <a:pt x="95504" y="21560"/>
                </a:lnTo>
                <a:lnTo>
                  <a:pt x="95504" y="24720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1942715" y="6663136"/>
            <a:ext cx="254469" cy="231927"/>
          </a:xfrm>
          <a:custGeom>
            <a:avLst/>
            <a:gdLst/>
            <a:ahLst/>
            <a:cxnLst/>
            <a:rect l="l" t="t" r="r" b="b"/>
            <a:pathLst>
              <a:path w="254469" h="231927">
                <a:moveTo>
                  <a:pt x="0" y="0"/>
                </a:moveTo>
                <a:lnTo>
                  <a:pt x="0" y="231927"/>
                </a:lnTo>
                <a:lnTo>
                  <a:pt x="254469" y="231927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2161856" y="6861637"/>
            <a:ext cx="66852" cy="66852"/>
          </a:xfrm>
          <a:custGeom>
            <a:avLst/>
            <a:gdLst/>
            <a:ahLst/>
            <a:cxnLst/>
            <a:rect l="l" t="t" r="r" b="b"/>
            <a:pathLst>
              <a:path w="66852" h="66852">
                <a:moveTo>
                  <a:pt x="33426" y="66852"/>
                </a:moveTo>
                <a:lnTo>
                  <a:pt x="47328" y="63833"/>
                </a:lnTo>
                <a:lnTo>
                  <a:pt x="58379" y="55667"/>
                </a:lnTo>
                <a:lnTo>
                  <a:pt x="65246" y="43690"/>
                </a:lnTo>
                <a:lnTo>
                  <a:pt x="66852" y="33426"/>
                </a:lnTo>
                <a:lnTo>
                  <a:pt x="63835" y="19530"/>
                </a:lnTo>
                <a:lnTo>
                  <a:pt x="55672" y="8477"/>
                </a:lnTo>
                <a:lnTo>
                  <a:pt x="43695" y="1607"/>
                </a:lnTo>
                <a:lnTo>
                  <a:pt x="33426" y="0"/>
                </a:lnTo>
                <a:lnTo>
                  <a:pt x="19530" y="3019"/>
                </a:lnTo>
                <a:lnTo>
                  <a:pt x="8477" y="11185"/>
                </a:lnTo>
                <a:lnTo>
                  <a:pt x="1607" y="23162"/>
                </a:lnTo>
                <a:lnTo>
                  <a:pt x="0" y="33426"/>
                </a:lnTo>
                <a:lnTo>
                  <a:pt x="3019" y="47322"/>
                </a:lnTo>
                <a:lnTo>
                  <a:pt x="11185" y="58374"/>
                </a:lnTo>
                <a:lnTo>
                  <a:pt x="23162" y="65245"/>
                </a:lnTo>
                <a:lnTo>
                  <a:pt x="33426" y="6685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2157411" y="6857197"/>
            <a:ext cx="41200" cy="75742"/>
          </a:xfrm>
          <a:custGeom>
            <a:avLst/>
            <a:gdLst/>
            <a:ahLst/>
            <a:cxnLst/>
            <a:rect l="l" t="t" r="r" b="b"/>
            <a:pathLst>
              <a:path w="41200" h="75742">
                <a:moveTo>
                  <a:pt x="38188" y="8890"/>
                </a:moveTo>
                <a:lnTo>
                  <a:pt x="37871" y="8890"/>
                </a:lnTo>
                <a:lnTo>
                  <a:pt x="41200" y="9079"/>
                </a:lnTo>
                <a:lnTo>
                  <a:pt x="40091" y="8890"/>
                </a:lnTo>
                <a:lnTo>
                  <a:pt x="38188" y="8890"/>
                </a:lnTo>
                <a:close/>
              </a:path>
              <a:path w="41200" h="75742">
                <a:moveTo>
                  <a:pt x="42485" y="8890"/>
                </a:moveTo>
                <a:lnTo>
                  <a:pt x="54262" y="13976"/>
                </a:lnTo>
                <a:lnTo>
                  <a:pt x="63407" y="24168"/>
                </a:lnTo>
                <a:lnTo>
                  <a:pt x="66852" y="37871"/>
                </a:lnTo>
                <a:lnTo>
                  <a:pt x="66664" y="41191"/>
                </a:lnTo>
                <a:lnTo>
                  <a:pt x="61769" y="54253"/>
                </a:lnTo>
                <a:lnTo>
                  <a:pt x="51576" y="63396"/>
                </a:lnTo>
                <a:lnTo>
                  <a:pt x="37871" y="66840"/>
                </a:lnTo>
                <a:lnTo>
                  <a:pt x="34553" y="66651"/>
                </a:lnTo>
                <a:lnTo>
                  <a:pt x="23849" y="73051"/>
                </a:lnTo>
                <a:lnTo>
                  <a:pt x="37871" y="75742"/>
                </a:lnTo>
                <a:lnTo>
                  <a:pt x="36510" y="75742"/>
                </a:lnTo>
                <a:lnTo>
                  <a:pt x="43814" y="75742"/>
                </a:lnTo>
                <a:lnTo>
                  <a:pt x="37871" y="75742"/>
                </a:lnTo>
                <a:lnTo>
                  <a:pt x="41064" y="75609"/>
                </a:lnTo>
                <a:lnTo>
                  <a:pt x="54663" y="71811"/>
                </a:lnTo>
                <a:lnTo>
                  <a:pt x="65675" y="63556"/>
                </a:lnTo>
                <a:lnTo>
                  <a:pt x="73051" y="51893"/>
                </a:lnTo>
                <a:lnTo>
                  <a:pt x="75742" y="37871"/>
                </a:lnTo>
                <a:lnTo>
                  <a:pt x="75609" y="34678"/>
                </a:lnTo>
                <a:lnTo>
                  <a:pt x="71811" y="21079"/>
                </a:lnTo>
                <a:lnTo>
                  <a:pt x="63556" y="10067"/>
                </a:lnTo>
                <a:lnTo>
                  <a:pt x="51893" y="2691"/>
                </a:lnTo>
                <a:lnTo>
                  <a:pt x="42485" y="8890"/>
                </a:lnTo>
                <a:close/>
              </a:path>
              <a:path w="41200" h="75742">
                <a:moveTo>
                  <a:pt x="34678" y="133"/>
                </a:moveTo>
                <a:lnTo>
                  <a:pt x="35517" y="8890"/>
                </a:lnTo>
                <a:lnTo>
                  <a:pt x="37871" y="0"/>
                </a:lnTo>
                <a:lnTo>
                  <a:pt x="34678" y="133"/>
                </a:lnTo>
                <a:close/>
              </a:path>
              <a:path w="41200" h="75742">
                <a:moveTo>
                  <a:pt x="37871" y="8890"/>
                </a:moveTo>
                <a:lnTo>
                  <a:pt x="33274" y="8890"/>
                </a:lnTo>
                <a:lnTo>
                  <a:pt x="24174" y="12334"/>
                </a:lnTo>
                <a:lnTo>
                  <a:pt x="37871" y="8890"/>
                </a:lnTo>
                <a:close/>
              </a:path>
              <a:path w="41200" h="75742">
                <a:moveTo>
                  <a:pt x="34594" y="75742"/>
                </a:moveTo>
                <a:lnTo>
                  <a:pt x="32251" y="75742"/>
                </a:lnTo>
                <a:lnTo>
                  <a:pt x="34594" y="75742"/>
                </a:lnTo>
                <a:close/>
              </a:path>
              <a:path w="41200" h="75742">
                <a:moveTo>
                  <a:pt x="2691" y="23849"/>
                </a:moveTo>
                <a:lnTo>
                  <a:pt x="0" y="37871"/>
                </a:lnTo>
                <a:lnTo>
                  <a:pt x="133" y="41064"/>
                </a:lnTo>
                <a:lnTo>
                  <a:pt x="3931" y="54663"/>
                </a:lnTo>
                <a:lnTo>
                  <a:pt x="12186" y="65675"/>
                </a:lnTo>
                <a:lnTo>
                  <a:pt x="23849" y="73051"/>
                </a:lnTo>
                <a:lnTo>
                  <a:pt x="34553" y="66651"/>
                </a:lnTo>
                <a:lnTo>
                  <a:pt x="21490" y="61760"/>
                </a:lnTo>
                <a:lnTo>
                  <a:pt x="12338" y="51573"/>
                </a:lnTo>
                <a:lnTo>
                  <a:pt x="8889" y="37871"/>
                </a:lnTo>
                <a:lnTo>
                  <a:pt x="9079" y="34541"/>
                </a:lnTo>
                <a:lnTo>
                  <a:pt x="13980" y="21480"/>
                </a:lnTo>
                <a:lnTo>
                  <a:pt x="24174" y="12334"/>
                </a:lnTo>
                <a:lnTo>
                  <a:pt x="33274" y="8890"/>
                </a:lnTo>
                <a:lnTo>
                  <a:pt x="40091" y="8890"/>
                </a:lnTo>
                <a:lnTo>
                  <a:pt x="41200" y="9079"/>
                </a:lnTo>
                <a:lnTo>
                  <a:pt x="54262" y="13976"/>
                </a:lnTo>
                <a:lnTo>
                  <a:pt x="42485" y="8890"/>
                </a:lnTo>
                <a:lnTo>
                  <a:pt x="51893" y="2691"/>
                </a:lnTo>
                <a:lnTo>
                  <a:pt x="37871" y="0"/>
                </a:lnTo>
                <a:lnTo>
                  <a:pt x="35517" y="8890"/>
                </a:lnTo>
                <a:lnTo>
                  <a:pt x="34678" y="133"/>
                </a:lnTo>
                <a:lnTo>
                  <a:pt x="21079" y="3931"/>
                </a:lnTo>
                <a:lnTo>
                  <a:pt x="10067" y="12186"/>
                </a:lnTo>
                <a:lnTo>
                  <a:pt x="2691" y="23849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1942715" y="6779284"/>
            <a:ext cx="456984" cy="0"/>
          </a:xfrm>
          <a:custGeom>
            <a:avLst/>
            <a:gdLst/>
            <a:ahLst/>
            <a:cxnLst/>
            <a:rect l="l" t="t" r="r" b="b"/>
            <a:pathLst>
              <a:path w="456984">
                <a:moveTo>
                  <a:pt x="0" y="0"/>
                </a:moveTo>
                <a:lnTo>
                  <a:pt x="456984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2369428" y="6750636"/>
            <a:ext cx="57302" cy="57302"/>
          </a:xfrm>
          <a:custGeom>
            <a:avLst/>
            <a:gdLst/>
            <a:ahLst/>
            <a:cxnLst/>
            <a:rect l="l" t="t" r="r" b="b"/>
            <a:pathLst>
              <a:path w="57302" h="57302">
                <a:moveTo>
                  <a:pt x="28651" y="57302"/>
                </a:moveTo>
                <a:lnTo>
                  <a:pt x="42344" y="53822"/>
                </a:lnTo>
                <a:lnTo>
                  <a:pt x="52455" y="44596"/>
                </a:lnTo>
                <a:lnTo>
                  <a:pt x="57167" y="31449"/>
                </a:lnTo>
                <a:lnTo>
                  <a:pt x="57302" y="28651"/>
                </a:lnTo>
                <a:lnTo>
                  <a:pt x="53824" y="14957"/>
                </a:lnTo>
                <a:lnTo>
                  <a:pt x="44602" y="4846"/>
                </a:lnTo>
                <a:lnTo>
                  <a:pt x="31451" y="135"/>
                </a:lnTo>
                <a:lnTo>
                  <a:pt x="28651" y="0"/>
                </a:lnTo>
                <a:lnTo>
                  <a:pt x="14957" y="3477"/>
                </a:lnTo>
                <a:lnTo>
                  <a:pt x="4846" y="12700"/>
                </a:lnTo>
                <a:lnTo>
                  <a:pt x="135" y="25851"/>
                </a:lnTo>
                <a:lnTo>
                  <a:pt x="0" y="28651"/>
                </a:lnTo>
                <a:lnTo>
                  <a:pt x="3477" y="42339"/>
                </a:lnTo>
                <a:lnTo>
                  <a:pt x="12700" y="52452"/>
                </a:lnTo>
                <a:lnTo>
                  <a:pt x="25851" y="57167"/>
                </a:lnTo>
                <a:lnTo>
                  <a:pt x="28651" y="5730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2365618" y="6746815"/>
            <a:ext cx="64922" cy="64935"/>
          </a:xfrm>
          <a:custGeom>
            <a:avLst/>
            <a:gdLst/>
            <a:ahLst/>
            <a:cxnLst/>
            <a:rect l="l" t="t" r="r" b="b"/>
            <a:pathLst>
              <a:path w="64922" h="64935">
                <a:moveTo>
                  <a:pt x="3105" y="18624"/>
                </a:moveTo>
                <a:lnTo>
                  <a:pt x="0" y="32473"/>
                </a:lnTo>
                <a:lnTo>
                  <a:pt x="1208" y="41259"/>
                </a:lnTo>
                <a:lnTo>
                  <a:pt x="7718" y="53460"/>
                </a:lnTo>
                <a:lnTo>
                  <a:pt x="18611" y="61828"/>
                </a:lnTo>
                <a:lnTo>
                  <a:pt x="32461" y="64935"/>
                </a:lnTo>
                <a:lnTo>
                  <a:pt x="41246" y="63726"/>
                </a:lnTo>
                <a:lnTo>
                  <a:pt x="53447" y="57216"/>
                </a:lnTo>
                <a:lnTo>
                  <a:pt x="61815" y="46323"/>
                </a:lnTo>
                <a:lnTo>
                  <a:pt x="64922" y="32473"/>
                </a:lnTo>
                <a:lnTo>
                  <a:pt x="63711" y="23679"/>
                </a:lnTo>
                <a:lnTo>
                  <a:pt x="57200" y="11477"/>
                </a:lnTo>
                <a:lnTo>
                  <a:pt x="46307" y="3107"/>
                </a:lnTo>
                <a:lnTo>
                  <a:pt x="35860" y="7632"/>
                </a:lnTo>
                <a:lnTo>
                  <a:pt x="32461" y="0"/>
                </a:lnTo>
                <a:lnTo>
                  <a:pt x="28534" y="7632"/>
                </a:lnTo>
                <a:lnTo>
                  <a:pt x="19010" y="11594"/>
                </a:lnTo>
                <a:lnTo>
                  <a:pt x="32461" y="7632"/>
                </a:lnTo>
                <a:lnTo>
                  <a:pt x="31712" y="7632"/>
                </a:lnTo>
                <a:lnTo>
                  <a:pt x="32461" y="7632"/>
                </a:lnTo>
                <a:lnTo>
                  <a:pt x="43075" y="10014"/>
                </a:lnTo>
                <a:lnTo>
                  <a:pt x="53340" y="19023"/>
                </a:lnTo>
                <a:lnTo>
                  <a:pt x="57302" y="32473"/>
                </a:lnTo>
                <a:lnTo>
                  <a:pt x="54924" y="43073"/>
                </a:lnTo>
                <a:lnTo>
                  <a:pt x="45914" y="53339"/>
                </a:lnTo>
                <a:lnTo>
                  <a:pt x="32461" y="57302"/>
                </a:lnTo>
                <a:lnTo>
                  <a:pt x="21853" y="54924"/>
                </a:lnTo>
                <a:lnTo>
                  <a:pt x="11583" y="45918"/>
                </a:lnTo>
                <a:lnTo>
                  <a:pt x="7620" y="32473"/>
                </a:lnTo>
                <a:lnTo>
                  <a:pt x="11470" y="7727"/>
                </a:lnTo>
                <a:lnTo>
                  <a:pt x="3105" y="18624"/>
                </a:lnTo>
                <a:close/>
              </a:path>
              <a:path w="64922" h="64935">
                <a:moveTo>
                  <a:pt x="32461" y="64935"/>
                </a:moveTo>
                <a:lnTo>
                  <a:pt x="27406" y="64935"/>
                </a:lnTo>
                <a:lnTo>
                  <a:pt x="33324" y="64935"/>
                </a:lnTo>
                <a:lnTo>
                  <a:pt x="32461" y="64935"/>
                </a:lnTo>
                <a:close/>
              </a:path>
              <a:path w="64922" h="64935">
                <a:moveTo>
                  <a:pt x="32461" y="0"/>
                </a:moveTo>
                <a:lnTo>
                  <a:pt x="35860" y="7632"/>
                </a:lnTo>
                <a:lnTo>
                  <a:pt x="46307" y="3107"/>
                </a:lnTo>
                <a:lnTo>
                  <a:pt x="32461" y="0"/>
                </a:lnTo>
                <a:close/>
              </a:path>
              <a:path w="64922" h="64935">
                <a:moveTo>
                  <a:pt x="7620" y="32473"/>
                </a:moveTo>
                <a:lnTo>
                  <a:pt x="10001" y="21859"/>
                </a:lnTo>
                <a:lnTo>
                  <a:pt x="19010" y="11594"/>
                </a:lnTo>
                <a:lnTo>
                  <a:pt x="28534" y="7632"/>
                </a:lnTo>
                <a:lnTo>
                  <a:pt x="32461" y="0"/>
                </a:lnTo>
                <a:lnTo>
                  <a:pt x="23667" y="1211"/>
                </a:lnTo>
                <a:lnTo>
                  <a:pt x="11470" y="7727"/>
                </a:lnTo>
                <a:lnTo>
                  <a:pt x="7620" y="32473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1792719" y="5185680"/>
            <a:ext cx="1840026" cy="1802853"/>
          </a:xfrm>
          <a:custGeom>
            <a:avLst/>
            <a:gdLst/>
            <a:ahLst/>
            <a:cxnLst/>
            <a:rect l="l" t="t" r="r" b="b"/>
            <a:pathLst>
              <a:path w="1840026" h="1802853">
                <a:moveTo>
                  <a:pt x="1840026" y="1458150"/>
                </a:moveTo>
                <a:lnTo>
                  <a:pt x="19151" y="1458150"/>
                </a:lnTo>
                <a:lnTo>
                  <a:pt x="19151" y="19316"/>
                </a:lnTo>
                <a:lnTo>
                  <a:pt x="1404150" y="19316"/>
                </a:lnTo>
                <a:lnTo>
                  <a:pt x="1404150" y="0"/>
                </a:lnTo>
                <a:lnTo>
                  <a:pt x="0" y="0"/>
                </a:lnTo>
                <a:lnTo>
                  <a:pt x="0" y="1477454"/>
                </a:lnTo>
                <a:lnTo>
                  <a:pt x="1819643" y="1477454"/>
                </a:lnTo>
                <a:lnTo>
                  <a:pt x="1819643" y="1802853"/>
                </a:lnTo>
                <a:lnTo>
                  <a:pt x="1840026" y="1802853"/>
                </a:lnTo>
                <a:lnTo>
                  <a:pt x="1840026" y="1458150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2627345" y="5847553"/>
            <a:ext cx="1053769" cy="1141374"/>
          </a:xfrm>
          <a:custGeom>
            <a:avLst/>
            <a:gdLst/>
            <a:ahLst/>
            <a:cxnLst/>
            <a:rect l="l" t="t" r="r" b="b"/>
            <a:pathLst>
              <a:path w="1053769" h="1141374">
                <a:moveTo>
                  <a:pt x="1053769" y="807961"/>
                </a:moveTo>
                <a:lnTo>
                  <a:pt x="1053769" y="730389"/>
                </a:lnTo>
                <a:lnTo>
                  <a:pt x="590918" y="730389"/>
                </a:lnTo>
                <a:lnTo>
                  <a:pt x="590918" y="964984"/>
                </a:lnTo>
                <a:lnTo>
                  <a:pt x="19151" y="964984"/>
                </a:lnTo>
                <a:lnTo>
                  <a:pt x="19151" y="19316"/>
                </a:lnTo>
                <a:lnTo>
                  <a:pt x="974229" y="19316"/>
                </a:lnTo>
                <a:lnTo>
                  <a:pt x="974229" y="0"/>
                </a:lnTo>
                <a:lnTo>
                  <a:pt x="0" y="0"/>
                </a:lnTo>
                <a:lnTo>
                  <a:pt x="0" y="984288"/>
                </a:lnTo>
                <a:lnTo>
                  <a:pt x="610057" y="984288"/>
                </a:lnTo>
                <a:lnTo>
                  <a:pt x="610057" y="749706"/>
                </a:lnTo>
                <a:lnTo>
                  <a:pt x="1034605" y="749706"/>
                </a:lnTo>
                <a:lnTo>
                  <a:pt x="1034605" y="805929"/>
                </a:lnTo>
                <a:lnTo>
                  <a:pt x="1033995" y="1141374"/>
                </a:lnTo>
                <a:lnTo>
                  <a:pt x="1053718" y="1141374"/>
                </a:lnTo>
                <a:lnTo>
                  <a:pt x="1053718" y="807961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2299665" y="4154816"/>
            <a:ext cx="1431036" cy="2834106"/>
          </a:xfrm>
          <a:custGeom>
            <a:avLst/>
            <a:gdLst/>
            <a:ahLst/>
            <a:cxnLst/>
            <a:rect l="l" t="t" r="r" b="b"/>
            <a:pathLst>
              <a:path w="1431036" h="2834106">
                <a:moveTo>
                  <a:pt x="1371688" y="19316"/>
                </a:moveTo>
                <a:lnTo>
                  <a:pt x="1371688" y="0"/>
                </a:lnTo>
                <a:lnTo>
                  <a:pt x="0" y="0"/>
                </a:lnTo>
                <a:lnTo>
                  <a:pt x="0" y="2382888"/>
                </a:lnTo>
                <a:lnTo>
                  <a:pt x="1411262" y="2382888"/>
                </a:lnTo>
                <a:lnTo>
                  <a:pt x="1410665" y="2834106"/>
                </a:lnTo>
                <a:lnTo>
                  <a:pt x="1431035" y="2834106"/>
                </a:lnTo>
                <a:lnTo>
                  <a:pt x="1430439" y="2363571"/>
                </a:lnTo>
                <a:lnTo>
                  <a:pt x="19138" y="2363571"/>
                </a:lnTo>
                <a:lnTo>
                  <a:pt x="19138" y="19316"/>
                </a:lnTo>
                <a:lnTo>
                  <a:pt x="1371688" y="19316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3049695" y="5260063"/>
            <a:ext cx="729983" cy="1728863"/>
          </a:xfrm>
          <a:custGeom>
            <a:avLst/>
            <a:gdLst/>
            <a:ahLst/>
            <a:cxnLst/>
            <a:rect l="l" t="t" r="r" b="b"/>
            <a:pathLst>
              <a:path w="729983" h="1728863">
                <a:moveTo>
                  <a:pt x="729983" y="1728863"/>
                </a:moveTo>
                <a:lnTo>
                  <a:pt x="729348" y="1190713"/>
                </a:lnTo>
                <a:lnTo>
                  <a:pt x="19151" y="1190713"/>
                </a:lnTo>
                <a:lnTo>
                  <a:pt x="19151" y="19329"/>
                </a:lnTo>
                <a:lnTo>
                  <a:pt x="280428" y="19329"/>
                </a:lnTo>
                <a:lnTo>
                  <a:pt x="280428" y="0"/>
                </a:lnTo>
                <a:lnTo>
                  <a:pt x="0" y="0"/>
                </a:lnTo>
                <a:lnTo>
                  <a:pt x="0" y="1210030"/>
                </a:lnTo>
                <a:lnTo>
                  <a:pt x="710234" y="1210030"/>
                </a:lnTo>
                <a:lnTo>
                  <a:pt x="710234" y="1393418"/>
                </a:lnTo>
                <a:lnTo>
                  <a:pt x="709612" y="1728863"/>
                </a:lnTo>
                <a:lnTo>
                  <a:pt x="729983" y="1728863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3808281" y="5960052"/>
            <a:ext cx="171754" cy="1028877"/>
          </a:xfrm>
          <a:custGeom>
            <a:avLst/>
            <a:gdLst/>
            <a:ahLst/>
            <a:cxnLst/>
            <a:rect l="l" t="t" r="r" b="b"/>
            <a:pathLst>
              <a:path w="171754" h="1028877">
                <a:moveTo>
                  <a:pt x="0" y="1028877"/>
                </a:moveTo>
                <a:lnTo>
                  <a:pt x="20383" y="1028877"/>
                </a:lnTo>
                <a:lnTo>
                  <a:pt x="19761" y="439216"/>
                </a:lnTo>
                <a:lnTo>
                  <a:pt x="171754" y="439216"/>
                </a:lnTo>
                <a:lnTo>
                  <a:pt x="171754" y="0"/>
                </a:lnTo>
                <a:lnTo>
                  <a:pt x="152603" y="0"/>
                </a:lnTo>
                <a:lnTo>
                  <a:pt x="152603" y="419900"/>
                </a:lnTo>
                <a:lnTo>
                  <a:pt x="596" y="419900"/>
                </a:lnTo>
                <a:lnTo>
                  <a:pt x="0" y="1028877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3857241" y="5353814"/>
            <a:ext cx="819886" cy="1635112"/>
          </a:xfrm>
          <a:custGeom>
            <a:avLst/>
            <a:gdLst/>
            <a:ahLst/>
            <a:cxnLst/>
            <a:rect l="l" t="t" r="r" b="b"/>
            <a:pathLst>
              <a:path w="819886" h="1635112">
                <a:moveTo>
                  <a:pt x="800709" y="19304"/>
                </a:moveTo>
                <a:lnTo>
                  <a:pt x="800709" y="1605635"/>
                </a:lnTo>
                <a:lnTo>
                  <a:pt x="579043" y="1605635"/>
                </a:lnTo>
                <a:lnTo>
                  <a:pt x="579043" y="1129144"/>
                </a:lnTo>
                <a:lnTo>
                  <a:pt x="635" y="1129144"/>
                </a:lnTo>
                <a:lnTo>
                  <a:pt x="0" y="1635112"/>
                </a:lnTo>
                <a:lnTo>
                  <a:pt x="20396" y="1635112"/>
                </a:lnTo>
                <a:lnTo>
                  <a:pt x="19786" y="1148473"/>
                </a:lnTo>
                <a:lnTo>
                  <a:pt x="559879" y="1148473"/>
                </a:lnTo>
                <a:lnTo>
                  <a:pt x="559879" y="1624952"/>
                </a:lnTo>
                <a:lnTo>
                  <a:pt x="819886" y="1624952"/>
                </a:lnTo>
                <a:lnTo>
                  <a:pt x="819886" y="0"/>
                </a:lnTo>
                <a:lnTo>
                  <a:pt x="62420" y="0"/>
                </a:lnTo>
                <a:lnTo>
                  <a:pt x="62420" y="19304"/>
                </a:lnTo>
                <a:lnTo>
                  <a:pt x="800709" y="19304"/>
                </a:lnTo>
                <a:close/>
              </a:path>
            </a:pathLst>
          </a:custGeom>
          <a:solidFill>
            <a:srgbClr val="1497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4888481" y="6602096"/>
            <a:ext cx="194271" cy="253530"/>
          </a:xfrm>
          <a:custGeom>
            <a:avLst/>
            <a:gdLst/>
            <a:ahLst/>
            <a:cxnLst/>
            <a:rect l="l" t="t" r="r" b="b"/>
            <a:pathLst>
              <a:path w="194271" h="253530">
                <a:moveTo>
                  <a:pt x="194271" y="253530"/>
                </a:moveTo>
                <a:lnTo>
                  <a:pt x="0" y="253530"/>
                </a:lnTo>
                <a:lnTo>
                  <a:pt x="0" y="0"/>
                </a:lnTo>
              </a:path>
            </a:pathLst>
          </a:custGeom>
          <a:ln w="12699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5057526" y="6831751"/>
            <a:ext cx="47752" cy="47739"/>
          </a:xfrm>
          <a:custGeom>
            <a:avLst/>
            <a:gdLst/>
            <a:ahLst/>
            <a:cxnLst/>
            <a:rect l="l" t="t" r="r" b="b"/>
            <a:pathLst>
              <a:path w="47751" h="47739">
                <a:moveTo>
                  <a:pt x="23875" y="0"/>
                </a:moveTo>
                <a:lnTo>
                  <a:pt x="14660" y="1842"/>
                </a:lnTo>
                <a:lnTo>
                  <a:pt x="4101" y="10488"/>
                </a:lnTo>
                <a:lnTo>
                  <a:pt x="0" y="23876"/>
                </a:lnTo>
                <a:lnTo>
                  <a:pt x="1841" y="33082"/>
                </a:lnTo>
                <a:lnTo>
                  <a:pt x="10491" y="43639"/>
                </a:lnTo>
                <a:lnTo>
                  <a:pt x="23875" y="47739"/>
                </a:lnTo>
                <a:lnTo>
                  <a:pt x="33084" y="45899"/>
                </a:lnTo>
                <a:lnTo>
                  <a:pt x="43648" y="37256"/>
                </a:lnTo>
                <a:lnTo>
                  <a:pt x="47751" y="23876"/>
                </a:lnTo>
                <a:lnTo>
                  <a:pt x="45907" y="14655"/>
                </a:lnTo>
                <a:lnTo>
                  <a:pt x="37257" y="4098"/>
                </a:lnTo>
                <a:lnTo>
                  <a:pt x="23875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5054351" y="6828580"/>
            <a:ext cx="31448" cy="54089"/>
          </a:xfrm>
          <a:custGeom>
            <a:avLst/>
            <a:gdLst/>
            <a:ahLst/>
            <a:cxnLst/>
            <a:rect l="l" t="t" r="r" b="b"/>
            <a:pathLst>
              <a:path w="31448" h="54089">
                <a:moveTo>
                  <a:pt x="28000" y="47739"/>
                </a:moveTo>
                <a:lnTo>
                  <a:pt x="31448" y="47269"/>
                </a:lnTo>
                <a:lnTo>
                  <a:pt x="27050" y="47739"/>
                </a:lnTo>
                <a:lnTo>
                  <a:pt x="28000" y="47739"/>
                </a:lnTo>
                <a:close/>
              </a:path>
              <a:path w="31448" h="54089">
                <a:moveTo>
                  <a:pt x="27050" y="0"/>
                </a:moveTo>
                <a:lnTo>
                  <a:pt x="13460" y="3668"/>
                </a:lnTo>
                <a:lnTo>
                  <a:pt x="3757" y="13307"/>
                </a:lnTo>
                <a:lnTo>
                  <a:pt x="6349" y="27051"/>
                </a:lnTo>
                <a:lnTo>
                  <a:pt x="11007" y="13975"/>
                </a:lnTo>
                <a:lnTo>
                  <a:pt x="22645" y="6820"/>
                </a:lnTo>
                <a:lnTo>
                  <a:pt x="27050" y="6350"/>
                </a:lnTo>
                <a:lnTo>
                  <a:pt x="40121" y="11003"/>
                </a:lnTo>
                <a:lnTo>
                  <a:pt x="27050" y="0"/>
                </a:lnTo>
                <a:lnTo>
                  <a:pt x="22747" y="0"/>
                </a:lnTo>
                <a:lnTo>
                  <a:pt x="27050" y="0"/>
                </a:lnTo>
                <a:close/>
              </a:path>
              <a:path w="31448" h="54089">
                <a:moveTo>
                  <a:pt x="50430" y="13454"/>
                </a:moveTo>
                <a:lnTo>
                  <a:pt x="40788" y="3754"/>
                </a:lnTo>
                <a:lnTo>
                  <a:pt x="27233" y="0"/>
                </a:lnTo>
                <a:lnTo>
                  <a:pt x="27050" y="0"/>
                </a:lnTo>
                <a:lnTo>
                  <a:pt x="40121" y="11003"/>
                </a:lnTo>
                <a:lnTo>
                  <a:pt x="47280" y="22641"/>
                </a:lnTo>
                <a:lnTo>
                  <a:pt x="47751" y="27051"/>
                </a:lnTo>
                <a:lnTo>
                  <a:pt x="43091" y="40114"/>
                </a:lnTo>
                <a:lnTo>
                  <a:pt x="31448" y="47269"/>
                </a:lnTo>
                <a:lnTo>
                  <a:pt x="28000" y="47739"/>
                </a:lnTo>
                <a:lnTo>
                  <a:pt x="27050" y="47739"/>
                </a:lnTo>
                <a:lnTo>
                  <a:pt x="13977" y="43080"/>
                </a:lnTo>
                <a:lnTo>
                  <a:pt x="23999" y="47739"/>
                </a:lnTo>
                <a:lnTo>
                  <a:pt x="13977" y="43080"/>
                </a:lnTo>
                <a:lnTo>
                  <a:pt x="6819" y="31443"/>
                </a:lnTo>
                <a:lnTo>
                  <a:pt x="6349" y="27051"/>
                </a:lnTo>
                <a:lnTo>
                  <a:pt x="3757" y="13307"/>
                </a:lnTo>
                <a:lnTo>
                  <a:pt x="0" y="26868"/>
                </a:lnTo>
                <a:lnTo>
                  <a:pt x="0" y="27051"/>
                </a:lnTo>
                <a:lnTo>
                  <a:pt x="3672" y="40635"/>
                </a:lnTo>
                <a:lnTo>
                  <a:pt x="13318" y="50335"/>
                </a:lnTo>
                <a:lnTo>
                  <a:pt x="26879" y="54088"/>
                </a:lnTo>
                <a:lnTo>
                  <a:pt x="27050" y="54089"/>
                </a:lnTo>
                <a:lnTo>
                  <a:pt x="40644" y="50416"/>
                </a:lnTo>
                <a:lnTo>
                  <a:pt x="30217" y="47739"/>
                </a:lnTo>
                <a:lnTo>
                  <a:pt x="40644" y="50416"/>
                </a:lnTo>
                <a:lnTo>
                  <a:pt x="50347" y="40774"/>
                </a:lnTo>
                <a:lnTo>
                  <a:pt x="54101" y="27222"/>
                </a:lnTo>
                <a:lnTo>
                  <a:pt x="54101" y="27051"/>
                </a:lnTo>
                <a:lnTo>
                  <a:pt x="50430" y="13454"/>
                </a:lnTo>
                <a:close/>
              </a:path>
              <a:path w="31448" h="54089">
                <a:moveTo>
                  <a:pt x="31023" y="0"/>
                </a:moveTo>
                <a:lnTo>
                  <a:pt x="28715" y="0"/>
                </a:lnTo>
                <a:lnTo>
                  <a:pt x="31023" y="0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4888482" y="6728849"/>
            <a:ext cx="350926" cy="0"/>
          </a:xfrm>
          <a:custGeom>
            <a:avLst/>
            <a:gdLst/>
            <a:ahLst/>
            <a:cxnLst/>
            <a:rect l="l" t="t" r="r" b="b"/>
            <a:pathLst>
              <a:path w="350926">
                <a:moveTo>
                  <a:pt x="0" y="0"/>
                </a:moveTo>
                <a:lnTo>
                  <a:pt x="350926" y="0"/>
                </a:lnTo>
              </a:path>
            </a:pathLst>
          </a:custGeom>
          <a:ln w="12700">
            <a:solidFill>
              <a:srgbClr val="92939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5214179" y="6704972"/>
            <a:ext cx="47752" cy="47752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23875" y="47751"/>
                </a:moveTo>
                <a:lnTo>
                  <a:pt x="37257" y="43650"/>
                </a:lnTo>
                <a:lnTo>
                  <a:pt x="45907" y="33091"/>
                </a:lnTo>
                <a:lnTo>
                  <a:pt x="47751" y="23875"/>
                </a:lnTo>
                <a:lnTo>
                  <a:pt x="43650" y="10494"/>
                </a:lnTo>
                <a:lnTo>
                  <a:pt x="33091" y="1844"/>
                </a:lnTo>
                <a:lnTo>
                  <a:pt x="23875" y="0"/>
                </a:lnTo>
                <a:lnTo>
                  <a:pt x="10494" y="4101"/>
                </a:lnTo>
                <a:lnTo>
                  <a:pt x="1844" y="14660"/>
                </a:lnTo>
                <a:lnTo>
                  <a:pt x="0" y="23875"/>
                </a:lnTo>
                <a:lnTo>
                  <a:pt x="4101" y="37257"/>
                </a:lnTo>
                <a:lnTo>
                  <a:pt x="14660" y="45907"/>
                </a:lnTo>
                <a:lnTo>
                  <a:pt x="23875" y="477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5211004" y="6708150"/>
            <a:ext cx="40121" cy="54102"/>
          </a:xfrm>
          <a:custGeom>
            <a:avLst/>
            <a:gdLst/>
            <a:ahLst/>
            <a:cxnLst/>
            <a:rect l="l" t="t" r="r" b="b"/>
            <a:pathLst>
              <a:path w="40121" h="54101">
                <a:moveTo>
                  <a:pt x="31456" y="471"/>
                </a:moveTo>
                <a:lnTo>
                  <a:pt x="28000" y="0"/>
                </a:lnTo>
                <a:lnTo>
                  <a:pt x="27050" y="0"/>
                </a:lnTo>
                <a:lnTo>
                  <a:pt x="31456" y="471"/>
                </a:lnTo>
                <a:close/>
              </a:path>
              <a:path w="40121" h="54101">
                <a:moveTo>
                  <a:pt x="0" y="20883"/>
                </a:moveTo>
                <a:lnTo>
                  <a:pt x="3757" y="34438"/>
                </a:lnTo>
                <a:lnTo>
                  <a:pt x="6821" y="16295"/>
                </a:lnTo>
                <a:lnTo>
                  <a:pt x="13980" y="4657"/>
                </a:lnTo>
                <a:lnTo>
                  <a:pt x="27050" y="0"/>
                </a:lnTo>
                <a:lnTo>
                  <a:pt x="23999" y="0"/>
                </a:lnTo>
                <a:lnTo>
                  <a:pt x="30217" y="0"/>
                </a:lnTo>
                <a:lnTo>
                  <a:pt x="28000" y="0"/>
                </a:lnTo>
                <a:lnTo>
                  <a:pt x="31456" y="471"/>
                </a:lnTo>
                <a:lnTo>
                  <a:pt x="43094" y="7630"/>
                </a:lnTo>
                <a:lnTo>
                  <a:pt x="47751" y="20701"/>
                </a:lnTo>
                <a:lnTo>
                  <a:pt x="47280" y="25106"/>
                </a:lnTo>
                <a:lnTo>
                  <a:pt x="40121" y="36744"/>
                </a:lnTo>
                <a:lnTo>
                  <a:pt x="27050" y="47751"/>
                </a:lnTo>
                <a:lnTo>
                  <a:pt x="27233" y="47751"/>
                </a:lnTo>
                <a:lnTo>
                  <a:pt x="40788" y="43994"/>
                </a:lnTo>
                <a:lnTo>
                  <a:pt x="50430" y="34291"/>
                </a:lnTo>
                <a:lnTo>
                  <a:pt x="54101" y="20701"/>
                </a:lnTo>
                <a:lnTo>
                  <a:pt x="54101" y="20518"/>
                </a:lnTo>
                <a:lnTo>
                  <a:pt x="50344" y="6963"/>
                </a:lnTo>
                <a:lnTo>
                  <a:pt x="40641" y="-2678"/>
                </a:lnTo>
                <a:lnTo>
                  <a:pt x="27050" y="-6350"/>
                </a:lnTo>
                <a:lnTo>
                  <a:pt x="26868" y="-6349"/>
                </a:lnTo>
                <a:lnTo>
                  <a:pt x="13313" y="-2592"/>
                </a:lnTo>
                <a:lnTo>
                  <a:pt x="3671" y="7110"/>
                </a:lnTo>
                <a:lnTo>
                  <a:pt x="0" y="20701"/>
                </a:lnTo>
                <a:lnTo>
                  <a:pt x="0" y="20883"/>
                </a:lnTo>
                <a:close/>
              </a:path>
              <a:path w="40121" h="54101">
                <a:moveTo>
                  <a:pt x="27050" y="47751"/>
                </a:moveTo>
                <a:lnTo>
                  <a:pt x="22747" y="47752"/>
                </a:lnTo>
                <a:lnTo>
                  <a:pt x="27050" y="47751"/>
                </a:lnTo>
                <a:lnTo>
                  <a:pt x="40121" y="36744"/>
                </a:lnTo>
                <a:lnTo>
                  <a:pt x="27050" y="41402"/>
                </a:lnTo>
                <a:lnTo>
                  <a:pt x="22645" y="40930"/>
                </a:lnTo>
                <a:lnTo>
                  <a:pt x="11007" y="33771"/>
                </a:lnTo>
                <a:lnTo>
                  <a:pt x="6349" y="20701"/>
                </a:lnTo>
                <a:lnTo>
                  <a:pt x="6821" y="16295"/>
                </a:lnTo>
                <a:lnTo>
                  <a:pt x="3757" y="34438"/>
                </a:lnTo>
                <a:lnTo>
                  <a:pt x="13460" y="44080"/>
                </a:lnTo>
                <a:lnTo>
                  <a:pt x="27050" y="47751"/>
                </a:lnTo>
                <a:close/>
              </a:path>
              <a:path w="40121" h="54101">
                <a:moveTo>
                  <a:pt x="31023" y="47751"/>
                </a:moveTo>
                <a:lnTo>
                  <a:pt x="28715" y="47751"/>
                </a:lnTo>
                <a:lnTo>
                  <a:pt x="31023" y="47751"/>
                </a:lnTo>
                <a:close/>
              </a:path>
            </a:pathLst>
          </a:custGeom>
          <a:solidFill>
            <a:srgbClr val="9293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3906213" y="4972979"/>
            <a:ext cx="1333119" cy="2015947"/>
          </a:xfrm>
          <a:custGeom>
            <a:avLst/>
            <a:gdLst/>
            <a:ahLst/>
            <a:cxnLst/>
            <a:rect l="l" t="t" r="r" b="b"/>
            <a:pathLst>
              <a:path w="1333119" h="2015947">
                <a:moveTo>
                  <a:pt x="634" y="1609801"/>
                </a:moveTo>
                <a:lnTo>
                  <a:pt x="0" y="2015947"/>
                </a:lnTo>
                <a:lnTo>
                  <a:pt x="20408" y="2015947"/>
                </a:lnTo>
                <a:lnTo>
                  <a:pt x="19761" y="1629117"/>
                </a:lnTo>
                <a:lnTo>
                  <a:pt x="1333118" y="1629117"/>
                </a:lnTo>
                <a:lnTo>
                  <a:pt x="1333118" y="662470"/>
                </a:lnTo>
                <a:lnTo>
                  <a:pt x="903376" y="662470"/>
                </a:lnTo>
                <a:lnTo>
                  <a:pt x="903376" y="0"/>
                </a:lnTo>
                <a:lnTo>
                  <a:pt x="884224" y="0"/>
                </a:lnTo>
                <a:lnTo>
                  <a:pt x="884224" y="681786"/>
                </a:lnTo>
                <a:lnTo>
                  <a:pt x="1313967" y="681786"/>
                </a:lnTo>
                <a:lnTo>
                  <a:pt x="1313967" y="1609801"/>
                </a:lnTo>
                <a:lnTo>
                  <a:pt x="634" y="1609801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2184563" y="4505368"/>
            <a:ext cx="249326" cy="264261"/>
          </a:xfrm>
          <a:custGeom>
            <a:avLst/>
            <a:gdLst/>
            <a:ahLst/>
            <a:cxnLst/>
            <a:rect l="l" t="t" r="r" b="b"/>
            <a:pathLst>
              <a:path w="249326" h="264261">
                <a:moveTo>
                  <a:pt x="140893" y="16535"/>
                </a:moveTo>
                <a:lnTo>
                  <a:pt x="138925" y="13157"/>
                </a:lnTo>
                <a:lnTo>
                  <a:pt x="136931" y="9766"/>
                </a:lnTo>
                <a:lnTo>
                  <a:pt x="134886" y="6946"/>
                </a:lnTo>
                <a:lnTo>
                  <a:pt x="132651" y="4724"/>
                </a:lnTo>
                <a:lnTo>
                  <a:pt x="129870" y="1905"/>
                </a:lnTo>
                <a:lnTo>
                  <a:pt x="127215" y="406"/>
                </a:lnTo>
                <a:lnTo>
                  <a:pt x="124790" y="0"/>
                </a:lnTo>
                <a:lnTo>
                  <a:pt x="120383" y="1371"/>
                </a:lnTo>
                <a:lnTo>
                  <a:pt x="116636" y="4394"/>
                </a:lnTo>
                <a:lnTo>
                  <a:pt x="113944" y="7099"/>
                </a:lnTo>
                <a:lnTo>
                  <a:pt x="111772" y="10388"/>
                </a:lnTo>
                <a:lnTo>
                  <a:pt x="109943" y="14300"/>
                </a:lnTo>
                <a:lnTo>
                  <a:pt x="108165" y="18237"/>
                </a:lnTo>
                <a:lnTo>
                  <a:pt x="107327" y="22136"/>
                </a:lnTo>
                <a:lnTo>
                  <a:pt x="107480" y="25984"/>
                </a:lnTo>
                <a:lnTo>
                  <a:pt x="109004" y="80860"/>
                </a:lnTo>
                <a:lnTo>
                  <a:pt x="876" y="189953"/>
                </a:lnTo>
                <a:lnTo>
                  <a:pt x="622" y="190195"/>
                </a:lnTo>
                <a:lnTo>
                  <a:pt x="177" y="192735"/>
                </a:lnTo>
                <a:lnTo>
                  <a:pt x="0" y="204838"/>
                </a:lnTo>
                <a:lnTo>
                  <a:pt x="1701" y="207251"/>
                </a:lnTo>
                <a:lnTo>
                  <a:pt x="4673" y="208140"/>
                </a:lnTo>
                <a:lnTo>
                  <a:pt x="107226" y="155511"/>
                </a:lnTo>
                <a:lnTo>
                  <a:pt x="109905" y="155397"/>
                </a:lnTo>
                <a:lnTo>
                  <a:pt x="111950" y="158127"/>
                </a:lnTo>
                <a:lnTo>
                  <a:pt x="113499" y="205003"/>
                </a:lnTo>
                <a:lnTo>
                  <a:pt x="112801" y="207454"/>
                </a:lnTo>
                <a:lnTo>
                  <a:pt x="82575" y="237934"/>
                </a:lnTo>
                <a:lnTo>
                  <a:pt x="81673" y="240601"/>
                </a:lnTo>
                <a:lnTo>
                  <a:pt x="81648" y="255003"/>
                </a:lnTo>
                <a:lnTo>
                  <a:pt x="84061" y="257746"/>
                </a:lnTo>
                <a:lnTo>
                  <a:pt x="87414" y="257263"/>
                </a:lnTo>
                <a:lnTo>
                  <a:pt x="110578" y="243065"/>
                </a:lnTo>
                <a:lnTo>
                  <a:pt x="111874" y="242493"/>
                </a:lnTo>
                <a:lnTo>
                  <a:pt x="114719" y="243078"/>
                </a:lnTo>
                <a:lnTo>
                  <a:pt x="115608" y="245732"/>
                </a:lnTo>
                <a:lnTo>
                  <a:pt x="115925" y="251980"/>
                </a:lnTo>
                <a:lnTo>
                  <a:pt x="116585" y="255473"/>
                </a:lnTo>
                <a:lnTo>
                  <a:pt x="118300" y="258889"/>
                </a:lnTo>
                <a:lnTo>
                  <a:pt x="120649" y="261670"/>
                </a:lnTo>
                <a:lnTo>
                  <a:pt x="123228" y="264261"/>
                </a:lnTo>
                <a:lnTo>
                  <a:pt x="125793" y="264160"/>
                </a:lnTo>
                <a:lnTo>
                  <a:pt x="128422" y="261505"/>
                </a:lnTo>
                <a:lnTo>
                  <a:pt x="131343" y="258559"/>
                </a:lnTo>
                <a:lnTo>
                  <a:pt x="132994" y="255308"/>
                </a:lnTo>
                <a:lnTo>
                  <a:pt x="133349" y="251637"/>
                </a:lnTo>
                <a:lnTo>
                  <a:pt x="133286" y="249097"/>
                </a:lnTo>
                <a:lnTo>
                  <a:pt x="132880" y="245986"/>
                </a:lnTo>
                <a:lnTo>
                  <a:pt x="135407" y="242785"/>
                </a:lnTo>
                <a:lnTo>
                  <a:pt x="138214" y="242900"/>
                </a:lnTo>
                <a:lnTo>
                  <a:pt x="160794" y="256578"/>
                </a:lnTo>
                <a:lnTo>
                  <a:pt x="162686" y="257365"/>
                </a:lnTo>
                <a:lnTo>
                  <a:pt x="165620" y="257314"/>
                </a:lnTo>
                <a:lnTo>
                  <a:pt x="167576" y="254673"/>
                </a:lnTo>
                <a:lnTo>
                  <a:pt x="167576" y="239522"/>
                </a:lnTo>
                <a:lnTo>
                  <a:pt x="135610" y="205879"/>
                </a:lnTo>
                <a:lnTo>
                  <a:pt x="137159" y="158038"/>
                </a:lnTo>
                <a:lnTo>
                  <a:pt x="138010" y="156425"/>
                </a:lnTo>
                <a:lnTo>
                  <a:pt x="139357" y="155575"/>
                </a:lnTo>
                <a:lnTo>
                  <a:pt x="142747" y="156248"/>
                </a:lnTo>
                <a:lnTo>
                  <a:pt x="243954" y="207822"/>
                </a:lnTo>
                <a:lnTo>
                  <a:pt x="245656" y="208648"/>
                </a:lnTo>
                <a:lnTo>
                  <a:pt x="248284" y="207289"/>
                </a:lnTo>
                <a:lnTo>
                  <a:pt x="249326" y="204482"/>
                </a:lnTo>
                <a:lnTo>
                  <a:pt x="249135" y="193078"/>
                </a:lnTo>
                <a:lnTo>
                  <a:pt x="249262" y="192735"/>
                </a:lnTo>
                <a:lnTo>
                  <a:pt x="247802" y="189852"/>
                </a:lnTo>
                <a:lnTo>
                  <a:pt x="245122" y="186575"/>
                </a:lnTo>
                <a:lnTo>
                  <a:pt x="141884" y="82423"/>
                </a:lnTo>
                <a:lnTo>
                  <a:pt x="141630" y="82194"/>
                </a:lnTo>
                <a:lnTo>
                  <a:pt x="140334" y="79451"/>
                </a:lnTo>
                <a:lnTo>
                  <a:pt x="141528" y="23152"/>
                </a:lnTo>
                <a:lnTo>
                  <a:pt x="141744" y="19875"/>
                </a:lnTo>
                <a:lnTo>
                  <a:pt x="140893" y="16535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2581610" y="5069563"/>
            <a:ext cx="261950" cy="251536"/>
          </a:xfrm>
          <a:custGeom>
            <a:avLst/>
            <a:gdLst/>
            <a:ahLst/>
            <a:cxnLst/>
            <a:rect l="l" t="t" r="r" b="b"/>
            <a:pathLst>
              <a:path w="261950" h="251536">
                <a:moveTo>
                  <a:pt x="9182" y="82372"/>
                </a:moveTo>
                <a:lnTo>
                  <a:pt x="6464" y="84797"/>
                </a:lnTo>
                <a:lnTo>
                  <a:pt x="6908" y="88188"/>
                </a:lnTo>
                <a:lnTo>
                  <a:pt x="21005" y="111569"/>
                </a:lnTo>
                <a:lnTo>
                  <a:pt x="21539" y="112877"/>
                </a:lnTo>
                <a:lnTo>
                  <a:pt x="20967" y="115709"/>
                </a:lnTo>
                <a:lnTo>
                  <a:pt x="18364" y="116624"/>
                </a:lnTo>
                <a:lnTo>
                  <a:pt x="12141" y="116966"/>
                </a:lnTo>
                <a:lnTo>
                  <a:pt x="8699" y="117589"/>
                </a:lnTo>
                <a:lnTo>
                  <a:pt x="5321" y="119341"/>
                </a:lnTo>
                <a:lnTo>
                  <a:pt x="2565" y="121716"/>
                </a:lnTo>
                <a:lnTo>
                  <a:pt x="0" y="124294"/>
                </a:lnTo>
                <a:lnTo>
                  <a:pt x="101" y="126911"/>
                </a:lnTo>
                <a:lnTo>
                  <a:pt x="2730" y="129565"/>
                </a:lnTo>
                <a:lnTo>
                  <a:pt x="5613" y="132511"/>
                </a:lnTo>
                <a:lnTo>
                  <a:pt x="8864" y="134175"/>
                </a:lnTo>
                <a:lnTo>
                  <a:pt x="12484" y="134505"/>
                </a:lnTo>
                <a:lnTo>
                  <a:pt x="14998" y="134454"/>
                </a:lnTo>
                <a:lnTo>
                  <a:pt x="18097" y="134048"/>
                </a:lnTo>
                <a:lnTo>
                  <a:pt x="21285" y="136613"/>
                </a:lnTo>
                <a:lnTo>
                  <a:pt x="21158" y="139420"/>
                </a:lnTo>
                <a:lnTo>
                  <a:pt x="7607" y="162229"/>
                </a:lnTo>
                <a:lnTo>
                  <a:pt x="6819" y="164122"/>
                </a:lnTo>
                <a:lnTo>
                  <a:pt x="6845" y="167081"/>
                </a:lnTo>
                <a:lnTo>
                  <a:pt x="9499" y="169036"/>
                </a:lnTo>
                <a:lnTo>
                  <a:pt x="24498" y="169036"/>
                </a:lnTo>
                <a:lnTo>
                  <a:pt x="57873" y="136829"/>
                </a:lnTo>
                <a:lnTo>
                  <a:pt x="105282" y="138379"/>
                </a:lnTo>
                <a:lnTo>
                  <a:pt x="106883" y="139217"/>
                </a:lnTo>
                <a:lnTo>
                  <a:pt x="107734" y="140601"/>
                </a:lnTo>
                <a:lnTo>
                  <a:pt x="107048" y="144017"/>
                </a:lnTo>
                <a:lnTo>
                  <a:pt x="55918" y="246087"/>
                </a:lnTo>
                <a:lnTo>
                  <a:pt x="55117" y="247827"/>
                </a:lnTo>
                <a:lnTo>
                  <a:pt x="56438" y="250469"/>
                </a:lnTo>
                <a:lnTo>
                  <a:pt x="59258" y="251536"/>
                </a:lnTo>
                <a:lnTo>
                  <a:pt x="70561" y="251320"/>
                </a:lnTo>
                <a:lnTo>
                  <a:pt x="70891" y="251447"/>
                </a:lnTo>
                <a:lnTo>
                  <a:pt x="73723" y="249961"/>
                </a:lnTo>
                <a:lnTo>
                  <a:pt x="77000" y="247268"/>
                </a:lnTo>
                <a:lnTo>
                  <a:pt x="180251" y="143128"/>
                </a:lnTo>
                <a:lnTo>
                  <a:pt x="180466" y="142887"/>
                </a:lnTo>
                <a:lnTo>
                  <a:pt x="183184" y="141566"/>
                </a:lnTo>
                <a:lnTo>
                  <a:pt x="238988" y="142760"/>
                </a:lnTo>
                <a:lnTo>
                  <a:pt x="242252" y="143001"/>
                </a:lnTo>
                <a:lnTo>
                  <a:pt x="245567" y="142125"/>
                </a:lnTo>
                <a:lnTo>
                  <a:pt x="248919" y="140144"/>
                </a:lnTo>
                <a:lnTo>
                  <a:pt x="252285" y="138150"/>
                </a:lnTo>
                <a:lnTo>
                  <a:pt x="255079" y="136055"/>
                </a:lnTo>
                <a:lnTo>
                  <a:pt x="257276" y="133819"/>
                </a:lnTo>
                <a:lnTo>
                  <a:pt x="260070" y="131013"/>
                </a:lnTo>
                <a:lnTo>
                  <a:pt x="261543" y="128346"/>
                </a:lnTo>
                <a:lnTo>
                  <a:pt x="261950" y="125882"/>
                </a:lnTo>
                <a:lnTo>
                  <a:pt x="260603" y="121462"/>
                </a:lnTo>
                <a:lnTo>
                  <a:pt x="257594" y="117678"/>
                </a:lnTo>
                <a:lnTo>
                  <a:pt x="254914" y="114960"/>
                </a:lnTo>
                <a:lnTo>
                  <a:pt x="251663" y="112763"/>
                </a:lnTo>
                <a:lnTo>
                  <a:pt x="247776" y="110921"/>
                </a:lnTo>
                <a:lnTo>
                  <a:pt x="243865" y="109131"/>
                </a:lnTo>
                <a:lnTo>
                  <a:pt x="240004" y="108254"/>
                </a:lnTo>
                <a:lnTo>
                  <a:pt x="236207" y="108419"/>
                </a:lnTo>
                <a:lnTo>
                  <a:pt x="181800" y="109956"/>
                </a:lnTo>
                <a:lnTo>
                  <a:pt x="73659" y="876"/>
                </a:lnTo>
                <a:lnTo>
                  <a:pt x="70891" y="203"/>
                </a:lnTo>
                <a:lnTo>
                  <a:pt x="58889" y="0"/>
                </a:lnTo>
                <a:lnTo>
                  <a:pt x="56489" y="1727"/>
                </a:lnTo>
                <a:lnTo>
                  <a:pt x="55613" y="4737"/>
                </a:lnTo>
                <a:lnTo>
                  <a:pt x="107797" y="108178"/>
                </a:lnTo>
                <a:lnTo>
                  <a:pt x="107899" y="110883"/>
                </a:lnTo>
                <a:lnTo>
                  <a:pt x="105194" y="112928"/>
                </a:lnTo>
                <a:lnTo>
                  <a:pt x="58737" y="114515"/>
                </a:lnTo>
                <a:lnTo>
                  <a:pt x="56324" y="113791"/>
                </a:lnTo>
                <a:lnTo>
                  <a:pt x="26060" y="83311"/>
                </a:lnTo>
                <a:lnTo>
                  <a:pt x="23431" y="82397"/>
                </a:lnTo>
                <a:lnTo>
                  <a:pt x="9182" y="82372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4560502" y="5949693"/>
            <a:ext cx="211289" cy="223469"/>
          </a:xfrm>
          <a:custGeom>
            <a:avLst/>
            <a:gdLst/>
            <a:ahLst/>
            <a:cxnLst/>
            <a:rect l="l" t="t" r="r" b="b"/>
            <a:pathLst>
              <a:path w="211289" h="223469">
                <a:moveTo>
                  <a:pt x="120967" y="132054"/>
                </a:moveTo>
                <a:lnTo>
                  <a:pt x="206705" y="175742"/>
                </a:lnTo>
                <a:lnTo>
                  <a:pt x="209410" y="176301"/>
                </a:lnTo>
                <a:lnTo>
                  <a:pt x="211289" y="172923"/>
                </a:lnTo>
                <a:lnTo>
                  <a:pt x="211137" y="163245"/>
                </a:lnTo>
                <a:lnTo>
                  <a:pt x="209981" y="160527"/>
                </a:lnTo>
                <a:lnTo>
                  <a:pt x="207721" y="157733"/>
                </a:lnTo>
                <a:lnTo>
                  <a:pt x="120256" y="69481"/>
                </a:lnTo>
                <a:lnTo>
                  <a:pt x="118922" y="66979"/>
                </a:lnTo>
                <a:lnTo>
                  <a:pt x="119913" y="19265"/>
                </a:lnTo>
                <a:lnTo>
                  <a:pt x="120141" y="16471"/>
                </a:lnTo>
                <a:lnTo>
                  <a:pt x="119392" y="13652"/>
                </a:lnTo>
                <a:lnTo>
                  <a:pt x="117741" y="10794"/>
                </a:lnTo>
                <a:lnTo>
                  <a:pt x="116077" y="7924"/>
                </a:lnTo>
                <a:lnTo>
                  <a:pt x="112433" y="3644"/>
                </a:lnTo>
                <a:lnTo>
                  <a:pt x="107810" y="0"/>
                </a:lnTo>
                <a:lnTo>
                  <a:pt x="103898" y="253"/>
                </a:lnTo>
                <a:lnTo>
                  <a:pt x="100329" y="1892"/>
                </a:lnTo>
                <a:lnTo>
                  <a:pt x="96596" y="5664"/>
                </a:lnTo>
                <a:lnTo>
                  <a:pt x="94729" y="8445"/>
                </a:lnTo>
                <a:lnTo>
                  <a:pt x="93192" y="11772"/>
                </a:lnTo>
                <a:lnTo>
                  <a:pt x="91681" y="15100"/>
                </a:lnTo>
                <a:lnTo>
                  <a:pt x="90957" y="18402"/>
                </a:lnTo>
                <a:lnTo>
                  <a:pt x="91071" y="21666"/>
                </a:lnTo>
                <a:lnTo>
                  <a:pt x="92367" y="68160"/>
                </a:lnTo>
                <a:lnTo>
                  <a:pt x="761" y="160591"/>
                </a:lnTo>
                <a:lnTo>
                  <a:pt x="177" y="162966"/>
                </a:lnTo>
                <a:lnTo>
                  <a:pt x="0" y="173215"/>
                </a:lnTo>
                <a:lnTo>
                  <a:pt x="1181" y="174980"/>
                </a:lnTo>
                <a:lnTo>
                  <a:pt x="3987" y="176021"/>
                </a:lnTo>
                <a:lnTo>
                  <a:pt x="90868" y="131406"/>
                </a:lnTo>
                <a:lnTo>
                  <a:pt x="92087" y="131063"/>
                </a:lnTo>
                <a:lnTo>
                  <a:pt x="94881" y="133654"/>
                </a:lnTo>
                <a:lnTo>
                  <a:pt x="96202" y="173354"/>
                </a:lnTo>
                <a:lnTo>
                  <a:pt x="95592" y="175425"/>
                </a:lnTo>
                <a:lnTo>
                  <a:pt x="69976" y="201269"/>
                </a:lnTo>
                <a:lnTo>
                  <a:pt x="69227" y="203530"/>
                </a:lnTo>
                <a:lnTo>
                  <a:pt x="69202" y="215722"/>
                </a:lnTo>
                <a:lnTo>
                  <a:pt x="71234" y="218033"/>
                </a:lnTo>
                <a:lnTo>
                  <a:pt x="74104" y="217639"/>
                </a:lnTo>
                <a:lnTo>
                  <a:pt x="93713" y="205600"/>
                </a:lnTo>
                <a:lnTo>
                  <a:pt x="94183" y="205320"/>
                </a:lnTo>
                <a:lnTo>
                  <a:pt x="96837" y="205219"/>
                </a:lnTo>
                <a:lnTo>
                  <a:pt x="97980" y="207860"/>
                </a:lnTo>
                <a:lnTo>
                  <a:pt x="98259" y="213169"/>
                </a:lnTo>
                <a:lnTo>
                  <a:pt x="98361" y="214655"/>
                </a:lnTo>
                <a:lnTo>
                  <a:pt x="99517" y="217576"/>
                </a:lnTo>
                <a:lnTo>
                  <a:pt x="102260" y="221360"/>
                </a:lnTo>
                <a:lnTo>
                  <a:pt x="106616" y="223469"/>
                </a:lnTo>
                <a:lnTo>
                  <a:pt x="111328" y="218732"/>
                </a:lnTo>
                <a:lnTo>
                  <a:pt x="112712" y="215976"/>
                </a:lnTo>
                <a:lnTo>
                  <a:pt x="113004" y="212877"/>
                </a:lnTo>
                <a:lnTo>
                  <a:pt x="112788" y="209397"/>
                </a:lnTo>
                <a:lnTo>
                  <a:pt x="114299" y="205638"/>
                </a:lnTo>
                <a:lnTo>
                  <a:pt x="117106" y="205473"/>
                </a:lnTo>
                <a:lnTo>
                  <a:pt x="136283" y="217055"/>
                </a:lnTo>
                <a:lnTo>
                  <a:pt x="139560" y="217995"/>
                </a:lnTo>
                <a:lnTo>
                  <a:pt x="142024" y="215442"/>
                </a:lnTo>
                <a:lnTo>
                  <a:pt x="142024" y="202615"/>
                </a:lnTo>
                <a:lnTo>
                  <a:pt x="114947" y="174091"/>
                </a:lnTo>
                <a:lnTo>
                  <a:pt x="116230" y="133553"/>
                </a:lnTo>
                <a:lnTo>
                  <a:pt x="116966" y="132194"/>
                </a:lnTo>
                <a:lnTo>
                  <a:pt x="118122" y="131470"/>
                </a:lnTo>
                <a:lnTo>
                  <a:pt x="120967" y="132054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4715967" y="5244012"/>
            <a:ext cx="168160" cy="177914"/>
          </a:xfrm>
          <a:custGeom>
            <a:avLst/>
            <a:gdLst/>
            <a:ahLst/>
            <a:cxnLst/>
            <a:rect l="l" t="t" r="r" b="b"/>
            <a:pathLst>
              <a:path w="168160" h="177914">
                <a:moveTo>
                  <a:pt x="113004" y="161251"/>
                </a:moveTo>
                <a:lnTo>
                  <a:pt x="91478" y="138544"/>
                </a:lnTo>
                <a:lnTo>
                  <a:pt x="92494" y="106286"/>
                </a:lnTo>
                <a:lnTo>
                  <a:pt x="93078" y="105194"/>
                </a:lnTo>
                <a:lnTo>
                  <a:pt x="93459" y="104800"/>
                </a:lnTo>
                <a:lnTo>
                  <a:pt x="96291" y="105079"/>
                </a:lnTo>
                <a:lnTo>
                  <a:pt x="164515" y="139852"/>
                </a:lnTo>
                <a:lnTo>
                  <a:pt x="166649" y="140296"/>
                </a:lnTo>
                <a:lnTo>
                  <a:pt x="168160" y="137604"/>
                </a:lnTo>
                <a:lnTo>
                  <a:pt x="167995" y="129908"/>
                </a:lnTo>
                <a:lnTo>
                  <a:pt x="167513" y="128219"/>
                </a:lnTo>
                <a:lnTo>
                  <a:pt x="165315" y="125526"/>
                </a:lnTo>
                <a:lnTo>
                  <a:pt x="95681" y="55295"/>
                </a:lnTo>
                <a:lnTo>
                  <a:pt x="94653" y="53301"/>
                </a:lnTo>
                <a:lnTo>
                  <a:pt x="95453" y="15316"/>
                </a:lnTo>
                <a:lnTo>
                  <a:pt x="95021" y="10858"/>
                </a:lnTo>
                <a:lnTo>
                  <a:pt x="92341" y="6299"/>
                </a:lnTo>
                <a:lnTo>
                  <a:pt x="89458" y="2895"/>
                </a:lnTo>
                <a:lnTo>
                  <a:pt x="85801" y="0"/>
                </a:lnTo>
                <a:lnTo>
                  <a:pt x="82677" y="203"/>
                </a:lnTo>
                <a:lnTo>
                  <a:pt x="78663" y="2679"/>
                </a:lnTo>
                <a:lnTo>
                  <a:pt x="75374" y="6718"/>
                </a:lnTo>
                <a:lnTo>
                  <a:pt x="74180" y="9359"/>
                </a:lnTo>
                <a:lnTo>
                  <a:pt x="72936" y="12014"/>
                </a:lnTo>
                <a:lnTo>
                  <a:pt x="72377" y="14643"/>
                </a:lnTo>
                <a:lnTo>
                  <a:pt x="72491" y="17246"/>
                </a:lnTo>
                <a:lnTo>
                  <a:pt x="73520" y="54241"/>
                </a:lnTo>
                <a:lnTo>
                  <a:pt x="609" y="127812"/>
                </a:lnTo>
                <a:lnTo>
                  <a:pt x="152" y="129692"/>
                </a:lnTo>
                <a:lnTo>
                  <a:pt x="0" y="137845"/>
                </a:lnTo>
                <a:lnTo>
                  <a:pt x="342" y="138671"/>
                </a:lnTo>
                <a:lnTo>
                  <a:pt x="3162" y="140081"/>
                </a:lnTo>
                <a:lnTo>
                  <a:pt x="72313" y="104584"/>
                </a:lnTo>
                <a:lnTo>
                  <a:pt x="75488" y="106349"/>
                </a:lnTo>
                <a:lnTo>
                  <a:pt x="76555" y="137947"/>
                </a:lnTo>
                <a:lnTo>
                  <a:pt x="76073" y="139585"/>
                </a:lnTo>
                <a:lnTo>
                  <a:pt x="55689" y="160185"/>
                </a:lnTo>
                <a:lnTo>
                  <a:pt x="55079" y="161963"/>
                </a:lnTo>
                <a:lnTo>
                  <a:pt x="55079" y="171678"/>
                </a:lnTo>
                <a:lnTo>
                  <a:pt x="55676" y="172478"/>
                </a:lnTo>
                <a:lnTo>
                  <a:pt x="58953" y="173202"/>
                </a:lnTo>
                <a:lnTo>
                  <a:pt x="74587" y="163601"/>
                </a:lnTo>
                <a:lnTo>
                  <a:pt x="74955" y="163398"/>
                </a:lnTo>
                <a:lnTo>
                  <a:pt x="77965" y="165417"/>
                </a:lnTo>
                <a:lnTo>
                  <a:pt x="78206" y="169646"/>
                </a:lnTo>
                <a:lnTo>
                  <a:pt x="78625" y="171983"/>
                </a:lnTo>
                <a:lnTo>
                  <a:pt x="80518" y="175298"/>
                </a:lnTo>
                <a:lnTo>
                  <a:pt x="83108" y="177914"/>
                </a:lnTo>
                <a:lnTo>
                  <a:pt x="86601" y="176060"/>
                </a:lnTo>
                <a:lnTo>
                  <a:pt x="89687" y="171869"/>
                </a:lnTo>
                <a:lnTo>
                  <a:pt x="89865" y="167690"/>
                </a:lnTo>
                <a:lnTo>
                  <a:pt x="89979" y="164655"/>
                </a:lnTo>
                <a:lnTo>
                  <a:pt x="93205" y="163525"/>
                </a:lnTo>
                <a:lnTo>
                  <a:pt x="108445" y="172720"/>
                </a:lnTo>
                <a:lnTo>
                  <a:pt x="110401" y="173380"/>
                </a:lnTo>
                <a:lnTo>
                  <a:pt x="113004" y="171437"/>
                </a:lnTo>
                <a:lnTo>
                  <a:pt x="113004" y="161251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2545609" y="6154070"/>
            <a:ext cx="177482" cy="188099"/>
          </a:xfrm>
          <a:custGeom>
            <a:avLst/>
            <a:gdLst/>
            <a:ahLst/>
            <a:cxnLst/>
            <a:rect l="l" t="t" r="r" b="b"/>
            <a:pathLst>
              <a:path w="177482" h="188099">
                <a:moveTo>
                  <a:pt x="77584" y="57569"/>
                </a:moveTo>
                <a:lnTo>
                  <a:pt x="622" y="135204"/>
                </a:lnTo>
                <a:lnTo>
                  <a:pt x="139" y="137198"/>
                </a:lnTo>
                <a:lnTo>
                  <a:pt x="0" y="145808"/>
                </a:lnTo>
                <a:lnTo>
                  <a:pt x="380" y="146697"/>
                </a:lnTo>
                <a:lnTo>
                  <a:pt x="3352" y="148158"/>
                </a:lnTo>
                <a:lnTo>
                  <a:pt x="76326" y="110705"/>
                </a:lnTo>
                <a:lnTo>
                  <a:pt x="79705" y="112572"/>
                </a:lnTo>
                <a:lnTo>
                  <a:pt x="80848" y="145935"/>
                </a:lnTo>
                <a:lnTo>
                  <a:pt x="80314" y="147662"/>
                </a:lnTo>
                <a:lnTo>
                  <a:pt x="58800" y="169392"/>
                </a:lnTo>
                <a:lnTo>
                  <a:pt x="58153" y="171284"/>
                </a:lnTo>
                <a:lnTo>
                  <a:pt x="58127" y="181521"/>
                </a:lnTo>
                <a:lnTo>
                  <a:pt x="58775" y="182397"/>
                </a:lnTo>
                <a:lnTo>
                  <a:pt x="62242" y="183133"/>
                </a:lnTo>
                <a:lnTo>
                  <a:pt x="78739" y="172999"/>
                </a:lnTo>
                <a:lnTo>
                  <a:pt x="79667" y="172618"/>
                </a:lnTo>
                <a:lnTo>
                  <a:pt x="82283" y="174917"/>
                </a:lnTo>
                <a:lnTo>
                  <a:pt x="82549" y="179374"/>
                </a:lnTo>
                <a:lnTo>
                  <a:pt x="82969" y="181863"/>
                </a:lnTo>
                <a:lnTo>
                  <a:pt x="84988" y="185356"/>
                </a:lnTo>
                <a:lnTo>
                  <a:pt x="87706" y="188099"/>
                </a:lnTo>
                <a:lnTo>
                  <a:pt x="91427" y="186156"/>
                </a:lnTo>
                <a:lnTo>
                  <a:pt x="94703" y="181736"/>
                </a:lnTo>
                <a:lnTo>
                  <a:pt x="94907" y="179133"/>
                </a:lnTo>
                <a:lnTo>
                  <a:pt x="94741" y="176212"/>
                </a:lnTo>
                <a:lnTo>
                  <a:pt x="95821" y="173266"/>
                </a:lnTo>
                <a:lnTo>
                  <a:pt x="98386" y="172923"/>
                </a:lnTo>
                <a:lnTo>
                  <a:pt x="114477" y="182638"/>
                </a:lnTo>
                <a:lnTo>
                  <a:pt x="116509" y="183311"/>
                </a:lnTo>
                <a:lnTo>
                  <a:pt x="119291" y="181279"/>
                </a:lnTo>
                <a:lnTo>
                  <a:pt x="119291" y="170522"/>
                </a:lnTo>
                <a:lnTo>
                  <a:pt x="96558" y="146545"/>
                </a:lnTo>
                <a:lnTo>
                  <a:pt x="97662" y="112496"/>
                </a:lnTo>
                <a:lnTo>
                  <a:pt x="98247" y="111340"/>
                </a:lnTo>
                <a:lnTo>
                  <a:pt x="98653" y="110921"/>
                </a:lnTo>
                <a:lnTo>
                  <a:pt x="101638" y="111239"/>
                </a:lnTo>
                <a:lnTo>
                  <a:pt x="173647" y="147942"/>
                </a:lnTo>
                <a:lnTo>
                  <a:pt x="175920" y="148399"/>
                </a:lnTo>
                <a:lnTo>
                  <a:pt x="177482" y="145554"/>
                </a:lnTo>
                <a:lnTo>
                  <a:pt x="177355" y="137439"/>
                </a:lnTo>
                <a:lnTo>
                  <a:pt x="176834" y="135661"/>
                </a:lnTo>
                <a:lnTo>
                  <a:pt x="174485" y="132803"/>
                </a:lnTo>
                <a:lnTo>
                  <a:pt x="101003" y="58673"/>
                </a:lnTo>
                <a:lnTo>
                  <a:pt x="99898" y="56565"/>
                </a:lnTo>
                <a:lnTo>
                  <a:pt x="100761" y="16471"/>
                </a:lnTo>
                <a:lnTo>
                  <a:pt x="100914" y="14147"/>
                </a:lnTo>
                <a:lnTo>
                  <a:pt x="98894" y="9359"/>
                </a:lnTo>
                <a:lnTo>
                  <a:pt x="95986" y="4952"/>
                </a:lnTo>
                <a:lnTo>
                  <a:pt x="92443" y="1346"/>
                </a:lnTo>
                <a:lnTo>
                  <a:pt x="88823" y="0"/>
                </a:lnTo>
                <a:lnTo>
                  <a:pt x="85712" y="977"/>
                </a:lnTo>
                <a:lnTo>
                  <a:pt x="83045" y="3136"/>
                </a:lnTo>
                <a:lnTo>
                  <a:pt x="79578" y="7391"/>
                </a:lnTo>
                <a:lnTo>
                  <a:pt x="78308" y="10185"/>
                </a:lnTo>
                <a:lnTo>
                  <a:pt x="77000" y="12966"/>
                </a:lnTo>
                <a:lnTo>
                  <a:pt x="76415" y="15760"/>
                </a:lnTo>
                <a:lnTo>
                  <a:pt x="76517" y="18491"/>
                </a:lnTo>
                <a:lnTo>
                  <a:pt x="77584" y="57569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3881714" y="6175272"/>
            <a:ext cx="177507" cy="188099"/>
          </a:xfrm>
          <a:custGeom>
            <a:avLst/>
            <a:gdLst/>
            <a:ahLst/>
            <a:cxnLst/>
            <a:rect l="l" t="t" r="r" b="b"/>
            <a:pathLst>
              <a:path w="177507" h="188099">
                <a:moveTo>
                  <a:pt x="77596" y="57556"/>
                </a:moveTo>
                <a:lnTo>
                  <a:pt x="634" y="135216"/>
                </a:lnTo>
                <a:lnTo>
                  <a:pt x="152" y="137198"/>
                </a:lnTo>
                <a:lnTo>
                  <a:pt x="0" y="145808"/>
                </a:lnTo>
                <a:lnTo>
                  <a:pt x="380" y="146697"/>
                </a:lnTo>
                <a:lnTo>
                  <a:pt x="3327" y="148158"/>
                </a:lnTo>
                <a:lnTo>
                  <a:pt x="76326" y="110705"/>
                </a:lnTo>
                <a:lnTo>
                  <a:pt x="79692" y="112572"/>
                </a:lnTo>
                <a:lnTo>
                  <a:pt x="80797" y="145922"/>
                </a:lnTo>
                <a:lnTo>
                  <a:pt x="80302" y="147675"/>
                </a:lnTo>
                <a:lnTo>
                  <a:pt x="58800" y="169392"/>
                </a:lnTo>
                <a:lnTo>
                  <a:pt x="58153" y="171272"/>
                </a:lnTo>
                <a:lnTo>
                  <a:pt x="58140" y="181521"/>
                </a:lnTo>
                <a:lnTo>
                  <a:pt x="58775" y="182384"/>
                </a:lnTo>
                <a:lnTo>
                  <a:pt x="62242" y="183133"/>
                </a:lnTo>
                <a:lnTo>
                  <a:pt x="78727" y="173012"/>
                </a:lnTo>
                <a:lnTo>
                  <a:pt x="79667" y="172631"/>
                </a:lnTo>
                <a:lnTo>
                  <a:pt x="82283" y="174904"/>
                </a:lnTo>
                <a:lnTo>
                  <a:pt x="82549" y="179374"/>
                </a:lnTo>
                <a:lnTo>
                  <a:pt x="82956" y="181863"/>
                </a:lnTo>
                <a:lnTo>
                  <a:pt x="84975" y="185356"/>
                </a:lnTo>
                <a:lnTo>
                  <a:pt x="87706" y="188099"/>
                </a:lnTo>
                <a:lnTo>
                  <a:pt x="91452" y="186143"/>
                </a:lnTo>
                <a:lnTo>
                  <a:pt x="94703" y="181736"/>
                </a:lnTo>
                <a:lnTo>
                  <a:pt x="94907" y="179133"/>
                </a:lnTo>
                <a:lnTo>
                  <a:pt x="94741" y="176199"/>
                </a:lnTo>
                <a:lnTo>
                  <a:pt x="95808" y="173278"/>
                </a:lnTo>
                <a:lnTo>
                  <a:pt x="98374" y="172923"/>
                </a:lnTo>
                <a:lnTo>
                  <a:pt x="114490" y="182638"/>
                </a:lnTo>
                <a:lnTo>
                  <a:pt x="116497" y="183324"/>
                </a:lnTo>
                <a:lnTo>
                  <a:pt x="119291" y="181267"/>
                </a:lnTo>
                <a:lnTo>
                  <a:pt x="119291" y="170522"/>
                </a:lnTo>
                <a:lnTo>
                  <a:pt x="96545" y="146557"/>
                </a:lnTo>
                <a:lnTo>
                  <a:pt x="97637" y="112496"/>
                </a:lnTo>
                <a:lnTo>
                  <a:pt x="98247" y="111353"/>
                </a:lnTo>
                <a:lnTo>
                  <a:pt x="98640" y="110921"/>
                </a:lnTo>
                <a:lnTo>
                  <a:pt x="101625" y="111239"/>
                </a:lnTo>
                <a:lnTo>
                  <a:pt x="173647" y="147954"/>
                </a:lnTo>
                <a:lnTo>
                  <a:pt x="175920" y="148399"/>
                </a:lnTo>
                <a:lnTo>
                  <a:pt x="177507" y="145554"/>
                </a:lnTo>
                <a:lnTo>
                  <a:pt x="177355" y="137439"/>
                </a:lnTo>
                <a:lnTo>
                  <a:pt x="176834" y="135661"/>
                </a:lnTo>
                <a:lnTo>
                  <a:pt x="174472" y="132803"/>
                </a:lnTo>
                <a:lnTo>
                  <a:pt x="100977" y="58673"/>
                </a:lnTo>
                <a:lnTo>
                  <a:pt x="99898" y="56565"/>
                </a:lnTo>
                <a:lnTo>
                  <a:pt x="100749" y="16484"/>
                </a:lnTo>
                <a:lnTo>
                  <a:pt x="100914" y="14147"/>
                </a:lnTo>
                <a:lnTo>
                  <a:pt x="98894" y="9359"/>
                </a:lnTo>
                <a:lnTo>
                  <a:pt x="95999" y="4940"/>
                </a:lnTo>
                <a:lnTo>
                  <a:pt x="92443" y="1358"/>
                </a:lnTo>
                <a:lnTo>
                  <a:pt x="88823" y="0"/>
                </a:lnTo>
                <a:lnTo>
                  <a:pt x="85712" y="990"/>
                </a:lnTo>
                <a:lnTo>
                  <a:pt x="83032" y="3149"/>
                </a:lnTo>
                <a:lnTo>
                  <a:pt x="79590" y="7378"/>
                </a:lnTo>
                <a:lnTo>
                  <a:pt x="78295" y="10185"/>
                </a:lnTo>
                <a:lnTo>
                  <a:pt x="76987" y="12966"/>
                </a:lnTo>
                <a:lnTo>
                  <a:pt x="76390" y="15747"/>
                </a:lnTo>
                <a:lnTo>
                  <a:pt x="76517" y="18491"/>
                </a:lnTo>
                <a:lnTo>
                  <a:pt x="77596" y="5755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2955189" y="6015699"/>
            <a:ext cx="205765" cy="217627"/>
          </a:xfrm>
          <a:custGeom>
            <a:avLst/>
            <a:gdLst/>
            <a:ahLst/>
            <a:cxnLst/>
            <a:rect l="l" t="t" r="r" b="b"/>
            <a:pathLst>
              <a:path w="205765" h="217627">
                <a:moveTo>
                  <a:pt x="117830" y="128600"/>
                </a:moveTo>
                <a:lnTo>
                  <a:pt x="201320" y="171157"/>
                </a:lnTo>
                <a:lnTo>
                  <a:pt x="203974" y="171691"/>
                </a:lnTo>
                <a:lnTo>
                  <a:pt x="205765" y="168402"/>
                </a:lnTo>
                <a:lnTo>
                  <a:pt x="205587" y="158991"/>
                </a:lnTo>
                <a:lnTo>
                  <a:pt x="204508" y="156337"/>
                </a:lnTo>
                <a:lnTo>
                  <a:pt x="202298" y="153606"/>
                </a:lnTo>
                <a:lnTo>
                  <a:pt x="117093" y="67678"/>
                </a:lnTo>
                <a:lnTo>
                  <a:pt x="115836" y="65227"/>
                </a:lnTo>
                <a:lnTo>
                  <a:pt x="116814" y="18770"/>
                </a:lnTo>
                <a:lnTo>
                  <a:pt x="117005" y="16065"/>
                </a:lnTo>
                <a:lnTo>
                  <a:pt x="116281" y="13296"/>
                </a:lnTo>
                <a:lnTo>
                  <a:pt x="114680" y="10515"/>
                </a:lnTo>
                <a:lnTo>
                  <a:pt x="113029" y="7708"/>
                </a:lnTo>
                <a:lnTo>
                  <a:pt x="109473" y="3581"/>
                </a:lnTo>
                <a:lnTo>
                  <a:pt x="105016" y="0"/>
                </a:lnTo>
                <a:lnTo>
                  <a:pt x="101180" y="266"/>
                </a:lnTo>
                <a:lnTo>
                  <a:pt x="97739" y="1841"/>
                </a:lnTo>
                <a:lnTo>
                  <a:pt x="94068" y="5524"/>
                </a:lnTo>
                <a:lnTo>
                  <a:pt x="92265" y="8229"/>
                </a:lnTo>
                <a:lnTo>
                  <a:pt x="90779" y="11480"/>
                </a:lnTo>
                <a:lnTo>
                  <a:pt x="89268" y="14693"/>
                </a:lnTo>
                <a:lnTo>
                  <a:pt x="88595" y="17919"/>
                </a:lnTo>
                <a:lnTo>
                  <a:pt x="88709" y="21094"/>
                </a:lnTo>
                <a:lnTo>
                  <a:pt x="89954" y="66382"/>
                </a:lnTo>
                <a:lnTo>
                  <a:pt x="761" y="156387"/>
                </a:lnTo>
                <a:lnTo>
                  <a:pt x="215" y="158686"/>
                </a:lnTo>
                <a:lnTo>
                  <a:pt x="0" y="168694"/>
                </a:lnTo>
                <a:lnTo>
                  <a:pt x="1142" y="170408"/>
                </a:lnTo>
                <a:lnTo>
                  <a:pt x="3873" y="171411"/>
                </a:lnTo>
                <a:lnTo>
                  <a:pt x="88506" y="127990"/>
                </a:lnTo>
                <a:lnTo>
                  <a:pt x="89687" y="127647"/>
                </a:lnTo>
                <a:lnTo>
                  <a:pt x="92417" y="130149"/>
                </a:lnTo>
                <a:lnTo>
                  <a:pt x="93687" y="168821"/>
                </a:lnTo>
                <a:lnTo>
                  <a:pt x="93103" y="170840"/>
                </a:lnTo>
                <a:lnTo>
                  <a:pt x="68160" y="196011"/>
                </a:lnTo>
                <a:lnTo>
                  <a:pt x="67424" y="198208"/>
                </a:lnTo>
                <a:lnTo>
                  <a:pt x="67398" y="210070"/>
                </a:lnTo>
                <a:lnTo>
                  <a:pt x="69380" y="212344"/>
                </a:lnTo>
                <a:lnTo>
                  <a:pt x="72186" y="211963"/>
                </a:lnTo>
                <a:lnTo>
                  <a:pt x="91287" y="200215"/>
                </a:lnTo>
                <a:lnTo>
                  <a:pt x="91732" y="199948"/>
                </a:lnTo>
                <a:lnTo>
                  <a:pt x="94322" y="199872"/>
                </a:lnTo>
                <a:lnTo>
                  <a:pt x="95389" y="202425"/>
                </a:lnTo>
                <a:lnTo>
                  <a:pt x="95694" y="207594"/>
                </a:lnTo>
                <a:lnTo>
                  <a:pt x="95808" y="209054"/>
                </a:lnTo>
                <a:lnTo>
                  <a:pt x="96913" y="211886"/>
                </a:lnTo>
                <a:lnTo>
                  <a:pt x="99580" y="215582"/>
                </a:lnTo>
                <a:lnTo>
                  <a:pt x="103847" y="217627"/>
                </a:lnTo>
                <a:lnTo>
                  <a:pt x="108419" y="213029"/>
                </a:lnTo>
                <a:lnTo>
                  <a:pt x="109791" y="210337"/>
                </a:lnTo>
                <a:lnTo>
                  <a:pt x="110045" y="207314"/>
                </a:lnTo>
                <a:lnTo>
                  <a:pt x="109854" y="203936"/>
                </a:lnTo>
                <a:lnTo>
                  <a:pt x="111328" y="200266"/>
                </a:lnTo>
                <a:lnTo>
                  <a:pt x="114058" y="200101"/>
                </a:lnTo>
                <a:lnTo>
                  <a:pt x="132727" y="211378"/>
                </a:lnTo>
                <a:lnTo>
                  <a:pt x="135089" y="212166"/>
                </a:lnTo>
                <a:lnTo>
                  <a:pt x="138302" y="209791"/>
                </a:lnTo>
                <a:lnTo>
                  <a:pt x="138302" y="197319"/>
                </a:lnTo>
                <a:lnTo>
                  <a:pt x="111950" y="169557"/>
                </a:lnTo>
                <a:lnTo>
                  <a:pt x="113233" y="130073"/>
                </a:lnTo>
                <a:lnTo>
                  <a:pt x="113906" y="128739"/>
                </a:lnTo>
                <a:lnTo>
                  <a:pt x="115036" y="128028"/>
                </a:lnTo>
                <a:lnTo>
                  <a:pt x="117830" y="128600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3230859" y="5159021"/>
            <a:ext cx="71970" cy="72618"/>
          </a:xfrm>
          <a:custGeom>
            <a:avLst/>
            <a:gdLst/>
            <a:ahLst/>
            <a:cxnLst/>
            <a:rect l="l" t="t" r="r" b="b"/>
            <a:pathLst>
              <a:path w="71970" h="72618">
                <a:moveTo>
                  <a:pt x="71970" y="36296"/>
                </a:moveTo>
                <a:lnTo>
                  <a:pt x="69044" y="21942"/>
                </a:lnTo>
                <a:lnTo>
                  <a:pt x="61312" y="10518"/>
                </a:lnTo>
                <a:lnTo>
                  <a:pt x="49917" y="2821"/>
                </a:lnTo>
                <a:lnTo>
                  <a:pt x="36004" y="0"/>
                </a:lnTo>
                <a:lnTo>
                  <a:pt x="35625" y="1"/>
                </a:lnTo>
                <a:lnTo>
                  <a:pt x="21737" y="2959"/>
                </a:lnTo>
                <a:lnTo>
                  <a:pt x="10415" y="10758"/>
                </a:lnTo>
                <a:lnTo>
                  <a:pt x="2792" y="22253"/>
                </a:lnTo>
                <a:lnTo>
                  <a:pt x="0" y="36296"/>
                </a:lnTo>
                <a:lnTo>
                  <a:pt x="2" y="36699"/>
                </a:lnTo>
                <a:lnTo>
                  <a:pt x="2938" y="50699"/>
                </a:lnTo>
                <a:lnTo>
                  <a:pt x="10670" y="62114"/>
                </a:lnTo>
                <a:lnTo>
                  <a:pt x="22069" y="69801"/>
                </a:lnTo>
                <a:lnTo>
                  <a:pt x="36004" y="72618"/>
                </a:lnTo>
                <a:lnTo>
                  <a:pt x="36372" y="72616"/>
                </a:lnTo>
                <a:lnTo>
                  <a:pt x="50232" y="69661"/>
                </a:lnTo>
                <a:lnTo>
                  <a:pt x="61547" y="61860"/>
                </a:lnTo>
                <a:lnTo>
                  <a:pt x="69174" y="50356"/>
                </a:lnTo>
                <a:lnTo>
                  <a:pt x="71970" y="3629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3364123" y="5233417"/>
            <a:ext cx="71983" cy="72618"/>
          </a:xfrm>
          <a:custGeom>
            <a:avLst/>
            <a:gdLst/>
            <a:ahLst/>
            <a:cxnLst/>
            <a:rect l="l" t="t" r="r" b="b"/>
            <a:pathLst>
              <a:path w="71983" h="72618">
                <a:moveTo>
                  <a:pt x="71983" y="36309"/>
                </a:moveTo>
                <a:lnTo>
                  <a:pt x="69046" y="21927"/>
                </a:lnTo>
                <a:lnTo>
                  <a:pt x="61306" y="10509"/>
                </a:lnTo>
                <a:lnTo>
                  <a:pt x="49907" y="2818"/>
                </a:lnTo>
                <a:lnTo>
                  <a:pt x="35991" y="0"/>
                </a:lnTo>
                <a:lnTo>
                  <a:pt x="35612" y="1"/>
                </a:lnTo>
                <a:lnTo>
                  <a:pt x="21720" y="2959"/>
                </a:lnTo>
                <a:lnTo>
                  <a:pt x="10404" y="10760"/>
                </a:lnTo>
                <a:lnTo>
                  <a:pt x="2788" y="22258"/>
                </a:lnTo>
                <a:lnTo>
                  <a:pt x="0" y="36309"/>
                </a:lnTo>
                <a:lnTo>
                  <a:pt x="1" y="36691"/>
                </a:lnTo>
                <a:lnTo>
                  <a:pt x="2928" y="50690"/>
                </a:lnTo>
                <a:lnTo>
                  <a:pt x="10652" y="62108"/>
                </a:lnTo>
                <a:lnTo>
                  <a:pt x="22049" y="69800"/>
                </a:lnTo>
                <a:lnTo>
                  <a:pt x="35991" y="72618"/>
                </a:lnTo>
                <a:lnTo>
                  <a:pt x="36370" y="72616"/>
                </a:lnTo>
                <a:lnTo>
                  <a:pt x="50235" y="69659"/>
                </a:lnTo>
                <a:lnTo>
                  <a:pt x="61555" y="61858"/>
                </a:lnTo>
                <a:lnTo>
                  <a:pt x="69185" y="50359"/>
                </a:lnTo>
                <a:lnTo>
                  <a:pt x="71983" y="36309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3635560" y="5820909"/>
            <a:ext cx="71970" cy="72605"/>
          </a:xfrm>
          <a:custGeom>
            <a:avLst/>
            <a:gdLst/>
            <a:ahLst/>
            <a:cxnLst/>
            <a:rect l="l" t="t" r="r" b="b"/>
            <a:pathLst>
              <a:path w="71970" h="72605">
                <a:moveTo>
                  <a:pt x="71970" y="36309"/>
                </a:moveTo>
                <a:lnTo>
                  <a:pt x="69033" y="21921"/>
                </a:lnTo>
                <a:lnTo>
                  <a:pt x="61298" y="10506"/>
                </a:lnTo>
                <a:lnTo>
                  <a:pt x="49897" y="2817"/>
                </a:lnTo>
                <a:lnTo>
                  <a:pt x="35966" y="0"/>
                </a:lnTo>
                <a:lnTo>
                  <a:pt x="35608" y="1"/>
                </a:lnTo>
                <a:lnTo>
                  <a:pt x="21734" y="2953"/>
                </a:lnTo>
                <a:lnTo>
                  <a:pt x="10417" y="10753"/>
                </a:lnTo>
                <a:lnTo>
                  <a:pt x="2793" y="22254"/>
                </a:lnTo>
                <a:lnTo>
                  <a:pt x="0" y="36309"/>
                </a:lnTo>
                <a:lnTo>
                  <a:pt x="1" y="36659"/>
                </a:lnTo>
                <a:lnTo>
                  <a:pt x="2922" y="50662"/>
                </a:lnTo>
                <a:lnTo>
                  <a:pt x="10648" y="62087"/>
                </a:lnTo>
                <a:lnTo>
                  <a:pt x="22042" y="69784"/>
                </a:lnTo>
                <a:lnTo>
                  <a:pt x="35966" y="72605"/>
                </a:lnTo>
                <a:lnTo>
                  <a:pt x="36345" y="72603"/>
                </a:lnTo>
                <a:lnTo>
                  <a:pt x="50228" y="69646"/>
                </a:lnTo>
                <a:lnTo>
                  <a:pt x="61550" y="61847"/>
                </a:lnTo>
                <a:lnTo>
                  <a:pt x="69176" y="50352"/>
                </a:lnTo>
                <a:lnTo>
                  <a:pt x="71970" y="36309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3813695" y="5327159"/>
            <a:ext cx="71983" cy="72605"/>
          </a:xfrm>
          <a:custGeom>
            <a:avLst/>
            <a:gdLst/>
            <a:ahLst/>
            <a:cxnLst/>
            <a:rect l="l" t="t" r="r" b="b"/>
            <a:pathLst>
              <a:path w="71983" h="72605">
                <a:moveTo>
                  <a:pt x="71983" y="36296"/>
                </a:moveTo>
                <a:lnTo>
                  <a:pt x="69052" y="21929"/>
                </a:lnTo>
                <a:lnTo>
                  <a:pt x="61319" y="10511"/>
                </a:lnTo>
                <a:lnTo>
                  <a:pt x="49920" y="2819"/>
                </a:lnTo>
                <a:lnTo>
                  <a:pt x="35991" y="0"/>
                </a:lnTo>
                <a:lnTo>
                  <a:pt x="35623" y="1"/>
                </a:lnTo>
                <a:lnTo>
                  <a:pt x="21733" y="2956"/>
                </a:lnTo>
                <a:lnTo>
                  <a:pt x="10412" y="10755"/>
                </a:lnTo>
                <a:lnTo>
                  <a:pt x="2791" y="22251"/>
                </a:lnTo>
                <a:lnTo>
                  <a:pt x="0" y="36296"/>
                </a:lnTo>
                <a:lnTo>
                  <a:pt x="1" y="36678"/>
                </a:lnTo>
                <a:lnTo>
                  <a:pt x="2930" y="50678"/>
                </a:lnTo>
                <a:lnTo>
                  <a:pt x="10657" y="62096"/>
                </a:lnTo>
                <a:lnTo>
                  <a:pt x="22054" y="69787"/>
                </a:lnTo>
                <a:lnTo>
                  <a:pt x="35991" y="72605"/>
                </a:lnTo>
                <a:lnTo>
                  <a:pt x="36370" y="72603"/>
                </a:lnTo>
                <a:lnTo>
                  <a:pt x="50246" y="69646"/>
                </a:lnTo>
                <a:lnTo>
                  <a:pt x="61564" y="61845"/>
                </a:lnTo>
                <a:lnTo>
                  <a:pt x="69189" y="50346"/>
                </a:lnTo>
                <a:lnTo>
                  <a:pt x="71983" y="3629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3934481" y="5853149"/>
            <a:ext cx="71983" cy="72605"/>
          </a:xfrm>
          <a:custGeom>
            <a:avLst/>
            <a:gdLst/>
            <a:ahLst/>
            <a:cxnLst/>
            <a:rect l="l" t="t" r="r" b="b"/>
            <a:pathLst>
              <a:path w="71983" h="72605">
                <a:moveTo>
                  <a:pt x="71983" y="36309"/>
                </a:moveTo>
                <a:lnTo>
                  <a:pt x="69047" y="21927"/>
                </a:lnTo>
                <a:lnTo>
                  <a:pt x="61311" y="10509"/>
                </a:lnTo>
                <a:lnTo>
                  <a:pt x="49912" y="2818"/>
                </a:lnTo>
                <a:lnTo>
                  <a:pt x="35991" y="0"/>
                </a:lnTo>
                <a:lnTo>
                  <a:pt x="35612" y="1"/>
                </a:lnTo>
                <a:lnTo>
                  <a:pt x="21731" y="2959"/>
                </a:lnTo>
                <a:lnTo>
                  <a:pt x="10413" y="10760"/>
                </a:lnTo>
                <a:lnTo>
                  <a:pt x="2792" y="22258"/>
                </a:lnTo>
                <a:lnTo>
                  <a:pt x="0" y="36309"/>
                </a:lnTo>
                <a:lnTo>
                  <a:pt x="1" y="36680"/>
                </a:lnTo>
                <a:lnTo>
                  <a:pt x="2929" y="50681"/>
                </a:lnTo>
                <a:lnTo>
                  <a:pt x="10658" y="62099"/>
                </a:lnTo>
                <a:lnTo>
                  <a:pt x="22057" y="69788"/>
                </a:lnTo>
                <a:lnTo>
                  <a:pt x="35991" y="72605"/>
                </a:lnTo>
                <a:lnTo>
                  <a:pt x="36359" y="72604"/>
                </a:lnTo>
                <a:lnTo>
                  <a:pt x="50234" y="69651"/>
                </a:lnTo>
                <a:lnTo>
                  <a:pt x="61556" y="61855"/>
                </a:lnTo>
                <a:lnTo>
                  <a:pt x="69186" y="50360"/>
                </a:lnTo>
                <a:lnTo>
                  <a:pt x="71983" y="36309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3671349" y="4093893"/>
            <a:ext cx="139941" cy="141160"/>
          </a:xfrm>
          <a:custGeom>
            <a:avLst/>
            <a:gdLst/>
            <a:ahLst/>
            <a:cxnLst/>
            <a:rect l="l" t="t" r="r" b="b"/>
            <a:pathLst>
              <a:path w="139941" h="141160">
                <a:moveTo>
                  <a:pt x="139941" y="70573"/>
                </a:moveTo>
                <a:lnTo>
                  <a:pt x="138456" y="85106"/>
                </a:lnTo>
                <a:lnTo>
                  <a:pt x="134203" y="98612"/>
                </a:lnTo>
                <a:lnTo>
                  <a:pt x="127483" y="110788"/>
                </a:lnTo>
                <a:lnTo>
                  <a:pt x="118594" y="121331"/>
                </a:lnTo>
                <a:lnTo>
                  <a:pt x="107840" y="129938"/>
                </a:lnTo>
                <a:lnTo>
                  <a:pt x="95519" y="136306"/>
                </a:lnTo>
                <a:lnTo>
                  <a:pt x="81932" y="140132"/>
                </a:lnTo>
                <a:lnTo>
                  <a:pt x="69964" y="141160"/>
                </a:lnTo>
                <a:lnTo>
                  <a:pt x="55558" y="139663"/>
                </a:lnTo>
                <a:lnTo>
                  <a:pt x="42170" y="135373"/>
                </a:lnTo>
                <a:lnTo>
                  <a:pt x="30101" y="128593"/>
                </a:lnTo>
                <a:lnTo>
                  <a:pt x="19650" y="119627"/>
                </a:lnTo>
                <a:lnTo>
                  <a:pt x="11119" y="108777"/>
                </a:lnTo>
                <a:lnTo>
                  <a:pt x="4808" y="96346"/>
                </a:lnTo>
                <a:lnTo>
                  <a:pt x="1017" y="82639"/>
                </a:lnTo>
                <a:lnTo>
                  <a:pt x="0" y="70573"/>
                </a:lnTo>
                <a:lnTo>
                  <a:pt x="1484" y="56046"/>
                </a:lnTo>
                <a:lnTo>
                  <a:pt x="5737" y="42543"/>
                </a:lnTo>
                <a:lnTo>
                  <a:pt x="12458" y="30368"/>
                </a:lnTo>
                <a:lnTo>
                  <a:pt x="21346" y="19825"/>
                </a:lnTo>
                <a:lnTo>
                  <a:pt x="32102" y="11218"/>
                </a:lnTo>
                <a:lnTo>
                  <a:pt x="44425" y="4850"/>
                </a:lnTo>
                <a:lnTo>
                  <a:pt x="58014" y="1025"/>
                </a:lnTo>
                <a:lnTo>
                  <a:pt x="69964" y="0"/>
                </a:lnTo>
                <a:lnTo>
                  <a:pt x="84371" y="1497"/>
                </a:lnTo>
                <a:lnTo>
                  <a:pt x="97760" y="5789"/>
                </a:lnTo>
                <a:lnTo>
                  <a:pt x="109831" y="12569"/>
                </a:lnTo>
                <a:lnTo>
                  <a:pt x="120284" y="21536"/>
                </a:lnTo>
                <a:lnTo>
                  <a:pt x="128817" y="32385"/>
                </a:lnTo>
                <a:lnTo>
                  <a:pt x="135130" y="44813"/>
                </a:lnTo>
                <a:lnTo>
                  <a:pt x="138923" y="58515"/>
                </a:lnTo>
                <a:lnTo>
                  <a:pt x="139941" y="70573"/>
                </a:lnTo>
                <a:close/>
              </a:path>
            </a:pathLst>
          </a:custGeom>
          <a:ln w="127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3705324" y="4128170"/>
            <a:ext cx="71983" cy="72605"/>
          </a:xfrm>
          <a:custGeom>
            <a:avLst/>
            <a:gdLst/>
            <a:ahLst/>
            <a:cxnLst/>
            <a:rect l="l" t="t" r="r" b="b"/>
            <a:pathLst>
              <a:path w="71983" h="72605">
                <a:moveTo>
                  <a:pt x="71983" y="36296"/>
                </a:moveTo>
                <a:lnTo>
                  <a:pt x="69050" y="21929"/>
                </a:lnTo>
                <a:lnTo>
                  <a:pt x="61315" y="10511"/>
                </a:lnTo>
                <a:lnTo>
                  <a:pt x="49915" y="2819"/>
                </a:lnTo>
                <a:lnTo>
                  <a:pt x="35991" y="0"/>
                </a:lnTo>
                <a:lnTo>
                  <a:pt x="35623" y="1"/>
                </a:lnTo>
                <a:lnTo>
                  <a:pt x="21738" y="2956"/>
                </a:lnTo>
                <a:lnTo>
                  <a:pt x="10417" y="10755"/>
                </a:lnTo>
                <a:lnTo>
                  <a:pt x="2793" y="22251"/>
                </a:lnTo>
                <a:lnTo>
                  <a:pt x="0" y="36296"/>
                </a:lnTo>
                <a:lnTo>
                  <a:pt x="1" y="36678"/>
                </a:lnTo>
                <a:lnTo>
                  <a:pt x="2932" y="50683"/>
                </a:lnTo>
                <a:lnTo>
                  <a:pt x="10662" y="62101"/>
                </a:lnTo>
                <a:lnTo>
                  <a:pt x="22059" y="69789"/>
                </a:lnTo>
                <a:lnTo>
                  <a:pt x="35991" y="72605"/>
                </a:lnTo>
                <a:lnTo>
                  <a:pt x="36370" y="72603"/>
                </a:lnTo>
                <a:lnTo>
                  <a:pt x="50241" y="69648"/>
                </a:lnTo>
                <a:lnTo>
                  <a:pt x="61560" y="61850"/>
                </a:lnTo>
                <a:lnTo>
                  <a:pt x="69187" y="50352"/>
                </a:lnTo>
                <a:lnTo>
                  <a:pt x="71983" y="3629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4764050" y="4866096"/>
            <a:ext cx="71958" cy="72605"/>
          </a:xfrm>
          <a:custGeom>
            <a:avLst/>
            <a:gdLst/>
            <a:ahLst/>
            <a:cxnLst/>
            <a:rect l="l" t="t" r="r" b="b"/>
            <a:pathLst>
              <a:path w="71958" h="72605">
                <a:moveTo>
                  <a:pt x="71958" y="36296"/>
                </a:moveTo>
                <a:lnTo>
                  <a:pt x="69033" y="21942"/>
                </a:lnTo>
                <a:lnTo>
                  <a:pt x="61304" y="10518"/>
                </a:lnTo>
                <a:lnTo>
                  <a:pt x="49910" y="2821"/>
                </a:lnTo>
                <a:lnTo>
                  <a:pt x="35991" y="0"/>
                </a:lnTo>
                <a:lnTo>
                  <a:pt x="35623" y="1"/>
                </a:lnTo>
                <a:lnTo>
                  <a:pt x="21738" y="2956"/>
                </a:lnTo>
                <a:lnTo>
                  <a:pt x="10417" y="10755"/>
                </a:lnTo>
                <a:lnTo>
                  <a:pt x="2793" y="22251"/>
                </a:lnTo>
                <a:lnTo>
                  <a:pt x="0" y="36296"/>
                </a:lnTo>
                <a:lnTo>
                  <a:pt x="1" y="36678"/>
                </a:lnTo>
                <a:lnTo>
                  <a:pt x="2932" y="50678"/>
                </a:lnTo>
                <a:lnTo>
                  <a:pt x="10662" y="62096"/>
                </a:lnTo>
                <a:lnTo>
                  <a:pt x="22059" y="69787"/>
                </a:lnTo>
                <a:lnTo>
                  <a:pt x="35991" y="72605"/>
                </a:lnTo>
                <a:lnTo>
                  <a:pt x="36349" y="72604"/>
                </a:lnTo>
                <a:lnTo>
                  <a:pt x="50218" y="69652"/>
                </a:lnTo>
                <a:lnTo>
                  <a:pt x="61535" y="61852"/>
                </a:lnTo>
                <a:lnTo>
                  <a:pt x="69162" y="50351"/>
                </a:lnTo>
                <a:lnTo>
                  <a:pt x="71958" y="36296"/>
                </a:lnTo>
                <a:close/>
              </a:path>
            </a:pathLst>
          </a:custGeom>
          <a:solidFill>
            <a:srgbClr val="F48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3196860" y="5124731"/>
            <a:ext cx="139928" cy="141173"/>
          </a:xfrm>
          <a:custGeom>
            <a:avLst/>
            <a:gdLst/>
            <a:ahLst/>
            <a:cxnLst/>
            <a:rect l="l" t="t" r="r" b="b"/>
            <a:pathLst>
              <a:path w="139928" h="141173">
                <a:moveTo>
                  <a:pt x="139928" y="70586"/>
                </a:moveTo>
                <a:lnTo>
                  <a:pt x="138444" y="85124"/>
                </a:lnTo>
                <a:lnTo>
                  <a:pt x="134191" y="98634"/>
                </a:lnTo>
                <a:lnTo>
                  <a:pt x="127471" y="110813"/>
                </a:lnTo>
                <a:lnTo>
                  <a:pt x="118584" y="121357"/>
                </a:lnTo>
                <a:lnTo>
                  <a:pt x="107831" y="129964"/>
                </a:lnTo>
                <a:lnTo>
                  <a:pt x="95511" y="136329"/>
                </a:lnTo>
                <a:lnTo>
                  <a:pt x="81927" y="140151"/>
                </a:lnTo>
                <a:lnTo>
                  <a:pt x="70002" y="141173"/>
                </a:lnTo>
                <a:lnTo>
                  <a:pt x="55590" y="139676"/>
                </a:lnTo>
                <a:lnTo>
                  <a:pt x="42198" y="135388"/>
                </a:lnTo>
                <a:lnTo>
                  <a:pt x="30124" y="128612"/>
                </a:lnTo>
                <a:lnTo>
                  <a:pt x="19670" y="119650"/>
                </a:lnTo>
                <a:lnTo>
                  <a:pt x="11134" y="108805"/>
                </a:lnTo>
                <a:lnTo>
                  <a:pt x="4819" y="96380"/>
                </a:lnTo>
                <a:lnTo>
                  <a:pt x="1022" y="82678"/>
                </a:lnTo>
                <a:lnTo>
                  <a:pt x="0" y="70586"/>
                </a:lnTo>
                <a:lnTo>
                  <a:pt x="1483" y="56063"/>
                </a:lnTo>
                <a:lnTo>
                  <a:pt x="5735" y="42563"/>
                </a:lnTo>
                <a:lnTo>
                  <a:pt x="12455" y="30389"/>
                </a:lnTo>
                <a:lnTo>
                  <a:pt x="21342" y="19845"/>
                </a:lnTo>
                <a:lnTo>
                  <a:pt x="32097" y="11235"/>
                </a:lnTo>
                <a:lnTo>
                  <a:pt x="44419" y="4863"/>
                </a:lnTo>
                <a:lnTo>
                  <a:pt x="58009" y="1032"/>
                </a:lnTo>
                <a:lnTo>
                  <a:pt x="70002" y="0"/>
                </a:lnTo>
                <a:lnTo>
                  <a:pt x="84403" y="1499"/>
                </a:lnTo>
                <a:lnTo>
                  <a:pt x="97786" y="5794"/>
                </a:lnTo>
                <a:lnTo>
                  <a:pt x="109851" y="12580"/>
                </a:lnTo>
                <a:lnTo>
                  <a:pt x="120297" y="21553"/>
                </a:lnTo>
                <a:lnTo>
                  <a:pt x="128823" y="32410"/>
                </a:lnTo>
                <a:lnTo>
                  <a:pt x="135130" y="44845"/>
                </a:lnTo>
                <a:lnTo>
                  <a:pt x="138915" y="58554"/>
                </a:lnTo>
                <a:lnTo>
                  <a:pt x="139928" y="70586"/>
                </a:lnTo>
                <a:close/>
              </a:path>
            </a:pathLst>
          </a:custGeom>
          <a:ln w="12699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3330122" y="5199139"/>
            <a:ext cx="139941" cy="141173"/>
          </a:xfrm>
          <a:custGeom>
            <a:avLst/>
            <a:gdLst/>
            <a:ahLst/>
            <a:cxnLst/>
            <a:rect l="l" t="t" r="r" b="b"/>
            <a:pathLst>
              <a:path w="139941" h="141173">
                <a:moveTo>
                  <a:pt x="139941" y="70586"/>
                </a:moveTo>
                <a:lnTo>
                  <a:pt x="138456" y="85118"/>
                </a:lnTo>
                <a:lnTo>
                  <a:pt x="134204" y="98624"/>
                </a:lnTo>
                <a:lnTo>
                  <a:pt x="127483" y="110801"/>
                </a:lnTo>
                <a:lnTo>
                  <a:pt x="118596" y="121346"/>
                </a:lnTo>
                <a:lnTo>
                  <a:pt x="107841" y="129954"/>
                </a:lnTo>
                <a:lnTo>
                  <a:pt x="95521" y="136322"/>
                </a:lnTo>
                <a:lnTo>
                  <a:pt x="81936" y="140147"/>
                </a:lnTo>
                <a:lnTo>
                  <a:pt x="69989" y="141173"/>
                </a:lnTo>
                <a:lnTo>
                  <a:pt x="55584" y="139675"/>
                </a:lnTo>
                <a:lnTo>
                  <a:pt x="42196" y="135385"/>
                </a:lnTo>
                <a:lnTo>
                  <a:pt x="30124" y="128606"/>
                </a:lnTo>
                <a:lnTo>
                  <a:pt x="19669" y="119642"/>
                </a:lnTo>
                <a:lnTo>
                  <a:pt x="11134" y="108794"/>
                </a:lnTo>
                <a:lnTo>
                  <a:pt x="4817" y="96368"/>
                </a:lnTo>
                <a:lnTo>
                  <a:pt x="1021" y="82666"/>
                </a:lnTo>
                <a:lnTo>
                  <a:pt x="0" y="70586"/>
                </a:lnTo>
                <a:lnTo>
                  <a:pt x="1484" y="56058"/>
                </a:lnTo>
                <a:lnTo>
                  <a:pt x="5738" y="42555"/>
                </a:lnTo>
                <a:lnTo>
                  <a:pt x="12460" y="30380"/>
                </a:lnTo>
                <a:lnTo>
                  <a:pt x="21349" y="19837"/>
                </a:lnTo>
                <a:lnTo>
                  <a:pt x="32104" y="11228"/>
                </a:lnTo>
                <a:lnTo>
                  <a:pt x="44426" y="4858"/>
                </a:lnTo>
                <a:lnTo>
                  <a:pt x="58012" y="1030"/>
                </a:lnTo>
                <a:lnTo>
                  <a:pt x="69989" y="0"/>
                </a:lnTo>
                <a:lnTo>
                  <a:pt x="84392" y="1498"/>
                </a:lnTo>
                <a:lnTo>
                  <a:pt x="97778" y="5790"/>
                </a:lnTo>
                <a:lnTo>
                  <a:pt x="109846" y="12572"/>
                </a:lnTo>
                <a:lnTo>
                  <a:pt x="120295" y="21541"/>
                </a:lnTo>
                <a:lnTo>
                  <a:pt x="128825" y="32394"/>
                </a:lnTo>
                <a:lnTo>
                  <a:pt x="135135" y="44825"/>
                </a:lnTo>
                <a:lnTo>
                  <a:pt x="138925" y="58533"/>
                </a:lnTo>
                <a:lnTo>
                  <a:pt x="139941" y="70586"/>
                </a:lnTo>
                <a:close/>
              </a:path>
            </a:pathLst>
          </a:custGeom>
          <a:ln w="127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3779695" y="5292882"/>
            <a:ext cx="139966" cy="141160"/>
          </a:xfrm>
          <a:custGeom>
            <a:avLst/>
            <a:gdLst/>
            <a:ahLst/>
            <a:cxnLst/>
            <a:rect l="l" t="t" r="r" b="b"/>
            <a:pathLst>
              <a:path w="139966" h="141160">
                <a:moveTo>
                  <a:pt x="139966" y="70573"/>
                </a:moveTo>
                <a:lnTo>
                  <a:pt x="138482" y="85106"/>
                </a:lnTo>
                <a:lnTo>
                  <a:pt x="134229" y="98612"/>
                </a:lnTo>
                <a:lnTo>
                  <a:pt x="127508" y="110788"/>
                </a:lnTo>
                <a:lnTo>
                  <a:pt x="118620" y="121331"/>
                </a:lnTo>
                <a:lnTo>
                  <a:pt x="107865" y="129938"/>
                </a:lnTo>
                <a:lnTo>
                  <a:pt x="95544" y="136306"/>
                </a:lnTo>
                <a:lnTo>
                  <a:pt x="81957" y="140132"/>
                </a:lnTo>
                <a:lnTo>
                  <a:pt x="69989" y="141160"/>
                </a:lnTo>
                <a:lnTo>
                  <a:pt x="55584" y="139663"/>
                </a:lnTo>
                <a:lnTo>
                  <a:pt x="42196" y="135375"/>
                </a:lnTo>
                <a:lnTo>
                  <a:pt x="30124" y="128597"/>
                </a:lnTo>
                <a:lnTo>
                  <a:pt x="19669" y="119634"/>
                </a:lnTo>
                <a:lnTo>
                  <a:pt x="11134" y="108787"/>
                </a:lnTo>
                <a:lnTo>
                  <a:pt x="4817" y="96360"/>
                </a:lnTo>
                <a:lnTo>
                  <a:pt x="1021" y="82656"/>
                </a:lnTo>
                <a:lnTo>
                  <a:pt x="0" y="70573"/>
                </a:lnTo>
                <a:lnTo>
                  <a:pt x="1485" y="56041"/>
                </a:lnTo>
                <a:lnTo>
                  <a:pt x="5739" y="42537"/>
                </a:lnTo>
                <a:lnTo>
                  <a:pt x="12462" y="30363"/>
                </a:lnTo>
                <a:lnTo>
                  <a:pt x="21352" y="19823"/>
                </a:lnTo>
                <a:lnTo>
                  <a:pt x="32110" y="11218"/>
                </a:lnTo>
                <a:lnTo>
                  <a:pt x="44433" y="4852"/>
                </a:lnTo>
                <a:lnTo>
                  <a:pt x="58021" y="1027"/>
                </a:lnTo>
                <a:lnTo>
                  <a:pt x="69989" y="0"/>
                </a:lnTo>
                <a:lnTo>
                  <a:pt x="84396" y="1496"/>
                </a:lnTo>
                <a:lnTo>
                  <a:pt x="97785" y="5785"/>
                </a:lnTo>
                <a:lnTo>
                  <a:pt x="109857" y="12563"/>
                </a:lnTo>
                <a:lnTo>
                  <a:pt x="120309" y="21526"/>
                </a:lnTo>
                <a:lnTo>
                  <a:pt x="128843" y="32374"/>
                </a:lnTo>
                <a:lnTo>
                  <a:pt x="135156" y="44802"/>
                </a:lnTo>
                <a:lnTo>
                  <a:pt x="138948" y="58509"/>
                </a:lnTo>
                <a:lnTo>
                  <a:pt x="139966" y="70573"/>
                </a:lnTo>
                <a:close/>
              </a:path>
            </a:pathLst>
          </a:custGeom>
          <a:ln w="127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3601572" y="5786645"/>
            <a:ext cx="139941" cy="141147"/>
          </a:xfrm>
          <a:custGeom>
            <a:avLst/>
            <a:gdLst/>
            <a:ahLst/>
            <a:cxnLst/>
            <a:rect l="l" t="t" r="r" b="b"/>
            <a:pathLst>
              <a:path w="139941" h="141147">
                <a:moveTo>
                  <a:pt x="139941" y="70561"/>
                </a:moveTo>
                <a:lnTo>
                  <a:pt x="138457" y="85096"/>
                </a:lnTo>
                <a:lnTo>
                  <a:pt x="134204" y="98602"/>
                </a:lnTo>
                <a:lnTo>
                  <a:pt x="127484" y="110778"/>
                </a:lnTo>
                <a:lnTo>
                  <a:pt x="118596" y="121319"/>
                </a:lnTo>
                <a:lnTo>
                  <a:pt x="107842" y="129925"/>
                </a:lnTo>
                <a:lnTo>
                  <a:pt x="95520" y="136292"/>
                </a:lnTo>
                <a:lnTo>
                  <a:pt x="81932" y="140118"/>
                </a:lnTo>
                <a:lnTo>
                  <a:pt x="69951" y="141147"/>
                </a:lnTo>
                <a:lnTo>
                  <a:pt x="55552" y="139650"/>
                </a:lnTo>
                <a:lnTo>
                  <a:pt x="42168" y="135361"/>
                </a:lnTo>
                <a:lnTo>
                  <a:pt x="30100" y="128581"/>
                </a:lnTo>
                <a:lnTo>
                  <a:pt x="19650" y="119615"/>
                </a:lnTo>
                <a:lnTo>
                  <a:pt x="11119" y="108764"/>
                </a:lnTo>
                <a:lnTo>
                  <a:pt x="4807" y="96332"/>
                </a:lnTo>
                <a:lnTo>
                  <a:pt x="1016" y="82620"/>
                </a:lnTo>
                <a:lnTo>
                  <a:pt x="0" y="70561"/>
                </a:lnTo>
                <a:lnTo>
                  <a:pt x="1485" y="56028"/>
                </a:lnTo>
                <a:lnTo>
                  <a:pt x="5740" y="42522"/>
                </a:lnTo>
                <a:lnTo>
                  <a:pt x="12465" y="30348"/>
                </a:lnTo>
                <a:lnTo>
                  <a:pt x="21357" y="19807"/>
                </a:lnTo>
                <a:lnTo>
                  <a:pt x="32115" y="11204"/>
                </a:lnTo>
                <a:lnTo>
                  <a:pt x="44438" y="4841"/>
                </a:lnTo>
                <a:lnTo>
                  <a:pt x="58026" y="1021"/>
                </a:lnTo>
                <a:lnTo>
                  <a:pt x="69951" y="0"/>
                </a:lnTo>
                <a:lnTo>
                  <a:pt x="84362" y="1496"/>
                </a:lnTo>
                <a:lnTo>
                  <a:pt x="97755" y="5785"/>
                </a:lnTo>
                <a:lnTo>
                  <a:pt x="109828" y="12562"/>
                </a:lnTo>
                <a:lnTo>
                  <a:pt x="120282" y="21525"/>
                </a:lnTo>
                <a:lnTo>
                  <a:pt x="128817" y="32371"/>
                </a:lnTo>
                <a:lnTo>
                  <a:pt x="135130" y="44797"/>
                </a:lnTo>
                <a:lnTo>
                  <a:pt x="138923" y="58500"/>
                </a:lnTo>
                <a:lnTo>
                  <a:pt x="139941" y="70561"/>
                </a:lnTo>
                <a:close/>
              </a:path>
            </a:pathLst>
          </a:custGeom>
          <a:ln w="12699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3900519" y="5818872"/>
            <a:ext cx="139928" cy="141185"/>
          </a:xfrm>
          <a:custGeom>
            <a:avLst/>
            <a:gdLst/>
            <a:ahLst/>
            <a:cxnLst/>
            <a:rect l="l" t="t" r="r" b="b"/>
            <a:pathLst>
              <a:path w="139928" h="141185">
                <a:moveTo>
                  <a:pt x="139928" y="70573"/>
                </a:moveTo>
                <a:lnTo>
                  <a:pt x="138444" y="85105"/>
                </a:lnTo>
                <a:lnTo>
                  <a:pt x="134191" y="98611"/>
                </a:lnTo>
                <a:lnTo>
                  <a:pt x="127471" y="110790"/>
                </a:lnTo>
                <a:lnTo>
                  <a:pt x="118584" y="121337"/>
                </a:lnTo>
                <a:lnTo>
                  <a:pt x="107832" y="129949"/>
                </a:lnTo>
                <a:lnTo>
                  <a:pt x="95515" y="136322"/>
                </a:lnTo>
                <a:lnTo>
                  <a:pt x="81934" y="140153"/>
                </a:lnTo>
                <a:lnTo>
                  <a:pt x="69951" y="141185"/>
                </a:lnTo>
                <a:lnTo>
                  <a:pt x="55550" y="139687"/>
                </a:lnTo>
                <a:lnTo>
                  <a:pt x="42167" y="135395"/>
                </a:lnTo>
                <a:lnTo>
                  <a:pt x="30101" y="128612"/>
                </a:lnTo>
                <a:lnTo>
                  <a:pt x="19652" y="119642"/>
                </a:lnTo>
                <a:lnTo>
                  <a:pt x="11122" y="108790"/>
                </a:lnTo>
                <a:lnTo>
                  <a:pt x="4811" y="96357"/>
                </a:lnTo>
                <a:lnTo>
                  <a:pt x="1019" y="82648"/>
                </a:lnTo>
                <a:lnTo>
                  <a:pt x="0" y="70573"/>
                </a:lnTo>
                <a:lnTo>
                  <a:pt x="1484" y="56045"/>
                </a:lnTo>
                <a:lnTo>
                  <a:pt x="5738" y="42541"/>
                </a:lnTo>
                <a:lnTo>
                  <a:pt x="12459" y="30365"/>
                </a:lnTo>
                <a:lnTo>
                  <a:pt x="21348" y="19822"/>
                </a:lnTo>
                <a:lnTo>
                  <a:pt x="32104" y="11214"/>
                </a:lnTo>
                <a:lnTo>
                  <a:pt x="44426" y="4847"/>
                </a:lnTo>
                <a:lnTo>
                  <a:pt x="58014" y="1023"/>
                </a:lnTo>
                <a:lnTo>
                  <a:pt x="69951" y="0"/>
                </a:lnTo>
                <a:lnTo>
                  <a:pt x="84354" y="1497"/>
                </a:lnTo>
                <a:lnTo>
                  <a:pt x="97742" y="5789"/>
                </a:lnTo>
                <a:lnTo>
                  <a:pt x="109813" y="12569"/>
                </a:lnTo>
                <a:lnTo>
                  <a:pt x="120267" y="21536"/>
                </a:lnTo>
                <a:lnTo>
                  <a:pt x="128801" y="32385"/>
                </a:lnTo>
                <a:lnTo>
                  <a:pt x="135116" y="44813"/>
                </a:lnTo>
                <a:lnTo>
                  <a:pt x="138910" y="58515"/>
                </a:lnTo>
                <a:lnTo>
                  <a:pt x="139928" y="70573"/>
                </a:lnTo>
                <a:close/>
              </a:path>
            </a:pathLst>
          </a:custGeom>
          <a:ln w="127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4730061" y="4831819"/>
            <a:ext cx="139941" cy="141160"/>
          </a:xfrm>
          <a:custGeom>
            <a:avLst/>
            <a:gdLst/>
            <a:ahLst/>
            <a:cxnLst/>
            <a:rect l="l" t="t" r="r" b="b"/>
            <a:pathLst>
              <a:path w="139941" h="141160">
                <a:moveTo>
                  <a:pt x="139941" y="70573"/>
                </a:moveTo>
                <a:lnTo>
                  <a:pt x="138456" y="85107"/>
                </a:lnTo>
                <a:lnTo>
                  <a:pt x="134201" y="98614"/>
                </a:lnTo>
                <a:lnTo>
                  <a:pt x="127478" y="110791"/>
                </a:lnTo>
                <a:lnTo>
                  <a:pt x="118588" y="121334"/>
                </a:lnTo>
                <a:lnTo>
                  <a:pt x="107832" y="129941"/>
                </a:lnTo>
                <a:lnTo>
                  <a:pt x="95512" y="136308"/>
                </a:lnTo>
                <a:lnTo>
                  <a:pt x="81929" y="140133"/>
                </a:lnTo>
                <a:lnTo>
                  <a:pt x="69977" y="141160"/>
                </a:lnTo>
                <a:lnTo>
                  <a:pt x="55567" y="139663"/>
                </a:lnTo>
                <a:lnTo>
                  <a:pt x="42177" y="135374"/>
                </a:lnTo>
                <a:lnTo>
                  <a:pt x="30107" y="128595"/>
                </a:lnTo>
                <a:lnTo>
                  <a:pt x="19655" y="119630"/>
                </a:lnTo>
                <a:lnTo>
                  <a:pt x="11123" y="108782"/>
                </a:lnTo>
                <a:lnTo>
                  <a:pt x="4811" y="96353"/>
                </a:lnTo>
                <a:lnTo>
                  <a:pt x="1019" y="82647"/>
                </a:lnTo>
                <a:lnTo>
                  <a:pt x="0" y="70573"/>
                </a:lnTo>
                <a:lnTo>
                  <a:pt x="1484" y="56044"/>
                </a:lnTo>
                <a:lnTo>
                  <a:pt x="5736" y="42540"/>
                </a:lnTo>
                <a:lnTo>
                  <a:pt x="12456" y="30366"/>
                </a:lnTo>
                <a:lnTo>
                  <a:pt x="21345" y="19824"/>
                </a:lnTo>
                <a:lnTo>
                  <a:pt x="32100" y="11218"/>
                </a:lnTo>
                <a:lnTo>
                  <a:pt x="44424" y="4851"/>
                </a:lnTo>
                <a:lnTo>
                  <a:pt x="58014" y="1026"/>
                </a:lnTo>
                <a:lnTo>
                  <a:pt x="69977" y="0"/>
                </a:lnTo>
                <a:lnTo>
                  <a:pt x="84377" y="1497"/>
                </a:lnTo>
                <a:lnTo>
                  <a:pt x="97762" y="5788"/>
                </a:lnTo>
                <a:lnTo>
                  <a:pt x="109832" y="12568"/>
                </a:lnTo>
                <a:lnTo>
                  <a:pt x="120284" y="21535"/>
                </a:lnTo>
                <a:lnTo>
                  <a:pt x="128818" y="32385"/>
                </a:lnTo>
                <a:lnTo>
                  <a:pt x="135132" y="44815"/>
                </a:lnTo>
                <a:lnTo>
                  <a:pt x="138924" y="58521"/>
                </a:lnTo>
                <a:lnTo>
                  <a:pt x="139941" y="70573"/>
                </a:lnTo>
                <a:close/>
              </a:path>
            </a:pathLst>
          </a:custGeom>
          <a:ln w="12700">
            <a:solidFill>
              <a:srgbClr val="F48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3231616" y="7513929"/>
            <a:ext cx="1113370" cy="86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2930972" y="7344238"/>
            <a:ext cx="1731151" cy="102730"/>
          </a:xfrm>
          <a:custGeom>
            <a:avLst/>
            <a:gdLst/>
            <a:ahLst/>
            <a:cxnLst/>
            <a:rect l="l" t="t" r="r" b="b"/>
            <a:pathLst>
              <a:path w="1731151" h="102730">
                <a:moveTo>
                  <a:pt x="0" y="10963"/>
                </a:moveTo>
                <a:lnTo>
                  <a:pt x="25727" y="17660"/>
                </a:lnTo>
                <a:lnTo>
                  <a:pt x="49063" y="20061"/>
                </a:lnTo>
                <a:lnTo>
                  <a:pt x="79498" y="23118"/>
                </a:lnTo>
                <a:lnTo>
                  <a:pt x="116012" y="26737"/>
                </a:lnTo>
                <a:lnTo>
                  <a:pt x="157585" y="30823"/>
                </a:lnTo>
                <a:lnTo>
                  <a:pt x="203196" y="35283"/>
                </a:lnTo>
                <a:lnTo>
                  <a:pt x="251826" y="40022"/>
                </a:lnTo>
                <a:lnTo>
                  <a:pt x="302454" y="44947"/>
                </a:lnTo>
                <a:lnTo>
                  <a:pt x="354060" y="49963"/>
                </a:lnTo>
                <a:lnTo>
                  <a:pt x="405624" y="54977"/>
                </a:lnTo>
                <a:lnTo>
                  <a:pt x="456126" y="59894"/>
                </a:lnTo>
                <a:lnTo>
                  <a:pt x="504545" y="64620"/>
                </a:lnTo>
                <a:lnTo>
                  <a:pt x="549862" y="69062"/>
                </a:lnTo>
                <a:lnTo>
                  <a:pt x="591056" y="73125"/>
                </a:lnTo>
                <a:lnTo>
                  <a:pt x="627107" y="76715"/>
                </a:lnTo>
                <a:lnTo>
                  <a:pt x="656994" y="79738"/>
                </a:lnTo>
                <a:lnTo>
                  <a:pt x="679699" y="82101"/>
                </a:lnTo>
                <a:lnTo>
                  <a:pt x="694200" y="83708"/>
                </a:lnTo>
                <a:lnTo>
                  <a:pt x="703308" y="88025"/>
                </a:lnTo>
                <a:lnTo>
                  <a:pt x="712623" y="96050"/>
                </a:lnTo>
                <a:lnTo>
                  <a:pt x="720746" y="100729"/>
                </a:lnTo>
                <a:lnTo>
                  <a:pt x="730192" y="102730"/>
                </a:lnTo>
                <a:lnTo>
                  <a:pt x="743474" y="102722"/>
                </a:lnTo>
                <a:lnTo>
                  <a:pt x="763105" y="101371"/>
                </a:lnTo>
                <a:lnTo>
                  <a:pt x="787853" y="101586"/>
                </a:lnTo>
                <a:lnTo>
                  <a:pt x="816468" y="101796"/>
                </a:lnTo>
                <a:lnTo>
                  <a:pt x="850624" y="101992"/>
                </a:lnTo>
                <a:lnTo>
                  <a:pt x="903472" y="102120"/>
                </a:lnTo>
                <a:lnTo>
                  <a:pt x="933926" y="102005"/>
                </a:lnTo>
                <a:lnTo>
                  <a:pt x="946214" y="101863"/>
                </a:lnTo>
                <a:lnTo>
                  <a:pt x="955875" y="101654"/>
                </a:lnTo>
                <a:lnTo>
                  <a:pt x="973935" y="100488"/>
                </a:lnTo>
                <a:lnTo>
                  <a:pt x="983639" y="98987"/>
                </a:lnTo>
                <a:lnTo>
                  <a:pt x="992711" y="95950"/>
                </a:lnTo>
                <a:lnTo>
                  <a:pt x="1004168" y="90332"/>
                </a:lnTo>
                <a:lnTo>
                  <a:pt x="1021029" y="81089"/>
                </a:lnTo>
                <a:lnTo>
                  <a:pt x="1032176" y="81036"/>
                </a:lnTo>
                <a:lnTo>
                  <a:pt x="1063028" y="79500"/>
                </a:lnTo>
                <a:lnTo>
                  <a:pt x="1085672" y="77558"/>
                </a:lnTo>
                <a:lnTo>
                  <a:pt x="1114027" y="74744"/>
                </a:lnTo>
                <a:lnTo>
                  <a:pt x="1146032" y="71532"/>
                </a:lnTo>
                <a:lnTo>
                  <a:pt x="1181141" y="67981"/>
                </a:lnTo>
                <a:lnTo>
                  <a:pt x="1218809" y="64148"/>
                </a:lnTo>
                <a:lnTo>
                  <a:pt x="1258491" y="60092"/>
                </a:lnTo>
                <a:lnTo>
                  <a:pt x="1299640" y="55870"/>
                </a:lnTo>
                <a:lnTo>
                  <a:pt x="1341713" y="51540"/>
                </a:lnTo>
                <a:lnTo>
                  <a:pt x="1384162" y="47161"/>
                </a:lnTo>
                <a:lnTo>
                  <a:pt x="1426443" y="42790"/>
                </a:lnTo>
                <a:lnTo>
                  <a:pt x="1468010" y="38485"/>
                </a:lnTo>
                <a:lnTo>
                  <a:pt x="1508318" y="34305"/>
                </a:lnTo>
                <a:lnTo>
                  <a:pt x="1546821" y="30306"/>
                </a:lnTo>
                <a:lnTo>
                  <a:pt x="1582974" y="26547"/>
                </a:lnTo>
                <a:lnTo>
                  <a:pt x="1616232" y="23086"/>
                </a:lnTo>
                <a:lnTo>
                  <a:pt x="1646048" y="19982"/>
                </a:lnTo>
                <a:lnTo>
                  <a:pt x="1671877" y="17290"/>
                </a:lnTo>
                <a:lnTo>
                  <a:pt x="1693174" y="15071"/>
                </a:lnTo>
                <a:lnTo>
                  <a:pt x="1709394" y="13382"/>
                </a:lnTo>
                <a:lnTo>
                  <a:pt x="1719991" y="12280"/>
                </a:lnTo>
                <a:lnTo>
                  <a:pt x="1724419" y="11823"/>
                </a:lnTo>
                <a:lnTo>
                  <a:pt x="1731151" y="8185"/>
                </a:lnTo>
                <a:lnTo>
                  <a:pt x="1729261" y="2347"/>
                </a:lnTo>
                <a:lnTo>
                  <a:pt x="1714386" y="0"/>
                </a:lnTo>
                <a:lnTo>
                  <a:pt x="1711331" y="163"/>
                </a:lnTo>
                <a:lnTo>
                  <a:pt x="1681083" y="2018"/>
                </a:lnTo>
                <a:lnTo>
                  <a:pt x="1651514" y="3931"/>
                </a:lnTo>
                <a:lnTo>
                  <a:pt x="1605224" y="6953"/>
                </a:lnTo>
                <a:lnTo>
                  <a:pt x="1574406" y="8972"/>
                </a:lnTo>
                <a:lnTo>
                  <a:pt x="1537723" y="11378"/>
                </a:lnTo>
                <a:lnTo>
                  <a:pt x="1494614" y="14209"/>
                </a:lnTo>
                <a:lnTo>
                  <a:pt x="1444517" y="17501"/>
                </a:lnTo>
                <a:lnTo>
                  <a:pt x="1386872" y="21291"/>
                </a:lnTo>
                <a:lnTo>
                  <a:pt x="1321116" y="25616"/>
                </a:lnTo>
                <a:lnTo>
                  <a:pt x="1246688" y="30512"/>
                </a:lnTo>
                <a:lnTo>
                  <a:pt x="1163027" y="36016"/>
                </a:lnTo>
                <a:lnTo>
                  <a:pt x="1069571" y="42165"/>
                </a:lnTo>
                <a:lnTo>
                  <a:pt x="965759" y="48996"/>
                </a:lnTo>
                <a:lnTo>
                  <a:pt x="756412" y="48996"/>
                </a:lnTo>
                <a:lnTo>
                  <a:pt x="712911" y="46502"/>
                </a:lnTo>
                <a:lnTo>
                  <a:pt x="681892" y="44724"/>
                </a:lnTo>
                <a:lnTo>
                  <a:pt x="644373" y="42573"/>
                </a:lnTo>
                <a:lnTo>
                  <a:pt x="601410" y="40110"/>
                </a:lnTo>
                <a:lnTo>
                  <a:pt x="554059" y="37395"/>
                </a:lnTo>
                <a:lnTo>
                  <a:pt x="503375" y="34490"/>
                </a:lnTo>
                <a:lnTo>
                  <a:pt x="450414" y="31454"/>
                </a:lnTo>
                <a:lnTo>
                  <a:pt x="396232" y="28347"/>
                </a:lnTo>
                <a:lnTo>
                  <a:pt x="341885" y="25232"/>
                </a:lnTo>
                <a:lnTo>
                  <a:pt x="288428" y="22168"/>
                </a:lnTo>
                <a:lnTo>
                  <a:pt x="236916" y="19215"/>
                </a:lnTo>
                <a:lnTo>
                  <a:pt x="188407" y="16434"/>
                </a:lnTo>
                <a:lnTo>
                  <a:pt x="143955" y="13886"/>
                </a:lnTo>
                <a:lnTo>
                  <a:pt x="104616" y="11632"/>
                </a:lnTo>
                <a:lnTo>
                  <a:pt x="71446" y="9731"/>
                </a:lnTo>
                <a:lnTo>
                  <a:pt x="45501" y="8244"/>
                </a:lnTo>
                <a:lnTo>
                  <a:pt x="19507" y="6756"/>
                </a:lnTo>
                <a:lnTo>
                  <a:pt x="7933" y="7020"/>
                </a:lnTo>
                <a:lnTo>
                  <a:pt x="0" y="10963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3002441" y="7359308"/>
            <a:ext cx="697623" cy="62014"/>
          </a:xfrm>
          <a:custGeom>
            <a:avLst/>
            <a:gdLst/>
            <a:ahLst/>
            <a:cxnLst/>
            <a:rect l="l" t="t" r="r" b="b"/>
            <a:pathLst>
              <a:path w="697623" h="62014">
                <a:moveTo>
                  <a:pt x="697128" y="62014"/>
                </a:moveTo>
                <a:lnTo>
                  <a:pt x="697623" y="55943"/>
                </a:lnTo>
                <a:lnTo>
                  <a:pt x="482" y="0"/>
                </a:lnTo>
                <a:lnTo>
                  <a:pt x="0" y="6083"/>
                </a:lnTo>
                <a:lnTo>
                  <a:pt x="697128" y="62014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3877978" y="7359332"/>
            <a:ext cx="697623" cy="62026"/>
          </a:xfrm>
          <a:custGeom>
            <a:avLst/>
            <a:gdLst/>
            <a:ahLst/>
            <a:cxnLst/>
            <a:rect l="l" t="t" r="r" b="b"/>
            <a:pathLst>
              <a:path w="697623" h="62026">
                <a:moveTo>
                  <a:pt x="482" y="62026"/>
                </a:moveTo>
                <a:lnTo>
                  <a:pt x="697623" y="6083"/>
                </a:lnTo>
                <a:lnTo>
                  <a:pt x="697128" y="0"/>
                </a:lnTo>
                <a:lnTo>
                  <a:pt x="0" y="55943"/>
                </a:lnTo>
                <a:lnTo>
                  <a:pt x="482" y="62026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3366363" y="7409694"/>
            <a:ext cx="14744" cy="0"/>
          </a:xfrm>
          <a:custGeom>
            <a:avLst/>
            <a:gdLst/>
            <a:ahLst/>
            <a:cxnLst/>
            <a:rect l="l" t="t" r="r" b="b"/>
            <a:pathLst>
              <a:path w="14744">
                <a:moveTo>
                  <a:pt x="0" y="0"/>
                </a:moveTo>
                <a:lnTo>
                  <a:pt x="14744" y="0"/>
                </a:lnTo>
              </a:path>
            </a:pathLst>
          </a:custGeom>
          <a:ln w="30086">
            <a:solidFill>
              <a:srgbClr val="FED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4202087" y="7409694"/>
            <a:ext cx="14757" cy="0"/>
          </a:xfrm>
          <a:custGeom>
            <a:avLst/>
            <a:gdLst/>
            <a:ahLst/>
            <a:cxnLst/>
            <a:rect l="l" t="t" r="r" b="b"/>
            <a:pathLst>
              <a:path w="14757">
                <a:moveTo>
                  <a:pt x="0" y="0"/>
                </a:moveTo>
                <a:lnTo>
                  <a:pt x="14757" y="0"/>
                </a:lnTo>
              </a:path>
            </a:pathLst>
          </a:custGeom>
          <a:ln w="30086">
            <a:solidFill>
              <a:srgbClr val="FED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3187966" y="7389082"/>
            <a:ext cx="15748" cy="0"/>
          </a:xfrm>
          <a:custGeom>
            <a:avLst/>
            <a:gdLst/>
            <a:ahLst/>
            <a:cxnLst/>
            <a:rect l="l" t="t" r="r" b="b"/>
            <a:pathLst>
              <a:path w="15748">
                <a:moveTo>
                  <a:pt x="0" y="0"/>
                </a:moveTo>
                <a:lnTo>
                  <a:pt x="15748" y="0"/>
                </a:lnTo>
              </a:path>
            </a:pathLst>
          </a:custGeom>
          <a:ln w="23304">
            <a:solidFill>
              <a:srgbClr val="FED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4387926" y="7389082"/>
            <a:ext cx="15748" cy="0"/>
          </a:xfrm>
          <a:custGeom>
            <a:avLst/>
            <a:gdLst/>
            <a:ahLst/>
            <a:cxnLst/>
            <a:rect l="l" t="t" r="r" b="b"/>
            <a:pathLst>
              <a:path w="15748">
                <a:moveTo>
                  <a:pt x="0" y="0"/>
                </a:moveTo>
                <a:lnTo>
                  <a:pt x="15748" y="0"/>
                </a:lnTo>
              </a:path>
            </a:pathLst>
          </a:custGeom>
          <a:ln w="23304">
            <a:solidFill>
              <a:srgbClr val="FED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3786886" y="7490828"/>
            <a:ext cx="5130" cy="49847"/>
          </a:xfrm>
          <a:custGeom>
            <a:avLst/>
            <a:gdLst/>
            <a:ahLst/>
            <a:cxnLst/>
            <a:rect l="l" t="t" r="r" b="b"/>
            <a:pathLst>
              <a:path w="5130" h="49847">
                <a:moveTo>
                  <a:pt x="0" y="49847"/>
                </a:moveTo>
                <a:lnTo>
                  <a:pt x="5130" y="49847"/>
                </a:lnTo>
                <a:lnTo>
                  <a:pt x="5130" y="0"/>
                </a:lnTo>
                <a:lnTo>
                  <a:pt x="0" y="0"/>
                </a:lnTo>
                <a:lnTo>
                  <a:pt x="0" y="49847"/>
                </a:lnTo>
                <a:close/>
              </a:path>
            </a:pathLst>
          </a:custGeom>
          <a:solidFill>
            <a:srgbClr val="4546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3779685" y="7537145"/>
            <a:ext cx="19380" cy="6616"/>
          </a:xfrm>
          <a:custGeom>
            <a:avLst/>
            <a:gdLst/>
            <a:ahLst/>
            <a:cxnLst/>
            <a:rect l="l" t="t" r="r" b="b"/>
            <a:pathLst>
              <a:path w="19380" h="6616">
                <a:moveTo>
                  <a:pt x="0" y="6616"/>
                </a:moveTo>
                <a:lnTo>
                  <a:pt x="19380" y="6616"/>
                </a:lnTo>
                <a:lnTo>
                  <a:pt x="19380" y="0"/>
                </a:lnTo>
                <a:lnTo>
                  <a:pt x="0" y="0"/>
                </a:lnTo>
                <a:lnTo>
                  <a:pt x="0" y="6616"/>
                </a:lnTo>
                <a:close/>
              </a:path>
            </a:pathLst>
          </a:custGeom>
          <a:solidFill>
            <a:srgbClr val="4546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3765915" y="7523312"/>
            <a:ext cx="15506" cy="32016"/>
          </a:xfrm>
          <a:custGeom>
            <a:avLst/>
            <a:gdLst/>
            <a:ahLst/>
            <a:cxnLst/>
            <a:rect l="l" t="t" r="r" b="b"/>
            <a:pathLst>
              <a:path w="15506" h="32016">
                <a:moveTo>
                  <a:pt x="10858" y="32016"/>
                </a:moveTo>
                <a:lnTo>
                  <a:pt x="13411" y="32016"/>
                </a:lnTo>
                <a:lnTo>
                  <a:pt x="15506" y="29908"/>
                </a:lnTo>
                <a:lnTo>
                  <a:pt x="15506" y="2108"/>
                </a:lnTo>
                <a:lnTo>
                  <a:pt x="13411" y="0"/>
                </a:lnTo>
                <a:lnTo>
                  <a:pt x="4635" y="0"/>
                </a:lnTo>
                <a:lnTo>
                  <a:pt x="0" y="2108"/>
                </a:lnTo>
                <a:lnTo>
                  <a:pt x="0" y="29908"/>
                </a:lnTo>
                <a:lnTo>
                  <a:pt x="4635" y="32016"/>
                </a:lnTo>
                <a:lnTo>
                  <a:pt x="10858" y="32016"/>
                </a:lnTo>
                <a:close/>
              </a:path>
            </a:pathLst>
          </a:custGeom>
          <a:solidFill>
            <a:srgbClr val="4546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3798360" y="7523312"/>
            <a:ext cx="15506" cy="32016"/>
          </a:xfrm>
          <a:custGeom>
            <a:avLst/>
            <a:gdLst/>
            <a:ahLst/>
            <a:cxnLst/>
            <a:rect l="l" t="t" r="r" b="b"/>
            <a:pathLst>
              <a:path w="15506" h="32016">
                <a:moveTo>
                  <a:pt x="10858" y="32016"/>
                </a:moveTo>
                <a:lnTo>
                  <a:pt x="13423" y="32016"/>
                </a:lnTo>
                <a:lnTo>
                  <a:pt x="15506" y="29908"/>
                </a:lnTo>
                <a:lnTo>
                  <a:pt x="15506" y="2108"/>
                </a:lnTo>
                <a:lnTo>
                  <a:pt x="13423" y="0"/>
                </a:lnTo>
                <a:lnTo>
                  <a:pt x="2082" y="0"/>
                </a:lnTo>
                <a:lnTo>
                  <a:pt x="0" y="2108"/>
                </a:lnTo>
                <a:lnTo>
                  <a:pt x="0" y="29908"/>
                </a:lnTo>
                <a:lnTo>
                  <a:pt x="2082" y="32016"/>
                </a:lnTo>
                <a:lnTo>
                  <a:pt x="10858" y="32016"/>
                </a:lnTo>
                <a:close/>
              </a:path>
            </a:pathLst>
          </a:custGeom>
          <a:solidFill>
            <a:srgbClr val="4546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3780142" y="7471600"/>
            <a:ext cx="19507" cy="46570"/>
          </a:xfrm>
          <a:custGeom>
            <a:avLst/>
            <a:gdLst/>
            <a:ahLst/>
            <a:cxnLst/>
            <a:rect l="l" t="t" r="r" b="b"/>
            <a:pathLst>
              <a:path w="19507" h="46570">
                <a:moveTo>
                  <a:pt x="0" y="46570"/>
                </a:moveTo>
                <a:lnTo>
                  <a:pt x="19507" y="46570"/>
                </a:lnTo>
                <a:lnTo>
                  <a:pt x="19507" y="0"/>
                </a:lnTo>
                <a:lnTo>
                  <a:pt x="0" y="0"/>
                </a:lnTo>
                <a:lnTo>
                  <a:pt x="0" y="46570"/>
                </a:lnTo>
                <a:close/>
              </a:path>
            </a:pathLst>
          </a:custGeom>
          <a:solidFill>
            <a:srgbClr val="4546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3486835" y="7414412"/>
            <a:ext cx="27647" cy="0"/>
          </a:xfrm>
          <a:custGeom>
            <a:avLst/>
            <a:gdLst/>
            <a:ahLst/>
            <a:cxnLst/>
            <a:rect l="l" t="t" r="r" b="b"/>
            <a:pathLst>
              <a:path w="27647">
                <a:moveTo>
                  <a:pt x="0" y="0"/>
                </a:moveTo>
                <a:lnTo>
                  <a:pt x="27647" y="0"/>
                </a:lnTo>
              </a:path>
            </a:pathLst>
          </a:custGeom>
          <a:ln w="29895">
            <a:solidFill>
              <a:srgbClr val="E3B22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3445150" y="7424102"/>
            <a:ext cx="112039" cy="112991"/>
          </a:xfrm>
          <a:custGeom>
            <a:avLst/>
            <a:gdLst/>
            <a:ahLst/>
            <a:cxnLst/>
            <a:rect l="l" t="t" r="r" b="b"/>
            <a:pathLst>
              <a:path w="112039" h="112991">
                <a:moveTo>
                  <a:pt x="112039" y="56502"/>
                </a:moveTo>
                <a:lnTo>
                  <a:pt x="111905" y="52564"/>
                </a:lnTo>
                <a:lnTo>
                  <a:pt x="109125" y="38469"/>
                </a:lnTo>
                <a:lnTo>
                  <a:pt x="103105" y="25879"/>
                </a:lnTo>
                <a:lnTo>
                  <a:pt x="94313" y="15265"/>
                </a:lnTo>
                <a:lnTo>
                  <a:pt x="83220" y="7099"/>
                </a:lnTo>
                <a:lnTo>
                  <a:pt x="70294" y="1853"/>
                </a:lnTo>
                <a:lnTo>
                  <a:pt x="56007" y="0"/>
                </a:lnTo>
                <a:lnTo>
                  <a:pt x="52123" y="133"/>
                </a:lnTo>
                <a:lnTo>
                  <a:pt x="38149" y="2930"/>
                </a:lnTo>
                <a:lnTo>
                  <a:pt x="25665" y="8997"/>
                </a:lnTo>
                <a:lnTo>
                  <a:pt x="15140" y="17859"/>
                </a:lnTo>
                <a:lnTo>
                  <a:pt x="7041" y="29046"/>
                </a:lnTo>
                <a:lnTo>
                  <a:pt x="1838" y="42084"/>
                </a:lnTo>
                <a:lnTo>
                  <a:pt x="0" y="56502"/>
                </a:lnTo>
                <a:lnTo>
                  <a:pt x="131" y="60409"/>
                </a:lnTo>
                <a:lnTo>
                  <a:pt x="2903" y="74505"/>
                </a:lnTo>
                <a:lnTo>
                  <a:pt x="8916" y="87099"/>
                </a:lnTo>
                <a:lnTo>
                  <a:pt x="17701" y="97718"/>
                </a:lnTo>
                <a:lnTo>
                  <a:pt x="28791" y="105888"/>
                </a:lnTo>
                <a:lnTo>
                  <a:pt x="41716" y="111137"/>
                </a:lnTo>
                <a:lnTo>
                  <a:pt x="56007" y="112991"/>
                </a:lnTo>
                <a:lnTo>
                  <a:pt x="59900" y="112857"/>
                </a:lnTo>
                <a:lnTo>
                  <a:pt x="73874" y="110058"/>
                </a:lnTo>
                <a:lnTo>
                  <a:pt x="86360" y="103992"/>
                </a:lnTo>
                <a:lnTo>
                  <a:pt x="96890" y="95130"/>
                </a:lnTo>
                <a:lnTo>
                  <a:pt x="104993" y="83946"/>
                </a:lnTo>
                <a:lnTo>
                  <a:pt x="110199" y="70913"/>
                </a:lnTo>
                <a:lnTo>
                  <a:pt x="112039" y="56502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3445154" y="7418287"/>
            <a:ext cx="109804" cy="110756"/>
          </a:xfrm>
          <a:custGeom>
            <a:avLst/>
            <a:gdLst/>
            <a:ahLst/>
            <a:cxnLst/>
            <a:rect l="l" t="t" r="r" b="b"/>
            <a:pathLst>
              <a:path w="109804" h="110756">
                <a:moveTo>
                  <a:pt x="109804" y="55384"/>
                </a:moveTo>
                <a:lnTo>
                  <a:pt x="107382" y="39071"/>
                </a:lnTo>
                <a:lnTo>
                  <a:pt x="101643" y="26320"/>
                </a:lnTo>
                <a:lnTo>
                  <a:pt x="93038" y="15545"/>
                </a:lnTo>
                <a:lnTo>
                  <a:pt x="82055" y="7237"/>
                </a:lnTo>
                <a:lnTo>
                  <a:pt x="69184" y="1891"/>
                </a:lnTo>
                <a:lnTo>
                  <a:pt x="54914" y="0"/>
                </a:lnTo>
                <a:lnTo>
                  <a:pt x="52832" y="39"/>
                </a:lnTo>
                <a:lnTo>
                  <a:pt x="38731" y="2447"/>
                </a:lnTo>
                <a:lnTo>
                  <a:pt x="26095" y="8239"/>
                </a:lnTo>
                <a:lnTo>
                  <a:pt x="15414" y="16922"/>
                </a:lnTo>
                <a:lnTo>
                  <a:pt x="7177" y="28002"/>
                </a:lnTo>
                <a:lnTo>
                  <a:pt x="1876" y="40987"/>
                </a:lnTo>
                <a:lnTo>
                  <a:pt x="0" y="55384"/>
                </a:lnTo>
                <a:lnTo>
                  <a:pt x="38" y="57475"/>
                </a:lnTo>
                <a:lnTo>
                  <a:pt x="2426" y="71704"/>
                </a:lnTo>
                <a:lnTo>
                  <a:pt x="8171" y="84450"/>
                </a:lnTo>
                <a:lnTo>
                  <a:pt x="16782" y="95220"/>
                </a:lnTo>
                <a:lnTo>
                  <a:pt x="27770" y="103523"/>
                </a:lnTo>
                <a:lnTo>
                  <a:pt x="40644" y="108866"/>
                </a:lnTo>
                <a:lnTo>
                  <a:pt x="54914" y="110756"/>
                </a:lnTo>
                <a:lnTo>
                  <a:pt x="56966" y="110718"/>
                </a:lnTo>
                <a:lnTo>
                  <a:pt x="71072" y="108317"/>
                </a:lnTo>
                <a:lnTo>
                  <a:pt x="83710" y="102530"/>
                </a:lnTo>
                <a:lnTo>
                  <a:pt x="94392" y="93851"/>
                </a:lnTo>
                <a:lnTo>
                  <a:pt x="102628" y="82772"/>
                </a:lnTo>
                <a:lnTo>
                  <a:pt x="107928" y="69785"/>
                </a:lnTo>
                <a:lnTo>
                  <a:pt x="109804" y="55384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3454548" y="7426354"/>
            <a:ext cx="91008" cy="91782"/>
          </a:xfrm>
          <a:custGeom>
            <a:avLst/>
            <a:gdLst/>
            <a:ahLst/>
            <a:cxnLst/>
            <a:rect l="l" t="t" r="r" b="b"/>
            <a:pathLst>
              <a:path w="91008" h="91782">
                <a:moveTo>
                  <a:pt x="91008" y="45885"/>
                </a:moveTo>
                <a:lnTo>
                  <a:pt x="88367" y="30440"/>
                </a:lnTo>
                <a:lnTo>
                  <a:pt x="81797" y="18197"/>
                </a:lnTo>
                <a:lnTo>
                  <a:pt x="71991" y="8565"/>
                </a:lnTo>
                <a:lnTo>
                  <a:pt x="59660" y="2260"/>
                </a:lnTo>
                <a:lnTo>
                  <a:pt x="45516" y="0"/>
                </a:lnTo>
                <a:lnTo>
                  <a:pt x="44200" y="18"/>
                </a:lnTo>
                <a:lnTo>
                  <a:pt x="30181" y="2667"/>
                </a:lnTo>
                <a:lnTo>
                  <a:pt x="18042" y="9294"/>
                </a:lnTo>
                <a:lnTo>
                  <a:pt x="8492" y="19183"/>
                </a:lnTo>
                <a:lnTo>
                  <a:pt x="2241" y="31618"/>
                </a:lnTo>
                <a:lnTo>
                  <a:pt x="0" y="45885"/>
                </a:lnTo>
                <a:lnTo>
                  <a:pt x="18" y="47221"/>
                </a:lnTo>
                <a:lnTo>
                  <a:pt x="2648" y="61348"/>
                </a:lnTo>
                <a:lnTo>
                  <a:pt x="9222" y="73585"/>
                </a:lnTo>
                <a:lnTo>
                  <a:pt x="19032" y="83216"/>
                </a:lnTo>
                <a:lnTo>
                  <a:pt x="31366" y="89521"/>
                </a:lnTo>
                <a:lnTo>
                  <a:pt x="45516" y="91782"/>
                </a:lnTo>
                <a:lnTo>
                  <a:pt x="46821" y="91764"/>
                </a:lnTo>
                <a:lnTo>
                  <a:pt x="60831" y="89115"/>
                </a:lnTo>
                <a:lnTo>
                  <a:pt x="72966" y="82483"/>
                </a:lnTo>
                <a:lnTo>
                  <a:pt x="82515" y="72589"/>
                </a:lnTo>
                <a:lnTo>
                  <a:pt x="88766" y="60149"/>
                </a:lnTo>
                <a:lnTo>
                  <a:pt x="91008" y="45885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3032335" y="7004370"/>
            <a:ext cx="935735" cy="935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3508895" y="7423922"/>
            <a:ext cx="39154" cy="37655"/>
          </a:xfrm>
          <a:custGeom>
            <a:avLst/>
            <a:gdLst/>
            <a:ahLst/>
            <a:cxnLst/>
            <a:rect l="l" t="t" r="r" b="b"/>
            <a:pathLst>
              <a:path w="39154" h="37655">
                <a:moveTo>
                  <a:pt x="2552" y="101"/>
                </a:moveTo>
                <a:lnTo>
                  <a:pt x="0" y="177"/>
                </a:lnTo>
                <a:lnTo>
                  <a:pt x="3022" y="1600"/>
                </a:lnTo>
                <a:lnTo>
                  <a:pt x="6032" y="2781"/>
                </a:lnTo>
                <a:lnTo>
                  <a:pt x="9334" y="4673"/>
                </a:lnTo>
                <a:lnTo>
                  <a:pt x="11874" y="5956"/>
                </a:lnTo>
                <a:lnTo>
                  <a:pt x="14490" y="7480"/>
                </a:lnTo>
                <a:lnTo>
                  <a:pt x="17081" y="9321"/>
                </a:lnTo>
                <a:lnTo>
                  <a:pt x="19710" y="11264"/>
                </a:lnTo>
                <a:lnTo>
                  <a:pt x="22326" y="13309"/>
                </a:lnTo>
                <a:lnTo>
                  <a:pt x="25908" y="16814"/>
                </a:lnTo>
                <a:lnTo>
                  <a:pt x="27927" y="19532"/>
                </a:lnTo>
                <a:lnTo>
                  <a:pt x="29883" y="22059"/>
                </a:lnTo>
                <a:lnTo>
                  <a:pt x="31673" y="24688"/>
                </a:lnTo>
                <a:lnTo>
                  <a:pt x="34556" y="29552"/>
                </a:lnTo>
                <a:lnTo>
                  <a:pt x="37122" y="34175"/>
                </a:lnTo>
                <a:lnTo>
                  <a:pt x="38519" y="37655"/>
                </a:lnTo>
                <a:lnTo>
                  <a:pt x="39154" y="33845"/>
                </a:lnTo>
                <a:lnTo>
                  <a:pt x="37820" y="28321"/>
                </a:lnTo>
                <a:lnTo>
                  <a:pt x="37236" y="25539"/>
                </a:lnTo>
                <a:lnTo>
                  <a:pt x="36042" y="22402"/>
                </a:lnTo>
                <a:lnTo>
                  <a:pt x="34366" y="19215"/>
                </a:lnTo>
                <a:lnTo>
                  <a:pt x="32626" y="15989"/>
                </a:lnTo>
                <a:lnTo>
                  <a:pt x="30264" y="13030"/>
                </a:lnTo>
                <a:lnTo>
                  <a:pt x="27609" y="10223"/>
                </a:lnTo>
                <a:lnTo>
                  <a:pt x="24638" y="7747"/>
                </a:lnTo>
                <a:lnTo>
                  <a:pt x="21704" y="5359"/>
                </a:lnTo>
                <a:lnTo>
                  <a:pt x="18415" y="3708"/>
                </a:lnTo>
                <a:lnTo>
                  <a:pt x="15163" y="2400"/>
                </a:lnTo>
                <a:lnTo>
                  <a:pt x="12179" y="1143"/>
                </a:lnTo>
                <a:lnTo>
                  <a:pt x="9207" y="685"/>
                </a:lnTo>
                <a:lnTo>
                  <a:pt x="6413" y="0"/>
                </a:lnTo>
                <a:lnTo>
                  <a:pt x="2552" y="101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3451994" y="7483739"/>
            <a:ext cx="39128" cy="37655"/>
          </a:xfrm>
          <a:custGeom>
            <a:avLst/>
            <a:gdLst/>
            <a:ahLst/>
            <a:cxnLst/>
            <a:rect l="l" t="t" r="r" b="b"/>
            <a:pathLst>
              <a:path w="39128" h="37655">
                <a:moveTo>
                  <a:pt x="1333" y="9347"/>
                </a:moveTo>
                <a:lnTo>
                  <a:pt x="1892" y="12128"/>
                </a:lnTo>
                <a:lnTo>
                  <a:pt x="3086" y="15252"/>
                </a:lnTo>
                <a:lnTo>
                  <a:pt x="4762" y="18440"/>
                </a:lnTo>
                <a:lnTo>
                  <a:pt x="6502" y="21678"/>
                </a:lnTo>
                <a:lnTo>
                  <a:pt x="8864" y="24650"/>
                </a:lnTo>
                <a:lnTo>
                  <a:pt x="11531" y="27431"/>
                </a:lnTo>
                <a:lnTo>
                  <a:pt x="14478" y="29921"/>
                </a:lnTo>
                <a:lnTo>
                  <a:pt x="17437" y="32283"/>
                </a:lnTo>
                <a:lnTo>
                  <a:pt x="20713" y="33947"/>
                </a:lnTo>
                <a:lnTo>
                  <a:pt x="23977" y="35280"/>
                </a:lnTo>
                <a:lnTo>
                  <a:pt x="26949" y="36512"/>
                </a:lnTo>
                <a:lnTo>
                  <a:pt x="29933" y="36982"/>
                </a:lnTo>
                <a:lnTo>
                  <a:pt x="32740" y="37655"/>
                </a:lnTo>
                <a:lnTo>
                  <a:pt x="39128" y="37490"/>
                </a:lnTo>
                <a:lnTo>
                  <a:pt x="36118" y="36055"/>
                </a:lnTo>
                <a:lnTo>
                  <a:pt x="33108" y="34874"/>
                </a:lnTo>
                <a:lnTo>
                  <a:pt x="29806" y="32994"/>
                </a:lnTo>
                <a:lnTo>
                  <a:pt x="27266" y="31699"/>
                </a:lnTo>
                <a:lnTo>
                  <a:pt x="24663" y="30175"/>
                </a:lnTo>
                <a:lnTo>
                  <a:pt x="22059" y="28346"/>
                </a:lnTo>
                <a:lnTo>
                  <a:pt x="19418" y="26403"/>
                </a:lnTo>
                <a:lnTo>
                  <a:pt x="16814" y="24345"/>
                </a:lnTo>
                <a:lnTo>
                  <a:pt x="13220" y="20827"/>
                </a:lnTo>
                <a:lnTo>
                  <a:pt x="11226" y="18122"/>
                </a:lnTo>
                <a:lnTo>
                  <a:pt x="9245" y="15608"/>
                </a:lnTo>
                <a:lnTo>
                  <a:pt x="7454" y="12992"/>
                </a:lnTo>
                <a:lnTo>
                  <a:pt x="5803" y="10439"/>
                </a:lnTo>
                <a:lnTo>
                  <a:pt x="4572" y="8102"/>
                </a:lnTo>
                <a:lnTo>
                  <a:pt x="2019" y="3492"/>
                </a:lnTo>
                <a:lnTo>
                  <a:pt x="647" y="0"/>
                </a:lnTo>
                <a:lnTo>
                  <a:pt x="0" y="3797"/>
                </a:lnTo>
                <a:lnTo>
                  <a:pt x="1333" y="9347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4030790" y="7424102"/>
            <a:ext cx="112001" cy="112991"/>
          </a:xfrm>
          <a:custGeom>
            <a:avLst/>
            <a:gdLst/>
            <a:ahLst/>
            <a:cxnLst/>
            <a:rect l="l" t="t" r="r" b="b"/>
            <a:pathLst>
              <a:path w="112001" h="112991">
                <a:moveTo>
                  <a:pt x="112001" y="56502"/>
                </a:moveTo>
                <a:lnTo>
                  <a:pt x="111868" y="52583"/>
                </a:lnTo>
                <a:lnTo>
                  <a:pt x="109095" y="38484"/>
                </a:lnTo>
                <a:lnTo>
                  <a:pt x="103081" y="25890"/>
                </a:lnTo>
                <a:lnTo>
                  <a:pt x="94295" y="15271"/>
                </a:lnTo>
                <a:lnTo>
                  <a:pt x="83206" y="7102"/>
                </a:lnTo>
                <a:lnTo>
                  <a:pt x="70283" y="1854"/>
                </a:lnTo>
                <a:lnTo>
                  <a:pt x="55994" y="0"/>
                </a:lnTo>
                <a:lnTo>
                  <a:pt x="52120" y="132"/>
                </a:lnTo>
                <a:lnTo>
                  <a:pt x="38145" y="2928"/>
                </a:lnTo>
                <a:lnTo>
                  <a:pt x="25662" y="8993"/>
                </a:lnTo>
                <a:lnTo>
                  <a:pt x="15137" y="17856"/>
                </a:lnTo>
                <a:lnTo>
                  <a:pt x="7039" y="29043"/>
                </a:lnTo>
                <a:lnTo>
                  <a:pt x="1837" y="42083"/>
                </a:lnTo>
                <a:lnTo>
                  <a:pt x="0" y="56502"/>
                </a:lnTo>
                <a:lnTo>
                  <a:pt x="131" y="60399"/>
                </a:lnTo>
                <a:lnTo>
                  <a:pt x="2899" y="74498"/>
                </a:lnTo>
                <a:lnTo>
                  <a:pt x="8909" y="87094"/>
                </a:lnTo>
                <a:lnTo>
                  <a:pt x="17691" y="97715"/>
                </a:lnTo>
                <a:lnTo>
                  <a:pt x="28779" y="105886"/>
                </a:lnTo>
                <a:lnTo>
                  <a:pt x="41702" y="111136"/>
                </a:lnTo>
                <a:lnTo>
                  <a:pt x="55994" y="112991"/>
                </a:lnTo>
                <a:lnTo>
                  <a:pt x="59867" y="112858"/>
                </a:lnTo>
                <a:lnTo>
                  <a:pt x="73843" y="110063"/>
                </a:lnTo>
                <a:lnTo>
                  <a:pt x="86330" y="103998"/>
                </a:lnTo>
                <a:lnTo>
                  <a:pt x="96858" y="95137"/>
                </a:lnTo>
                <a:lnTo>
                  <a:pt x="104958" y="83952"/>
                </a:lnTo>
                <a:lnTo>
                  <a:pt x="110162" y="70916"/>
                </a:lnTo>
                <a:lnTo>
                  <a:pt x="112001" y="56502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4072458" y="7414412"/>
            <a:ext cx="27660" cy="0"/>
          </a:xfrm>
          <a:custGeom>
            <a:avLst/>
            <a:gdLst/>
            <a:ahLst/>
            <a:cxnLst/>
            <a:rect l="l" t="t" r="r" b="b"/>
            <a:pathLst>
              <a:path w="27660">
                <a:moveTo>
                  <a:pt x="0" y="0"/>
                </a:moveTo>
                <a:lnTo>
                  <a:pt x="27660" y="0"/>
                </a:lnTo>
              </a:path>
            </a:pathLst>
          </a:custGeom>
          <a:ln w="29895">
            <a:solidFill>
              <a:srgbClr val="E3B22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4030793" y="7418287"/>
            <a:ext cx="109791" cy="110756"/>
          </a:xfrm>
          <a:custGeom>
            <a:avLst/>
            <a:gdLst/>
            <a:ahLst/>
            <a:cxnLst/>
            <a:rect l="l" t="t" r="r" b="b"/>
            <a:pathLst>
              <a:path w="109791" h="110756">
                <a:moveTo>
                  <a:pt x="109791" y="55384"/>
                </a:moveTo>
                <a:lnTo>
                  <a:pt x="107366" y="39063"/>
                </a:lnTo>
                <a:lnTo>
                  <a:pt x="101623" y="26315"/>
                </a:lnTo>
                <a:lnTo>
                  <a:pt x="93015" y="15541"/>
                </a:lnTo>
                <a:lnTo>
                  <a:pt x="82030" y="7236"/>
                </a:lnTo>
                <a:lnTo>
                  <a:pt x="69158" y="1891"/>
                </a:lnTo>
                <a:lnTo>
                  <a:pt x="54889" y="0"/>
                </a:lnTo>
                <a:lnTo>
                  <a:pt x="52825" y="38"/>
                </a:lnTo>
                <a:lnTo>
                  <a:pt x="38714" y="2442"/>
                </a:lnTo>
                <a:lnTo>
                  <a:pt x="26076" y="8232"/>
                </a:lnTo>
                <a:lnTo>
                  <a:pt x="15399" y="16915"/>
                </a:lnTo>
                <a:lnTo>
                  <a:pt x="7168" y="27996"/>
                </a:lnTo>
                <a:lnTo>
                  <a:pt x="1873" y="40984"/>
                </a:lnTo>
                <a:lnTo>
                  <a:pt x="0" y="55384"/>
                </a:lnTo>
                <a:lnTo>
                  <a:pt x="37" y="57455"/>
                </a:lnTo>
                <a:lnTo>
                  <a:pt x="2416" y="71688"/>
                </a:lnTo>
                <a:lnTo>
                  <a:pt x="8151" y="84439"/>
                </a:lnTo>
                <a:lnTo>
                  <a:pt x="16753" y="95214"/>
                </a:lnTo>
                <a:lnTo>
                  <a:pt x="27734" y="103520"/>
                </a:lnTo>
                <a:lnTo>
                  <a:pt x="40609" y="108865"/>
                </a:lnTo>
                <a:lnTo>
                  <a:pt x="54889" y="110756"/>
                </a:lnTo>
                <a:lnTo>
                  <a:pt x="56951" y="110718"/>
                </a:lnTo>
                <a:lnTo>
                  <a:pt x="71055" y="108315"/>
                </a:lnTo>
                <a:lnTo>
                  <a:pt x="83694" y="102527"/>
                </a:lnTo>
                <a:lnTo>
                  <a:pt x="94376" y="93848"/>
                </a:lnTo>
                <a:lnTo>
                  <a:pt x="102614" y="82769"/>
                </a:lnTo>
                <a:lnTo>
                  <a:pt x="107915" y="69784"/>
                </a:lnTo>
                <a:lnTo>
                  <a:pt x="109791" y="55384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4040176" y="7426354"/>
            <a:ext cx="90982" cy="91782"/>
          </a:xfrm>
          <a:custGeom>
            <a:avLst/>
            <a:gdLst/>
            <a:ahLst/>
            <a:cxnLst/>
            <a:rect l="l" t="t" r="r" b="b"/>
            <a:pathLst>
              <a:path w="90982" h="91782">
                <a:moveTo>
                  <a:pt x="90982" y="45885"/>
                </a:moveTo>
                <a:lnTo>
                  <a:pt x="88343" y="30440"/>
                </a:lnTo>
                <a:lnTo>
                  <a:pt x="81775" y="18197"/>
                </a:lnTo>
                <a:lnTo>
                  <a:pt x="71971" y="8565"/>
                </a:lnTo>
                <a:lnTo>
                  <a:pt x="59639" y="2260"/>
                </a:lnTo>
                <a:lnTo>
                  <a:pt x="45491" y="0"/>
                </a:lnTo>
                <a:lnTo>
                  <a:pt x="44196" y="18"/>
                </a:lnTo>
                <a:lnTo>
                  <a:pt x="30178" y="2662"/>
                </a:lnTo>
                <a:lnTo>
                  <a:pt x="18040" y="9287"/>
                </a:lnTo>
                <a:lnTo>
                  <a:pt x="8491" y="19176"/>
                </a:lnTo>
                <a:lnTo>
                  <a:pt x="2241" y="31614"/>
                </a:lnTo>
                <a:lnTo>
                  <a:pt x="0" y="45885"/>
                </a:lnTo>
                <a:lnTo>
                  <a:pt x="18" y="47201"/>
                </a:lnTo>
                <a:lnTo>
                  <a:pt x="2641" y="61333"/>
                </a:lnTo>
                <a:lnTo>
                  <a:pt x="9210" y="73576"/>
                </a:lnTo>
                <a:lnTo>
                  <a:pt x="19014" y="83211"/>
                </a:lnTo>
                <a:lnTo>
                  <a:pt x="31344" y="89520"/>
                </a:lnTo>
                <a:lnTo>
                  <a:pt x="45491" y="91782"/>
                </a:lnTo>
                <a:lnTo>
                  <a:pt x="46796" y="91764"/>
                </a:lnTo>
                <a:lnTo>
                  <a:pt x="60811" y="89115"/>
                </a:lnTo>
                <a:lnTo>
                  <a:pt x="72946" y="82483"/>
                </a:lnTo>
                <a:lnTo>
                  <a:pt x="82493" y="72589"/>
                </a:lnTo>
                <a:lnTo>
                  <a:pt x="88742" y="60149"/>
                </a:lnTo>
                <a:lnTo>
                  <a:pt x="90982" y="45885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3617949" y="7004370"/>
            <a:ext cx="935735" cy="935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4094558" y="7423450"/>
            <a:ext cx="39128" cy="37655"/>
          </a:xfrm>
          <a:custGeom>
            <a:avLst/>
            <a:gdLst/>
            <a:ahLst/>
            <a:cxnLst/>
            <a:rect l="l" t="t" r="r" b="b"/>
            <a:pathLst>
              <a:path w="39128" h="37655">
                <a:moveTo>
                  <a:pt x="27914" y="19532"/>
                </a:moveTo>
                <a:lnTo>
                  <a:pt x="29870" y="22059"/>
                </a:lnTo>
                <a:lnTo>
                  <a:pt x="31661" y="24676"/>
                </a:lnTo>
                <a:lnTo>
                  <a:pt x="33324" y="27228"/>
                </a:lnTo>
                <a:lnTo>
                  <a:pt x="34556" y="29552"/>
                </a:lnTo>
                <a:lnTo>
                  <a:pt x="37084" y="34175"/>
                </a:lnTo>
                <a:lnTo>
                  <a:pt x="38506" y="37655"/>
                </a:lnTo>
                <a:lnTo>
                  <a:pt x="39128" y="33845"/>
                </a:lnTo>
                <a:lnTo>
                  <a:pt x="37807" y="28321"/>
                </a:lnTo>
                <a:lnTo>
                  <a:pt x="37236" y="25527"/>
                </a:lnTo>
                <a:lnTo>
                  <a:pt x="36029" y="22390"/>
                </a:lnTo>
                <a:lnTo>
                  <a:pt x="34378" y="19215"/>
                </a:lnTo>
                <a:lnTo>
                  <a:pt x="32613" y="15989"/>
                </a:lnTo>
                <a:lnTo>
                  <a:pt x="30251" y="13004"/>
                </a:lnTo>
                <a:lnTo>
                  <a:pt x="27597" y="10210"/>
                </a:lnTo>
                <a:lnTo>
                  <a:pt x="24638" y="7734"/>
                </a:lnTo>
                <a:lnTo>
                  <a:pt x="21691" y="5372"/>
                </a:lnTo>
                <a:lnTo>
                  <a:pt x="18402" y="3708"/>
                </a:lnTo>
                <a:lnTo>
                  <a:pt x="15151" y="2387"/>
                </a:lnTo>
                <a:lnTo>
                  <a:pt x="12192" y="1143"/>
                </a:lnTo>
                <a:lnTo>
                  <a:pt x="9182" y="673"/>
                </a:lnTo>
                <a:lnTo>
                  <a:pt x="6388" y="0"/>
                </a:lnTo>
                <a:lnTo>
                  <a:pt x="0" y="165"/>
                </a:lnTo>
                <a:lnTo>
                  <a:pt x="2286" y="1282"/>
                </a:lnTo>
                <a:lnTo>
                  <a:pt x="4940" y="2413"/>
                </a:lnTo>
                <a:lnTo>
                  <a:pt x="8204" y="4013"/>
                </a:lnTo>
                <a:lnTo>
                  <a:pt x="11874" y="5956"/>
                </a:lnTo>
                <a:lnTo>
                  <a:pt x="14490" y="7493"/>
                </a:lnTo>
                <a:lnTo>
                  <a:pt x="17068" y="9321"/>
                </a:lnTo>
                <a:lnTo>
                  <a:pt x="19710" y="11252"/>
                </a:lnTo>
                <a:lnTo>
                  <a:pt x="22301" y="13309"/>
                </a:lnTo>
                <a:lnTo>
                  <a:pt x="25908" y="16827"/>
                </a:lnTo>
                <a:lnTo>
                  <a:pt x="27914" y="19532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4037633" y="7483274"/>
            <a:ext cx="39141" cy="37655"/>
          </a:xfrm>
          <a:custGeom>
            <a:avLst/>
            <a:gdLst/>
            <a:ahLst/>
            <a:cxnLst/>
            <a:rect l="l" t="t" r="r" b="b"/>
            <a:pathLst>
              <a:path w="39141" h="37655">
                <a:moveTo>
                  <a:pt x="1346" y="9334"/>
                </a:moveTo>
                <a:lnTo>
                  <a:pt x="1930" y="12115"/>
                </a:lnTo>
                <a:lnTo>
                  <a:pt x="3098" y="15252"/>
                </a:lnTo>
                <a:lnTo>
                  <a:pt x="4787" y="18440"/>
                </a:lnTo>
                <a:lnTo>
                  <a:pt x="6540" y="21666"/>
                </a:lnTo>
                <a:lnTo>
                  <a:pt x="8889" y="24637"/>
                </a:lnTo>
                <a:lnTo>
                  <a:pt x="11531" y="27431"/>
                </a:lnTo>
                <a:lnTo>
                  <a:pt x="14516" y="29921"/>
                </a:lnTo>
                <a:lnTo>
                  <a:pt x="17449" y="32283"/>
                </a:lnTo>
                <a:lnTo>
                  <a:pt x="20726" y="33934"/>
                </a:lnTo>
                <a:lnTo>
                  <a:pt x="23964" y="35267"/>
                </a:lnTo>
                <a:lnTo>
                  <a:pt x="26974" y="36512"/>
                </a:lnTo>
                <a:lnTo>
                  <a:pt x="29946" y="36969"/>
                </a:lnTo>
                <a:lnTo>
                  <a:pt x="32740" y="37655"/>
                </a:lnTo>
                <a:lnTo>
                  <a:pt x="34988" y="37528"/>
                </a:lnTo>
                <a:lnTo>
                  <a:pt x="39141" y="37477"/>
                </a:lnTo>
                <a:lnTo>
                  <a:pt x="36842" y="36372"/>
                </a:lnTo>
                <a:lnTo>
                  <a:pt x="34201" y="35229"/>
                </a:lnTo>
                <a:lnTo>
                  <a:pt x="30937" y="33629"/>
                </a:lnTo>
                <a:lnTo>
                  <a:pt x="27279" y="31699"/>
                </a:lnTo>
                <a:lnTo>
                  <a:pt x="24676" y="30162"/>
                </a:lnTo>
                <a:lnTo>
                  <a:pt x="22072" y="28333"/>
                </a:lnTo>
                <a:lnTo>
                  <a:pt x="19443" y="26390"/>
                </a:lnTo>
                <a:lnTo>
                  <a:pt x="16827" y="24345"/>
                </a:lnTo>
                <a:lnTo>
                  <a:pt x="13258" y="20815"/>
                </a:lnTo>
                <a:lnTo>
                  <a:pt x="11226" y="18110"/>
                </a:lnTo>
                <a:lnTo>
                  <a:pt x="9270" y="15595"/>
                </a:lnTo>
                <a:lnTo>
                  <a:pt x="7480" y="12966"/>
                </a:lnTo>
                <a:lnTo>
                  <a:pt x="4584" y="8102"/>
                </a:lnTo>
                <a:lnTo>
                  <a:pt x="2031" y="3479"/>
                </a:lnTo>
                <a:lnTo>
                  <a:pt x="634" y="0"/>
                </a:lnTo>
                <a:lnTo>
                  <a:pt x="0" y="3797"/>
                </a:lnTo>
                <a:lnTo>
                  <a:pt x="1346" y="9334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3887127" y="7418137"/>
            <a:ext cx="132435" cy="28391"/>
          </a:xfrm>
          <a:custGeom>
            <a:avLst/>
            <a:gdLst/>
            <a:ahLst/>
            <a:cxnLst/>
            <a:rect l="l" t="t" r="r" b="b"/>
            <a:pathLst>
              <a:path w="132435" h="28391">
                <a:moveTo>
                  <a:pt x="0" y="28206"/>
                </a:moveTo>
                <a:lnTo>
                  <a:pt x="5186" y="28391"/>
                </a:lnTo>
                <a:lnTo>
                  <a:pt x="18364" y="27592"/>
                </a:lnTo>
                <a:lnTo>
                  <a:pt x="38531" y="24028"/>
                </a:lnTo>
                <a:lnTo>
                  <a:pt x="47796" y="21804"/>
                </a:lnTo>
                <a:lnTo>
                  <a:pt x="61206" y="17289"/>
                </a:lnTo>
                <a:lnTo>
                  <a:pt x="65201" y="10566"/>
                </a:lnTo>
                <a:lnTo>
                  <a:pt x="116116" y="5092"/>
                </a:lnTo>
                <a:lnTo>
                  <a:pt x="132435" y="3327"/>
                </a:lnTo>
                <a:lnTo>
                  <a:pt x="122021" y="0"/>
                </a:lnTo>
                <a:lnTo>
                  <a:pt x="3581" y="13627"/>
                </a:lnTo>
                <a:lnTo>
                  <a:pt x="0" y="28206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3984548" y="7421791"/>
            <a:ext cx="0" cy="125882"/>
          </a:xfrm>
          <a:custGeom>
            <a:avLst/>
            <a:gdLst/>
            <a:ahLst/>
            <a:cxnLst/>
            <a:rect l="l" t="t" r="r" b="b"/>
            <a:pathLst>
              <a:path h="125882">
                <a:moveTo>
                  <a:pt x="0" y="0"/>
                </a:moveTo>
                <a:lnTo>
                  <a:pt x="0" y="125882"/>
                </a:lnTo>
              </a:path>
            </a:pathLst>
          </a:custGeom>
          <a:ln w="29210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3984104" y="7459294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8966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3927157" y="7434430"/>
            <a:ext cx="56946" cy="61442"/>
          </a:xfrm>
          <a:custGeom>
            <a:avLst/>
            <a:gdLst/>
            <a:ahLst/>
            <a:cxnLst/>
            <a:rect l="l" t="t" r="r" b="b"/>
            <a:pathLst>
              <a:path w="56946" h="61442">
                <a:moveTo>
                  <a:pt x="56946" y="61442"/>
                </a:moveTo>
                <a:lnTo>
                  <a:pt x="0" y="0"/>
                </a:lnTo>
              </a:path>
            </a:pathLst>
          </a:custGeom>
          <a:ln w="12699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3947331" y="7426352"/>
            <a:ext cx="36779" cy="29832"/>
          </a:xfrm>
          <a:custGeom>
            <a:avLst/>
            <a:gdLst/>
            <a:ahLst/>
            <a:cxnLst/>
            <a:rect l="l" t="t" r="r" b="b"/>
            <a:pathLst>
              <a:path w="36779" h="29832">
                <a:moveTo>
                  <a:pt x="0" y="29832"/>
                </a:moveTo>
                <a:lnTo>
                  <a:pt x="36779" y="0"/>
                </a:lnTo>
              </a:path>
            </a:pathLst>
          </a:custGeom>
          <a:ln w="12699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3996193" y="7507268"/>
            <a:ext cx="23368" cy="48221"/>
          </a:xfrm>
          <a:custGeom>
            <a:avLst/>
            <a:gdLst/>
            <a:ahLst/>
            <a:cxnLst/>
            <a:rect l="l" t="t" r="r" b="b"/>
            <a:pathLst>
              <a:path w="23367" h="48221">
                <a:moveTo>
                  <a:pt x="6997" y="48221"/>
                </a:moveTo>
                <a:lnTo>
                  <a:pt x="20205" y="48221"/>
                </a:lnTo>
                <a:lnTo>
                  <a:pt x="23367" y="45034"/>
                </a:lnTo>
                <a:lnTo>
                  <a:pt x="23367" y="3187"/>
                </a:lnTo>
                <a:lnTo>
                  <a:pt x="20205" y="0"/>
                </a:lnTo>
                <a:lnTo>
                  <a:pt x="3149" y="0"/>
                </a:lnTo>
                <a:lnTo>
                  <a:pt x="0" y="3187"/>
                </a:lnTo>
                <a:lnTo>
                  <a:pt x="0" y="45034"/>
                </a:lnTo>
                <a:lnTo>
                  <a:pt x="3149" y="48221"/>
                </a:lnTo>
                <a:lnTo>
                  <a:pt x="6997" y="48221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3947327" y="7507268"/>
            <a:ext cx="23368" cy="48221"/>
          </a:xfrm>
          <a:custGeom>
            <a:avLst/>
            <a:gdLst/>
            <a:ahLst/>
            <a:cxnLst/>
            <a:rect l="l" t="t" r="r" b="b"/>
            <a:pathLst>
              <a:path w="23367" h="48221">
                <a:moveTo>
                  <a:pt x="7010" y="48221"/>
                </a:moveTo>
                <a:lnTo>
                  <a:pt x="20205" y="48221"/>
                </a:lnTo>
                <a:lnTo>
                  <a:pt x="23368" y="45034"/>
                </a:lnTo>
                <a:lnTo>
                  <a:pt x="23368" y="3187"/>
                </a:lnTo>
                <a:lnTo>
                  <a:pt x="20205" y="0"/>
                </a:lnTo>
                <a:lnTo>
                  <a:pt x="3175" y="0"/>
                </a:lnTo>
                <a:lnTo>
                  <a:pt x="0" y="3187"/>
                </a:lnTo>
                <a:lnTo>
                  <a:pt x="0" y="45034"/>
                </a:lnTo>
                <a:lnTo>
                  <a:pt x="3175" y="48221"/>
                </a:lnTo>
                <a:lnTo>
                  <a:pt x="7010" y="48221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3563218" y="7418137"/>
            <a:ext cx="132435" cy="28391"/>
          </a:xfrm>
          <a:custGeom>
            <a:avLst/>
            <a:gdLst/>
            <a:ahLst/>
            <a:cxnLst/>
            <a:rect l="l" t="t" r="r" b="b"/>
            <a:pathLst>
              <a:path w="132435" h="28391">
                <a:moveTo>
                  <a:pt x="128866" y="13627"/>
                </a:moveTo>
                <a:lnTo>
                  <a:pt x="10414" y="0"/>
                </a:lnTo>
                <a:lnTo>
                  <a:pt x="0" y="3327"/>
                </a:lnTo>
                <a:lnTo>
                  <a:pt x="16306" y="5092"/>
                </a:lnTo>
                <a:lnTo>
                  <a:pt x="67233" y="10566"/>
                </a:lnTo>
                <a:lnTo>
                  <a:pt x="71231" y="17293"/>
                </a:lnTo>
                <a:lnTo>
                  <a:pt x="84656" y="21812"/>
                </a:lnTo>
                <a:lnTo>
                  <a:pt x="93878" y="24028"/>
                </a:lnTo>
                <a:lnTo>
                  <a:pt x="114046" y="27591"/>
                </a:lnTo>
                <a:lnTo>
                  <a:pt x="127233" y="28391"/>
                </a:lnTo>
                <a:lnTo>
                  <a:pt x="132435" y="28206"/>
                </a:lnTo>
                <a:lnTo>
                  <a:pt x="128866" y="13627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3601516" y="7424102"/>
            <a:ext cx="0" cy="123570"/>
          </a:xfrm>
          <a:custGeom>
            <a:avLst/>
            <a:gdLst/>
            <a:ahLst/>
            <a:cxnLst/>
            <a:rect l="l" t="t" r="r" b="b"/>
            <a:pathLst>
              <a:path h="123571">
                <a:moveTo>
                  <a:pt x="0" y="0"/>
                </a:moveTo>
                <a:lnTo>
                  <a:pt x="0" y="123570"/>
                </a:lnTo>
              </a:path>
            </a:pathLst>
          </a:custGeom>
          <a:ln w="29210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3601993" y="7459294"/>
            <a:ext cx="0" cy="73151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8953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3601987" y="7434430"/>
            <a:ext cx="56934" cy="61442"/>
          </a:xfrm>
          <a:custGeom>
            <a:avLst/>
            <a:gdLst/>
            <a:ahLst/>
            <a:cxnLst/>
            <a:rect l="l" t="t" r="r" b="b"/>
            <a:pathLst>
              <a:path w="56934" h="61442">
                <a:moveTo>
                  <a:pt x="0" y="61442"/>
                </a:moveTo>
                <a:lnTo>
                  <a:pt x="56934" y="0"/>
                </a:lnTo>
              </a:path>
            </a:pathLst>
          </a:custGeom>
          <a:ln w="12700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3601981" y="7426352"/>
            <a:ext cx="36779" cy="29832"/>
          </a:xfrm>
          <a:custGeom>
            <a:avLst/>
            <a:gdLst/>
            <a:ahLst/>
            <a:cxnLst/>
            <a:rect l="l" t="t" r="r" b="b"/>
            <a:pathLst>
              <a:path w="36779" h="29832">
                <a:moveTo>
                  <a:pt x="36779" y="29832"/>
                </a:moveTo>
                <a:lnTo>
                  <a:pt x="0" y="0"/>
                </a:lnTo>
              </a:path>
            </a:pathLst>
          </a:custGeom>
          <a:ln w="12699">
            <a:solidFill>
              <a:srgbClr val="1314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3566530" y="7507268"/>
            <a:ext cx="23368" cy="48221"/>
          </a:xfrm>
          <a:custGeom>
            <a:avLst/>
            <a:gdLst/>
            <a:ahLst/>
            <a:cxnLst/>
            <a:rect l="l" t="t" r="r" b="b"/>
            <a:pathLst>
              <a:path w="23367" h="48221">
                <a:moveTo>
                  <a:pt x="16370" y="48221"/>
                </a:moveTo>
                <a:lnTo>
                  <a:pt x="20231" y="48221"/>
                </a:lnTo>
                <a:lnTo>
                  <a:pt x="23367" y="45034"/>
                </a:lnTo>
                <a:lnTo>
                  <a:pt x="23367" y="3187"/>
                </a:lnTo>
                <a:lnTo>
                  <a:pt x="20231" y="0"/>
                </a:lnTo>
                <a:lnTo>
                  <a:pt x="3162" y="0"/>
                </a:lnTo>
                <a:lnTo>
                  <a:pt x="0" y="3187"/>
                </a:lnTo>
                <a:lnTo>
                  <a:pt x="0" y="45034"/>
                </a:lnTo>
                <a:lnTo>
                  <a:pt x="3162" y="48221"/>
                </a:lnTo>
                <a:lnTo>
                  <a:pt x="16370" y="48221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3615395" y="7507268"/>
            <a:ext cx="23368" cy="48221"/>
          </a:xfrm>
          <a:custGeom>
            <a:avLst/>
            <a:gdLst/>
            <a:ahLst/>
            <a:cxnLst/>
            <a:rect l="l" t="t" r="r" b="b"/>
            <a:pathLst>
              <a:path w="23367" h="48221">
                <a:moveTo>
                  <a:pt x="16357" y="48221"/>
                </a:moveTo>
                <a:lnTo>
                  <a:pt x="20205" y="48221"/>
                </a:lnTo>
                <a:lnTo>
                  <a:pt x="23368" y="45034"/>
                </a:lnTo>
                <a:lnTo>
                  <a:pt x="23368" y="3187"/>
                </a:lnTo>
                <a:lnTo>
                  <a:pt x="20205" y="0"/>
                </a:lnTo>
                <a:lnTo>
                  <a:pt x="3149" y="0"/>
                </a:lnTo>
                <a:lnTo>
                  <a:pt x="0" y="3187"/>
                </a:lnTo>
                <a:lnTo>
                  <a:pt x="0" y="45034"/>
                </a:lnTo>
                <a:lnTo>
                  <a:pt x="3149" y="48221"/>
                </a:lnTo>
                <a:lnTo>
                  <a:pt x="16357" y="48221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3675119" y="7378559"/>
            <a:ext cx="224736" cy="102044"/>
          </a:xfrm>
          <a:custGeom>
            <a:avLst/>
            <a:gdLst/>
            <a:ahLst/>
            <a:cxnLst/>
            <a:rect l="l" t="t" r="r" b="b"/>
            <a:pathLst>
              <a:path w="224736" h="102044">
                <a:moveTo>
                  <a:pt x="7670" y="42712"/>
                </a:moveTo>
                <a:lnTo>
                  <a:pt x="14099" y="57248"/>
                </a:lnTo>
                <a:lnTo>
                  <a:pt x="20495" y="71405"/>
                </a:lnTo>
                <a:lnTo>
                  <a:pt x="32853" y="89492"/>
                </a:lnTo>
                <a:lnTo>
                  <a:pt x="45332" y="97496"/>
                </a:lnTo>
                <a:lnTo>
                  <a:pt x="56622" y="101539"/>
                </a:lnTo>
                <a:lnTo>
                  <a:pt x="60490" y="102044"/>
                </a:lnTo>
                <a:lnTo>
                  <a:pt x="174663" y="102044"/>
                </a:lnTo>
                <a:lnTo>
                  <a:pt x="183862" y="99815"/>
                </a:lnTo>
                <a:lnTo>
                  <a:pt x="195782" y="93419"/>
                </a:lnTo>
                <a:lnTo>
                  <a:pt x="206985" y="83295"/>
                </a:lnTo>
                <a:lnTo>
                  <a:pt x="212280" y="74866"/>
                </a:lnTo>
                <a:lnTo>
                  <a:pt x="217728" y="60504"/>
                </a:lnTo>
                <a:lnTo>
                  <a:pt x="222171" y="45126"/>
                </a:lnTo>
                <a:lnTo>
                  <a:pt x="224736" y="32580"/>
                </a:lnTo>
                <a:lnTo>
                  <a:pt x="224472" y="26669"/>
                </a:lnTo>
                <a:lnTo>
                  <a:pt x="212469" y="15640"/>
                </a:lnTo>
                <a:lnTo>
                  <a:pt x="209025" y="3048"/>
                </a:lnTo>
                <a:lnTo>
                  <a:pt x="208914" y="2057"/>
                </a:lnTo>
                <a:lnTo>
                  <a:pt x="20866" y="0"/>
                </a:lnTo>
                <a:lnTo>
                  <a:pt x="14560" y="15365"/>
                </a:lnTo>
                <a:lnTo>
                  <a:pt x="7359" y="21924"/>
                </a:lnTo>
                <a:lnTo>
                  <a:pt x="0" y="25133"/>
                </a:lnTo>
                <a:lnTo>
                  <a:pt x="2529" y="30955"/>
                </a:lnTo>
                <a:lnTo>
                  <a:pt x="7670" y="42712"/>
                </a:lnTo>
                <a:close/>
              </a:path>
            </a:pathLst>
          </a:custGeom>
          <a:solidFill>
            <a:srgbClr val="EFC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3491712" y="7313955"/>
            <a:ext cx="208114" cy="30289"/>
          </a:xfrm>
          <a:custGeom>
            <a:avLst/>
            <a:gdLst/>
            <a:ahLst/>
            <a:cxnLst/>
            <a:rect l="l" t="t" r="r" b="b"/>
            <a:pathLst>
              <a:path w="208114" h="30289">
                <a:moveTo>
                  <a:pt x="11379" y="0"/>
                </a:moveTo>
                <a:lnTo>
                  <a:pt x="0" y="520"/>
                </a:lnTo>
                <a:lnTo>
                  <a:pt x="1739" y="5638"/>
                </a:lnTo>
                <a:lnTo>
                  <a:pt x="10384" y="6976"/>
                </a:lnTo>
                <a:lnTo>
                  <a:pt x="17501" y="7914"/>
                </a:lnTo>
                <a:lnTo>
                  <a:pt x="28066" y="9209"/>
                </a:lnTo>
                <a:lnTo>
                  <a:pt x="36027" y="10169"/>
                </a:lnTo>
                <a:lnTo>
                  <a:pt x="46189" y="11388"/>
                </a:lnTo>
                <a:lnTo>
                  <a:pt x="58863" y="12902"/>
                </a:lnTo>
                <a:lnTo>
                  <a:pt x="74359" y="14749"/>
                </a:lnTo>
                <a:lnTo>
                  <a:pt x="92987" y="16967"/>
                </a:lnTo>
                <a:lnTo>
                  <a:pt x="115061" y="19593"/>
                </a:lnTo>
                <a:lnTo>
                  <a:pt x="140889" y="22663"/>
                </a:lnTo>
                <a:lnTo>
                  <a:pt x="170783" y="26216"/>
                </a:lnTo>
                <a:lnTo>
                  <a:pt x="205054" y="30289"/>
                </a:lnTo>
                <a:lnTo>
                  <a:pt x="208114" y="12318"/>
                </a:lnTo>
                <a:lnTo>
                  <a:pt x="194939" y="11412"/>
                </a:lnTo>
                <a:lnTo>
                  <a:pt x="183640" y="10640"/>
                </a:lnTo>
                <a:lnTo>
                  <a:pt x="169758" y="9696"/>
                </a:lnTo>
                <a:lnTo>
                  <a:pt x="153871" y="8623"/>
                </a:lnTo>
                <a:lnTo>
                  <a:pt x="136554" y="7462"/>
                </a:lnTo>
                <a:lnTo>
                  <a:pt x="118382" y="6256"/>
                </a:lnTo>
                <a:lnTo>
                  <a:pt x="99933" y="5046"/>
                </a:lnTo>
                <a:lnTo>
                  <a:pt x="81781" y="3875"/>
                </a:lnTo>
                <a:lnTo>
                  <a:pt x="64503" y="2784"/>
                </a:lnTo>
                <a:lnTo>
                  <a:pt x="48675" y="1815"/>
                </a:lnTo>
                <a:lnTo>
                  <a:pt x="34873" y="1010"/>
                </a:lnTo>
                <a:lnTo>
                  <a:pt x="23672" y="411"/>
                </a:lnTo>
                <a:lnTo>
                  <a:pt x="15649" y="60"/>
                </a:lnTo>
                <a:lnTo>
                  <a:pt x="11379" y="0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3506323" y="7316146"/>
            <a:ext cx="189547" cy="20269"/>
          </a:xfrm>
          <a:custGeom>
            <a:avLst/>
            <a:gdLst/>
            <a:ahLst/>
            <a:cxnLst/>
            <a:rect l="l" t="t" r="r" b="b"/>
            <a:pathLst>
              <a:path w="189547" h="20269">
                <a:moveTo>
                  <a:pt x="189090" y="20269"/>
                </a:moveTo>
                <a:lnTo>
                  <a:pt x="189547" y="14185"/>
                </a:lnTo>
                <a:lnTo>
                  <a:pt x="457" y="0"/>
                </a:lnTo>
                <a:lnTo>
                  <a:pt x="0" y="6083"/>
                </a:lnTo>
                <a:lnTo>
                  <a:pt x="189090" y="20269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3881800" y="7313955"/>
            <a:ext cx="208089" cy="30289"/>
          </a:xfrm>
          <a:custGeom>
            <a:avLst/>
            <a:gdLst/>
            <a:ahLst/>
            <a:cxnLst/>
            <a:rect l="l" t="t" r="r" b="b"/>
            <a:pathLst>
              <a:path w="208089" h="30289">
                <a:moveTo>
                  <a:pt x="196697" y="0"/>
                </a:moveTo>
                <a:lnTo>
                  <a:pt x="184402" y="411"/>
                </a:lnTo>
                <a:lnTo>
                  <a:pt x="173199" y="1010"/>
                </a:lnTo>
                <a:lnTo>
                  <a:pt x="159395" y="1815"/>
                </a:lnTo>
                <a:lnTo>
                  <a:pt x="143566" y="2785"/>
                </a:lnTo>
                <a:lnTo>
                  <a:pt x="126287" y="3876"/>
                </a:lnTo>
                <a:lnTo>
                  <a:pt x="108134" y="5048"/>
                </a:lnTo>
                <a:lnTo>
                  <a:pt x="89685" y="6258"/>
                </a:lnTo>
                <a:lnTo>
                  <a:pt x="71515" y="7464"/>
                </a:lnTo>
                <a:lnTo>
                  <a:pt x="54200" y="8625"/>
                </a:lnTo>
                <a:lnTo>
                  <a:pt x="38316" y="9698"/>
                </a:lnTo>
                <a:lnTo>
                  <a:pt x="24440" y="10642"/>
                </a:lnTo>
                <a:lnTo>
                  <a:pt x="13147" y="11414"/>
                </a:lnTo>
                <a:lnTo>
                  <a:pt x="5015" y="11973"/>
                </a:lnTo>
                <a:lnTo>
                  <a:pt x="0" y="12318"/>
                </a:lnTo>
                <a:lnTo>
                  <a:pt x="3035" y="30289"/>
                </a:lnTo>
                <a:lnTo>
                  <a:pt x="37303" y="26216"/>
                </a:lnTo>
                <a:lnTo>
                  <a:pt x="67196" y="22663"/>
                </a:lnTo>
                <a:lnTo>
                  <a:pt x="93022" y="19593"/>
                </a:lnTo>
                <a:lnTo>
                  <a:pt x="115094" y="16967"/>
                </a:lnTo>
                <a:lnTo>
                  <a:pt x="133722" y="14749"/>
                </a:lnTo>
                <a:lnTo>
                  <a:pt x="149217" y="12902"/>
                </a:lnTo>
                <a:lnTo>
                  <a:pt x="161890" y="11388"/>
                </a:lnTo>
                <a:lnTo>
                  <a:pt x="172052" y="10169"/>
                </a:lnTo>
                <a:lnTo>
                  <a:pt x="180013" y="9209"/>
                </a:lnTo>
                <a:lnTo>
                  <a:pt x="190580" y="7914"/>
                </a:lnTo>
                <a:lnTo>
                  <a:pt x="197701" y="6976"/>
                </a:lnTo>
                <a:lnTo>
                  <a:pt x="206362" y="5638"/>
                </a:lnTo>
                <a:lnTo>
                  <a:pt x="208089" y="520"/>
                </a:lnTo>
                <a:lnTo>
                  <a:pt x="196697" y="0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3885482" y="7316146"/>
            <a:ext cx="189560" cy="20269"/>
          </a:xfrm>
          <a:custGeom>
            <a:avLst/>
            <a:gdLst/>
            <a:ahLst/>
            <a:cxnLst/>
            <a:rect l="l" t="t" r="r" b="b"/>
            <a:pathLst>
              <a:path w="189560" h="20269">
                <a:moveTo>
                  <a:pt x="457" y="20269"/>
                </a:moveTo>
                <a:lnTo>
                  <a:pt x="189560" y="6083"/>
                </a:lnTo>
                <a:lnTo>
                  <a:pt x="189103" y="0"/>
                </a:lnTo>
                <a:lnTo>
                  <a:pt x="0" y="14185"/>
                </a:lnTo>
                <a:lnTo>
                  <a:pt x="457" y="20269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3699830" y="7414416"/>
            <a:ext cx="181965" cy="52288"/>
          </a:xfrm>
          <a:custGeom>
            <a:avLst/>
            <a:gdLst/>
            <a:ahLst/>
            <a:cxnLst/>
            <a:rect l="l" t="t" r="r" b="b"/>
            <a:pathLst>
              <a:path w="181965" h="52288">
                <a:moveTo>
                  <a:pt x="0" y="3873"/>
                </a:moveTo>
                <a:lnTo>
                  <a:pt x="11335" y="20733"/>
                </a:lnTo>
                <a:lnTo>
                  <a:pt x="19944" y="32154"/>
                </a:lnTo>
                <a:lnTo>
                  <a:pt x="27553" y="39405"/>
                </a:lnTo>
                <a:lnTo>
                  <a:pt x="35888" y="43758"/>
                </a:lnTo>
                <a:lnTo>
                  <a:pt x="46678" y="46484"/>
                </a:lnTo>
                <a:lnTo>
                  <a:pt x="60972" y="48755"/>
                </a:lnTo>
                <a:lnTo>
                  <a:pt x="78201" y="51153"/>
                </a:lnTo>
                <a:lnTo>
                  <a:pt x="90383" y="52288"/>
                </a:lnTo>
                <a:lnTo>
                  <a:pt x="100210" y="52231"/>
                </a:lnTo>
                <a:lnTo>
                  <a:pt x="110373" y="51055"/>
                </a:lnTo>
                <a:lnTo>
                  <a:pt x="123563" y="48831"/>
                </a:lnTo>
                <a:lnTo>
                  <a:pt x="137559" y="43491"/>
                </a:lnTo>
                <a:lnTo>
                  <a:pt x="150937" y="33929"/>
                </a:lnTo>
                <a:lnTo>
                  <a:pt x="163102" y="22433"/>
                </a:lnTo>
                <a:lnTo>
                  <a:pt x="173018" y="11370"/>
                </a:lnTo>
                <a:lnTo>
                  <a:pt x="179649" y="3105"/>
                </a:lnTo>
                <a:lnTo>
                  <a:pt x="181965" y="0"/>
                </a:lnTo>
              </a:path>
            </a:pathLst>
          </a:custGeom>
          <a:ln w="12700">
            <a:solidFill>
              <a:srgbClr val="E3B22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3686596" y="7259542"/>
            <a:ext cx="206362" cy="205600"/>
          </a:xfrm>
          <a:custGeom>
            <a:avLst/>
            <a:gdLst/>
            <a:ahLst/>
            <a:cxnLst/>
            <a:rect l="l" t="t" r="r" b="b"/>
            <a:pathLst>
              <a:path w="206362" h="205600">
                <a:moveTo>
                  <a:pt x="206362" y="102806"/>
                </a:moveTo>
                <a:lnTo>
                  <a:pt x="206133" y="95902"/>
                </a:lnTo>
                <a:lnTo>
                  <a:pt x="204164" y="81596"/>
                </a:lnTo>
                <a:lnTo>
                  <a:pt x="200295" y="67987"/>
                </a:lnTo>
                <a:lnTo>
                  <a:pt x="194666" y="55214"/>
                </a:lnTo>
                <a:lnTo>
                  <a:pt x="187418" y="43419"/>
                </a:lnTo>
                <a:lnTo>
                  <a:pt x="178693" y="32741"/>
                </a:lnTo>
                <a:lnTo>
                  <a:pt x="168630" y="23321"/>
                </a:lnTo>
                <a:lnTo>
                  <a:pt x="157371" y="15299"/>
                </a:lnTo>
                <a:lnTo>
                  <a:pt x="145057" y="8816"/>
                </a:lnTo>
                <a:lnTo>
                  <a:pt x="131827" y="4012"/>
                </a:lnTo>
                <a:lnTo>
                  <a:pt x="117824" y="1026"/>
                </a:lnTo>
                <a:lnTo>
                  <a:pt x="103187" y="0"/>
                </a:lnTo>
                <a:lnTo>
                  <a:pt x="96250" y="228"/>
                </a:lnTo>
                <a:lnTo>
                  <a:pt x="81896" y="2191"/>
                </a:lnTo>
                <a:lnTo>
                  <a:pt x="68239" y="6048"/>
                </a:lnTo>
                <a:lnTo>
                  <a:pt x="55421" y="11657"/>
                </a:lnTo>
                <a:lnTo>
                  <a:pt x="43583" y="18879"/>
                </a:lnTo>
                <a:lnTo>
                  <a:pt x="32866" y="27573"/>
                </a:lnTo>
                <a:lnTo>
                  <a:pt x="23411" y="37600"/>
                </a:lnTo>
                <a:lnTo>
                  <a:pt x="15359" y="48818"/>
                </a:lnTo>
                <a:lnTo>
                  <a:pt x="8851" y="61088"/>
                </a:lnTo>
                <a:lnTo>
                  <a:pt x="4027" y="74270"/>
                </a:lnTo>
                <a:lnTo>
                  <a:pt x="1030" y="88222"/>
                </a:lnTo>
                <a:lnTo>
                  <a:pt x="0" y="102806"/>
                </a:lnTo>
                <a:lnTo>
                  <a:pt x="229" y="109710"/>
                </a:lnTo>
                <a:lnTo>
                  <a:pt x="2198" y="124015"/>
                </a:lnTo>
                <a:lnTo>
                  <a:pt x="6070" y="137624"/>
                </a:lnTo>
                <a:lnTo>
                  <a:pt x="11701" y="150395"/>
                </a:lnTo>
                <a:lnTo>
                  <a:pt x="18951" y="162189"/>
                </a:lnTo>
                <a:lnTo>
                  <a:pt x="27679" y="172865"/>
                </a:lnTo>
                <a:lnTo>
                  <a:pt x="37744" y="182283"/>
                </a:lnTo>
                <a:lnTo>
                  <a:pt x="49005" y="190303"/>
                </a:lnTo>
                <a:lnTo>
                  <a:pt x="61321" y="196785"/>
                </a:lnTo>
                <a:lnTo>
                  <a:pt x="74550" y="201589"/>
                </a:lnTo>
                <a:lnTo>
                  <a:pt x="88553" y="204574"/>
                </a:lnTo>
                <a:lnTo>
                  <a:pt x="103187" y="205600"/>
                </a:lnTo>
                <a:lnTo>
                  <a:pt x="110105" y="205372"/>
                </a:lnTo>
                <a:lnTo>
                  <a:pt x="124464" y="203412"/>
                </a:lnTo>
                <a:lnTo>
                  <a:pt x="138124" y="199558"/>
                </a:lnTo>
                <a:lnTo>
                  <a:pt x="150943" y="193952"/>
                </a:lnTo>
                <a:lnTo>
                  <a:pt x="162782" y="186732"/>
                </a:lnTo>
                <a:lnTo>
                  <a:pt x="173499" y="178039"/>
                </a:lnTo>
                <a:lnTo>
                  <a:pt x="182954" y="168014"/>
                </a:lnTo>
                <a:lnTo>
                  <a:pt x="191005" y="156796"/>
                </a:lnTo>
                <a:lnTo>
                  <a:pt x="197512" y="144526"/>
                </a:lnTo>
                <a:lnTo>
                  <a:pt x="202335" y="131345"/>
                </a:lnTo>
                <a:lnTo>
                  <a:pt x="205332" y="117391"/>
                </a:lnTo>
                <a:lnTo>
                  <a:pt x="206362" y="102806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3776493" y="7000276"/>
            <a:ext cx="25920" cy="255242"/>
          </a:xfrm>
          <a:custGeom>
            <a:avLst/>
            <a:gdLst/>
            <a:ahLst/>
            <a:cxnLst/>
            <a:rect l="l" t="t" r="r" b="b"/>
            <a:pathLst>
              <a:path w="25920" h="255242">
                <a:moveTo>
                  <a:pt x="25920" y="255242"/>
                </a:moveTo>
                <a:lnTo>
                  <a:pt x="24861" y="220784"/>
                </a:lnTo>
                <a:lnTo>
                  <a:pt x="23912" y="189905"/>
                </a:lnTo>
                <a:lnTo>
                  <a:pt x="23067" y="162396"/>
                </a:lnTo>
                <a:lnTo>
                  <a:pt x="22318" y="138053"/>
                </a:lnTo>
                <a:lnTo>
                  <a:pt x="21660" y="116667"/>
                </a:lnTo>
                <a:lnTo>
                  <a:pt x="21085" y="98032"/>
                </a:lnTo>
                <a:lnTo>
                  <a:pt x="20589" y="81942"/>
                </a:lnTo>
                <a:lnTo>
                  <a:pt x="20163" y="68188"/>
                </a:lnTo>
                <a:lnTo>
                  <a:pt x="19801" y="56565"/>
                </a:lnTo>
                <a:lnTo>
                  <a:pt x="19498" y="46866"/>
                </a:lnTo>
                <a:lnTo>
                  <a:pt x="19040" y="32410"/>
                </a:lnTo>
                <a:lnTo>
                  <a:pt x="18736" y="23166"/>
                </a:lnTo>
                <a:lnTo>
                  <a:pt x="18314" y="11999"/>
                </a:lnTo>
                <a:lnTo>
                  <a:pt x="14767" y="697"/>
                </a:lnTo>
                <a:lnTo>
                  <a:pt x="8072" y="0"/>
                </a:lnTo>
                <a:lnTo>
                  <a:pt x="4073" y="10897"/>
                </a:lnTo>
                <a:lnTo>
                  <a:pt x="3858" y="23574"/>
                </a:lnTo>
                <a:lnTo>
                  <a:pt x="3691" y="33684"/>
                </a:lnTo>
                <a:lnTo>
                  <a:pt x="3486" y="46075"/>
                </a:lnTo>
                <a:lnTo>
                  <a:pt x="3249" y="60378"/>
                </a:lnTo>
                <a:lnTo>
                  <a:pt x="2986" y="76225"/>
                </a:lnTo>
                <a:lnTo>
                  <a:pt x="2703" y="93248"/>
                </a:lnTo>
                <a:lnTo>
                  <a:pt x="2406" y="111078"/>
                </a:lnTo>
                <a:lnTo>
                  <a:pt x="2101" y="129348"/>
                </a:lnTo>
                <a:lnTo>
                  <a:pt x="1795" y="147689"/>
                </a:lnTo>
                <a:lnTo>
                  <a:pt x="1494" y="165732"/>
                </a:lnTo>
                <a:lnTo>
                  <a:pt x="1204" y="183110"/>
                </a:lnTo>
                <a:lnTo>
                  <a:pt x="932" y="199454"/>
                </a:lnTo>
                <a:lnTo>
                  <a:pt x="682" y="214396"/>
                </a:lnTo>
                <a:lnTo>
                  <a:pt x="462" y="227567"/>
                </a:lnTo>
                <a:lnTo>
                  <a:pt x="278" y="238599"/>
                </a:lnTo>
                <a:lnTo>
                  <a:pt x="135" y="247125"/>
                </a:lnTo>
                <a:lnTo>
                  <a:pt x="0" y="255242"/>
                </a:lnTo>
                <a:lnTo>
                  <a:pt x="25920" y="255242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3684357" y="7250587"/>
            <a:ext cx="210362" cy="205600"/>
          </a:xfrm>
          <a:custGeom>
            <a:avLst/>
            <a:gdLst/>
            <a:ahLst/>
            <a:cxnLst/>
            <a:rect l="l" t="t" r="r" b="b"/>
            <a:pathLst>
              <a:path w="210362" h="205600">
                <a:moveTo>
                  <a:pt x="210362" y="102806"/>
                </a:moveTo>
                <a:lnTo>
                  <a:pt x="210012" y="94353"/>
                </a:lnTo>
                <a:lnTo>
                  <a:pt x="207824" y="80246"/>
                </a:lnTo>
                <a:lnTo>
                  <a:pt x="203749" y="66837"/>
                </a:lnTo>
                <a:lnTo>
                  <a:pt x="197928" y="54261"/>
                </a:lnTo>
                <a:lnTo>
                  <a:pt x="190499" y="42655"/>
                </a:lnTo>
                <a:lnTo>
                  <a:pt x="181602" y="32155"/>
                </a:lnTo>
                <a:lnTo>
                  <a:pt x="171376" y="22897"/>
                </a:lnTo>
                <a:lnTo>
                  <a:pt x="159961" y="15017"/>
                </a:lnTo>
                <a:lnTo>
                  <a:pt x="147496" y="8651"/>
                </a:lnTo>
                <a:lnTo>
                  <a:pt x="134120" y="3935"/>
                </a:lnTo>
                <a:lnTo>
                  <a:pt x="119973" y="1006"/>
                </a:lnTo>
                <a:lnTo>
                  <a:pt x="105194" y="0"/>
                </a:lnTo>
                <a:lnTo>
                  <a:pt x="96524" y="343"/>
                </a:lnTo>
                <a:lnTo>
                  <a:pt x="82092" y="2484"/>
                </a:lnTo>
                <a:lnTo>
                  <a:pt x="68374" y="6468"/>
                </a:lnTo>
                <a:lnTo>
                  <a:pt x="55508" y="12159"/>
                </a:lnTo>
                <a:lnTo>
                  <a:pt x="43635" y="19421"/>
                </a:lnTo>
                <a:lnTo>
                  <a:pt x="32894" y="28118"/>
                </a:lnTo>
                <a:lnTo>
                  <a:pt x="23423" y="38113"/>
                </a:lnTo>
                <a:lnTo>
                  <a:pt x="15362" y="49270"/>
                </a:lnTo>
                <a:lnTo>
                  <a:pt x="8849" y="61455"/>
                </a:lnTo>
                <a:lnTo>
                  <a:pt x="4026" y="74529"/>
                </a:lnTo>
                <a:lnTo>
                  <a:pt x="1029" y="88358"/>
                </a:lnTo>
                <a:lnTo>
                  <a:pt x="0" y="102806"/>
                </a:lnTo>
                <a:lnTo>
                  <a:pt x="350" y="111267"/>
                </a:lnTo>
                <a:lnTo>
                  <a:pt x="2540" y="125370"/>
                </a:lnTo>
                <a:lnTo>
                  <a:pt x="6616" y="138776"/>
                </a:lnTo>
                <a:lnTo>
                  <a:pt x="12438" y="151348"/>
                </a:lnTo>
                <a:lnTo>
                  <a:pt x="19868" y="162952"/>
                </a:lnTo>
                <a:lnTo>
                  <a:pt x="28766" y="173450"/>
                </a:lnTo>
                <a:lnTo>
                  <a:pt x="38994" y="182706"/>
                </a:lnTo>
                <a:lnTo>
                  <a:pt x="50411" y="190585"/>
                </a:lnTo>
                <a:lnTo>
                  <a:pt x="62879" y="196950"/>
                </a:lnTo>
                <a:lnTo>
                  <a:pt x="76258" y="201665"/>
                </a:lnTo>
                <a:lnTo>
                  <a:pt x="90409" y="204593"/>
                </a:lnTo>
                <a:lnTo>
                  <a:pt x="105194" y="205600"/>
                </a:lnTo>
                <a:lnTo>
                  <a:pt x="113830" y="205258"/>
                </a:lnTo>
                <a:lnTo>
                  <a:pt x="128260" y="203121"/>
                </a:lnTo>
                <a:lnTo>
                  <a:pt x="141978" y="199139"/>
                </a:lnTo>
                <a:lnTo>
                  <a:pt x="154844" y="193450"/>
                </a:lnTo>
                <a:lnTo>
                  <a:pt x="166718" y="186189"/>
                </a:lnTo>
                <a:lnTo>
                  <a:pt x="177461" y="177494"/>
                </a:lnTo>
                <a:lnTo>
                  <a:pt x="186933" y="167499"/>
                </a:lnTo>
                <a:lnTo>
                  <a:pt x="194996" y="156341"/>
                </a:lnTo>
                <a:lnTo>
                  <a:pt x="201510" y="144157"/>
                </a:lnTo>
                <a:lnTo>
                  <a:pt x="206335" y="131082"/>
                </a:lnTo>
                <a:lnTo>
                  <a:pt x="209332" y="117253"/>
                </a:lnTo>
                <a:lnTo>
                  <a:pt x="210362" y="102806"/>
                </a:lnTo>
                <a:close/>
              </a:path>
            </a:pathLst>
          </a:custGeom>
          <a:solidFill>
            <a:srgbClr val="EFC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3688885" y="7383527"/>
            <a:ext cx="200291" cy="75895"/>
          </a:xfrm>
          <a:custGeom>
            <a:avLst/>
            <a:gdLst/>
            <a:ahLst/>
            <a:cxnLst/>
            <a:rect l="l" t="t" r="r" b="b"/>
            <a:pathLst>
              <a:path w="200291" h="75895">
                <a:moveTo>
                  <a:pt x="29035" y="47103"/>
                </a:moveTo>
                <a:lnTo>
                  <a:pt x="39434" y="55699"/>
                </a:lnTo>
                <a:lnTo>
                  <a:pt x="50702" y="62841"/>
                </a:lnTo>
                <a:lnTo>
                  <a:pt x="62661" y="68480"/>
                </a:lnTo>
                <a:lnTo>
                  <a:pt x="75129" y="72567"/>
                </a:lnTo>
                <a:lnTo>
                  <a:pt x="87927" y="75055"/>
                </a:lnTo>
                <a:lnTo>
                  <a:pt x="100876" y="75895"/>
                </a:lnTo>
                <a:lnTo>
                  <a:pt x="110062" y="75401"/>
                </a:lnTo>
                <a:lnTo>
                  <a:pt x="123309" y="73019"/>
                </a:lnTo>
                <a:lnTo>
                  <a:pt x="136273" y="68820"/>
                </a:lnTo>
                <a:lnTo>
                  <a:pt x="148730" y="62982"/>
                </a:lnTo>
                <a:lnTo>
                  <a:pt x="160456" y="55679"/>
                </a:lnTo>
                <a:lnTo>
                  <a:pt x="171227" y="47089"/>
                </a:lnTo>
                <a:lnTo>
                  <a:pt x="180820" y="37386"/>
                </a:lnTo>
                <a:lnTo>
                  <a:pt x="189011" y="26747"/>
                </a:lnTo>
                <a:lnTo>
                  <a:pt x="195576" y="15348"/>
                </a:lnTo>
                <a:lnTo>
                  <a:pt x="200291" y="3365"/>
                </a:lnTo>
                <a:lnTo>
                  <a:pt x="199762" y="3286"/>
                </a:lnTo>
                <a:lnTo>
                  <a:pt x="192905" y="3526"/>
                </a:lnTo>
                <a:lnTo>
                  <a:pt x="183658" y="5333"/>
                </a:lnTo>
                <a:lnTo>
                  <a:pt x="172415" y="8220"/>
                </a:lnTo>
                <a:lnTo>
                  <a:pt x="159575" y="11700"/>
                </a:lnTo>
                <a:lnTo>
                  <a:pt x="145531" y="15289"/>
                </a:lnTo>
                <a:lnTo>
                  <a:pt x="130680" y="18500"/>
                </a:lnTo>
                <a:lnTo>
                  <a:pt x="115417" y="20847"/>
                </a:lnTo>
                <a:lnTo>
                  <a:pt x="100139" y="21843"/>
                </a:lnTo>
                <a:lnTo>
                  <a:pt x="99316" y="21847"/>
                </a:lnTo>
                <a:lnTo>
                  <a:pt x="87465" y="21122"/>
                </a:lnTo>
                <a:lnTo>
                  <a:pt x="73357" y="19189"/>
                </a:lnTo>
                <a:lnTo>
                  <a:pt x="58040" y="16366"/>
                </a:lnTo>
                <a:lnTo>
                  <a:pt x="42561" y="12969"/>
                </a:lnTo>
                <a:lnTo>
                  <a:pt x="27970" y="9316"/>
                </a:lnTo>
                <a:lnTo>
                  <a:pt x="15314" y="5726"/>
                </a:lnTo>
                <a:lnTo>
                  <a:pt x="5641" y="2514"/>
                </a:lnTo>
                <a:lnTo>
                  <a:pt x="0" y="0"/>
                </a:lnTo>
                <a:lnTo>
                  <a:pt x="4859" y="13064"/>
                </a:lnTo>
                <a:lnTo>
                  <a:pt x="11568" y="25737"/>
                </a:lnTo>
                <a:lnTo>
                  <a:pt x="19687" y="37099"/>
                </a:lnTo>
                <a:lnTo>
                  <a:pt x="29035" y="47103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3685242" y="7250813"/>
            <a:ext cx="206699" cy="189305"/>
          </a:xfrm>
          <a:custGeom>
            <a:avLst/>
            <a:gdLst/>
            <a:ahLst/>
            <a:cxnLst/>
            <a:rect l="l" t="t" r="r" b="b"/>
            <a:pathLst>
              <a:path w="206699" h="189305">
                <a:moveTo>
                  <a:pt x="30896" y="183859"/>
                </a:moveTo>
                <a:lnTo>
                  <a:pt x="33202" y="184852"/>
                </a:lnTo>
                <a:lnTo>
                  <a:pt x="37435" y="186291"/>
                </a:lnTo>
                <a:lnTo>
                  <a:pt x="43648" y="187818"/>
                </a:lnTo>
                <a:lnTo>
                  <a:pt x="51691" y="188976"/>
                </a:lnTo>
                <a:lnTo>
                  <a:pt x="61411" y="189305"/>
                </a:lnTo>
                <a:lnTo>
                  <a:pt x="72654" y="188348"/>
                </a:lnTo>
                <a:lnTo>
                  <a:pt x="85269" y="185646"/>
                </a:lnTo>
                <a:lnTo>
                  <a:pt x="99102" y="180741"/>
                </a:lnTo>
                <a:lnTo>
                  <a:pt x="114002" y="173174"/>
                </a:lnTo>
                <a:lnTo>
                  <a:pt x="129816" y="162488"/>
                </a:lnTo>
                <a:lnTo>
                  <a:pt x="146390" y="148222"/>
                </a:lnTo>
                <a:lnTo>
                  <a:pt x="163175" y="132093"/>
                </a:lnTo>
                <a:lnTo>
                  <a:pt x="176710" y="118817"/>
                </a:lnTo>
                <a:lnTo>
                  <a:pt x="187547" y="107610"/>
                </a:lnTo>
                <a:lnTo>
                  <a:pt x="195826" y="98082"/>
                </a:lnTo>
                <a:lnTo>
                  <a:pt x="201685" y="89847"/>
                </a:lnTo>
                <a:lnTo>
                  <a:pt x="205263" y="82515"/>
                </a:lnTo>
                <a:lnTo>
                  <a:pt x="206699" y="75699"/>
                </a:lnTo>
                <a:lnTo>
                  <a:pt x="206132" y="69011"/>
                </a:lnTo>
                <a:lnTo>
                  <a:pt x="203701" y="62061"/>
                </a:lnTo>
                <a:lnTo>
                  <a:pt x="199545" y="54462"/>
                </a:lnTo>
                <a:lnTo>
                  <a:pt x="193802" y="45826"/>
                </a:lnTo>
                <a:lnTo>
                  <a:pt x="186611" y="35764"/>
                </a:lnTo>
                <a:lnTo>
                  <a:pt x="177291" y="26842"/>
                </a:lnTo>
                <a:lnTo>
                  <a:pt x="167198" y="19133"/>
                </a:lnTo>
                <a:lnTo>
                  <a:pt x="156512" y="12711"/>
                </a:lnTo>
                <a:lnTo>
                  <a:pt x="145347" y="7581"/>
                </a:lnTo>
                <a:lnTo>
                  <a:pt x="133820" y="3749"/>
                </a:lnTo>
                <a:lnTo>
                  <a:pt x="122045" y="1220"/>
                </a:lnTo>
                <a:lnTo>
                  <a:pt x="110139" y="0"/>
                </a:lnTo>
                <a:lnTo>
                  <a:pt x="98216" y="93"/>
                </a:lnTo>
                <a:lnTo>
                  <a:pt x="86392" y="1507"/>
                </a:lnTo>
                <a:lnTo>
                  <a:pt x="74783" y="4246"/>
                </a:lnTo>
                <a:lnTo>
                  <a:pt x="63504" y="8315"/>
                </a:lnTo>
                <a:lnTo>
                  <a:pt x="52670" y="13721"/>
                </a:lnTo>
                <a:lnTo>
                  <a:pt x="42397" y="20468"/>
                </a:lnTo>
                <a:lnTo>
                  <a:pt x="32801" y="28563"/>
                </a:lnTo>
                <a:lnTo>
                  <a:pt x="24454" y="37480"/>
                </a:lnTo>
                <a:lnTo>
                  <a:pt x="17128" y="47424"/>
                </a:lnTo>
                <a:lnTo>
                  <a:pt x="11100" y="58017"/>
                </a:lnTo>
                <a:lnTo>
                  <a:pt x="6372" y="69142"/>
                </a:lnTo>
                <a:lnTo>
                  <a:pt x="2945" y="80681"/>
                </a:lnTo>
                <a:lnTo>
                  <a:pt x="820" y="92518"/>
                </a:lnTo>
                <a:lnTo>
                  <a:pt x="0" y="104536"/>
                </a:lnTo>
                <a:lnTo>
                  <a:pt x="484" y="116616"/>
                </a:lnTo>
                <a:lnTo>
                  <a:pt x="2277" y="128642"/>
                </a:lnTo>
                <a:lnTo>
                  <a:pt x="5377" y="140497"/>
                </a:lnTo>
                <a:lnTo>
                  <a:pt x="9788" y="152064"/>
                </a:lnTo>
                <a:lnTo>
                  <a:pt x="15510" y="163224"/>
                </a:lnTo>
                <a:lnTo>
                  <a:pt x="22546" y="173861"/>
                </a:lnTo>
                <a:lnTo>
                  <a:pt x="30896" y="183859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3705919" y="7299087"/>
            <a:ext cx="166204" cy="29743"/>
          </a:xfrm>
          <a:custGeom>
            <a:avLst/>
            <a:gdLst/>
            <a:ahLst/>
            <a:cxnLst/>
            <a:rect l="l" t="t" r="r" b="b"/>
            <a:pathLst>
              <a:path w="166204" h="29743">
                <a:moveTo>
                  <a:pt x="0" y="29743"/>
                </a:moveTo>
                <a:lnTo>
                  <a:pt x="166204" y="29743"/>
                </a:lnTo>
                <a:lnTo>
                  <a:pt x="145859" y="0"/>
                </a:lnTo>
                <a:lnTo>
                  <a:pt x="19824" y="0"/>
                </a:lnTo>
                <a:lnTo>
                  <a:pt x="0" y="29743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3785997" y="7313955"/>
            <a:ext cx="6045" cy="0"/>
          </a:xfrm>
          <a:custGeom>
            <a:avLst/>
            <a:gdLst/>
            <a:ahLst/>
            <a:cxnLst/>
            <a:rect l="l" t="t" r="r" b="b"/>
            <a:pathLst>
              <a:path w="6045">
                <a:moveTo>
                  <a:pt x="0" y="0"/>
                </a:moveTo>
                <a:lnTo>
                  <a:pt x="6045" y="0"/>
                </a:lnTo>
              </a:path>
            </a:pathLst>
          </a:custGeom>
          <a:ln w="31013">
            <a:solidFill>
              <a:srgbClr val="FED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3827011" y="7298274"/>
            <a:ext cx="13982" cy="31356"/>
          </a:xfrm>
          <a:custGeom>
            <a:avLst/>
            <a:gdLst/>
            <a:ahLst/>
            <a:cxnLst/>
            <a:rect l="l" t="t" r="r" b="b"/>
            <a:pathLst>
              <a:path w="13982" h="31356">
                <a:moveTo>
                  <a:pt x="8140" y="31356"/>
                </a:moveTo>
                <a:lnTo>
                  <a:pt x="13982" y="29743"/>
                </a:lnTo>
                <a:lnTo>
                  <a:pt x="5829" y="0"/>
                </a:lnTo>
                <a:lnTo>
                  <a:pt x="0" y="1612"/>
                </a:lnTo>
                <a:lnTo>
                  <a:pt x="8140" y="31356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3737127" y="7298053"/>
            <a:ext cx="16383" cy="31813"/>
          </a:xfrm>
          <a:custGeom>
            <a:avLst/>
            <a:gdLst/>
            <a:ahLst/>
            <a:cxnLst/>
            <a:rect l="l" t="t" r="r" b="b"/>
            <a:pathLst>
              <a:path w="16383" h="31813">
                <a:moveTo>
                  <a:pt x="5689" y="31813"/>
                </a:moveTo>
                <a:lnTo>
                  <a:pt x="16382" y="2070"/>
                </a:lnTo>
                <a:lnTo>
                  <a:pt x="10706" y="0"/>
                </a:lnTo>
                <a:lnTo>
                  <a:pt x="0" y="29730"/>
                </a:lnTo>
                <a:lnTo>
                  <a:pt x="5689" y="31813"/>
                </a:lnTo>
                <a:close/>
              </a:path>
            </a:pathLst>
          </a:custGeom>
          <a:solidFill>
            <a:srgbClr val="FED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3706453" y="7328776"/>
            <a:ext cx="88417" cy="46278"/>
          </a:xfrm>
          <a:custGeom>
            <a:avLst/>
            <a:gdLst/>
            <a:ahLst/>
            <a:cxnLst/>
            <a:rect l="l" t="t" r="r" b="b"/>
            <a:pathLst>
              <a:path w="88417" h="46278">
                <a:moveTo>
                  <a:pt x="0" y="0"/>
                </a:moveTo>
                <a:lnTo>
                  <a:pt x="7181" y="15474"/>
                </a:lnTo>
                <a:lnTo>
                  <a:pt x="19009" y="27046"/>
                </a:lnTo>
                <a:lnTo>
                  <a:pt x="33713" y="35282"/>
                </a:lnTo>
                <a:lnTo>
                  <a:pt x="49520" y="40750"/>
                </a:lnTo>
                <a:lnTo>
                  <a:pt x="64659" y="44016"/>
                </a:lnTo>
                <a:lnTo>
                  <a:pt x="77356" y="45649"/>
                </a:lnTo>
                <a:lnTo>
                  <a:pt x="85841" y="46214"/>
                </a:lnTo>
                <a:lnTo>
                  <a:pt x="88417" y="46278"/>
                </a:lnTo>
                <a:lnTo>
                  <a:pt x="64012" y="31993"/>
                </a:lnTo>
                <a:lnTo>
                  <a:pt x="47804" y="22080"/>
                </a:lnTo>
                <a:lnTo>
                  <a:pt x="38201" y="15209"/>
                </a:lnTo>
                <a:lnTo>
                  <a:pt x="33612" y="10052"/>
                </a:lnTo>
                <a:lnTo>
                  <a:pt x="32447" y="5279"/>
                </a:lnTo>
                <a:lnTo>
                  <a:pt x="33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3B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3805139" y="7338206"/>
            <a:ext cx="54152" cy="37363"/>
          </a:xfrm>
          <a:custGeom>
            <a:avLst/>
            <a:gdLst/>
            <a:ahLst/>
            <a:cxnLst/>
            <a:rect l="l" t="t" r="r" b="b"/>
            <a:pathLst>
              <a:path w="54152" h="37363">
                <a:moveTo>
                  <a:pt x="0" y="31622"/>
                </a:moveTo>
                <a:lnTo>
                  <a:pt x="2032" y="37363"/>
                </a:lnTo>
                <a:lnTo>
                  <a:pt x="12182" y="33239"/>
                </a:lnTo>
                <a:lnTo>
                  <a:pt x="23590" y="27450"/>
                </a:lnTo>
                <a:lnTo>
                  <a:pt x="34457" y="20660"/>
                </a:lnTo>
                <a:lnTo>
                  <a:pt x="44679" y="12932"/>
                </a:lnTo>
                <a:lnTo>
                  <a:pt x="54152" y="4330"/>
                </a:lnTo>
                <a:lnTo>
                  <a:pt x="49923" y="0"/>
                </a:lnTo>
                <a:lnTo>
                  <a:pt x="43813" y="5705"/>
                </a:lnTo>
                <a:lnTo>
                  <a:pt x="33801" y="13696"/>
                </a:lnTo>
                <a:lnTo>
                  <a:pt x="23087" y="20726"/>
                </a:lnTo>
                <a:lnTo>
                  <a:pt x="11783" y="26725"/>
                </a:lnTo>
                <a:lnTo>
                  <a:pt x="0" y="31622"/>
                </a:lnTo>
                <a:close/>
              </a:path>
            </a:pathLst>
          </a:custGeom>
          <a:solidFill>
            <a:srgbClr val="1314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617" y="9614712"/>
            <a:ext cx="6275438" cy="418274"/>
          </a:xfrm>
          <a:custGeom>
            <a:avLst/>
            <a:gdLst/>
            <a:ahLst/>
            <a:cxnLst/>
            <a:rect l="l" t="t" r="r" b="b"/>
            <a:pathLst>
              <a:path w="6275438" h="418274">
                <a:moveTo>
                  <a:pt x="6275438" y="418274"/>
                </a:moveTo>
                <a:lnTo>
                  <a:pt x="6275438" y="0"/>
                </a:lnTo>
                <a:lnTo>
                  <a:pt x="0" y="0"/>
                </a:lnTo>
                <a:lnTo>
                  <a:pt x="0" y="418274"/>
                </a:lnTo>
                <a:lnTo>
                  <a:pt x="6275438" y="418274"/>
                </a:lnTo>
                <a:close/>
              </a:path>
            </a:pathLst>
          </a:custGeom>
          <a:solidFill>
            <a:srgbClr val="EF59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6425" y="873103"/>
            <a:ext cx="309874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13" dirty="0" smtClean="0">
                <a:solidFill>
                  <a:srgbClr val="2CB89B"/>
                </a:solidFill>
                <a:latin typeface="Times New Roman"/>
                <a:cs typeface="Times New Roman"/>
              </a:rPr>
              <a:t>S</a:t>
            </a:r>
            <a:r>
              <a:rPr sz="2000" spc="36" dirty="0" smtClean="0">
                <a:solidFill>
                  <a:srgbClr val="2CB89B"/>
                </a:solidFill>
                <a:latin typeface="Times New Roman"/>
                <a:cs typeface="Times New Roman"/>
              </a:rPr>
              <a:t>ALA</a:t>
            </a:r>
            <a:r>
              <a:rPr sz="2000" spc="-13" dirty="0" smtClean="0">
                <a:solidFill>
                  <a:srgbClr val="2CB89B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r>
              <a:rPr sz="2000" spc="109" dirty="0" smtClean="0">
                <a:solidFill>
                  <a:srgbClr val="2CB89B"/>
                </a:solidFill>
                <a:latin typeface="Times New Roman"/>
                <a:cs typeface="Times New Roman"/>
              </a:rPr>
              <a:t> </a:t>
            </a: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SPREA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D</a:t>
            </a:r>
            <a:r>
              <a:rPr sz="2000" spc="3" dirty="0" smtClean="0">
                <a:solidFill>
                  <a:srgbClr val="2CB89B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2CB89B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r>
              <a:rPr sz="2000" spc="57" dirty="0" smtClean="0">
                <a:solidFill>
                  <a:srgbClr val="2CB89B"/>
                </a:solidFill>
                <a:latin typeface="Times New Roman"/>
                <a:cs typeface="Times New Roman"/>
              </a:rPr>
              <a:t> </a:t>
            </a: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CITY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6049" y="1399929"/>
            <a:ext cx="6331889" cy="495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Mumbai</a:t>
            </a:r>
            <a:r>
              <a:rPr sz="1300" spc="18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</a:t>
            </a:r>
            <a:r>
              <a:rPr sz="1300" spc="-19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ys</a:t>
            </a:r>
            <a:r>
              <a:rPr sz="1300" spc="14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highest</a:t>
            </a:r>
            <a:r>
              <a:rPr sz="1300" spc="-1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among</a:t>
            </a:r>
            <a:r>
              <a:rPr sz="1300" spc="20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all</a:t>
            </a:r>
            <a:r>
              <a:rPr sz="1300" spc="-4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cities</a:t>
            </a:r>
            <a:r>
              <a:rPr sz="1300" spc="17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</a:t>
            </a:r>
            <a:r>
              <a:rPr sz="1300" spc="-3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absolute</a:t>
            </a:r>
            <a:r>
              <a:rPr sz="1300" spc="-7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numbers</a:t>
            </a:r>
            <a:r>
              <a:rPr sz="1300" spc="-15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at</a:t>
            </a:r>
            <a:r>
              <a:rPr sz="1300" spc="13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12.19</a:t>
            </a:r>
            <a:r>
              <a:rPr sz="1300" spc="2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lakhs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p.a.</a:t>
            </a:r>
            <a:r>
              <a:rPr sz="1300" spc="-3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but</a:t>
            </a:r>
            <a:r>
              <a:rPr sz="1300" spc="19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it</a:t>
            </a:r>
            <a:r>
              <a:rPr sz="1300" spc="1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is</a:t>
            </a:r>
            <a:endParaRPr sz="1300">
              <a:latin typeface="Times New Roman"/>
              <a:cs typeface="Times New Roman"/>
            </a:endParaRPr>
          </a:p>
          <a:p>
            <a:pPr marL="15836" marR="24765">
              <a:lnSpc>
                <a:spcPct val="95825"/>
              </a:lnSpc>
              <a:spcBef>
                <a:spcPts val="83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also</a:t>
            </a:r>
            <a:r>
              <a:rPr sz="1300" spc="9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most</a:t>
            </a:r>
            <a:r>
              <a:rPr sz="1300" spc="22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-43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xpensi</a:t>
            </a:r>
            <a:r>
              <a:rPr sz="1300" spc="-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v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-7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city</a:t>
            </a:r>
            <a:r>
              <a:rPr sz="1300" spc="61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to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li</a:t>
            </a:r>
            <a:r>
              <a:rPr sz="1300" spc="-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v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-1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6049" y="2136440"/>
            <a:ext cx="4861195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dirty="0" smtClean="0">
                <a:solidFill>
                  <a:srgbClr val="3F4040"/>
                </a:solidFill>
                <a:latin typeface="Times New Roman"/>
                <a:cs typeface="Times New Roman"/>
              </a:rPr>
              <a:t>How</a:t>
            </a:r>
            <a:r>
              <a:rPr sz="1300" spc="-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ev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-84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,</a:t>
            </a:r>
            <a:r>
              <a:rPr sz="1300" spc="-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once</a:t>
            </a:r>
            <a:r>
              <a:rPr sz="1300" spc="19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cost</a:t>
            </a:r>
            <a:r>
              <a:rPr sz="1300" spc="19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of living</a:t>
            </a:r>
            <a:r>
              <a:rPr sz="1300" spc="-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is</a:t>
            </a:r>
            <a:r>
              <a:rPr sz="1300" spc="-4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factored</a:t>
            </a:r>
            <a:r>
              <a:rPr sz="1300" spc="-11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in,</a:t>
            </a:r>
            <a:r>
              <a:rPr sz="1300" spc="-8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things</a:t>
            </a:r>
            <a:r>
              <a:rPr sz="1300" spc="21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look</a:t>
            </a:r>
            <a:r>
              <a:rPr sz="1300" spc="6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different!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1457" y="8757111"/>
            <a:ext cx="90528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Absolute</a:t>
            </a:r>
            <a:r>
              <a:rPr sz="900" spc="-35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Salaries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633" y="10279716"/>
            <a:ext cx="1881060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©</a:t>
            </a:r>
            <a:r>
              <a:rPr sz="900" spc="-15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Jigs</a:t>
            </a:r>
            <a:r>
              <a:rPr sz="900" spc="-4" dirty="0" smtClean="0">
                <a:solidFill>
                  <a:srgbClr val="6C6D6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w</a:t>
            </a:r>
            <a:r>
              <a:rPr sz="900" spc="116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Acade</a:t>
            </a:r>
            <a:r>
              <a:rPr sz="900" spc="-14" dirty="0" smtClean="0">
                <a:solidFill>
                  <a:srgbClr val="6C6D6F"/>
                </a:solidFill>
                <a:latin typeface="Times New Roman"/>
                <a:cs typeface="Times New Roman"/>
              </a:rPr>
              <a:t>m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y</a:t>
            </a:r>
            <a:r>
              <a:rPr sz="900" spc="151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Education</a:t>
            </a:r>
            <a:r>
              <a:rPr sz="900" spc="-92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Pvt</a:t>
            </a:r>
            <a:r>
              <a:rPr sz="900" spc="-39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Ltd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5682" y="10279716"/>
            <a:ext cx="175361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09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 rot="16200000">
            <a:off x="6358817" y="8119502"/>
            <a:ext cx="93769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Salary</a:t>
            </a:r>
            <a:r>
              <a:rPr sz="900" spc="87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in</a:t>
            </a:r>
            <a:r>
              <a:rPr sz="900" spc="-21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lakhs</a:t>
            </a:r>
            <a:r>
              <a:rPr sz="900" spc="82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p.a.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617" y="9614712"/>
            <a:ext cx="6275438" cy="418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8"/>
              </a:spcBef>
            </a:pPr>
            <a:endParaRPr sz="850"/>
          </a:p>
          <a:p>
            <a:pPr marL="1595088">
              <a:lnSpc>
                <a:spcPct val="95825"/>
              </a:lnSpc>
            </a:pP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Maximum</a:t>
            </a:r>
            <a:r>
              <a:rPr sz="1300" b="1" spc="155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city</a:t>
            </a:r>
            <a:r>
              <a:rPr sz="1300" b="1" spc="14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1300" b="1" spc="-25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ys</a:t>
            </a:r>
            <a:r>
              <a:rPr sz="1300" b="1" spc="120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1300" b="1" spc="16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maximum</a:t>
            </a:r>
            <a:r>
              <a:rPr sz="1300" b="1" spc="206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mon</a:t>
            </a:r>
            <a:r>
              <a:rPr sz="1300" b="1" spc="-25" dirty="0" smtClean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9180" y="7742351"/>
            <a:ext cx="781627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42486" marR="58074" algn="ctr">
              <a:lnSpc>
                <a:spcPct val="95825"/>
              </a:lnSpc>
            </a:pPr>
            <a:r>
              <a:rPr sz="1650" b="1" spc="0" dirty="0" smtClean="0">
                <a:solidFill>
                  <a:srgbClr val="FEF000"/>
                </a:solidFill>
                <a:latin typeface="Times New Roman"/>
                <a:cs typeface="Times New Roman"/>
              </a:rPr>
              <a:t>12.19</a:t>
            </a:r>
            <a:r>
              <a:rPr sz="1650" b="1" spc="-8" dirty="0" smtClean="0">
                <a:solidFill>
                  <a:srgbClr val="FEF00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000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118099" marR="133692" algn="ctr">
              <a:lnSpc>
                <a:spcPct val="95825"/>
              </a:lnSpc>
              <a:spcBef>
                <a:spcPts val="508"/>
              </a:spcBef>
            </a:pPr>
            <a:r>
              <a:rPr sz="1100" b="1" spc="0" dirty="0" smtClean="0">
                <a:solidFill>
                  <a:srgbClr val="FEF000"/>
                </a:solidFill>
                <a:latin typeface="Times New Roman"/>
                <a:cs typeface="Times New Roman"/>
              </a:rPr>
              <a:t>Mumbai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0807" y="7742351"/>
            <a:ext cx="797217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86436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10.48</a:t>
            </a:r>
            <a:r>
              <a:rPr sz="1650" b="1" spc="-8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100958">
              <a:lnSpc>
                <a:spcPct val="95825"/>
              </a:lnSpc>
              <a:spcBef>
                <a:spcPts val="508"/>
              </a:spcBef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Bangalore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8025" y="7742351"/>
            <a:ext cx="797236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141829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10.4</a:t>
            </a:r>
            <a:r>
              <a:rPr sz="1650" b="1" spc="-6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97889">
              <a:lnSpc>
                <a:spcPct val="95825"/>
              </a:lnSpc>
              <a:spcBef>
                <a:spcPts val="508"/>
              </a:spcBef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Delhi</a:t>
            </a:r>
            <a:r>
              <a:rPr sz="1100" b="1" spc="-71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NCR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5261" y="7742351"/>
            <a:ext cx="797217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113487" marR="113477" algn="ctr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9.81</a:t>
            </a:r>
            <a:r>
              <a:rPr sz="1650" b="1" spc="-6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225812" marR="225825" algn="ctr">
              <a:lnSpc>
                <a:spcPct val="95825"/>
              </a:lnSpc>
              <a:spcBef>
                <a:spcPts val="508"/>
              </a:spcBef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Pune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2478" y="7742351"/>
            <a:ext cx="797229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141834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9.45</a:t>
            </a:r>
            <a:r>
              <a:rPr sz="1650" b="1" spc="-6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158081">
              <a:lnSpc>
                <a:spcPct val="95825"/>
              </a:lnSpc>
              <a:spcBef>
                <a:spcPts val="508"/>
              </a:spcBef>
            </a:pP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Chennai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9708" y="7742351"/>
            <a:ext cx="797210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113485" marR="113472" algn="ctr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9.42</a:t>
            </a:r>
            <a:r>
              <a:rPr sz="1650" b="1" spc="-6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52537" marR="52558" algn="ctr">
              <a:lnSpc>
                <a:spcPct val="95825"/>
              </a:lnSpc>
              <a:spcBef>
                <a:spcPts val="508"/>
              </a:spcBef>
            </a:pPr>
            <a:r>
              <a:rPr sz="1100" b="1" dirty="0" smtClean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1100" b="1" spc="-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1100" b="1" spc="-9" dirty="0" smtClean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abad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918" y="7742351"/>
            <a:ext cx="781615" cy="871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141827">
              <a:lnSpc>
                <a:spcPct val="95825"/>
              </a:lnSpc>
            </a:pP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9.35</a:t>
            </a:r>
            <a:r>
              <a:rPr sz="1650" b="1" spc="-6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  <a:p>
            <a:pPr marL="168094">
              <a:lnSpc>
                <a:spcPct val="95825"/>
              </a:lnSpc>
              <a:spcBef>
                <a:spcPts val="508"/>
              </a:spcBef>
            </a:pPr>
            <a:r>
              <a:rPr sz="1100" b="1" spc="-25" dirty="0" smtClean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11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olkata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2715" y="6663136"/>
            <a:ext cx="456984" cy="116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4"/>
              </a:spcBef>
            </a:pPr>
            <a:endParaRPr sz="900"/>
          </a:p>
        </p:txBody>
      </p:sp>
      <p:sp>
        <p:nvSpPr>
          <p:cNvPr id="18" name="object 18"/>
          <p:cNvSpPr txBox="1"/>
          <p:nvPr/>
        </p:nvSpPr>
        <p:spPr>
          <a:xfrm>
            <a:off x="1942715" y="6779284"/>
            <a:ext cx="254469" cy="115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1"/>
              </a:spcBef>
            </a:pP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2197185" y="6779284"/>
            <a:ext cx="202514" cy="115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1"/>
              </a:spcBef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4888481" y="6602096"/>
            <a:ext cx="350927" cy="126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8"/>
              </a:spcBef>
            </a:pPr>
            <a:endParaRPr sz="950"/>
          </a:p>
        </p:txBody>
      </p:sp>
      <p:sp>
        <p:nvSpPr>
          <p:cNvPr id="15" name="object 15"/>
          <p:cNvSpPr txBox="1"/>
          <p:nvPr/>
        </p:nvSpPr>
        <p:spPr>
          <a:xfrm>
            <a:off x="4888481" y="6728849"/>
            <a:ext cx="194271" cy="126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8"/>
              </a:spcBef>
            </a:pPr>
            <a:endParaRPr sz="950"/>
          </a:p>
        </p:txBody>
      </p:sp>
      <p:sp>
        <p:nvSpPr>
          <p:cNvPr id="14" name="object 14"/>
          <p:cNvSpPr txBox="1"/>
          <p:nvPr/>
        </p:nvSpPr>
        <p:spPr>
          <a:xfrm>
            <a:off x="5082753" y="6728849"/>
            <a:ext cx="156655" cy="126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8"/>
              </a:spcBef>
            </a:pPr>
            <a:endParaRPr sz="950"/>
          </a:p>
        </p:txBody>
      </p:sp>
      <p:sp>
        <p:nvSpPr>
          <p:cNvPr id="13" name="object 13"/>
          <p:cNvSpPr txBox="1"/>
          <p:nvPr/>
        </p:nvSpPr>
        <p:spPr>
          <a:xfrm>
            <a:off x="1534213" y="6325214"/>
            <a:ext cx="258508" cy="572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057374" y="5580181"/>
            <a:ext cx="569976" cy="409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220183" y="5539793"/>
            <a:ext cx="316953" cy="357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537137" y="5539793"/>
            <a:ext cx="366266" cy="357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220183" y="5897768"/>
            <a:ext cx="158489" cy="512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378673" y="5897768"/>
            <a:ext cx="524730" cy="524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998491" y="5332712"/>
            <a:ext cx="660234" cy="31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34210" y="4471940"/>
            <a:ext cx="523170" cy="384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057380" y="4471940"/>
            <a:ext cx="258495" cy="572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34210" y="4856455"/>
            <a:ext cx="523170" cy="18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34210" y="5044443"/>
            <a:ext cx="781665" cy="43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82304" y="3895642"/>
            <a:ext cx="567232" cy="260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140731" y="4565326"/>
            <a:ext cx="2162441" cy="1549146"/>
          </a:xfrm>
          <a:custGeom>
            <a:avLst/>
            <a:gdLst/>
            <a:ahLst/>
            <a:cxnLst/>
            <a:rect l="l" t="t" r="r" b="b"/>
            <a:pathLst>
              <a:path w="2162441" h="1549146">
                <a:moveTo>
                  <a:pt x="0" y="1549146"/>
                </a:moveTo>
                <a:lnTo>
                  <a:pt x="14550" y="1490434"/>
                </a:lnTo>
                <a:lnTo>
                  <a:pt x="33623" y="1434613"/>
                </a:lnTo>
                <a:lnTo>
                  <a:pt x="61346" y="1364043"/>
                </a:lnTo>
                <a:lnTo>
                  <a:pt x="98310" y="1280894"/>
                </a:lnTo>
                <a:lnTo>
                  <a:pt x="145103" y="1187335"/>
                </a:lnTo>
                <a:lnTo>
                  <a:pt x="202316" y="1085539"/>
                </a:lnTo>
                <a:lnTo>
                  <a:pt x="270538" y="977674"/>
                </a:lnTo>
                <a:lnTo>
                  <a:pt x="350357" y="865912"/>
                </a:lnTo>
                <a:lnTo>
                  <a:pt x="442364" y="752422"/>
                </a:lnTo>
                <a:lnTo>
                  <a:pt x="547149" y="639375"/>
                </a:lnTo>
                <a:lnTo>
                  <a:pt x="665300" y="528942"/>
                </a:lnTo>
                <a:lnTo>
                  <a:pt x="797407" y="423293"/>
                </a:lnTo>
                <a:lnTo>
                  <a:pt x="944059" y="324597"/>
                </a:lnTo>
                <a:lnTo>
                  <a:pt x="1105847" y="235026"/>
                </a:lnTo>
                <a:lnTo>
                  <a:pt x="1283359" y="156750"/>
                </a:lnTo>
                <a:lnTo>
                  <a:pt x="1477185" y="91938"/>
                </a:lnTo>
                <a:lnTo>
                  <a:pt x="1687914" y="42763"/>
                </a:lnTo>
                <a:lnTo>
                  <a:pt x="1916136" y="11393"/>
                </a:lnTo>
                <a:lnTo>
                  <a:pt x="2162441" y="0"/>
                </a:lnTo>
              </a:path>
            </a:pathLst>
          </a:custGeom>
          <a:ln w="12700">
            <a:solidFill>
              <a:srgbClr val="44C1CE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8838" y="4728673"/>
            <a:ext cx="1885314" cy="1385798"/>
          </a:xfrm>
          <a:custGeom>
            <a:avLst/>
            <a:gdLst/>
            <a:ahLst/>
            <a:cxnLst/>
            <a:rect l="l" t="t" r="r" b="b"/>
            <a:pathLst>
              <a:path w="1885314" h="1385798">
                <a:moveTo>
                  <a:pt x="0" y="1385798"/>
                </a:moveTo>
                <a:lnTo>
                  <a:pt x="16481" y="1335638"/>
                </a:lnTo>
                <a:lnTo>
                  <a:pt x="37380" y="1287287"/>
                </a:lnTo>
                <a:lnTo>
                  <a:pt x="66981" y="1225918"/>
                </a:lnTo>
                <a:lnTo>
                  <a:pt x="105481" y="1153401"/>
                </a:lnTo>
                <a:lnTo>
                  <a:pt x="153079" y="1071606"/>
                </a:lnTo>
                <a:lnTo>
                  <a:pt x="209971" y="982405"/>
                </a:lnTo>
                <a:lnTo>
                  <a:pt x="276356" y="887668"/>
                </a:lnTo>
                <a:lnTo>
                  <a:pt x="352431" y="789266"/>
                </a:lnTo>
                <a:lnTo>
                  <a:pt x="438394" y="689070"/>
                </a:lnTo>
                <a:lnTo>
                  <a:pt x="534442" y="588950"/>
                </a:lnTo>
                <a:lnTo>
                  <a:pt x="640773" y="490778"/>
                </a:lnTo>
                <a:lnTo>
                  <a:pt x="757584" y="396424"/>
                </a:lnTo>
                <a:lnTo>
                  <a:pt x="885073" y="307759"/>
                </a:lnTo>
                <a:lnTo>
                  <a:pt x="1023438" y="226653"/>
                </a:lnTo>
                <a:lnTo>
                  <a:pt x="1172876" y="154978"/>
                </a:lnTo>
                <a:lnTo>
                  <a:pt x="1333586" y="94605"/>
                </a:lnTo>
                <a:lnTo>
                  <a:pt x="1505763" y="47403"/>
                </a:lnTo>
                <a:lnTo>
                  <a:pt x="1689607" y="15245"/>
                </a:lnTo>
                <a:lnTo>
                  <a:pt x="1885314" y="0"/>
                </a:lnTo>
              </a:path>
            </a:pathLst>
          </a:custGeom>
          <a:ln w="12700">
            <a:solidFill>
              <a:srgbClr val="44C1CE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9326" y="3813195"/>
            <a:ext cx="1325156" cy="742111"/>
          </a:xfrm>
          <a:custGeom>
            <a:avLst/>
            <a:gdLst/>
            <a:ahLst/>
            <a:cxnLst/>
            <a:rect l="l" t="t" r="r" b="b"/>
            <a:pathLst>
              <a:path w="1325156" h="742111">
                <a:moveTo>
                  <a:pt x="1035126" y="742111"/>
                </a:moveTo>
                <a:lnTo>
                  <a:pt x="1054049" y="742111"/>
                </a:lnTo>
                <a:lnTo>
                  <a:pt x="1054049" y="741248"/>
                </a:lnTo>
                <a:lnTo>
                  <a:pt x="1076491" y="738970"/>
                </a:lnTo>
                <a:lnTo>
                  <a:pt x="1098395" y="735021"/>
                </a:lnTo>
                <a:lnTo>
                  <a:pt x="1119696" y="729465"/>
                </a:lnTo>
                <a:lnTo>
                  <a:pt x="1140327" y="722368"/>
                </a:lnTo>
                <a:lnTo>
                  <a:pt x="1160221" y="713795"/>
                </a:lnTo>
                <a:lnTo>
                  <a:pt x="1179312" y="703813"/>
                </a:lnTo>
                <a:lnTo>
                  <a:pt x="1197534" y="692487"/>
                </a:lnTo>
                <a:lnTo>
                  <a:pt x="1214821" y="679883"/>
                </a:lnTo>
                <a:lnTo>
                  <a:pt x="1231106" y="666066"/>
                </a:lnTo>
                <a:lnTo>
                  <a:pt x="1246324" y="651102"/>
                </a:lnTo>
                <a:lnTo>
                  <a:pt x="1260406" y="635056"/>
                </a:lnTo>
                <a:lnTo>
                  <a:pt x="1273288" y="617995"/>
                </a:lnTo>
                <a:lnTo>
                  <a:pt x="1284903" y="599984"/>
                </a:lnTo>
                <a:lnTo>
                  <a:pt x="1295184" y="581088"/>
                </a:lnTo>
                <a:lnTo>
                  <a:pt x="1304066" y="561373"/>
                </a:lnTo>
                <a:lnTo>
                  <a:pt x="1311481" y="540906"/>
                </a:lnTo>
                <a:lnTo>
                  <a:pt x="1317364" y="519751"/>
                </a:lnTo>
                <a:lnTo>
                  <a:pt x="1321649" y="497974"/>
                </a:lnTo>
                <a:lnTo>
                  <a:pt x="1324268" y="475641"/>
                </a:lnTo>
                <a:lnTo>
                  <a:pt x="1325156" y="452818"/>
                </a:lnTo>
                <a:lnTo>
                  <a:pt x="1324196" y="429089"/>
                </a:lnTo>
                <a:lnTo>
                  <a:pt x="1321369" y="405888"/>
                </a:lnTo>
                <a:lnTo>
                  <a:pt x="1316747" y="383290"/>
                </a:lnTo>
                <a:lnTo>
                  <a:pt x="1310405" y="361369"/>
                </a:lnTo>
                <a:lnTo>
                  <a:pt x="1302418" y="340200"/>
                </a:lnTo>
                <a:lnTo>
                  <a:pt x="1292860" y="319857"/>
                </a:lnTo>
                <a:lnTo>
                  <a:pt x="1281806" y="300415"/>
                </a:lnTo>
                <a:lnTo>
                  <a:pt x="1269329" y="281948"/>
                </a:lnTo>
                <a:lnTo>
                  <a:pt x="1255505" y="264530"/>
                </a:lnTo>
                <a:lnTo>
                  <a:pt x="1240408" y="248237"/>
                </a:lnTo>
                <a:lnTo>
                  <a:pt x="1224113" y="233142"/>
                </a:lnTo>
                <a:lnTo>
                  <a:pt x="1206693" y="219320"/>
                </a:lnTo>
                <a:lnTo>
                  <a:pt x="1188224" y="206845"/>
                </a:lnTo>
                <a:lnTo>
                  <a:pt x="1168779" y="195792"/>
                </a:lnTo>
                <a:lnTo>
                  <a:pt x="1148434" y="186235"/>
                </a:lnTo>
                <a:lnTo>
                  <a:pt x="1127262" y="178248"/>
                </a:lnTo>
                <a:lnTo>
                  <a:pt x="1105338" y="171907"/>
                </a:lnTo>
                <a:lnTo>
                  <a:pt x="1082736" y="167286"/>
                </a:lnTo>
                <a:lnTo>
                  <a:pt x="1059532" y="164458"/>
                </a:lnTo>
                <a:lnTo>
                  <a:pt x="1035799" y="163499"/>
                </a:lnTo>
                <a:lnTo>
                  <a:pt x="1022663" y="163804"/>
                </a:lnTo>
                <a:lnTo>
                  <a:pt x="996877" y="166186"/>
                </a:lnTo>
                <a:lnTo>
                  <a:pt x="971807" y="170806"/>
                </a:lnTo>
                <a:lnTo>
                  <a:pt x="947529" y="177515"/>
                </a:lnTo>
                <a:lnTo>
                  <a:pt x="932624" y="182765"/>
                </a:lnTo>
                <a:lnTo>
                  <a:pt x="922539" y="166637"/>
                </a:lnTo>
                <a:lnTo>
                  <a:pt x="900031" y="136111"/>
                </a:lnTo>
                <a:lnTo>
                  <a:pt x="874591" y="108077"/>
                </a:lnTo>
                <a:lnTo>
                  <a:pt x="846442" y="82762"/>
                </a:lnTo>
                <a:lnTo>
                  <a:pt x="815809" y="60390"/>
                </a:lnTo>
                <a:lnTo>
                  <a:pt x="782913" y="41185"/>
                </a:lnTo>
                <a:lnTo>
                  <a:pt x="747978" y="25373"/>
                </a:lnTo>
                <a:lnTo>
                  <a:pt x="711228" y="13180"/>
                </a:lnTo>
                <a:lnTo>
                  <a:pt x="672886" y="4829"/>
                </a:lnTo>
                <a:lnTo>
                  <a:pt x="633175" y="545"/>
                </a:lnTo>
                <a:lnTo>
                  <a:pt x="612876" y="0"/>
                </a:lnTo>
                <a:lnTo>
                  <a:pt x="586682" y="910"/>
                </a:lnTo>
                <a:lnTo>
                  <a:pt x="560981" y="3601"/>
                </a:lnTo>
                <a:lnTo>
                  <a:pt x="535832" y="8012"/>
                </a:lnTo>
                <a:lnTo>
                  <a:pt x="511298" y="14082"/>
                </a:lnTo>
                <a:lnTo>
                  <a:pt x="487437" y="21750"/>
                </a:lnTo>
                <a:lnTo>
                  <a:pt x="464310" y="30956"/>
                </a:lnTo>
                <a:lnTo>
                  <a:pt x="441978" y="41639"/>
                </a:lnTo>
                <a:lnTo>
                  <a:pt x="420500" y="53739"/>
                </a:lnTo>
                <a:lnTo>
                  <a:pt x="399938" y="67194"/>
                </a:lnTo>
                <a:lnTo>
                  <a:pt x="380352" y="81945"/>
                </a:lnTo>
                <a:lnTo>
                  <a:pt x="361801" y="97929"/>
                </a:lnTo>
                <a:lnTo>
                  <a:pt x="344347" y="115088"/>
                </a:lnTo>
                <a:lnTo>
                  <a:pt x="328049" y="133359"/>
                </a:lnTo>
                <a:lnTo>
                  <a:pt x="312969" y="152683"/>
                </a:lnTo>
                <a:lnTo>
                  <a:pt x="299165" y="172998"/>
                </a:lnTo>
                <a:lnTo>
                  <a:pt x="286700" y="194244"/>
                </a:lnTo>
                <a:lnTo>
                  <a:pt x="275632" y="216360"/>
                </a:lnTo>
                <a:lnTo>
                  <a:pt x="266023" y="239286"/>
                </a:lnTo>
                <a:lnTo>
                  <a:pt x="257933" y="262961"/>
                </a:lnTo>
                <a:lnTo>
                  <a:pt x="251421" y="287324"/>
                </a:lnTo>
                <a:lnTo>
                  <a:pt x="243751" y="286537"/>
                </a:lnTo>
                <a:lnTo>
                  <a:pt x="235940" y="286131"/>
                </a:lnTo>
                <a:lnTo>
                  <a:pt x="228003" y="286131"/>
                </a:lnTo>
                <a:lnTo>
                  <a:pt x="209301" y="286886"/>
                </a:lnTo>
                <a:lnTo>
                  <a:pt x="191017" y="289115"/>
                </a:lnTo>
                <a:lnTo>
                  <a:pt x="173207" y="292757"/>
                </a:lnTo>
                <a:lnTo>
                  <a:pt x="155932" y="297755"/>
                </a:lnTo>
                <a:lnTo>
                  <a:pt x="139249" y="304049"/>
                </a:lnTo>
                <a:lnTo>
                  <a:pt x="123217" y="311581"/>
                </a:lnTo>
                <a:lnTo>
                  <a:pt x="107896" y="320292"/>
                </a:lnTo>
                <a:lnTo>
                  <a:pt x="93342" y="330124"/>
                </a:lnTo>
                <a:lnTo>
                  <a:pt x="79616" y="341018"/>
                </a:lnTo>
                <a:lnTo>
                  <a:pt x="66776" y="352915"/>
                </a:lnTo>
                <a:lnTo>
                  <a:pt x="54880" y="365757"/>
                </a:lnTo>
                <a:lnTo>
                  <a:pt x="43988" y="379484"/>
                </a:lnTo>
                <a:lnTo>
                  <a:pt x="34157" y="394039"/>
                </a:lnTo>
                <a:lnTo>
                  <a:pt x="25447" y="409363"/>
                </a:lnTo>
                <a:lnTo>
                  <a:pt x="17916" y="425396"/>
                </a:lnTo>
                <a:lnTo>
                  <a:pt x="11622" y="442081"/>
                </a:lnTo>
                <a:lnTo>
                  <a:pt x="6625" y="459358"/>
                </a:lnTo>
                <a:lnTo>
                  <a:pt x="2983" y="477169"/>
                </a:lnTo>
                <a:lnTo>
                  <a:pt x="755" y="495456"/>
                </a:lnTo>
                <a:lnTo>
                  <a:pt x="0" y="514159"/>
                </a:lnTo>
                <a:lnTo>
                  <a:pt x="749" y="532776"/>
                </a:lnTo>
                <a:lnTo>
                  <a:pt x="2958" y="550979"/>
                </a:lnTo>
                <a:lnTo>
                  <a:pt x="6569" y="568711"/>
                </a:lnTo>
                <a:lnTo>
                  <a:pt x="11524" y="585915"/>
                </a:lnTo>
                <a:lnTo>
                  <a:pt x="17765" y="602531"/>
                </a:lnTo>
                <a:lnTo>
                  <a:pt x="25234" y="618503"/>
                </a:lnTo>
                <a:lnTo>
                  <a:pt x="33874" y="633773"/>
                </a:lnTo>
                <a:lnTo>
                  <a:pt x="43626" y="648282"/>
                </a:lnTo>
                <a:lnTo>
                  <a:pt x="54433" y="661974"/>
                </a:lnTo>
                <a:lnTo>
                  <a:pt x="66236" y="674790"/>
                </a:lnTo>
                <a:lnTo>
                  <a:pt x="78979" y="686673"/>
                </a:lnTo>
                <a:lnTo>
                  <a:pt x="92602" y="697565"/>
                </a:lnTo>
                <a:lnTo>
                  <a:pt x="107048" y="707408"/>
                </a:lnTo>
                <a:lnTo>
                  <a:pt x="122259" y="716144"/>
                </a:lnTo>
                <a:lnTo>
                  <a:pt x="138177" y="723716"/>
                </a:lnTo>
                <a:lnTo>
                  <a:pt x="154745" y="730065"/>
                </a:lnTo>
                <a:lnTo>
                  <a:pt x="171904" y="735135"/>
                </a:lnTo>
                <a:lnTo>
                  <a:pt x="189597" y="738867"/>
                </a:lnTo>
                <a:lnTo>
                  <a:pt x="207765" y="741203"/>
                </a:lnTo>
                <a:lnTo>
                  <a:pt x="226352" y="742086"/>
                </a:lnTo>
                <a:lnTo>
                  <a:pt x="1035126" y="742111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2872" y="5881230"/>
            <a:ext cx="0" cy="119189"/>
          </a:xfrm>
          <a:custGeom>
            <a:avLst/>
            <a:gdLst/>
            <a:ahLst/>
            <a:cxnLst/>
            <a:rect l="l" t="t" r="r" b="b"/>
            <a:pathLst>
              <a:path h="119189">
                <a:moveTo>
                  <a:pt x="0" y="0"/>
                </a:moveTo>
                <a:lnTo>
                  <a:pt x="0" y="119189"/>
                </a:lnTo>
              </a:path>
            </a:pathLst>
          </a:custGeom>
          <a:ln w="12204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12613" y="5881230"/>
            <a:ext cx="0" cy="119189"/>
          </a:xfrm>
          <a:custGeom>
            <a:avLst/>
            <a:gdLst/>
            <a:ahLst/>
            <a:cxnLst/>
            <a:rect l="l" t="t" r="r" b="b"/>
            <a:pathLst>
              <a:path h="119189">
                <a:moveTo>
                  <a:pt x="0" y="0"/>
                </a:moveTo>
                <a:lnTo>
                  <a:pt x="0" y="119189"/>
                </a:lnTo>
              </a:path>
            </a:pathLst>
          </a:custGeom>
          <a:ln w="12230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1842" y="4187710"/>
            <a:ext cx="1507633" cy="1683101"/>
          </a:xfrm>
          <a:custGeom>
            <a:avLst/>
            <a:gdLst/>
            <a:ahLst/>
            <a:cxnLst/>
            <a:rect l="l" t="t" r="r" b="b"/>
            <a:pathLst>
              <a:path w="1507633" h="1683101">
                <a:moveTo>
                  <a:pt x="68882" y="409494"/>
                </a:moveTo>
                <a:lnTo>
                  <a:pt x="50147" y="506815"/>
                </a:lnTo>
                <a:lnTo>
                  <a:pt x="33786" y="594864"/>
                </a:lnTo>
                <a:lnTo>
                  <a:pt x="20195" y="674596"/>
                </a:lnTo>
                <a:lnTo>
                  <a:pt x="9770" y="746965"/>
                </a:lnTo>
                <a:lnTo>
                  <a:pt x="2906" y="812928"/>
                </a:lnTo>
                <a:lnTo>
                  <a:pt x="0" y="873439"/>
                </a:lnTo>
                <a:lnTo>
                  <a:pt x="1445" y="929454"/>
                </a:lnTo>
                <a:lnTo>
                  <a:pt x="7638" y="981928"/>
                </a:lnTo>
                <a:lnTo>
                  <a:pt x="18975" y="1031816"/>
                </a:lnTo>
                <a:lnTo>
                  <a:pt x="35851" y="1080073"/>
                </a:lnTo>
                <a:lnTo>
                  <a:pt x="58662" y="1127655"/>
                </a:lnTo>
                <a:lnTo>
                  <a:pt x="87802" y="1175516"/>
                </a:lnTo>
                <a:lnTo>
                  <a:pt x="123668" y="1224613"/>
                </a:lnTo>
                <a:lnTo>
                  <a:pt x="166656" y="1275899"/>
                </a:lnTo>
                <a:lnTo>
                  <a:pt x="217160" y="1330331"/>
                </a:lnTo>
                <a:lnTo>
                  <a:pt x="275576" y="1388863"/>
                </a:lnTo>
                <a:lnTo>
                  <a:pt x="342300" y="1452451"/>
                </a:lnTo>
                <a:lnTo>
                  <a:pt x="417728" y="1522050"/>
                </a:lnTo>
                <a:lnTo>
                  <a:pt x="502254" y="1598615"/>
                </a:lnTo>
                <a:lnTo>
                  <a:pt x="596275" y="1683101"/>
                </a:lnTo>
                <a:lnTo>
                  <a:pt x="962911" y="1683101"/>
                </a:lnTo>
                <a:lnTo>
                  <a:pt x="1002522" y="1644850"/>
                </a:lnTo>
                <a:lnTo>
                  <a:pt x="1030429" y="1616102"/>
                </a:lnTo>
                <a:lnTo>
                  <a:pt x="1063875" y="1579983"/>
                </a:lnTo>
                <a:lnTo>
                  <a:pt x="1101771" y="1536869"/>
                </a:lnTo>
                <a:lnTo>
                  <a:pt x="1143029" y="1487136"/>
                </a:lnTo>
                <a:lnTo>
                  <a:pt x="1186562" y="1431161"/>
                </a:lnTo>
                <a:lnTo>
                  <a:pt x="1231282" y="1369319"/>
                </a:lnTo>
                <a:lnTo>
                  <a:pt x="1276100" y="1301987"/>
                </a:lnTo>
                <a:lnTo>
                  <a:pt x="1319928" y="1229541"/>
                </a:lnTo>
                <a:lnTo>
                  <a:pt x="1361679" y="1152358"/>
                </a:lnTo>
                <a:lnTo>
                  <a:pt x="1400265" y="1070813"/>
                </a:lnTo>
                <a:lnTo>
                  <a:pt x="1434597" y="985284"/>
                </a:lnTo>
                <a:lnTo>
                  <a:pt x="1463588" y="896146"/>
                </a:lnTo>
                <a:lnTo>
                  <a:pt x="1486150" y="803775"/>
                </a:lnTo>
                <a:lnTo>
                  <a:pt x="1501194" y="708548"/>
                </a:lnTo>
                <a:lnTo>
                  <a:pt x="1507633" y="610842"/>
                </a:lnTo>
                <a:lnTo>
                  <a:pt x="1504378" y="511032"/>
                </a:lnTo>
                <a:lnTo>
                  <a:pt x="1490342" y="409494"/>
                </a:lnTo>
                <a:lnTo>
                  <a:pt x="1480175" y="348490"/>
                </a:lnTo>
                <a:lnTo>
                  <a:pt x="1470536" y="293603"/>
                </a:lnTo>
                <a:lnTo>
                  <a:pt x="1460891" y="244534"/>
                </a:lnTo>
                <a:lnTo>
                  <a:pt x="1450708" y="200985"/>
                </a:lnTo>
                <a:lnTo>
                  <a:pt x="1439453" y="162655"/>
                </a:lnTo>
                <a:lnTo>
                  <a:pt x="1411598" y="100458"/>
                </a:lnTo>
                <a:lnTo>
                  <a:pt x="1373059" y="55552"/>
                </a:lnTo>
                <a:lnTo>
                  <a:pt x="1319574" y="25544"/>
                </a:lnTo>
                <a:lnTo>
                  <a:pt x="1246877" y="8041"/>
                </a:lnTo>
                <a:lnTo>
                  <a:pt x="1201991" y="3231"/>
                </a:lnTo>
                <a:lnTo>
                  <a:pt x="1150704" y="650"/>
                </a:lnTo>
                <a:lnTo>
                  <a:pt x="1092481" y="0"/>
                </a:lnTo>
                <a:lnTo>
                  <a:pt x="1026789" y="980"/>
                </a:lnTo>
                <a:lnTo>
                  <a:pt x="953096" y="3291"/>
                </a:lnTo>
                <a:lnTo>
                  <a:pt x="870869" y="6636"/>
                </a:lnTo>
                <a:lnTo>
                  <a:pt x="779574" y="10714"/>
                </a:lnTo>
                <a:lnTo>
                  <a:pt x="774926" y="10558"/>
                </a:lnTo>
                <a:lnTo>
                  <a:pt x="761584" y="10331"/>
                </a:lnTo>
                <a:lnTo>
                  <a:pt x="740457" y="10398"/>
                </a:lnTo>
                <a:lnTo>
                  <a:pt x="712451" y="11123"/>
                </a:lnTo>
                <a:lnTo>
                  <a:pt x="678473" y="12871"/>
                </a:lnTo>
                <a:lnTo>
                  <a:pt x="639430" y="16006"/>
                </a:lnTo>
                <a:lnTo>
                  <a:pt x="596229" y="20892"/>
                </a:lnTo>
                <a:lnTo>
                  <a:pt x="549776" y="27893"/>
                </a:lnTo>
                <a:lnTo>
                  <a:pt x="500980" y="37374"/>
                </a:lnTo>
                <a:lnTo>
                  <a:pt x="450746" y="49698"/>
                </a:lnTo>
                <a:lnTo>
                  <a:pt x="399982" y="65231"/>
                </a:lnTo>
                <a:lnTo>
                  <a:pt x="349594" y="84336"/>
                </a:lnTo>
                <a:lnTo>
                  <a:pt x="300490" y="107378"/>
                </a:lnTo>
                <a:lnTo>
                  <a:pt x="253576" y="134721"/>
                </a:lnTo>
                <a:lnTo>
                  <a:pt x="209760" y="166728"/>
                </a:lnTo>
                <a:lnTo>
                  <a:pt x="169948" y="203766"/>
                </a:lnTo>
                <a:lnTo>
                  <a:pt x="135048" y="246197"/>
                </a:lnTo>
                <a:lnTo>
                  <a:pt x="105965" y="294385"/>
                </a:lnTo>
                <a:lnTo>
                  <a:pt x="83608" y="348697"/>
                </a:lnTo>
                <a:lnTo>
                  <a:pt x="68882" y="409494"/>
                </a:lnTo>
                <a:close/>
              </a:path>
            </a:pathLst>
          </a:custGeom>
          <a:solidFill>
            <a:srgbClr val="F8971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600" y="4187710"/>
            <a:ext cx="1181330" cy="1683101"/>
          </a:xfrm>
          <a:custGeom>
            <a:avLst/>
            <a:gdLst/>
            <a:ahLst/>
            <a:cxnLst/>
            <a:rect l="l" t="t" r="r" b="b"/>
            <a:pathLst>
              <a:path w="1181330" h="1683101">
                <a:moveTo>
                  <a:pt x="53913" y="409494"/>
                </a:moveTo>
                <a:lnTo>
                  <a:pt x="39246" y="506815"/>
                </a:lnTo>
                <a:lnTo>
                  <a:pt x="26439" y="594864"/>
                </a:lnTo>
                <a:lnTo>
                  <a:pt x="15800" y="674596"/>
                </a:lnTo>
                <a:lnTo>
                  <a:pt x="7641" y="746965"/>
                </a:lnTo>
                <a:lnTo>
                  <a:pt x="2271" y="812928"/>
                </a:lnTo>
                <a:lnTo>
                  <a:pt x="0" y="873439"/>
                </a:lnTo>
                <a:lnTo>
                  <a:pt x="1137" y="929454"/>
                </a:lnTo>
                <a:lnTo>
                  <a:pt x="5994" y="981928"/>
                </a:lnTo>
                <a:lnTo>
                  <a:pt x="14880" y="1031816"/>
                </a:lnTo>
                <a:lnTo>
                  <a:pt x="28105" y="1080073"/>
                </a:lnTo>
                <a:lnTo>
                  <a:pt x="45979" y="1127655"/>
                </a:lnTo>
                <a:lnTo>
                  <a:pt x="68812" y="1175516"/>
                </a:lnTo>
                <a:lnTo>
                  <a:pt x="96913" y="1224613"/>
                </a:lnTo>
                <a:lnTo>
                  <a:pt x="130593" y="1275899"/>
                </a:lnTo>
                <a:lnTo>
                  <a:pt x="170162" y="1330331"/>
                </a:lnTo>
                <a:lnTo>
                  <a:pt x="215929" y="1388863"/>
                </a:lnTo>
                <a:lnTo>
                  <a:pt x="268205" y="1452451"/>
                </a:lnTo>
                <a:lnTo>
                  <a:pt x="327300" y="1522050"/>
                </a:lnTo>
                <a:lnTo>
                  <a:pt x="393523" y="1598615"/>
                </a:lnTo>
                <a:lnTo>
                  <a:pt x="467184" y="1683101"/>
                </a:lnTo>
                <a:lnTo>
                  <a:pt x="754534" y="1683101"/>
                </a:lnTo>
                <a:lnTo>
                  <a:pt x="785566" y="1644850"/>
                </a:lnTo>
                <a:lnTo>
                  <a:pt x="833631" y="1579983"/>
                </a:lnTo>
                <a:lnTo>
                  <a:pt x="863320" y="1536869"/>
                </a:lnTo>
                <a:lnTo>
                  <a:pt x="895643" y="1487136"/>
                </a:lnTo>
                <a:lnTo>
                  <a:pt x="929749" y="1431161"/>
                </a:lnTo>
                <a:lnTo>
                  <a:pt x="964785" y="1369319"/>
                </a:lnTo>
                <a:lnTo>
                  <a:pt x="999898" y="1301987"/>
                </a:lnTo>
                <a:lnTo>
                  <a:pt x="1034237" y="1229541"/>
                </a:lnTo>
                <a:lnTo>
                  <a:pt x="1066949" y="1152358"/>
                </a:lnTo>
                <a:lnTo>
                  <a:pt x="1097182" y="1070813"/>
                </a:lnTo>
                <a:lnTo>
                  <a:pt x="1124083" y="985284"/>
                </a:lnTo>
                <a:lnTo>
                  <a:pt x="1146801" y="896146"/>
                </a:lnTo>
                <a:lnTo>
                  <a:pt x="1164483" y="803775"/>
                </a:lnTo>
                <a:lnTo>
                  <a:pt x="1176276" y="708548"/>
                </a:lnTo>
                <a:lnTo>
                  <a:pt x="1181330" y="610842"/>
                </a:lnTo>
                <a:lnTo>
                  <a:pt x="1178790" y="511032"/>
                </a:lnTo>
                <a:lnTo>
                  <a:pt x="1167805" y="409494"/>
                </a:lnTo>
                <a:lnTo>
                  <a:pt x="1159834" y="348490"/>
                </a:lnTo>
                <a:lnTo>
                  <a:pt x="1152277" y="293603"/>
                </a:lnTo>
                <a:lnTo>
                  <a:pt x="1144716" y="244534"/>
                </a:lnTo>
                <a:lnTo>
                  <a:pt x="1136734" y="200985"/>
                </a:lnTo>
                <a:lnTo>
                  <a:pt x="1127912" y="162655"/>
                </a:lnTo>
                <a:lnTo>
                  <a:pt x="1106081" y="100458"/>
                </a:lnTo>
                <a:lnTo>
                  <a:pt x="1075879" y="55552"/>
                </a:lnTo>
                <a:lnTo>
                  <a:pt x="1033966" y="25544"/>
                </a:lnTo>
                <a:lnTo>
                  <a:pt x="977000" y="8041"/>
                </a:lnTo>
                <a:lnTo>
                  <a:pt x="901638" y="650"/>
                </a:lnTo>
                <a:lnTo>
                  <a:pt x="856014" y="0"/>
                </a:lnTo>
                <a:lnTo>
                  <a:pt x="804538" y="980"/>
                </a:lnTo>
                <a:lnTo>
                  <a:pt x="746793" y="3291"/>
                </a:lnTo>
                <a:lnTo>
                  <a:pt x="682359" y="6636"/>
                </a:lnTo>
                <a:lnTo>
                  <a:pt x="610821" y="10714"/>
                </a:lnTo>
                <a:lnTo>
                  <a:pt x="607179" y="10558"/>
                </a:lnTo>
                <a:lnTo>
                  <a:pt x="596725" y="10331"/>
                </a:lnTo>
                <a:lnTo>
                  <a:pt x="580171" y="10398"/>
                </a:lnTo>
                <a:lnTo>
                  <a:pt x="558227" y="11123"/>
                </a:lnTo>
                <a:lnTo>
                  <a:pt x="531603" y="12871"/>
                </a:lnTo>
                <a:lnTo>
                  <a:pt x="501011" y="16006"/>
                </a:lnTo>
                <a:lnTo>
                  <a:pt x="467161" y="20892"/>
                </a:lnTo>
                <a:lnTo>
                  <a:pt x="430762" y="27893"/>
                </a:lnTo>
                <a:lnTo>
                  <a:pt x="392527" y="37374"/>
                </a:lnTo>
                <a:lnTo>
                  <a:pt x="353165" y="49698"/>
                </a:lnTo>
                <a:lnTo>
                  <a:pt x="313387" y="65231"/>
                </a:lnTo>
                <a:lnTo>
                  <a:pt x="273904" y="84336"/>
                </a:lnTo>
                <a:lnTo>
                  <a:pt x="235426" y="107378"/>
                </a:lnTo>
                <a:lnTo>
                  <a:pt x="198664" y="134721"/>
                </a:lnTo>
                <a:lnTo>
                  <a:pt x="164328" y="166728"/>
                </a:lnTo>
                <a:lnTo>
                  <a:pt x="133129" y="203766"/>
                </a:lnTo>
                <a:lnTo>
                  <a:pt x="105777" y="246197"/>
                </a:lnTo>
                <a:lnTo>
                  <a:pt x="82984" y="294385"/>
                </a:lnTo>
                <a:lnTo>
                  <a:pt x="65459" y="348697"/>
                </a:lnTo>
                <a:lnTo>
                  <a:pt x="53913" y="409494"/>
                </a:lnTo>
                <a:close/>
              </a:path>
            </a:pathLst>
          </a:custGeom>
          <a:solidFill>
            <a:srgbClr val="FEE0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0508" y="4187710"/>
            <a:ext cx="852748" cy="1683101"/>
          </a:xfrm>
          <a:custGeom>
            <a:avLst/>
            <a:gdLst/>
            <a:ahLst/>
            <a:cxnLst/>
            <a:rect l="l" t="t" r="r" b="b"/>
            <a:pathLst>
              <a:path w="852748" h="1683101">
                <a:moveTo>
                  <a:pt x="38886" y="409494"/>
                </a:moveTo>
                <a:lnTo>
                  <a:pt x="28305" y="506815"/>
                </a:lnTo>
                <a:lnTo>
                  <a:pt x="19066" y="594864"/>
                </a:lnTo>
                <a:lnTo>
                  <a:pt x="11392" y="674596"/>
                </a:lnTo>
                <a:lnTo>
                  <a:pt x="5507" y="746965"/>
                </a:lnTo>
                <a:lnTo>
                  <a:pt x="1635" y="812928"/>
                </a:lnTo>
                <a:lnTo>
                  <a:pt x="0" y="873439"/>
                </a:lnTo>
                <a:lnTo>
                  <a:pt x="824" y="929454"/>
                </a:lnTo>
                <a:lnTo>
                  <a:pt x="4333" y="981928"/>
                </a:lnTo>
                <a:lnTo>
                  <a:pt x="10749" y="1031816"/>
                </a:lnTo>
                <a:lnTo>
                  <a:pt x="20298" y="1080073"/>
                </a:lnTo>
                <a:lnTo>
                  <a:pt x="33201" y="1127655"/>
                </a:lnTo>
                <a:lnTo>
                  <a:pt x="49684" y="1175516"/>
                </a:lnTo>
                <a:lnTo>
                  <a:pt x="69969" y="1224613"/>
                </a:lnTo>
                <a:lnTo>
                  <a:pt x="94282" y="1275899"/>
                </a:lnTo>
                <a:lnTo>
                  <a:pt x="122844" y="1330331"/>
                </a:lnTo>
                <a:lnTo>
                  <a:pt x="155881" y="1388863"/>
                </a:lnTo>
                <a:lnTo>
                  <a:pt x="193616" y="1452451"/>
                </a:lnTo>
                <a:lnTo>
                  <a:pt x="236273" y="1522050"/>
                </a:lnTo>
                <a:lnTo>
                  <a:pt x="284075" y="1598615"/>
                </a:lnTo>
                <a:lnTo>
                  <a:pt x="337247" y="1683101"/>
                </a:lnTo>
                <a:lnTo>
                  <a:pt x="544650" y="1683101"/>
                </a:lnTo>
                <a:lnTo>
                  <a:pt x="567054" y="1644850"/>
                </a:lnTo>
                <a:lnTo>
                  <a:pt x="601754" y="1579983"/>
                </a:lnTo>
                <a:lnTo>
                  <a:pt x="623188" y="1536869"/>
                </a:lnTo>
                <a:lnTo>
                  <a:pt x="646523" y="1487136"/>
                </a:lnTo>
                <a:lnTo>
                  <a:pt x="671145" y="1431161"/>
                </a:lnTo>
                <a:lnTo>
                  <a:pt x="696438" y="1369319"/>
                </a:lnTo>
                <a:lnTo>
                  <a:pt x="721787" y="1301987"/>
                </a:lnTo>
                <a:lnTo>
                  <a:pt x="746576" y="1229541"/>
                </a:lnTo>
                <a:lnTo>
                  <a:pt x="770191" y="1152358"/>
                </a:lnTo>
                <a:lnTo>
                  <a:pt x="792015" y="1070813"/>
                </a:lnTo>
                <a:lnTo>
                  <a:pt x="811434" y="985284"/>
                </a:lnTo>
                <a:lnTo>
                  <a:pt x="827832" y="896146"/>
                </a:lnTo>
                <a:lnTo>
                  <a:pt x="840594" y="803775"/>
                </a:lnTo>
                <a:lnTo>
                  <a:pt x="849105" y="708548"/>
                </a:lnTo>
                <a:lnTo>
                  <a:pt x="852748" y="610842"/>
                </a:lnTo>
                <a:lnTo>
                  <a:pt x="850910" y="511032"/>
                </a:lnTo>
                <a:lnTo>
                  <a:pt x="842973" y="409494"/>
                </a:lnTo>
                <a:lnTo>
                  <a:pt x="837224" y="348490"/>
                </a:lnTo>
                <a:lnTo>
                  <a:pt x="831773" y="293603"/>
                </a:lnTo>
                <a:lnTo>
                  <a:pt x="826319" y="244534"/>
                </a:lnTo>
                <a:lnTo>
                  <a:pt x="820561" y="200985"/>
                </a:lnTo>
                <a:lnTo>
                  <a:pt x="814195" y="162655"/>
                </a:lnTo>
                <a:lnTo>
                  <a:pt x="798440" y="100458"/>
                </a:lnTo>
                <a:lnTo>
                  <a:pt x="776641" y="55552"/>
                </a:lnTo>
                <a:lnTo>
                  <a:pt x="746385" y="25544"/>
                </a:lnTo>
                <a:lnTo>
                  <a:pt x="705260" y="8041"/>
                </a:lnTo>
                <a:lnTo>
                  <a:pt x="650855" y="650"/>
                </a:lnTo>
                <a:lnTo>
                  <a:pt x="617918" y="0"/>
                </a:lnTo>
                <a:lnTo>
                  <a:pt x="580756" y="980"/>
                </a:lnTo>
                <a:lnTo>
                  <a:pt x="539067" y="3291"/>
                </a:lnTo>
                <a:lnTo>
                  <a:pt x="492550" y="6636"/>
                </a:lnTo>
                <a:lnTo>
                  <a:pt x="440904" y="10714"/>
                </a:lnTo>
                <a:lnTo>
                  <a:pt x="438275" y="10558"/>
                </a:lnTo>
                <a:lnTo>
                  <a:pt x="430730" y="10331"/>
                </a:lnTo>
                <a:lnTo>
                  <a:pt x="418781" y="10398"/>
                </a:lnTo>
                <a:lnTo>
                  <a:pt x="402942" y="11123"/>
                </a:lnTo>
                <a:lnTo>
                  <a:pt x="383725" y="12871"/>
                </a:lnTo>
                <a:lnTo>
                  <a:pt x="361643" y="16006"/>
                </a:lnTo>
                <a:lnTo>
                  <a:pt x="337210" y="20892"/>
                </a:lnTo>
                <a:lnTo>
                  <a:pt x="310937" y="27893"/>
                </a:lnTo>
                <a:lnTo>
                  <a:pt x="283338" y="37374"/>
                </a:lnTo>
                <a:lnTo>
                  <a:pt x="254925" y="49698"/>
                </a:lnTo>
                <a:lnTo>
                  <a:pt x="226212" y="65231"/>
                </a:lnTo>
                <a:lnTo>
                  <a:pt x="197711" y="84336"/>
                </a:lnTo>
                <a:lnTo>
                  <a:pt x="169935" y="107378"/>
                </a:lnTo>
                <a:lnTo>
                  <a:pt x="143397" y="134721"/>
                </a:lnTo>
                <a:lnTo>
                  <a:pt x="118610" y="166728"/>
                </a:lnTo>
                <a:lnTo>
                  <a:pt x="96087" y="203766"/>
                </a:lnTo>
                <a:lnTo>
                  <a:pt x="76340" y="246197"/>
                </a:lnTo>
                <a:lnTo>
                  <a:pt x="59882" y="294385"/>
                </a:lnTo>
                <a:lnTo>
                  <a:pt x="47226" y="348697"/>
                </a:lnTo>
                <a:lnTo>
                  <a:pt x="38886" y="409494"/>
                </a:lnTo>
                <a:close/>
              </a:path>
            </a:pathLst>
          </a:custGeom>
          <a:solidFill>
            <a:srgbClr val="F8971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7046" y="4198019"/>
            <a:ext cx="362470" cy="1672793"/>
          </a:xfrm>
          <a:custGeom>
            <a:avLst/>
            <a:gdLst/>
            <a:ahLst/>
            <a:cxnLst/>
            <a:rect l="l" t="t" r="r" b="b"/>
            <a:pathLst>
              <a:path w="362470" h="1672793">
                <a:moveTo>
                  <a:pt x="17075" y="399186"/>
                </a:moveTo>
                <a:lnTo>
                  <a:pt x="12429" y="496507"/>
                </a:lnTo>
                <a:lnTo>
                  <a:pt x="8373" y="584556"/>
                </a:lnTo>
                <a:lnTo>
                  <a:pt x="5003" y="664287"/>
                </a:lnTo>
                <a:lnTo>
                  <a:pt x="2419" y="736657"/>
                </a:lnTo>
                <a:lnTo>
                  <a:pt x="718" y="802620"/>
                </a:lnTo>
                <a:lnTo>
                  <a:pt x="0" y="863131"/>
                </a:lnTo>
                <a:lnTo>
                  <a:pt x="361" y="919146"/>
                </a:lnTo>
                <a:lnTo>
                  <a:pt x="1900" y="971620"/>
                </a:lnTo>
                <a:lnTo>
                  <a:pt x="4715" y="1021508"/>
                </a:lnTo>
                <a:lnTo>
                  <a:pt x="8906" y="1069765"/>
                </a:lnTo>
                <a:lnTo>
                  <a:pt x="14568" y="1117347"/>
                </a:lnTo>
                <a:lnTo>
                  <a:pt x="21802" y="1165208"/>
                </a:lnTo>
                <a:lnTo>
                  <a:pt x="30705" y="1214304"/>
                </a:lnTo>
                <a:lnTo>
                  <a:pt x="41376" y="1265591"/>
                </a:lnTo>
                <a:lnTo>
                  <a:pt x="53912" y="1320022"/>
                </a:lnTo>
                <a:lnTo>
                  <a:pt x="68411" y="1378555"/>
                </a:lnTo>
                <a:lnTo>
                  <a:pt x="84973" y="1442143"/>
                </a:lnTo>
                <a:lnTo>
                  <a:pt x="103695" y="1511741"/>
                </a:lnTo>
                <a:lnTo>
                  <a:pt x="124675" y="1588306"/>
                </a:lnTo>
                <a:lnTo>
                  <a:pt x="148012" y="1672793"/>
                </a:lnTo>
                <a:lnTo>
                  <a:pt x="227336" y="1672793"/>
                </a:lnTo>
                <a:lnTo>
                  <a:pt x="237164" y="1634542"/>
                </a:lnTo>
                <a:lnTo>
                  <a:pt x="252387" y="1569675"/>
                </a:lnTo>
                <a:lnTo>
                  <a:pt x="261789" y="1526561"/>
                </a:lnTo>
                <a:lnTo>
                  <a:pt x="272026" y="1476828"/>
                </a:lnTo>
                <a:lnTo>
                  <a:pt x="282827" y="1420852"/>
                </a:lnTo>
                <a:lnTo>
                  <a:pt x="293922" y="1359010"/>
                </a:lnTo>
                <a:lnTo>
                  <a:pt x="305041" y="1291678"/>
                </a:lnTo>
                <a:lnTo>
                  <a:pt x="315914" y="1219233"/>
                </a:lnTo>
                <a:lnTo>
                  <a:pt x="326272" y="1142049"/>
                </a:lnTo>
                <a:lnTo>
                  <a:pt x="335844" y="1060505"/>
                </a:lnTo>
                <a:lnTo>
                  <a:pt x="344361" y="974975"/>
                </a:lnTo>
                <a:lnTo>
                  <a:pt x="351552" y="885837"/>
                </a:lnTo>
                <a:lnTo>
                  <a:pt x="357147" y="793467"/>
                </a:lnTo>
                <a:lnTo>
                  <a:pt x="360876" y="698240"/>
                </a:lnTo>
                <a:lnTo>
                  <a:pt x="362470" y="600533"/>
                </a:lnTo>
                <a:lnTo>
                  <a:pt x="361659" y="500723"/>
                </a:lnTo>
                <a:lnTo>
                  <a:pt x="358171" y="399186"/>
                </a:lnTo>
                <a:lnTo>
                  <a:pt x="355031" y="344972"/>
                </a:lnTo>
                <a:lnTo>
                  <a:pt x="350384" y="295884"/>
                </a:lnTo>
                <a:lnTo>
                  <a:pt x="344388" y="251671"/>
                </a:lnTo>
                <a:lnTo>
                  <a:pt x="337199" y="212077"/>
                </a:lnTo>
                <a:lnTo>
                  <a:pt x="319869" y="145736"/>
                </a:lnTo>
                <a:lnTo>
                  <a:pt x="299647" y="94832"/>
                </a:lnTo>
                <a:lnTo>
                  <a:pt x="277784" y="57337"/>
                </a:lnTo>
                <a:lnTo>
                  <a:pt x="244653" y="21799"/>
                </a:lnTo>
                <a:lnTo>
                  <a:pt x="206428" y="2414"/>
                </a:lnTo>
                <a:lnTo>
                  <a:pt x="187699" y="0"/>
                </a:lnTo>
                <a:lnTo>
                  <a:pt x="182695" y="157"/>
                </a:lnTo>
                <a:lnTo>
                  <a:pt x="141159" y="14460"/>
                </a:lnTo>
                <a:lnTo>
                  <a:pt x="108656" y="42984"/>
                </a:lnTo>
                <a:lnTo>
                  <a:pt x="86434" y="74535"/>
                </a:lnTo>
                <a:lnTo>
                  <a:pt x="65228" y="118481"/>
                </a:lnTo>
                <a:lnTo>
                  <a:pt x="46291" y="176850"/>
                </a:lnTo>
                <a:lnTo>
                  <a:pt x="30871" y="251671"/>
                </a:lnTo>
                <a:lnTo>
                  <a:pt x="24871" y="295884"/>
                </a:lnTo>
                <a:lnTo>
                  <a:pt x="20221" y="344972"/>
                </a:lnTo>
                <a:lnTo>
                  <a:pt x="17075" y="399186"/>
                </a:lnTo>
                <a:close/>
              </a:path>
            </a:pathLst>
          </a:custGeom>
          <a:solidFill>
            <a:srgbClr val="FEE0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0973" y="4197973"/>
            <a:ext cx="920965" cy="187947"/>
          </a:xfrm>
          <a:custGeom>
            <a:avLst/>
            <a:gdLst/>
            <a:ahLst/>
            <a:cxnLst/>
            <a:rect l="l" t="t" r="r" b="b"/>
            <a:pathLst>
              <a:path w="920965" h="187947">
                <a:moveTo>
                  <a:pt x="28656" y="104443"/>
                </a:moveTo>
                <a:lnTo>
                  <a:pt x="62173" y="120567"/>
                </a:lnTo>
                <a:lnTo>
                  <a:pt x="100186" y="135287"/>
                </a:lnTo>
                <a:lnTo>
                  <a:pt x="142334" y="148469"/>
                </a:lnTo>
                <a:lnTo>
                  <a:pt x="188255" y="159985"/>
                </a:lnTo>
                <a:lnTo>
                  <a:pt x="237585" y="169701"/>
                </a:lnTo>
                <a:lnTo>
                  <a:pt x="289963" y="177486"/>
                </a:lnTo>
                <a:lnTo>
                  <a:pt x="345027" y="183210"/>
                </a:lnTo>
                <a:lnTo>
                  <a:pt x="402413" y="186741"/>
                </a:lnTo>
                <a:lnTo>
                  <a:pt x="461759" y="187947"/>
                </a:lnTo>
                <a:lnTo>
                  <a:pt x="491365" y="187648"/>
                </a:lnTo>
                <a:lnTo>
                  <a:pt x="549226" y="185310"/>
                </a:lnTo>
                <a:lnTo>
                  <a:pt x="604992" y="180754"/>
                </a:lnTo>
                <a:lnTo>
                  <a:pt x="658311" y="174110"/>
                </a:lnTo>
                <a:lnTo>
                  <a:pt x="708833" y="165505"/>
                </a:lnTo>
                <a:lnTo>
                  <a:pt x="756204" y="155066"/>
                </a:lnTo>
                <a:lnTo>
                  <a:pt x="800074" y="142921"/>
                </a:lnTo>
                <a:lnTo>
                  <a:pt x="840090" y="129198"/>
                </a:lnTo>
                <a:lnTo>
                  <a:pt x="875902" y="114025"/>
                </a:lnTo>
                <a:lnTo>
                  <a:pt x="907157" y="97528"/>
                </a:lnTo>
                <a:lnTo>
                  <a:pt x="920965" y="88823"/>
                </a:lnTo>
                <a:lnTo>
                  <a:pt x="895238" y="77028"/>
                </a:lnTo>
                <a:lnTo>
                  <a:pt x="842759" y="56638"/>
                </a:lnTo>
                <a:lnTo>
                  <a:pt x="789777" y="40170"/>
                </a:lnTo>
                <a:lnTo>
                  <a:pt x="737322" y="27211"/>
                </a:lnTo>
                <a:lnTo>
                  <a:pt x="686427" y="17350"/>
                </a:lnTo>
                <a:lnTo>
                  <a:pt x="638124" y="10174"/>
                </a:lnTo>
                <a:lnTo>
                  <a:pt x="593445" y="5270"/>
                </a:lnTo>
                <a:lnTo>
                  <a:pt x="553421" y="2227"/>
                </a:lnTo>
                <a:lnTo>
                  <a:pt x="519086" y="631"/>
                </a:lnTo>
                <a:lnTo>
                  <a:pt x="460197" y="50"/>
                </a:lnTo>
                <a:lnTo>
                  <a:pt x="455841" y="279"/>
                </a:lnTo>
                <a:lnTo>
                  <a:pt x="453148" y="127"/>
                </a:lnTo>
                <a:lnTo>
                  <a:pt x="448348" y="0"/>
                </a:lnTo>
                <a:lnTo>
                  <a:pt x="425681" y="70"/>
                </a:lnTo>
                <a:lnTo>
                  <a:pt x="412893" y="245"/>
                </a:lnTo>
                <a:lnTo>
                  <a:pt x="382096" y="1256"/>
                </a:lnTo>
                <a:lnTo>
                  <a:pt x="364340" y="2194"/>
                </a:lnTo>
                <a:lnTo>
                  <a:pt x="345179" y="3487"/>
                </a:lnTo>
                <a:lnTo>
                  <a:pt x="324741" y="5185"/>
                </a:lnTo>
                <a:lnTo>
                  <a:pt x="303150" y="7339"/>
                </a:lnTo>
                <a:lnTo>
                  <a:pt x="280532" y="9999"/>
                </a:lnTo>
                <a:lnTo>
                  <a:pt x="257014" y="13215"/>
                </a:lnTo>
                <a:lnTo>
                  <a:pt x="232721" y="17039"/>
                </a:lnTo>
                <a:lnTo>
                  <a:pt x="207780" y="21519"/>
                </a:lnTo>
                <a:lnTo>
                  <a:pt x="182316" y="26706"/>
                </a:lnTo>
                <a:lnTo>
                  <a:pt x="156454" y="32651"/>
                </a:lnTo>
                <a:lnTo>
                  <a:pt x="130322" y="39403"/>
                </a:lnTo>
                <a:lnTo>
                  <a:pt x="104044" y="47014"/>
                </a:lnTo>
                <a:lnTo>
                  <a:pt x="77747" y="55534"/>
                </a:lnTo>
                <a:lnTo>
                  <a:pt x="51557" y="65012"/>
                </a:lnTo>
                <a:lnTo>
                  <a:pt x="25599" y="75499"/>
                </a:lnTo>
                <a:lnTo>
                  <a:pt x="0" y="87045"/>
                </a:lnTo>
                <a:lnTo>
                  <a:pt x="13698" y="95895"/>
                </a:lnTo>
                <a:lnTo>
                  <a:pt x="28656" y="104443"/>
                </a:lnTo>
                <a:close/>
              </a:path>
            </a:pathLst>
          </a:custGeom>
          <a:solidFill>
            <a:srgbClr val="F8971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4042" y="5987129"/>
            <a:ext cx="374840" cy="44081"/>
          </a:xfrm>
          <a:custGeom>
            <a:avLst/>
            <a:gdLst/>
            <a:ahLst/>
            <a:cxnLst/>
            <a:rect l="l" t="t" r="r" b="b"/>
            <a:pathLst>
              <a:path w="374840" h="44081">
                <a:moveTo>
                  <a:pt x="0" y="22034"/>
                </a:moveTo>
                <a:lnTo>
                  <a:pt x="4412" y="34675"/>
                </a:lnTo>
                <a:lnTo>
                  <a:pt x="15705" y="42629"/>
                </a:lnTo>
                <a:lnTo>
                  <a:pt x="24447" y="44081"/>
                </a:lnTo>
                <a:lnTo>
                  <a:pt x="350380" y="44081"/>
                </a:lnTo>
                <a:lnTo>
                  <a:pt x="364389" y="40118"/>
                </a:lnTo>
                <a:lnTo>
                  <a:pt x="373223" y="29946"/>
                </a:lnTo>
                <a:lnTo>
                  <a:pt x="374840" y="22034"/>
                </a:lnTo>
                <a:lnTo>
                  <a:pt x="370434" y="9409"/>
                </a:lnTo>
                <a:lnTo>
                  <a:pt x="359140" y="1453"/>
                </a:lnTo>
                <a:lnTo>
                  <a:pt x="350380" y="0"/>
                </a:lnTo>
                <a:lnTo>
                  <a:pt x="24447" y="0"/>
                </a:lnTo>
                <a:lnTo>
                  <a:pt x="10453" y="3969"/>
                </a:lnTo>
                <a:lnTo>
                  <a:pt x="1614" y="14147"/>
                </a:lnTo>
                <a:lnTo>
                  <a:pt x="0" y="22034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64016" y="6031204"/>
            <a:ext cx="31038" cy="196545"/>
          </a:xfrm>
          <a:custGeom>
            <a:avLst/>
            <a:gdLst/>
            <a:ahLst/>
            <a:cxnLst/>
            <a:rect l="l" t="t" r="r" b="b"/>
            <a:pathLst>
              <a:path w="31038" h="196545">
                <a:moveTo>
                  <a:pt x="0" y="196545"/>
                </a:moveTo>
                <a:lnTo>
                  <a:pt x="31038" y="196545"/>
                </a:lnTo>
                <a:lnTo>
                  <a:pt x="31038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4311" y="6031204"/>
            <a:ext cx="30975" cy="196545"/>
          </a:xfrm>
          <a:custGeom>
            <a:avLst/>
            <a:gdLst/>
            <a:ahLst/>
            <a:cxnLst/>
            <a:rect l="l" t="t" r="r" b="b"/>
            <a:pathLst>
              <a:path w="30975" h="196545">
                <a:moveTo>
                  <a:pt x="0" y="196545"/>
                </a:moveTo>
                <a:lnTo>
                  <a:pt x="30975" y="196545"/>
                </a:lnTo>
                <a:lnTo>
                  <a:pt x="30975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04555" y="6031204"/>
            <a:ext cx="31038" cy="196545"/>
          </a:xfrm>
          <a:custGeom>
            <a:avLst/>
            <a:gdLst/>
            <a:ahLst/>
            <a:cxnLst/>
            <a:rect l="l" t="t" r="r" b="b"/>
            <a:pathLst>
              <a:path w="31038" h="196545">
                <a:moveTo>
                  <a:pt x="0" y="196545"/>
                </a:moveTo>
                <a:lnTo>
                  <a:pt x="31038" y="196545"/>
                </a:lnTo>
                <a:lnTo>
                  <a:pt x="31038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4811" y="6031204"/>
            <a:ext cx="31013" cy="196545"/>
          </a:xfrm>
          <a:custGeom>
            <a:avLst/>
            <a:gdLst/>
            <a:ahLst/>
            <a:cxnLst/>
            <a:rect l="l" t="t" r="r" b="b"/>
            <a:pathLst>
              <a:path w="31013" h="196545">
                <a:moveTo>
                  <a:pt x="0" y="196545"/>
                </a:moveTo>
                <a:lnTo>
                  <a:pt x="31013" y="196545"/>
                </a:lnTo>
                <a:lnTo>
                  <a:pt x="31013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5043" y="6031204"/>
            <a:ext cx="31038" cy="196545"/>
          </a:xfrm>
          <a:custGeom>
            <a:avLst/>
            <a:gdLst/>
            <a:ahLst/>
            <a:cxnLst/>
            <a:rect l="l" t="t" r="r" b="b"/>
            <a:pathLst>
              <a:path w="31038" h="196545">
                <a:moveTo>
                  <a:pt x="0" y="196545"/>
                </a:moveTo>
                <a:lnTo>
                  <a:pt x="31038" y="196545"/>
                </a:lnTo>
                <a:lnTo>
                  <a:pt x="31038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5299" y="6031204"/>
            <a:ext cx="31013" cy="196545"/>
          </a:xfrm>
          <a:custGeom>
            <a:avLst/>
            <a:gdLst/>
            <a:ahLst/>
            <a:cxnLst/>
            <a:rect l="l" t="t" r="r" b="b"/>
            <a:pathLst>
              <a:path w="31013" h="196545">
                <a:moveTo>
                  <a:pt x="0" y="196545"/>
                </a:moveTo>
                <a:lnTo>
                  <a:pt x="31013" y="196545"/>
                </a:lnTo>
                <a:lnTo>
                  <a:pt x="31013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5530" y="6031204"/>
            <a:ext cx="31051" cy="196545"/>
          </a:xfrm>
          <a:custGeom>
            <a:avLst/>
            <a:gdLst/>
            <a:ahLst/>
            <a:cxnLst/>
            <a:rect l="l" t="t" r="r" b="b"/>
            <a:pathLst>
              <a:path w="31051" h="196545">
                <a:moveTo>
                  <a:pt x="0" y="196545"/>
                </a:moveTo>
                <a:lnTo>
                  <a:pt x="31051" y="196545"/>
                </a:lnTo>
                <a:lnTo>
                  <a:pt x="31051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5762" y="6031204"/>
            <a:ext cx="31038" cy="196545"/>
          </a:xfrm>
          <a:custGeom>
            <a:avLst/>
            <a:gdLst/>
            <a:ahLst/>
            <a:cxnLst/>
            <a:rect l="l" t="t" r="r" b="b"/>
            <a:pathLst>
              <a:path w="31038" h="196545">
                <a:moveTo>
                  <a:pt x="0" y="196545"/>
                </a:moveTo>
                <a:lnTo>
                  <a:pt x="31038" y="196545"/>
                </a:lnTo>
                <a:lnTo>
                  <a:pt x="31038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6018" y="6031204"/>
            <a:ext cx="31013" cy="196545"/>
          </a:xfrm>
          <a:custGeom>
            <a:avLst/>
            <a:gdLst/>
            <a:ahLst/>
            <a:cxnLst/>
            <a:rect l="l" t="t" r="r" b="b"/>
            <a:pathLst>
              <a:path w="31013" h="196545">
                <a:moveTo>
                  <a:pt x="0" y="196545"/>
                </a:moveTo>
                <a:lnTo>
                  <a:pt x="31013" y="196545"/>
                </a:lnTo>
                <a:lnTo>
                  <a:pt x="31013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6262" y="6031204"/>
            <a:ext cx="31026" cy="196545"/>
          </a:xfrm>
          <a:custGeom>
            <a:avLst/>
            <a:gdLst/>
            <a:ahLst/>
            <a:cxnLst/>
            <a:rect l="l" t="t" r="r" b="b"/>
            <a:pathLst>
              <a:path w="31026" h="196545">
                <a:moveTo>
                  <a:pt x="0" y="196545"/>
                </a:moveTo>
                <a:lnTo>
                  <a:pt x="31026" y="196545"/>
                </a:lnTo>
                <a:lnTo>
                  <a:pt x="31026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6557" y="6031204"/>
            <a:ext cx="30975" cy="196545"/>
          </a:xfrm>
          <a:custGeom>
            <a:avLst/>
            <a:gdLst/>
            <a:ahLst/>
            <a:cxnLst/>
            <a:rect l="l" t="t" r="r" b="b"/>
            <a:pathLst>
              <a:path w="30975" h="196545">
                <a:moveTo>
                  <a:pt x="0" y="196545"/>
                </a:moveTo>
                <a:lnTo>
                  <a:pt x="30975" y="196545"/>
                </a:lnTo>
                <a:lnTo>
                  <a:pt x="30975" y="0"/>
                </a:lnTo>
                <a:lnTo>
                  <a:pt x="0" y="0"/>
                </a:lnTo>
                <a:lnTo>
                  <a:pt x="0" y="196545"/>
                </a:lnTo>
                <a:close/>
              </a:path>
            </a:pathLst>
          </a:custGeom>
          <a:solidFill>
            <a:srgbClr val="1338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51863" y="5882614"/>
            <a:ext cx="362889" cy="0"/>
          </a:xfrm>
          <a:custGeom>
            <a:avLst/>
            <a:gdLst/>
            <a:ahLst/>
            <a:cxnLst/>
            <a:rect l="l" t="t" r="r" b="b"/>
            <a:pathLst>
              <a:path w="362889">
                <a:moveTo>
                  <a:pt x="0" y="0"/>
                </a:moveTo>
                <a:lnTo>
                  <a:pt x="362889" y="0"/>
                </a:lnTo>
              </a:path>
            </a:pathLst>
          </a:custGeom>
          <a:ln w="24866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54401" y="4487259"/>
            <a:ext cx="1301711" cy="735698"/>
          </a:xfrm>
          <a:custGeom>
            <a:avLst/>
            <a:gdLst/>
            <a:ahLst/>
            <a:cxnLst/>
            <a:rect l="l" t="t" r="r" b="b"/>
            <a:pathLst>
              <a:path w="1301711" h="735698">
                <a:moveTo>
                  <a:pt x="0" y="494601"/>
                </a:moveTo>
                <a:lnTo>
                  <a:pt x="2295" y="530791"/>
                </a:lnTo>
                <a:lnTo>
                  <a:pt x="10125" y="565222"/>
                </a:lnTo>
                <a:lnTo>
                  <a:pt x="23044" y="597435"/>
                </a:lnTo>
                <a:lnTo>
                  <a:pt x="40604" y="626967"/>
                </a:lnTo>
                <a:lnTo>
                  <a:pt x="62360" y="653357"/>
                </a:lnTo>
                <a:lnTo>
                  <a:pt x="87863" y="676145"/>
                </a:lnTo>
                <a:lnTo>
                  <a:pt x="116668" y="694869"/>
                </a:lnTo>
                <a:lnTo>
                  <a:pt x="148329" y="709068"/>
                </a:lnTo>
                <a:lnTo>
                  <a:pt x="182397" y="718280"/>
                </a:lnTo>
                <a:lnTo>
                  <a:pt x="218427" y="722045"/>
                </a:lnTo>
                <a:lnTo>
                  <a:pt x="1012278" y="735380"/>
                </a:lnTo>
                <a:lnTo>
                  <a:pt x="1013612" y="735380"/>
                </a:lnTo>
                <a:lnTo>
                  <a:pt x="1030846" y="735698"/>
                </a:lnTo>
                <a:lnTo>
                  <a:pt x="1030871" y="734809"/>
                </a:lnTo>
                <a:lnTo>
                  <a:pt x="1052937" y="732943"/>
                </a:lnTo>
                <a:lnTo>
                  <a:pt x="1074503" y="729427"/>
                </a:lnTo>
                <a:lnTo>
                  <a:pt x="1095503" y="724325"/>
                </a:lnTo>
                <a:lnTo>
                  <a:pt x="1115870" y="717698"/>
                </a:lnTo>
                <a:lnTo>
                  <a:pt x="1135539" y="709611"/>
                </a:lnTo>
                <a:lnTo>
                  <a:pt x="1154442" y="700127"/>
                </a:lnTo>
                <a:lnTo>
                  <a:pt x="1172515" y="689310"/>
                </a:lnTo>
                <a:lnTo>
                  <a:pt x="1189690" y="677223"/>
                </a:lnTo>
                <a:lnTo>
                  <a:pt x="1205902" y="663928"/>
                </a:lnTo>
                <a:lnTo>
                  <a:pt x="1221084" y="649490"/>
                </a:lnTo>
                <a:lnTo>
                  <a:pt x="1235170" y="633972"/>
                </a:lnTo>
                <a:lnTo>
                  <a:pt x="1248094" y="617437"/>
                </a:lnTo>
                <a:lnTo>
                  <a:pt x="1259790" y="599949"/>
                </a:lnTo>
                <a:lnTo>
                  <a:pt x="1270192" y="581571"/>
                </a:lnTo>
                <a:lnTo>
                  <a:pt x="1279233" y="562366"/>
                </a:lnTo>
                <a:lnTo>
                  <a:pt x="1286847" y="542398"/>
                </a:lnTo>
                <a:lnTo>
                  <a:pt x="1292968" y="521729"/>
                </a:lnTo>
                <a:lnTo>
                  <a:pt x="1297530" y="500424"/>
                </a:lnTo>
                <a:lnTo>
                  <a:pt x="1300466" y="478546"/>
                </a:lnTo>
                <a:lnTo>
                  <a:pt x="1301711" y="456158"/>
                </a:lnTo>
                <a:lnTo>
                  <a:pt x="1301160" y="432852"/>
                </a:lnTo>
                <a:lnTo>
                  <a:pt x="1298766" y="410035"/>
                </a:lnTo>
                <a:lnTo>
                  <a:pt x="1294601" y="387779"/>
                </a:lnTo>
                <a:lnTo>
                  <a:pt x="1288737" y="366160"/>
                </a:lnTo>
                <a:lnTo>
                  <a:pt x="1281246" y="345251"/>
                </a:lnTo>
                <a:lnTo>
                  <a:pt x="1272199" y="325128"/>
                </a:lnTo>
                <a:lnTo>
                  <a:pt x="1261668" y="305864"/>
                </a:lnTo>
                <a:lnTo>
                  <a:pt x="1249725" y="287534"/>
                </a:lnTo>
                <a:lnTo>
                  <a:pt x="1236443" y="270211"/>
                </a:lnTo>
                <a:lnTo>
                  <a:pt x="1221892" y="253971"/>
                </a:lnTo>
                <a:lnTo>
                  <a:pt x="1206145" y="238887"/>
                </a:lnTo>
                <a:lnTo>
                  <a:pt x="1189273" y="225034"/>
                </a:lnTo>
                <a:lnTo>
                  <a:pt x="1171349" y="212487"/>
                </a:lnTo>
                <a:lnTo>
                  <a:pt x="1152444" y="201318"/>
                </a:lnTo>
                <a:lnTo>
                  <a:pt x="1132630" y="191604"/>
                </a:lnTo>
                <a:lnTo>
                  <a:pt x="1111978" y="183417"/>
                </a:lnTo>
                <a:lnTo>
                  <a:pt x="1090562" y="176833"/>
                </a:lnTo>
                <a:lnTo>
                  <a:pt x="1068452" y="171925"/>
                </a:lnTo>
                <a:lnTo>
                  <a:pt x="1045720" y="168768"/>
                </a:lnTo>
                <a:lnTo>
                  <a:pt x="1022438" y="167436"/>
                </a:lnTo>
                <a:lnTo>
                  <a:pt x="1009326" y="167526"/>
                </a:lnTo>
                <a:lnTo>
                  <a:pt x="983569" y="169509"/>
                </a:lnTo>
                <a:lnTo>
                  <a:pt x="958502" y="173770"/>
                </a:lnTo>
                <a:lnTo>
                  <a:pt x="934203" y="180159"/>
                </a:lnTo>
                <a:lnTo>
                  <a:pt x="920864" y="184645"/>
                </a:lnTo>
                <a:lnTo>
                  <a:pt x="911228" y="168648"/>
                </a:lnTo>
                <a:lnTo>
                  <a:pt x="889633" y="138314"/>
                </a:lnTo>
                <a:lnTo>
                  <a:pt x="865120" y="110379"/>
                </a:lnTo>
                <a:lnTo>
                  <a:pt x="837905" y="85068"/>
                </a:lnTo>
                <a:lnTo>
                  <a:pt x="808202" y="62606"/>
                </a:lnTo>
                <a:lnTo>
                  <a:pt x="776228" y="43215"/>
                </a:lnTo>
                <a:lnTo>
                  <a:pt x="742198" y="27122"/>
                </a:lnTo>
                <a:lnTo>
                  <a:pt x="706326" y="14550"/>
                </a:lnTo>
                <a:lnTo>
                  <a:pt x="668829" y="5724"/>
                </a:lnTo>
                <a:lnTo>
                  <a:pt x="629921" y="868"/>
                </a:lnTo>
                <a:lnTo>
                  <a:pt x="610006" y="0"/>
                </a:lnTo>
                <a:lnTo>
                  <a:pt x="584284" y="462"/>
                </a:lnTo>
                <a:lnTo>
                  <a:pt x="559014" y="2681"/>
                </a:lnTo>
                <a:lnTo>
                  <a:pt x="534259" y="6597"/>
                </a:lnTo>
                <a:lnTo>
                  <a:pt x="510078" y="12151"/>
                </a:lnTo>
                <a:lnTo>
                  <a:pt x="486531" y="19285"/>
                </a:lnTo>
                <a:lnTo>
                  <a:pt x="463679" y="27940"/>
                </a:lnTo>
                <a:lnTo>
                  <a:pt x="441582" y="38058"/>
                </a:lnTo>
                <a:lnTo>
                  <a:pt x="420301" y="49581"/>
                </a:lnTo>
                <a:lnTo>
                  <a:pt x="399896" y="62449"/>
                </a:lnTo>
                <a:lnTo>
                  <a:pt x="380426" y="76604"/>
                </a:lnTo>
                <a:lnTo>
                  <a:pt x="361954" y="91988"/>
                </a:lnTo>
                <a:lnTo>
                  <a:pt x="344538" y="108542"/>
                </a:lnTo>
                <a:lnTo>
                  <a:pt x="328240" y="126208"/>
                </a:lnTo>
                <a:lnTo>
                  <a:pt x="313119" y="144927"/>
                </a:lnTo>
                <a:lnTo>
                  <a:pt x="299237" y="164640"/>
                </a:lnTo>
                <a:lnTo>
                  <a:pt x="286653" y="185289"/>
                </a:lnTo>
                <a:lnTo>
                  <a:pt x="275427" y="206815"/>
                </a:lnTo>
                <a:lnTo>
                  <a:pt x="265621" y="229160"/>
                </a:lnTo>
                <a:lnTo>
                  <a:pt x="257294" y="252265"/>
                </a:lnTo>
                <a:lnTo>
                  <a:pt x="250507" y="276072"/>
                </a:lnTo>
                <a:lnTo>
                  <a:pt x="242951" y="275196"/>
                </a:lnTo>
                <a:lnTo>
                  <a:pt x="235318" y="274662"/>
                </a:lnTo>
                <a:lnTo>
                  <a:pt x="227545" y="274535"/>
                </a:lnTo>
                <a:lnTo>
                  <a:pt x="209177" y="274968"/>
                </a:lnTo>
                <a:lnTo>
                  <a:pt x="191193" y="276854"/>
                </a:lnTo>
                <a:lnTo>
                  <a:pt x="173652" y="280135"/>
                </a:lnTo>
                <a:lnTo>
                  <a:pt x="156613" y="284756"/>
                </a:lnTo>
                <a:lnTo>
                  <a:pt x="140135" y="290659"/>
                </a:lnTo>
                <a:lnTo>
                  <a:pt x="124275" y="297789"/>
                </a:lnTo>
                <a:lnTo>
                  <a:pt x="109093" y="306088"/>
                </a:lnTo>
                <a:lnTo>
                  <a:pt x="94646" y="315499"/>
                </a:lnTo>
                <a:lnTo>
                  <a:pt x="80994" y="325967"/>
                </a:lnTo>
                <a:lnTo>
                  <a:pt x="68195" y="337434"/>
                </a:lnTo>
                <a:lnTo>
                  <a:pt x="56308" y="349843"/>
                </a:lnTo>
                <a:lnTo>
                  <a:pt x="45391" y="363139"/>
                </a:lnTo>
                <a:lnTo>
                  <a:pt x="35502" y="377264"/>
                </a:lnTo>
                <a:lnTo>
                  <a:pt x="26700" y="392162"/>
                </a:lnTo>
                <a:lnTo>
                  <a:pt x="19044" y="407775"/>
                </a:lnTo>
                <a:lnTo>
                  <a:pt x="12593" y="424048"/>
                </a:lnTo>
                <a:lnTo>
                  <a:pt x="7404" y="440924"/>
                </a:lnTo>
                <a:lnTo>
                  <a:pt x="3536" y="458346"/>
                </a:lnTo>
                <a:lnTo>
                  <a:pt x="1049" y="476257"/>
                </a:lnTo>
                <a:lnTo>
                  <a:pt x="0" y="494601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0413" y="5924673"/>
            <a:ext cx="1288732" cy="728357"/>
          </a:xfrm>
          <a:custGeom>
            <a:avLst/>
            <a:gdLst/>
            <a:ahLst/>
            <a:cxnLst/>
            <a:rect l="l" t="t" r="r" b="b"/>
            <a:pathLst>
              <a:path w="1288732" h="728357">
                <a:moveTo>
                  <a:pt x="0" y="489686"/>
                </a:moveTo>
                <a:lnTo>
                  <a:pt x="2277" y="525514"/>
                </a:lnTo>
                <a:lnTo>
                  <a:pt x="10035" y="559602"/>
                </a:lnTo>
                <a:lnTo>
                  <a:pt x="22830" y="591493"/>
                </a:lnTo>
                <a:lnTo>
                  <a:pt x="40220" y="620731"/>
                </a:lnTo>
                <a:lnTo>
                  <a:pt x="61763" y="646858"/>
                </a:lnTo>
                <a:lnTo>
                  <a:pt x="87016" y="669419"/>
                </a:lnTo>
                <a:lnTo>
                  <a:pt x="115536" y="687956"/>
                </a:lnTo>
                <a:lnTo>
                  <a:pt x="146882" y="702012"/>
                </a:lnTo>
                <a:lnTo>
                  <a:pt x="180611" y="711132"/>
                </a:lnTo>
                <a:lnTo>
                  <a:pt x="216281" y="714857"/>
                </a:lnTo>
                <a:lnTo>
                  <a:pt x="1002182" y="728052"/>
                </a:lnTo>
                <a:lnTo>
                  <a:pt x="1003503" y="728065"/>
                </a:lnTo>
                <a:lnTo>
                  <a:pt x="1020572" y="728357"/>
                </a:lnTo>
                <a:lnTo>
                  <a:pt x="1020597" y="727494"/>
                </a:lnTo>
                <a:lnTo>
                  <a:pt x="1042444" y="725646"/>
                </a:lnTo>
                <a:lnTo>
                  <a:pt x="1063796" y="722165"/>
                </a:lnTo>
                <a:lnTo>
                  <a:pt x="1084587" y="717112"/>
                </a:lnTo>
                <a:lnTo>
                  <a:pt x="1104751" y="710551"/>
                </a:lnTo>
                <a:lnTo>
                  <a:pt x="1124224" y="702545"/>
                </a:lnTo>
                <a:lnTo>
                  <a:pt x="1142939" y="693155"/>
                </a:lnTo>
                <a:lnTo>
                  <a:pt x="1160831" y="682446"/>
                </a:lnTo>
                <a:lnTo>
                  <a:pt x="1177834" y="670479"/>
                </a:lnTo>
                <a:lnTo>
                  <a:pt x="1193884" y="657317"/>
                </a:lnTo>
                <a:lnTo>
                  <a:pt x="1208914" y="643023"/>
                </a:lnTo>
                <a:lnTo>
                  <a:pt x="1222859" y="627660"/>
                </a:lnTo>
                <a:lnTo>
                  <a:pt x="1235654" y="611290"/>
                </a:lnTo>
                <a:lnTo>
                  <a:pt x="1247232" y="593976"/>
                </a:lnTo>
                <a:lnTo>
                  <a:pt x="1257529" y="575782"/>
                </a:lnTo>
                <a:lnTo>
                  <a:pt x="1266479" y="556769"/>
                </a:lnTo>
                <a:lnTo>
                  <a:pt x="1274017" y="537000"/>
                </a:lnTo>
                <a:lnTo>
                  <a:pt x="1280077" y="516539"/>
                </a:lnTo>
                <a:lnTo>
                  <a:pt x="1284593" y="495447"/>
                </a:lnTo>
                <a:lnTo>
                  <a:pt x="1287500" y="473788"/>
                </a:lnTo>
                <a:lnTo>
                  <a:pt x="1288732" y="451624"/>
                </a:lnTo>
                <a:lnTo>
                  <a:pt x="1288186" y="428549"/>
                </a:lnTo>
                <a:lnTo>
                  <a:pt x="1285816" y="405957"/>
                </a:lnTo>
                <a:lnTo>
                  <a:pt x="1281692" y="383922"/>
                </a:lnTo>
                <a:lnTo>
                  <a:pt x="1275886" y="362517"/>
                </a:lnTo>
                <a:lnTo>
                  <a:pt x="1268469" y="341816"/>
                </a:lnTo>
                <a:lnTo>
                  <a:pt x="1259512" y="321893"/>
                </a:lnTo>
                <a:lnTo>
                  <a:pt x="1249085" y="302820"/>
                </a:lnTo>
                <a:lnTo>
                  <a:pt x="1237261" y="284672"/>
                </a:lnTo>
                <a:lnTo>
                  <a:pt x="1224111" y="267522"/>
                </a:lnTo>
                <a:lnTo>
                  <a:pt x="1209705" y="251444"/>
                </a:lnTo>
                <a:lnTo>
                  <a:pt x="1194114" y="236510"/>
                </a:lnTo>
                <a:lnTo>
                  <a:pt x="1177411" y="222796"/>
                </a:lnTo>
                <a:lnTo>
                  <a:pt x="1159666" y="210373"/>
                </a:lnTo>
                <a:lnTo>
                  <a:pt x="1140950" y="199316"/>
                </a:lnTo>
                <a:lnTo>
                  <a:pt x="1121334" y="189699"/>
                </a:lnTo>
                <a:lnTo>
                  <a:pt x="1100890" y="181594"/>
                </a:lnTo>
                <a:lnTo>
                  <a:pt x="1079689" y="175075"/>
                </a:lnTo>
                <a:lnTo>
                  <a:pt x="1057802" y="170216"/>
                </a:lnTo>
                <a:lnTo>
                  <a:pt x="1035299" y="167091"/>
                </a:lnTo>
                <a:lnTo>
                  <a:pt x="1012253" y="165773"/>
                </a:lnTo>
                <a:lnTo>
                  <a:pt x="999142" y="165864"/>
                </a:lnTo>
                <a:lnTo>
                  <a:pt x="973390" y="167874"/>
                </a:lnTo>
                <a:lnTo>
                  <a:pt x="948335" y="172187"/>
                </a:lnTo>
                <a:lnTo>
                  <a:pt x="924063" y="178642"/>
                </a:lnTo>
                <a:lnTo>
                  <a:pt x="911682" y="182829"/>
                </a:lnTo>
                <a:lnTo>
                  <a:pt x="902141" y="166990"/>
                </a:lnTo>
                <a:lnTo>
                  <a:pt x="880761" y="136954"/>
                </a:lnTo>
                <a:lnTo>
                  <a:pt x="856494" y="109295"/>
                </a:lnTo>
                <a:lnTo>
                  <a:pt x="829551" y="84234"/>
                </a:lnTo>
                <a:lnTo>
                  <a:pt x="800147" y="61993"/>
                </a:lnTo>
                <a:lnTo>
                  <a:pt x="768494" y="42794"/>
                </a:lnTo>
                <a:lnTo>
                  <a:pt x="734805" y="26860"/>
                </a:lnTo>
                <a:lnTo>
                  <a:pt x="699293" y="14411"/>
                </a:lnTo>
                <a:lnTo>
                  <a:pt x="662171" y="5671"/>
                </a:lnTo>
                <a:lnTo>
                  <a:pt x="623652" y="861"/>
                </a:lnTo>
                <a:lnTo>
                  <a:pt x="603935" y="0"/>
                </a:lnTo>
                <a:lnTo>
                  <a:pt x="578470" y="459"/>
                </a:lnTo>
                <a:lnTo>
                  <a:pt x="553453" y="2657"/>
                </a:lnTo>
                <a:lnTo>
                  <a:pt x="528944" y="6534"/>
                </a:lnTo>
                <a:lnTo>
                  <a:pt x="505004" y="12034"/>
                </a:lnTo>
                <a:lnTo>
                  <a:pt x="481692" y="19097"/>
                </a:lnTo>
                <a:lnTo>
                  <a:pt x="459067" y="27667"/>
                </a:lnTo>
                <a:lnTo>
                  <a:pt x="437190" y="37684"/>
                </a:lnTo>
                <a:lnTo>
                  <a:pt x="416121" y="49092"/>
                </a:lnTo>
                <a:lnTo>
                  <a:pt x="395919" y="61833"/>
                </a:lnTo>
                <a:lnTo>
                  <a:pt x="376643" y="75847"/>
                </a:lnTo>
                <a:lnTo>
                  <a:pt x="358355" y="91078"/>
                </a:lnTo>
                <a:lnTo>
                  <a:pt x="341113" y="107467"/>
                </a:lnTo>
                <a:lnTo>
                  <a:pt x="324977" y="124957"/>
                </a:lnTo>
                <a:lnTo>
                  <a:pt x="310008" y="143489"/>
                </a:lnTo>
                <a:lnTo>
                  <a:pt x="296265" y="163006"/>
                </a:lnTo>
                <a:lnTo>
                  <a:pt x="283807" y="183449"/>
                </a:lnTo>
                <a:lnTo>
                  <a:pt x="272695" y="204761"/>
                </a:lnTo>
                <a:lnTo>
                  <a:pt x="262988" y="226883"/>
                </a:lnTo>
                <a:lnTo>
                  <a:pt x="254747" y="249759"/>
                </a:lnTo>
                <a:lnTo>
                  <a:pt x="248031" y="273329"/>
                </a:lnTo>
                <a:lnTo>
                  <a:pt x="240550" y="272465"/>
                </a:lnTo>
                <a:lnTo>
                  <a:pt x="232968" y="271945"/>
                </a:lnTo>
                <a:lnTo>
                  <a:pt x="225285" y="271818"/>
                </a:lnTo>
                <a:lnTo>
                  <a:pt x="207099" y="272247"/>
                </a:lnTo>
                <a:lnTo>
                  <a:pt x="189295" y="274113"/>
                </a:lnTo>
                <a:lnTo>
                  <a:pt x="171929" y="277362"/>
                </a:lnTo>
                <a:lnTo>
                  <a:pt x="155060" y="281936"/>
                </a:lnTo>
                <a:lnTo>
                  <a:pt x="138745" y="287781"/>
                </a:lnTo>
                <a:lnTo>
                  <a:pt x="123044" y="294838"/>
                </a:lnTo>
                <a:lnTo>
                  <a:pt x="108013" y="303053"/>
                </a:lnTo>
                <a:lnTo>
                  <a:pt x="93710" y="312370"/>
                </a:lnTo>
                <a:lnTo>
                  <a:pt x="80194" y="322732"/>
                </a:lnTo>
                <a:lnTo>
                  <a:pt x="67522" y="334084"/>
                </a:lnTo>
                <a:lnTo>
                  <a:pt x="55753" y="346369"/>
                </a:lnTo>
                <a:lnTo>
                  <a:pt x="44944" y="359531"/>
                </a:lnTo>
                <a:lnTo>
                  <a:pt x="35153" y="373515"/>
                </a:lnTo>
                <a:lnTo>
                  <a:pt x="26439" y="388264"/>
                </a:lnTo>
                <a:lnTo>
                  <a:pt x="18859" y="403722"/>
                </a:lnTo>
                <a:lnTo>
                  <a:pt x="12471" y="419833"/>
                </a:lnTo>
                <a:lnTo>
                  <a:pt x="7333" y="436541"/>
                </a:lnTo>
                <a:lnTo>
                  <a:pt x="3503" y="453789"/>
                </a:lnTo>
                <a:lnTo>
                  <a:pt x="1039" y="471523"/>
                </a:lnTo>
                <a:lnTo>
                  <a:pt x="0" y="489686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2022" y="5269170"/>
            <a:ext cx="1911095" cy="1088821"/>
          </a:xfrm>
          <a:custGeom>
            <a:avLst/>
            <a:gdLst/>
            <a:ahLst/>
            <a:cxnLst/>
            <a:rect l="l" t="t" r="r" b="b"/>
            <a:pathLst>
              <a:path w="1911096" h="1088821">
                <a:moveTo>
                  <a:pt x="1480261" y="1087932"/>
                </a:moveTo>
                <a:lnTo>
                  <a:pt x="1482267" y="1087983"/>
                </a:lnTo>
                <a:lnTo>
                  <a:pt x="1507604" y="1088821"/>
                </a:lnTo>
                <a:lnTo>
                  <a:pt x="1507655" y="1087539"/>
                </a:lnTo>
                <a:lnTo>
                  <a:pt x="1540069" y="1085279"/>
                </a:lnTo>
                <a:lnTo>
                  <a:pt x="1571787" y="1080586"/>
                </a:lnTo>
                <a:lnTo>
                  <a:pt x="1602709" y="1073553"/>
                </a:lnTo>
                <a:lnTo>
                  <a:pt x="1632738" y="1064271"/>
                </a:lnTo>
                <a:lnTo>
                  <a:pt x="1661773" y="1052831"/>
                </a:lnTo>
                <a:lnTo>
                  <a:pt x="1689718" y="1039325"/>
                </a:lnTo>
                <a:lnTo>
                  <a:pt x="1716472" y="1023844"/>
                </a:lnTo>
                <a:lnTo>
                  <a:pt x="1741938" y="1006480"/>
                </a:lnTo>
                <a:lnTo>
                  <a:pt x="1766016" y="987324"/>
                </a:lnTo>
                <a:lnTo>
                  <a:pt x="1788609" y="966468"/>
                </a:lnTo>
                <a:lnTo>
                  <a:pt x="1809617" y="944003"/>
                </a:lnTo>
                <a:lnTo>
                  <a:pt x="1828941" y="920021"/>
                </a:lnTo>
                <a:lnTo>
                  <a:pt x="1846483" y="894614"/>
                </a:lnTo>
                <a:lnTo>
                  <a:pt x="1862145" y="867872"/>
                </a:lnTo>
                <a:lnTo>
                  <a:pt x="1875827" y="839888"/>
                </a:lnTo>
                <a:lnTo>
                  <a:pt x="1887432" y="810753"/>
                </a:lnTo>
                <a:lnTo>
                  <a:pt x="1896859" y="780557"/>
                </a:lnTo>
                <a:lnTo>
                  <a:pt x="1904012" y="749394"/>
                </a:lnTo>
                <a:lnTo>
                  <a:pt x="1908790" y="717354"/>
                </a:lnTo>
                <a:lnTo>
                  <a:pt x="1911096" y="684529"/>
                </a:lnTo>
                <a:lnTo>
                  <a:pt x="1910804" y="650305"/>
                </a:lnTo>
                <a:lnTo>
                  <a:pt x="1907795" y="616759"/>
                </a:lnTo>
                <a:lnTo>
                  <a:pt x="1902174" y="584000"/>
                </a:lnTo>
                <a:lnTo>
                  <a:pt x="1894045" y="552139"/>
                </a:lnTo>
                <a:lnTo>
                  <a:pt x="1883511" y="521288"/>
                </a:lnTo>
                <a:lnTo>
                  <a:pt x="1870676" y="491556"/>
                </a:lnTo>
                <a:lnTo>
                  <a:pt x="1855644" y="463053"/>
                </a:lnTo>
                <a:lnTo>
                  <a:pt x="1838520" y="435890"/>
                </a:lnTo>
                <a:lnTo>
                  <a:pt x="1819407" y="410178"/>
                </a:lnTo>
                <a:lnTo>
                  <a:pt x="1798410" y="386027"/>
                </a:lnTo>
                <a:lnTo>
                  <a:pt x="1775632" y="363547"/>
                </a:lnTo>
                <a:lnTo>
                  <a:pt x="1751177" y="342849"/>
                </a:lnTo>
                <a:lnTo>
                  <a:pt x="1725149" y="324043"/>
                </a:lnTo>
                <a:lnTo>
                  <a:pt x="1697653" y="307240"/>
                </a:lnTo>
                <a:lnTo>
                  <a:pt x="1668792" y="292550"/>
                </a:lnTo>
                <a:lnTo>
                  <a:pt x="1638670" y="280083"/>
                </a:lnTo>
                <a:lnTo>
                  <a:pt x="1607391" y="269951"/>
                </a:lnTo>
                <a:lnTo>
                  <a:pt x="1575060" y="262262"/>
                </a:lnTo>
                <a:lnTo>
                  <a:pt x="1541780" y="257128"/>
                </a:lnTo>
                <a:lnTo>
                  <a:pt x="1507655" y="254660"/>
                </a:lnTo>
                <a:lnTo>
                  <a:pt x="1494533" y="254464"/>
                </a:lnTo>
                <a:lnTo>
                  <a:pt x="1481510" y="254687"/>
                </a:lnTo>
                <a:lnTo>
                  <a:pt x="1443069" y="257777"/>
                </a:lnTo>
                <a:lnTo>
                  <a:pt x="1405665" y="264315"/>
                </a:lnTo>
                <a:lnTo>
                  <a:pt x="1369416" y="274062"/>
                </a:lnTo>
                <a:lnTo>
                  <a:pt x="1358176" y="277787"/>
                </a:lnTo>
                <a:lnTo>
                  <a:pt x="1344374" y="254097"/>
                </a:lnTo>
                <a:lnTo>
                  <a:pt x="1313330" y="209104"/>
                </a:lnTo>
                <a:lnTo>
                  <a:pt x="1277959" y="167569"/>
                </a:lnTo>
                <a:lnTo>
                  <a:pt x="1238570" y="129826"/>
                </a:lnTo>
                <a:lnTo>
                  <a:pt x="1195473" y="96209"/>
                </a:lnTo>
                <a:lnTo>
                  <a:pt x="1148980" y="67053"/>
                </a:lnTo>
                <a:lnTo>
                  <a:pt x="1099398" y="42691"/>
                </a:lnTo>
                <a:lnTo>
                  <a:pt x="1047040" y="23457"/>
                </a:lnTo>
                <a:lnTo>
                  <a:pt x="992215" y="9685"/>
                </a:lnTo>
                <a:lnTo>
                  <a:pt x="935233" y="1709"/>
                </a:lnTo>
                <a:lnTo>
                  <a:pt x="906030" y="0"/>
                </a:lnTo>
                <a:lnTo>
                  <a:pt x="868273" y="122"/>
                </a:lnTo>
                <a:lnTo>
                  <a:pt x="831143" y="2831"/>
                </a:lnTo>
                <a:lnTo>
                  <a:pt x="794731" y="8040"/>
                </a:lnTo>
                <a:lnTo>
                  <a:pt x="759125" y="15666"/>
                </a:lnTo>
                <a:lnTo>
                  <a:pt x="724416" y="25624"/>
                </a:lnTo>
                <a:lnTo>
                  <a:pt x="690693" y="37829"/>
                </a:lnTo>
                <a:lnTo>
                  <a:pt x="658047" y="52197"/>
                </a:lnTo>
                <a:lnTo>
                  <a:pt x="626567" y="68643"/>
                </a:lnTo>
                <a:lnTo>
                  <a:pt x="596343" y="87082"/>
                </a:lnTo>
                <a:lnTo>
                  <a:pt x="567464" y="107430"/>
                </a:lnTo>
                <a:lnTo>
                  <a:pt x="540021" y="129603"/>
                </a:lnTo>
                <a:lnTo>
                  <a:pt x="514103" y="153515"/>
                </a:lnTo>
                <a:lnTo>
                  <a:pt x="489800" y="179083"/>
                </a:lnTo>
                <a:lnTo>
                  <a:pt x="467201" y="206221"/>
                </a:lnTo>
                <a:lnTo>
                  <a:pt x="446398" y="234845"/>
                </a:lnTo>
                <a:lnTo>
                  <a:pt x="427478" y="264870"/>
                </a:lnTo>
                <a:lnTo>
                  <a:pt x="410533" y="296212"/>
                </a:lnTo>
                <a:lnTo>
                  <a:pt x="395652" y="328787"/>
                </a:lnTo>
                <a:lnTo>
                  <a:pt x="382924" y="362509"/>
                </a:lnTo>
                <a:lnTo>
                  <a:pt x="372440" y="397294"/>
                </a:lnTo>
                <a:lnTo>
                  <a:pt x="359905" y="395887"/>
                </a:lnTo>
                <a:lnTo>
                  <a:pt x="347215" y="394925"/>
                </a:lnTo>
                <a:lnTo>
                  <a:pt x="338734" y="394550"/>
                </a:lnTo>
                <a:lnTo>
                  <a:pt x="311775" y="394785"/>
                </a:lnTo>
                <a:lnTo>
                  <a:pt x="285348" y="397159"/>
                </a:lnTo>
                <a:lnTo>
                  <a:pt x="259540" y="401592"/>
                </a:lnTo>
                <a:lnTo>
                  <a:pt x="234439" y="408001"/>
                </a:lnTo>
                <a:lnTo>
                  <a:pt x="210131" y="416305"/>
                </a:lnTo>
                <a:lnTo>
                  <a:pt x="186704" y="426422"/>
                </a:lnTo>
                <a:lnTo>
                  <a:pt x="164244" y="438269"/>
                </a:lnTo>
                <a:lnTo>
                  <a:pt x="142840" y="451766"/>
                </a:lnTo>
                <a:lnTo>
                  <a:pt x="122577" y="466830"/>
                </a:lnTo>
                <a:lnTo>
                  <a:pt x="103544" y="483379"/>
                </a:lnTo>
                <a:lnTo>
                  <a:pt x="85827" y="501332"/>
                </a:lnTo>
                <a:lnTo>
                  <a:pt x="69514" y="520606"/>
                </a:lnTo>
                <a:lnTo>
                  <a:pt x="54692" y="541120"/>
                </a:lnTo>
                <a:lnTo>
                  <a:pt x="41448" y="562792"/>
                </a:lnTo>
                <a:lnTo>
                  <a:pt x="29869" y="585540"/>
                </a:lnTo>
                <a:lnTo>
                  <a:pt x="20042" y="609283"/>
                </a:lnTo>
                <a:lnTo>
                  <a:pt x="12054" y="633938"/>
                </a:lnTo>
                <a:lnTo>
                  <a:pt x="5993" y="659423"/>
                </a:lnTo>
                <a:lnTo>
                  <a:pt x="1946" y="685657"/>
                </a:lnTo>
                <a:lnTo>
                  <a:pt x="0" y="712558"/>
                </a:lnTo>
                <a:lnTo>
                  <a:pt x="241" y="739400"/>
                </a:lnTo>
                <a:lnTo>
                  <a:pt x="2602" y="765713"/>
                </a:lnTo>
                <a:lnTo>
                  <a:pt x="7002" y="791411"/>
                </a:lnTo>
                <a:lnTo>
                  <a:pt x="13360" y="816409"/>
                </a:lnTo>
                <a:lnTo>
                  <a:pt x="21597" y="840620"/>
                </a:lnTo>
                <a:lnTo>
                  <a:pt x="31630" y="863959"/>
                </a:lnTo>
                <a:lnTo>
                  <a:pt x="43380" y="886340"/>
                </a:lnTo>
                <a:lnTo>
                  <a:pt x="56765" y="907677"/>
                </a:lnTo>
                <a:lnTo>
                  <a:pt x="71705" y="927885"/>
                </a:lnTo>
                <a:lnTo>
                  <a:pt x="88118" y="946877"/>
                </a:lnTo>
                <a:lnTo>
                  <a:pt x="105926" y="964567"/>
                </a:lnTo>
                <a:lnTo>
                  <a:pt x="125046" y="980871"/>
                </a:lnTo>
                <a:lnTo>
                  <a:pt x="145397" y="995701"/>
                </a:lnTo>
                <a:lnTo>
                  <a:pt x="166900" y="1008973"/>
                </a:lnTo>
                <a:lnTo>
                  <a:pt x="189473" y="1020600"/>
                </a:lnTo>
                <a:lnTo>
                  <a:pt x="213036" y="1030497"/>
                </a:lnTo>
                <a:lnTo>
                  <a:pt x="237508" y="1038578"/>
                </a:lnTo>
                <a:lnTo>
                  <a:pt x="262808" y="1044756"/>
                </a:lnTo>
                <a:lnTo>
                  <a:pt x="288855" y="1048947"/>
                </a:lnTo>
                <a:lnTo>
                  <a:pt x="315569" y="1051064"/>
                </a:lnTo>
                <a:lnTo>
                  <a:pt x="318376" y="1051293"/>
                </a:lnTo>
                <a:lnTo>
                  <a:pt x="318960" y="1051217"/>
                </a:lnTo>
                <a:lnTo>
                  <a:pt x="1480261" y="1087932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19361" y="6392797"/>
            <a:ext cx="1738376" cy="973556"/>
          </a:xfrm>
          <a:custGeom>
            <a:avLst/>
            <a:gdLst/>
            <a:ahLst/>
            <a:cxnLst/>
            <a:rect l="l" t="t" r="r" b="b"/>
            <a:pathLst>
              <a:path w="1738376" h="973556">
                <a:moveTo>
                  <a:pt x="1357909" y="973556"/>
                </a:moveTo>
                <a:lnTo>
                  <a:pt x="1382737" y="973556"/>
                </a:lnTo>
                <a:lnTo>
                  <a:pt x="1382737" y="972388"/>
                </a:lnTo>
                <a:lnTo>
                  <a:pt x="1412178" y="969401"/>
                </a:lnTo>
                <a:lnTo>
                  <a:pt x="1440912" y="964220"/>
                </a:lnTo>
                <a:lnTo>
                  <a:pt x="1468855" y="956932"/>
                </a:lnTo>
                <a:lnTo>
                  <a:pt x="1495919" y="947622"/>
                </a:lnTo>
                <a:lnTo>
                  <a:pt x="1522016" y="936377"/>
                </a:lnTo>
                <a:lnTo>
                  <a:pt x="1547061" y="923283"/>
                </a:lnTo>
                <a:lnTo>
                  <a:pt x="1570965" y="908426"/>
                </a:lnTo>
                <a:lnTo>
                  <a:pt x="1593642" y="891891"/>
                </a:lnTo>
                <a:lnTo>
                  <a:pt x="1615004" y="873766"/>
                </a:lnTo>
                <a:lnTo>
                  <a:pt x="1634966" y="854136"/>
                </a:lnTo>
                <a:lnTo>
                  <a:pt x="1653439" y="833088"/>
                </a:lnTo>
                <a:lnTo>
                  <a:pt x="1670337" y="810707"/>
                </a:lnTo>
                <a:lnTo>
                  <a:pt x="1685573" y="787080"/>
                </a:lnTo>
                <a:lnTo>
                  <a:pt x="1699060" y="762293"/>
                </a:lnTo>
                <a:lnTo>
                  <a:pt x="1710711" y="736431"/>
                </a:lnTo>
                <a:lnTo>
                  <a:pt x="1720438" y="709582"/>
                </a:lnTo>
                <a:lnTo>
                  <a:pt x="1728155" y="681831"/>
                </a:lnTo>
                <a:lnTo>
                  <a:pt x="1733775" y="653265"/>
                </a:lnTo>
                <a:lnTo>
                  <a:pt x="1737211" y="623969"/>
                </a:lnTo>
                <a:lnTo>
                  <a:pt x="1738376" y="594029"/>
                </a:lnTo>
                <a:lnTo>
                  <a:pt x="1737117" y="562901"/>
                </a:lnTo>
                <a:lnTo>
                  <a:pt x="1733408" y="532466"/>
                </a:lnTo>
                <a:lnTo>
                  <a:pt x="1727344" y="502822"/>
                </a:lnTo>
                <a:lnTo>
                  <a:pt x="1719025" y="474066"/>
                </a:lnTo>
                <a:lnTo>
                  <a:pt x="1708547" y="446296"/>
                </a:lnTo>
                <a:lnTo>
                  <a:pt x="1696008" y="419609"/>
                </a:lnTo>
                <a:lnTo>
                  <a:pt x="1681507" y="394104"/>
                </a:lnTo>
                <a:lnTo>
                  <a:pt x="1665140" y="369878"/>
                </a:lnTo>
                <a:lnTo>
                  <a:pt x="1647006" y="347029"/>
                </a:lnTo>
                <a:lnTo>
                  <a:pt x="1627201" y="325654"/>
                </a:lnTo>
                <a:lnTo>
                  <a:pt x="1605825" y="305852"/>
                </a:lnTo>
                <a:lnTo>
                  <a:pt x="1582973" y="287719"/>
                </a:lnTo>
                <a:lnTo>
                  <a:pt x="1558745" y="271354"/>
                </a:lnTo>
                <a:lnTo>
                  <a:pt x="1533237" y="256853"/>
                </a:lnTo>
                <a:lnTo>
                  <a:pt x="1506548" y="244316"/>
                </a:lnTo>
                <a:lnTo>
                  <a:pt x="1478775" y="233839"/>
                </a:lnTo>
                <a:lnTo>
                  <a:pt x="1450016" y="225520"/>
                </a:lnTo>
                <a:lnTo>
                  <a:pt x="1420368" y="219457"/>
                </a:lnTo>
                <a:lnTo>
                  <a:pt x="1389930" y="215748"/>
                </a:lnTo>
                <a:lnTo>
                  <a:pt x="1358798" y="214490"/>
                </a:lnTo>
                <a:lnTo>
                  <a:pt x="1345644" y="214723"/>
                </a:lnTo>
                <a:lnTo>
                  <a:pt x="1319702" y="216553"/>
                </a:lnTo>
                <a:lnTo>
                  <a:pt x="1294282" y="220130"/>
                </a:lnTo>
                <a:lnTo>
                  <a:pt x="1269430" y="225367"/>
                </a:lnTo>
                <a:lnTo>
                  <a:pt x="1245190" y="232178"/>
                </a:lnTo>
                <a:lnTo>
                  <a:pt x="1223429" y="239776"/>
                </a:lnTo>
                <a:lnTo>
                  <a:pt x="1210199" y="218618"/>
                </a:lnTo>
                <a:lnTo>
                  <a:pt x="1180673" y="178571"/>
                </a:lnTo>
                <a:lnTo>
                  <a:pt x="1147302" y="141794"/>
                </a:lnTo>
                <a:lnTo>
                  <a:pt x="1110380" y="108582"/>
                </a:lnTo>
                <a:lnTo>
                  <a:pt x="1070198" y="79231"/>
                </a:lnTo>
                <a:lnTo>
                  <a:pt x="1027050" y="54035"/>
                </a:lnTo>
                <a:lnTo>
                  <a:pt x="981227" y="33291"/>
                </a:lnTo>
                <a:lnTo>
                  <a:pt x="933023" y="17292"/>
                </a:lnTo>
                <a:lnTo>
                  <a:pt x="882729" y="6336"/>
                </a:lnTo>
                <a:lnTo>
                  <a:pt x="830639" y="716"/>
                </a:lnTo>
                <a:lnTo>
                  <a:pt x="804011" y="0"/>
                </a:lnTo>
                <a:lnTo>
                  <a:pt x="769645" y="1194"/>
                </a:lnTo>
                <a:lnTo>
                  <a:pt x="735925" y="4724"/>
                </a:lnTo>
                <a:lnTo>
                  <a:pt x="702932" y="10510"/>
                </a:lnTo>
                <a:lnTo>
                  <a:pt x="670743" y="18473"/>
                </a:lnTo>
                <a:lnTo>
                  <a:pt x="639439" y="28533"/>
                </a:lnTo>
                <a:lnTo>
                  <a:pt x="609099" y="40610"/>
                </a:lnTo>
                <a:lnTo>
                  <a:pt x="579801" y="54625"/>
                </a:lnTo>
                <a:lnTo>
                  <a:pt x="551625" y="70497"/>
                </a:lnTo>
                <a:lnTo>
                  <a:pt x="524649" y="88149"/>
                </a:lnTo>
                <a:lnTo>
                  <a:pt x="498954" y="107499"/>
                </a:lnTo>
                <a:lnTo>
                  <a:pt x="474618" y="128468"/>
                </a:lnTo>
                <a:lnTo>
                  <a:pt x="451720" y="150977"/>
                </a:lnTo>
                <a:lnTo>
                  <a:pt x="430340" y="174946"/>
                </a:lnTo>
                <a:lnTo>
                  <a:pt x="410557" y="200295"/>
                </a:lnTo>
                <a:lnTo>
                  <a:pt x="392449" y="226946"/>
                </a:lnTo>
                <a:lnTo>
                  <a:pt x="376096" y="254817"/>
                </a:lnTo>
                <a:lnTo>
                  <a:pt x="361578" y="283830"/>
                </a:lnTo>
                <a:lnTo>
                  <a:pt x="348973" y="313905"/>
                </a:lnTo>
                <a:lnTo>
                  <a:pt x="338360" y="344963"/>
                </a:lnTo>
                <a:lnTo>
                  <a:pt x="329819" y="376923"/>
                </a:lnTo>
                <a:lnTo>
                  <a:pt x="317250" y="375904"/>
                </a:lnTo>
                <a:lnTo>
                  <a:pt x="304522" y="375409"/>
                </a:lnTo>
                <a:lnTo>
                  <a:pt x="299110" y="375361"/>
                </a:lnTo>
                <a:lnTo>
                  <a:pt x="274575" y="376352"/>
                </a:lnTo>
                <a:lnTo>
                  <a:pt x="250588" y="379276"/>
                </a:lnTo>
                <a:lnTo>
                  <a:pt x="227224" y="384054"/>
                </a:lnTo>
                <a:lnTo>
                  <a:pt x="204560" y="390610"/>
                </a:lnTo>
                <a:lnTo>
                  <a:pt x="182674" y="398867"/>
                </a:lnTo>
                <a:lnTo>
                  <a:pt x="161643" y="408749"/>
                </a:lnTo>
                <a:lnTo>
                  <a:pt x="141542" y="420177"/>
                </a:lnTo>
                <a:lnTo>
                  <a:pt x="122450" y="433075"/>
                </a:lnTo>
                <a:lnTo>
                  <a:pt x="104444" y="447366"/>
                </a:lnTo>
                <a:lnTo>
                  <a:pt x="87599" y="462973"/>
                </a:lnTo>
                <a:lnTo>
                  <a:pt x="71994" y="479820"/>
                </a:lnTo>
                <a:lnTo>
                  <a:pt x="57705" y="497828"/>
                </a:lnTo>
                <a:lnTo>
                  <a:pt x="44808" y="516922"/>
                </a:lnTo>
                <a:lnTo>
                  <a:pt x="33382" y="537024"/>
                </a:lnTo>
                <a:lnTo>
                  <a:pt x="23502" y="558057"/>
                </a:lnTo>
                <a:lnTo>
                  <a:pt x="15246" y="579944"/>
                </a:lnTo>
                <a:lnTo>
                  <a:pt x="8691" y="602609"/>
                </a:lnTo>
                <a:lnTo>
                  <a:pt x="3914" y="625974"/>
                </a:lnTo>
                <a:lnTo>
                  <a:pt x="991" y="649962"/>
                </a:lnTo>
                <a:lnTo>
                  <a:pt x="0" y="674497"/>
                </a:lnTo>
                <a:lnTo>
                  <a:pt x="982" y="698918"/>
                </a:lnTo>
                <a:lnTo>
                  <a:pt x="3880" y="722798"/>
                </a:lnTo>
                <a:lnTo>
                  <a:pt x="8617" y="746060"/>
                </a:lnTo>
                <a:lnTo>
                  <a:pt x="15117" y="768627"/>
                </a:lnTo>
                <a:lnTo>
                  <a:pt x="23304" y="790425"/>
                </a:lnTo>
                <a:lnTo>
                  <a:pt x="33102" y="811378"/>
                </a:lnTo>
                <a:lnTo>
                  <a:pt x="44436" y="831409"/>
                </a:lnTo>
                <a:lnTo>
                  <a:pt x="57229" y="850444"/>
                </a:lnTo>
                <a:lnTo>
                  <a:pt x="71406" y="868405"/>
                </a:lnTo>
                <a:lnTo>
                  <a:pt x="86890" y="885218"/>
                </a:lnTo>
                <a:lnTo>
                  <a:pt x="103605" y="900807"/>
                </a:lnTo>
                <a:lnTo>
                  <a:pt x="121477" y="915095"/>
                </a:lnTo>
                <a:lnTo>
                  <a:pt x="140428" y="928008"/>
                </a:lnTo>
                <a:lnTo>
                  <a:pt x="160382" y="939469"/>
                </a:lnTo>
                <a:lnTo>
                  <a:pt x="181265" y="949402"/>
                </a:lnTo>
                <a:lnTo>
                  <a:pt x="203000" y="957733"/>
                </a:lnTo>
                <a:lnTo>
                  <a:pt x="225510" y="964384"/>
                </a:lnTo>
                <a:lnTo>
                  <a:pt x="248721" y="969280"/>
                </a:lnTo>
                <a:lnTo>
                  <a:pt x="272555" y="972346"/>
                </a:lnTo>
                <a:lnTo>
                  <a:pt x="296938" y="973505"/>
                </a:lnTo>
                <a:lnTo>
                  <a:pt x="1357909" y="973556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6851" y="7111679"/>
            <a:ext cx="951064" cy="532625"/>
          </a:xfrm>
          <a:custGeom>
            <a:avLst/>
            <a:gdLst/>
            <a:ahLst/>
            <a:cxnLst/>
            <a:rect l="l" t="t" r="r" b="b"/>
            <a:pathLst>
              <a:path w="951064" h="532625">
                <a:moveTo>
                  <a:pt x="160168" y="532580"/>
                </a:moveTo>
                <a:lnTo>
                  <a:pt x="756475" y="532625"/>
                </a:lnTo>
                <a:lnTo>
                  <a:pt x="756475" y="531990"/>
                </a:lnTo>
                <a:lnTo>
                  <a:pt x="772584" y="530358"/>
                </a:lnTo>
                <a:lnTo>
                  <a:pt x="788307" y="527526"/>
                </a:lnTo>
                <a:lnTo>
                  <a:pt x="803596" y="523541"/>
                </a:lnTo>
                <a:lnTo>
                  <a:pt x="818404" y="518449"/>
                </a:lnTo>
                <a:lnTo>
                  <a:pt x="832684" y="512298"/>
                </a:lnTo>
                <a:lnTo>
                  <a:pt x="846387" y="505135"/>
                </a:lnTo>
                <a:lnTo>
                  <a:pt x="859466" y="497007"/>
                </a:lnTo>
                <a:lnTo>
                  <a:pt x="871874" y="487961"/>
                </a:lnTo>
                <a:lnTo>
                  <a:pt x="883562" y="478045"/>
                </a:lnTo>
                <a:lnTo>
                  <a:pt x="894484" y="467306"/>
                </a:lnTo>
                <a:lnTo>
                  <a:pt x="904592" y="455790"/>
                </a:lnTo>
                <a:lnTo>
                  <a:pt x="913838" y="443544"/>
                </a:lnTo>
                <a:lnTo>
                  <a:pt x="922174" y="430617"/>
                </a:lnTo>
                <a:lnTo>
                  <a:pt x="929553" y="417055"/>
                </a:lnTo>
                <a:lnTo>
                  <a:pt x="935928" y="402906"/>
                </a:lnTo>
                <a:lnTo>
                  <a:pt x="941250" y="388216"/>
                </a:lnTo>
                <a:lnTo>
                  <a:pt x="945472" y="373032"/>
                </a:lnTo>
                <a:lnTo>
                  <a:pt x="948547" y="357402"/>
                </a:lnTo>
                <a:lnTo>
                  <a:pt x="950427" y="341373"/>
                </a:lnTo>
                <a:lnTo>
                  <a:pt x="951064" y="324993"/>
                </a:lnTo>
                <a:lnTo>
                  <a:pt x="950376" y="307964"/>
                </a:lnTo>
                <a:lnTo>
                  <a:pt x="948346" y="291314"/>
                </a:lnTo>
                <a:lnTo>
                  <a:pt x="945028" y="275097"/>
                </a:lnTo>
                <a:lnTo>
                  <a:pt x="940476" y="259365"/>
                </a:lnTo>
                <a:lnTo>
                  <a:pt x="934743" y="244172"/>
                </a:lnTo>
                <a:lnTo>
                  <a:pt x="927883" y="229572"/>
                </a:lnTo>
                <a:lnTo>
                  <a:pt x="919948" y="215619"/>
                </a:lnTo>
                <a:lnTo>
                  <a:pt x="910993" y="202365"/>
                </a:lnTo>
                <a:lnTo>
                  <a:pt x="901072" y="189864"/>
                </a:lnTo>
                <a:lnTo>
                  <a:pt x="890236" y="178169"/>
                </a:lnTo>
                <a:lnTo>
                  <a:pt x="878541" y="167335"/>
                </a:lnTo>
                <a:lnTo>
                  <a:pt x="866039" y="157414"/>
                </a:lnTo>
                <a:lnTo>
                  <a:pt x="852784" y="148460"/>
                </a:lnTo>
                <a:lnTo>
                  <a:pt x="838829" y="140527"/>
                </a:lnTo>
                <a:lnTo>
                  <a:pt x="824229" y="133667"/>
                </a:lnTo>
                <a:lnTo>
                  <a:pt x="809036" y="127934"/>
                </a:lnTo>
                <a:lnTo>
                  <a:pt x="793303" y="123383"/>
                </a:lnTo>
                <a:lnTo>
                  <a:pt x="777086" y="120066"/>
                </a:lnTo>
                <a:lnTo>
                  <a:pt x="760435" y="118036"/>
                </a:lnTo>
                <a:lnTo>
                  <a:pt x="743407" y="117348"/>
                </a:lnTo>
                <a:lnTo>
                  <a:pt x="730301" y="117770"/>
                </a:lnTo>
                <a:lnTo>
                  <a:pt x="704796" y="121042"/>
                </a:lnTo>
                <a:lnTo>
                  <a:pt x="680344" y="127308"/>
                </a:lnTo>
                <a:lnTo>
                  <a:pt x="669328" y="131178"/>
                </a:lnTo>
                <a:lnTo>
                  <a:pt x="662090" y="119602"/>
                </a:lnTo>
                <a:lnTo>
                  <a:pt x="645937" y="97691"/>
                </a:lnTo>
                <a:lnTo>
                  <a:pt x="627680" y="77570"/>
                </a:lnTo>
                <a:lnTo>
                  <a:pt x="607479" y="59400"/>
                </a:lnTo>
                <a:lnTo>
                  <a:pt x="585494" y="43343"/>
                </a:lnTo>
                <a:lnTo>
                  <a:pt x="561885" y="29559"/>
                </a:lnTo>
                <a:lnTo>
                  <a:pt x="536813" y="18211"/>
                </a:lnTo>
                <a:lnTo>
                  <a:pt x="510438" y="9459"/>
                </a:lnTo>
                <a:lnTo>
                  <a:pt x="482920" y="3465"/>
                </a:lnTo>
                <a:lnTo>
                  <a:pt x="454420" y="391"/>
                </a:lnTo>
                <a:lnTo>
                  <a:pt x="439851" y="0"/>
                </a:lnTo>
                <a:lnTo>
                  <a:pt x="421055" y="653"/>
                </a:lnTo>
                <a:lnTo>
                  <a:pt x="402611" y="2584"/>
                </a:lnTo>
                <a:lnTo>
                  <a:pt x="384563" y="5750"/>
                </a:lnTo>
                <a:lnTo>
                  <a:pt x="366955" y="10107"/>
                </a:lnTo>
                <a:lnTo>
                  <a:pt x="349830" y="15610"/>
                </a:lnTo>
                <a:lnTo>
                  <a:pt x="333232" y="22218"/>
                </a:lnTo>
                <a:lnTo>
                  <a:pt x="317203" y="29885"/>
                </a:lnTo>
                <a:lnTo>
                  <a:pt x="301787" y="38569"/>
                </a:lnTo>
                <a:lnTo>
                  <a:pt x="287029" y="48226"/>
                </a:lnTo>
                <a:lnTo>
                  <a:pt x="272970" y="58812"/>
                </a:lnTo>
                <a:lnTo>
                  <a:pt x="259655" y="70283"/>
                </a:lnTo>
                <a:lnTo>
                  <a:pt x="247127" y="82597"/>
                </a:lnTo>
                <a:lnTo>
                  <a:pt x="235429" y="95710"/>
                </a:lnTo>
                <a:lnTo>
                  <a:pt x="224605" y="109577"/>
                </a:lnTo>
                <a:lnTo>
                  <a:pt x="214698" y="124156"/>
                </a:lnTo>
                <a:lnTo>
                  <a:pt x="205752" y="139403"/>
                </a:lnTo>
                <a:lnTo>
                  <a:pt x="197810" y="155274"/>
                </a:lnTo>
                <a:lnTo>
                  <a:pt x="190915" y="171726"/>
                </a:lnTo>
                <a:lnTo>
                  <a:pt x="185111" y="188714"/>
                </a:lnTo>
                <a:lnTo>
                  <a:pt x="180441" y="206197"/>
                </a:lnTo>
                <a:lnTo>
                  <a:pt x="174904" y="205651"/>
                </a:lnTo>
                <a:lnTo>
                  <a:pt x="169316" y="205359"/>
                </a:lnTo>
                <a:lnTo>
                  <a:pt x="163614" y="205359"/>
                </a:lnTo>
                <a:lnTo>
                  <a:pt x="148900" y="206011"/>
                </a:lnTo>
                <a:lnTo>
                  <a:pt x="134552" y="207932"/>
                </a:lnTo>
                <a:lnTo>
                  <a:pt x="120624" y="211066"/>
                </a:lnTo>
                <a:lnTo>
                  <a:pt x="107172" y="215357"/>
                </a:lnTo>
                <a:lnTo>
                  <a:pt x="94253" y="220749"/>
                </a:lnTo>
                <a:lnTo>
                  <a:pt x="81920" y="227186"/>
                </a:lnTo>
                <a:lnTo>
                  <a:pt x="70231" y="234613"/>
                </a:lnTo>
                <a:lnTo>
                  <a:pt x="59241" y="242975"/>
                </a:lnTo>
                <a:lnTo>
                  <a:pt x="49006" y="252215"/>
                </a:lnTo>
                <a:lnTo>
                  <a:pt x="39581" y="262278"/>
                </a:lnTo>
                <a:lnTo>
                  <a:pt x="31021" y="273108"/>
                </a:lnTo>
                <a:lnTo>
                  <a:pt x="23384" y="284650"/>
                </a:lnTo>
                <a:lnTo>
                  <a:pt x="16724" y="296848"/>
                </a:lnTo>
                <a:lnTo>
                  <a:pt x="11097" y="309645"/>
                </a:lnTo>
                <a:lnTo>
                  <a:pt x="6558" y="322987"/>
                </a:lnTo>
                <a:lnTo>
                  <a:pt x="3164" y="336818"/>
                </a:lnTo>
                <a:lnTo>
                  <a:pt x="970" y="351082"/>
                </a:lnTo>
                <a:lnTo>
                  <a:pt x="32" y="365723"/>
                </a:lnTo>
                <a:lnTo>
                  <a:pt x="0" y="369011"/>
                </a:lnTo>
                <a:lnTo>
                  <a:pt x="651" y="383716"/>
                </a:lnTo>
                <a:lnTo>
                  <a:pt x="2569" y="398056"/>
                </a:lnTo>
                <a:lnTo>
                  <a:pt x="5698" y="411975"/>
                </a:lnTo>
                <a:lnTo>
                  <a:pt x="9982" y="425418"/>
                </a:lnTo>
                <a:lnTo>
                  <a:pt x="15366" y="438329"/>
                </a:lnTo>
                <a:lnTo>
                  <a:pt x="21794" y="450653"/>
                </a:lnTo>
                <a:lnTo>
                  <a:pt x="29211" y="462334"/>
                </a:lnTo>
                <a:lnTo>
                  <a:pt x="37561" y="473318"/>
                </a:lnTo>
                <a:lnTo>
                  <a:pt x="46789" y="483548"/>
                </a:lnTo>
                <a:lnTo>
                  <a:pt x="56838" y="492970"/>
                </a:lnTo>
                <a:lnTo>
                  <a:pt x="67655" y="501527"/>
                </a:lnTo>
                <a:lnTo>
                  <a:pt x="79182" y="509165"/>
                </a:lnTo>
                <a:lnTo>
                  <a:pt x="91365" y="515828"/>
                </a:lnTo>
                <a:lnTo>
                  <a:pt x="104148" y="521460"/>
                </a:lnTo>
                <a:lnTo>
                  <a:pt x="117475" y="526007"/>
                </a:lnTo>
                <a:lnTo>
                  <a:pt x="131291" y="529413"/>
                </a:lnTo>
                <a:lnTo>
                  <a:pt x="145540" y="531622"/>
                </a:lnTo>
                <a:lnTo>
                  <a:pt x="160168" y="532580"/>
                </a:lnTo>
                <a:close/>
              </a:path>
            </a:pathLst>
          </a:custGeom>
          <a:solidFill>
            <a:srgbClr val="6C6D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43060" y="6649719"/>
            <a:ext cx="0" cy="91490"/>
          </a:xfrm>
          <a:custGeom>
            <a:avLst/>
            <a:gdLst/>
            <a:ahLst/>
            <a:cxnLst/>
            <a:rect l="l" t="t" r="r" b="b"/>
            <a:pathLst>
              <a:path h="91490">
                <a:moveTo>
                  <a:pt x="0" y="0"/>
                </a:moveTo>
                <a:lnTo>
                  <a:pt x="0" y="91490"/>
                </a:lnTo>
              </a:path>
            </a:pathLst>
          </a:custGeom>
          <a:ln w="8851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76658" y="6649719"/>
            <a:ext cx="0" cy="91490"/>
          </a:xfrm>
          <a:custGeom>
            <a:avLst/>
            <a:gdLst/>
            <a:ahLst/>
            <a:cxnLst/>
            <a:rect l="l" t="t" r="r" b="b"/>
            <a:pathLst>
              <a:path h="91490">
                <a:moveTo>
                  <a:pt x="0" y="0"/>
                </a:moveTo>
                <a:lnTo>
                  <a:pt x="0" y="91490"/>
                </a:lnTo>
              </a:path>
            </a:pathLst>
          </a:custGeom>
          <a:ln w="8839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85214" y="5842832"/>
            <a:ext cx="722779" cy="806884"/>
          </a:xfrm>
          <a:custGeom>
            <a:avLst/>
            <a:gdLst/>
            <a:ahLst/>
            <a:cxnLst/>
            <a:rect l="l" t="t" r="r" b="b"/>
            <a:pathLst>
              <a:path w="722779" h="806884">
                <a:moveTo>
                  <a:pt x="33034" y="196306"/>
                </a:moveTo>
                <a:lnTo>
                  <a:pt x="24049" y="242965"/>
                </a:lnTo>
                <a:lnTo>
                  <a:pt x="16204" y="285179"/>
                </a:lnTo>
                <a:lnTo>
                  <a:pt x="9686" y="323405"/>
                </a:lnTo>
                <a:lnTo>
                  <a:pt x="4686" y="358102"/>
                </a:lnTo>
                <a:lnTo>
                  <a:pt x="1394" y="389727"/>
                </a:lnTo>
                <a:lnTo>
                  <a:pt x="0" y="418737"/>
                </a:lnTo>
                <a:lnTo>
                  <a:pt x="691" y="445593"/>
                </a:lnTo>
                <a:lnTo>
                  <a:pt x="9094" y="494667"/>
                </a:lnTo>
                <a:lnTo>
                  <a:pt x="28120" y="540613"/>
                </a:lnTo>
                <a:lnTo>
                  <a:pt x="59285" y="587094"/>
                </a:lnTo>
                <a:lnTo>
                  <a:pt x="79894" y="611680"/>
                </a:lnTo>
                <a:lnTo>
                  <a:pt x="104107" y="637774"/>
                </a:lnTo>
                <a:lnTo>
                  <a:pt x="132114" y="665833"/>
                </a:lnTo>
                <a:lnTo>
                  <a:pt x="164103" y="696316"/>
                </a:lnTo>
                <a:lnTo>
                  <a:pt x="200265" y="729680"/>
                </a:lnTo>
                <a:lnTo>
                  <a:pt x="240789" y="766383"/>
                </a:lnTo>
                <a:lnTo>
                  <a:pt x="285866" y="806884"/>
                </a:lnTo>
                <a:lnTo>
                  <a:pt x="461634" y="806884"/>
                </a:lnTo>
                <a:lnTo>
                  <a:pt x="494002" y="774766"/>
                </a:lnTo>
                <a:lnTo>
                  <a:pt x="528204" y="736783"/>
                </a:lnTo>
                <a:lnTo>
                  <a:pt x="547984" y="712941"/>
                </a:lnTo>
                <a:lnTo>
                  <a:pt x="568854" y="686107"/>
                </a:lnTo>
                <a:lnTo>
                  <a:pt x="590293" y="656461"/>
                </a:lnTo>
                <a:lnTo>
                  <a:pt x="611779" y="624182"/>
                </a:lnTo>
                <a:lnTo>
                  <a:pt x="632791" y="589451"/>
                </a:lnTo>
                <a:lnTo>
                  <a:pt x="652807" y="552450"/>
                </a:lnTo>
                <a:lnTo>
                  <a:pt x="671306" y="513357"/>
                </a:lnTo>
                <a:lnTo>
                  <a:pt x="687765" y="472353"/>
                </a:lnTo>
                <a:lnTo>
                  <a:pt x="701664" y="429619"/>
                </a:lnTo>
                <a:lnTo>
                  <a:pt x="712480" y="385335"/>
                </a:lnTo>
                <a:lnTo>
                  <a:pt x="719692" y="339681"/>
                </a:lnTo>
                <a:lnTo>
                  <a:pt x="722779" y="292839"/>
                </a:lnTo>
                <a:lnTo>
                  <a:pt x="721219" y="244987"/>
                </a:lnTo>
                <a:lnTo>
                  <a:pt x="714491" y="196306"/>
                </a:lnTo>
                <a:lnTo>
                  <a:pt x="709612" y="167062"/>
                </a:lnTo>
                <a:lnTo>
                  <a:pt x="700361" y="117228"/>
                </a:lnTo>
                <a:lnTo>
                  <a:pt x="690078" y="77976"/>
                </a:lnTo>
                <a:lnTo>
                  <a:pt x="676721" y="48160"/>
                </a:lnTo>
                <a:lnTo>
                  <a:pt x="658244" y="26633"/>
                </a:lnTo>
                <a:lnTo>
                  <a:pt x="632604" y="12247"/>
                </a:lnTo>
                <a:lnTo>
                  <a:pt x="597754" y="3856"/>
                </a:lnTo>
                <a:lnTo>
                  <a:pt x="551652" y="312"/>
                </a:lnTo>
                <a:lnTo>
                  <a:pt x="523743" y="0"/>
                </a:lnTo>
                <a:lnTo>
                  <a:pt x="492253" y="469"/>
                </a:lnTo>
                <a:lnTo>
                  <a:pt x="456928" y="1576"/>
                </a:lnTo>
                <a:lnTo>
                  <a:pt x="417512" y="3179"/>
                </a:lnTo>
                <a:lnTo>
                  <a:pt x="373750" y="5133"/>
                </a:lnTo>
                <a:lnTo>
                  <a:pt x="365124" y="4949"/>
                </a:lnTo>
                <a:lnTo>
                  <a:pt x="341568" y="5330"/>
                </a:lnTo>
                <a:lnTo>
                  <a:pt x="325278" y="6168"/>
                </a:lnTo>
                <a:lnTo>
                  <a:pt x="306559" y="7671"/>
                </a:lnTo>
                <a:lnTo>
                  <a:pt x="285847" y="10014"/>
                </a:lnTo>
                <a:lnTo>
                  <a:pt x="263576" y="13370"/>
                </a:lnTo>
                <a:lnTo>
                  <a:pt x="240182" y="17916"/>
                </a:lnTo>
                <a:lnTo>
                  <a:pt x="216098" y="23824"/>
                </a:lnTo>
                <a:lnTo>
                  <a:pt x="191761" y="31271"/>
                </a:lnTo>
                <a:lnTo>
                  <a:pt x="167604" y="40430"/>
                </a:lnTo>
                <a:lnTo>
                  <a:pt x="144062" y="51476"/>
                </a:lnTo>
                <a:lnTo>
                  <a:pt x="121571" y="64584"/>
                </a:lnTo>
                <a:lnTo>
                  <a:pt x="100565" y="79928"/>
                </a:lnTo>
                <a:lnTo>
                  <a:pt x="81480" y="97683"/>
                </a:lnTo>
                <a:lnTo>
                  <a:pt x="64749" y="118024"/>
                </a:lnTo>
                <a:lnTo>
                  <a:pt x="50808" y="141125"/>
                </a:lnTo>
                <a:lnTo>
                  <a:pt x="40091" y="167161"/>
                </a:lnTo>
                <a:lnTo>
                  <a:pt x="33034" y="196306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6126" y="5842832"/>
            <a:ext cx="566330" cy="806884"/>
          </a:xfrm>
          <a:custGeom>
            <a:avLst/>
            <a:gdLst/>
            <a:ahLst/>
            <a:cxnLst/>
            <a:rect l="l" t="t" r="r" b="b"/>
            <a:pathLst>
              <a:path w="566330" h="806884">
                <a:moveTo>
                  <a:pt x="25854" y="196306"/>
                </a:moveTo>
                <a:lnTo>
                  <a:pt x="18821" y="242965"/>
                </a:lnTo>
                <a:lnTo>
                  <a:pt x="12679" y="285179"/>
                </a:lnTo>
                <a:lnTo>
                  <a:pt x="7578" y="323405"/>
                </a:lnTo>
                <a:lnTo>
                  <a:pt x="3665" y="358102"/>
                </a:lnTo>
                <a:lnTo>
                  <a:pt x="1089" y="389727"/>
                </a:lnTo>
                <a:lnTo>
                  <a:pt x="0" y="418737"/>
                </a:lnTo>
                <a:lnTo>
                  <a:pt x="544" y="445593"/>
                </a:lnTo>
                <a:lnTo>
                  <a:pt x="7132" y="494667"/>
                </a:lnTo>
                <a:lnTo>
                  <a:pt x="22040" y="540613"/>
                </a:lnTo>
                <a:lnTo>
                  <a:pt x="46459" y="587094"/>
                </a:lnTo>
                <a:lnTo>
                  <a:pt x="62605" y="611680"/>
                </a:lnTo>
                <a:lnTo>
                  <a:pt x="81575" y="637774"/>
                </a:lnTo>
                <a:lnTo>
                  <a:pt x="103517" y="665833"/>
                </a:lnTo>
                <a:lnTo>
                  <a:pt x="128579" y="696316"/>
                </a:lnTo>
                <a:lnTo>
                  <a:pt x="156911" y="729680"/>
                </a:lnTo>
                <a:lnTo>
                  <a:pt x="188659" y="766383"/>
                </a:lnTo>
                <a:lnTo>
                  <a:pt x="223974" y="806884"/>
                </a:lnTo>
                <a:lnTo>
                  <a:pt x="361706" y="806884"/>
                </a:lnTo>
                <a:lnTo>
                  <a:pt x="387068" y="774766"/>
                </a:lnTo>
                <a:lnTo>
                  <a:pt x="413866" y="736783"/>
                </a:lnTo>
                <a:lnTo>
                  <a:pt x="429364" y="712941"/>
                </a:lnTo>
                <a:lnTo>
                  <a:pt x="445717" y="686107"/>
                </a:lnTo>
                <a:lnTo>
                  <a:pt x="462515" y="656461"/>
                </a:lnTo>
                <a:lnTo>
                  <a:pt x="479351" y="624182"/>
                </a:lnTo>
                <a:lnTo>
                  <a:pt x="495814" y="589451"/>
                </a:lnTo>
                <a:lnTo>
                  <a:pt x="511498" y="552450"/>
                </a:lnTo>
                <a:lnTo>
                  <a:pt x="525993" y="513357"/>
                </a:lnTo>
                <a:lnTo>
                  <a:pt x="538890" y="472353"/>
                </a:lnTo>
                <a:lnTo>
                  <a:pt x="549781" y="429619"/>
                </a:lnTo>
                <a:lnTo>
                  <a:pt x="558257" y="385335"/>
                </a:lnTo>
                <a:lnTo>
                  <a:pt x="563909" y="339681"/>
                </a:lnTo>
                <a:lnTo>
                  <a:pt x="566330" y="292839"/>
                </a:lnTo>
                <a:lnTo>
                  <a:pt x="565109" y="244987"/>
                </a:lnTo>
                <a:lnTo>
                  <a:pt x="559838" y="196306"/>
                </a:lnTo>
                <a:lnTo>
                  <a:pt x="556019" y="167062"/>
                </a:lnTo>
                <a:lnTo>
                  <a:pt x="548775" y="117228"/>
                </a:lnTo>
                <a:lnTo>
                  <a:pt x="540722" y="77976"/>
                </a:lnTo>
                <a:lnTo>
                  <a:pt x="530258" y="48160"/>
                </a:lnTo>
                <a:lnTo>
                  <a:pt x="506536" y="18619"/>
                </a:lnTo>
                <a:lnTo>
                  <a:pt x="468379" y="3856"/>
                </a:lnTo>
                <a:lnTo>
                  <a:pt x="432251" y="312"/>
                </a:lnTo>
                <a:lnTo>
                  <a:pt x="410379" y="0"/>
                </a:lnTo>
                <a:lnTo>
                  <a:pt x="385702" y="469"/>
                </a:lnTo>
                <a:lnTo>
                  <a:pt x="358018" y="1576"/>
                </a:lnTo>
                <a:lnTo>
                  <a:pt x="327129" y="3179"/>
                </a:lnTo>
                <a:lnTo>
                  <a:pt x="292834" y="5133"/>
                </a:lnTo>
                <a:lnTo>
                  <a:pt x="286075" y="4949"/>
                </a:lnTo>
                <a:lnTo>
                  <a:pt x="267616" y="5330"/>
                </a:lnTo>
                <a:lnTo>
                  <a:pt x="254851" y="6168"/>
                </a:lnTo>
                <a:lnTo>
                  <a:pt x="240183" y="7671"/>
                </a:lnTo>
                <a:lnTo>
                  <a:pt x="223953" y="10014"/>
                </a:lnTo>
                <a:lnTo>
                  <a:pt x="206501" y="13370"/>
                </a:lnTo>
                <a:lnTo>
                  <a:pt x="188169" y="17916"/>
                </a:lnTo>
                <a:lnTo>
                  <a:pt x="169297" y="23824"/>
                </a:lnTo>
                <a:lnTo>
                  <a:pt x="150227" y="31271"/>
                </a:lnTo>
                <a:lnTo>
                  <a:pt x="131297" y="40430"/>
                </a:lnTo>
                <a:lnTo>
                  <a:pt x="112851" y="51476"/>
                </a:lnTo>
                <a:lnTo>
                  <a:pt x="95227" y="64584"/>
                </a:lnTo>
                <a:lnTo>
                  <a:pt x="78768" y="79928"/>
                </a:lnTo>
                <a:lnTo>
                  <a:pt x="63813" y="97683"/>
                </a:lnTo>
                <a:lnTo>
                  <a:pt x="50703" y="118024"/>
                </a:lnTo>
                <a:lnTo>
                  <a:pt x="39780" y="141125"/>
                </a:lnTo>
                <a:lnTo>
                  <a:pt x="31383" y="167161"/>
                </a:lnTo>
                <a:lnTo>
                  <a:pt x="25854" y="196306"/>
                </a:lnTo>
                <a:close/>
              </a:path>
            </a:pathLst>
          </a:custGeom>
          <a:solidFill>
            <a:srgbClr val="67C4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47569" y="5842832"/>
            <a:ext cx="408818" cy="806884"/>
          </a:xfrm>
          <a:custGeom>
            <a:avLst/>
            <a:gdLst/>
            <a:ahLst/>
            <a:cxnLst/>
            <a:rect l="l" t="t" r="r" b="b"/>
            <a:pathLst>
              <a:path w="408818" h="806884">
                <a:moveTo>
                  <a:pt x="18652" y="196306"/>
                </a:moveTo>
                <a:lnTo>
                  <a:pt x="13577" y="242965"/>
                </a:lnTo>
                <a:lnTo>
                  <a:pt x="9146" y="285179"/>
                </a:lnTo>
                <a:lnTo>
                  <a:pt x="5465" y="323405"/>
                </a:lnTo>
                <a:lnTo>
                  <a:pt x="2642" y="358102"/>
                </a:lnTo>
                <a:lnTo>
                  <a:pt x="785" y="389727"/>
                </a:lnTo>
                <a:lnTo>
                  <a:pt x="0" y="418737"/>
                </a:lnTo>
                <a:lnTo>
                  <a:pt x="394" y="445593"/>
                </a:lnTo>
                <a:lnTo>
                  <a:pt x="5151" y="494667"/>
                </a:lnTo>
                <a:lnTo>
                  <a:pt x="15915" y="540613"/>
                </a:lnTo>
                <a:lnTo>
                  <a:pt x="33544" y="587094"/>
                </a:lnTo>
                <a:lnTo>
                  <a:pt x="45200" y="611680"/>
                </a:lnTo>
                <a:lnTo>
                  <a:pt x="58895" y="637774"/>
                </a:lnTo>
                <a:lnTo>
                  <a:pt x="74735" y="665833"/>
                </a:lnTo>
                <a:lnTo>
                  <a:pt x="92827" y="696316"/>
                </a:lnTo>
                <a:lnTo>
                  <a:pt x="113279" y="729680"/>
                </a:lnTo>
                <a:lnTo>
                  <a:pt x="136199" y="766383"/>
                </a:lnTo>
                <a:lnTo>
                  <a:pt x="161692" y="806884"/>
                </a:lnTo>
                <a:lnTo>
                  <a:pt x="261108" y="806884"/>
                </a:lnTo>
                <a:lnTo>
                  <a:pt x="279415" y="774766"/>
                </a:lnTo>
                <a:lnTo>
                  <a:pt x="298759" y="736783"/>
                </a:lnTo>
                <a:lnTo>
                  <a:pt x="321750" y="686107"/>
                </a:lnTo>
                <a:lnTo>
                  <a:pt x="333875" y="656461"/>
                </a:lnTo>
                <a:lnTo>
                  <a:pt x="346028" y="624182"/>
                </a:lnTo>
                <a:lnTo>
                  <a:pt x="357913" y="589451"/>
                </a:lnTo>
                <a:lnTo>
                  <a:pt x="369234" y="552450"/>
                </a:lnTo>
                <a:lnTo>
                  <a:pt x="379697" y="513357"/>
                </a:lnTo>
                <a:lnTo>
                  <a:pt x="389007" y="472353"/>
                </a:lnTo>
                <a:lnTo>
                  <a:pt x="396870" y="429619"/>
                </a:lnTo>
                <a:lnTo>
                  <a:pt x="402989" y="385335"/>
                </a:lnTo>
                <a:lnTo>
                  <a:pt x="407070" y="339681"/>
                </a:lnTo>
                <a:lnTo>
                  <a:pt x="408818" y="292839"/>
                </a:lnTo>
                <a:lnTo>
                  <a:pt x="407938" y="244987"/>
                </a:lnTo>
                <a:lnTo>
                  <a:pt x="404135" y="196306"/>
                </a:lnTo>
                <a:lnTo>
                  <a:pt x="401379" y="167062"/>
                </a:lnTo>
                <a:lnTo>
                  <a:pt x="396150" y="117228"/>
                </a:lnTo>
                <a:lnTo>
                  <a:pt x="390337" y="77976"/>
                </a:lnTo>
                <a:lnTo>
                  <a:pt x="382784" y="48160"/>
                </a:lnTo>
                <a:lnTo>
                  <a:pt x="365661" y="18619"/>
                </a:lnTo>
                <a:lnTo>
                  <a:pt x="338117" y="3856"/>
                </a:lnTo>
                <a:lnTo>
                  <a:pt x="296250" y="0"/>
                </a:lnTo>
                <a:lnTo>
                  <a:pt x="278437" y="469"/>
                </a:lnTo>
                <a:lnTo>
                  <a:pt x="258454" y="1576"/>
                </a:lnTo>
                <a:lnTo>
                  <a:pt x="236156" y="3179"/>
                </a:lnTo>
                <a:lnTo>
                  <a:pt x="211400" y="5133"/>
                </a:lnTo>
                <a:lnTo>
                  <a:pt x="206522" y="4949"/>
                </a:lnTo>
                <a:lnTo>
                  <a:pt x="193199" y="5330"/>
                </a:lnTo>
                <a:lnTo>
                  <a:pt x="183985" y="6168"/>
                </a:lnTo>
                <a:lnTo>
                  <a:pt x="173398" y="7671"/>
                </a:lnTo>
                <a:lnTo>
                  <a:pt x="161683" y="10014"/>
                </a:lnTo>
                <a:lnTo>
                  <a:pt x="149087" y="13370"/>
                </a:lnTo>
                <a:lnTo>
                  <a:pt x="135854" y="17916"/>
                </a:lnTo>
                <a:lnTo>
                  <a:pt x="122232" y="23824"/>
                </a:lnTo>
                <a:lnTo>
                  <a:pt x="108465" y="31271"/>
                </a:lnTo>
                <a:lnTo>
                  <a:pt x="94800" y="40430"/>
                </a:lnTo>
                <a:lnTo>
                  <a:pt x="81483" y="51476"/>
                </a:lnTo>
                <a:lnTo>
                  <a:pt x="68760" y="64584"/>
                </a:lnTo>
                <a:lnTo>
                  <a:pt x="56875" y="79928"/>
                </a:lnTo>
                <a:lnTo>
                  <a:pt x="46077" y="97683"/>
                </a:lnTo>
                <a:lnTo>
                  <a:pt x="36609" y="118024"/>
                </a:lnTo>
                <a:lnTo>
                  <a:pt x="28718" y="141125"/>
                </a:lnTo>
                <a:lnTo>
                  <a:pt x="22651" y="167161"/>
                </a:lnTo>
                <a:lnTo>
                  <a:pt x="18652" y="196306"/>
                </a:lnTo>
                <a:close/>
              </a:path>
            </a:pathLst>
          </a:custGeom>
          <a:solidFill>
            <a:srgbClr val="2CB8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0577" y="5847798"/>
            <a:ext cx="173756" cy="801918"/>
          </a:xfrm>
          <a:custGeom>
            <a:avLst/>
            <a:gdLst/>
            <a:ahLst/>
            <a:cxnLst/>
            <a:rect l="l" t="t" r="r" b="b"/>
            <a:pathLst>
              <a:path w="173756" h="801918">
                <a:moveTo>
                  <a:pt x="8170" y="191340"/>
                </a:moveTo>
                <a:lnTo>
                  <a:pt x="5947" y="237999"/>
                </a:lnTo>
                <a:lnTo>
                  <a:pt x="4005" y="280213"/>
                </a:lnTo>
                <a:lnTo>
                  <a:pt x="2392" y="318439"/>
                </a:lnTo>
                <a:lnTo>
                  <a:pt x="1156" y="353136"/>
                </a:lnTo>
                <a:lnTo>
                  <a:pt x="343" y="384761"/>
                </a:lnTo>
                <a:lnTo>
                  <a:pt x="0" y="413772"/>
                </a:lnTo>
                <a:lnTo>
                  <a:pt x="174" y="440627"/>
                </a:lnTo>
                <a:lnTo>
                  <a:pt x="2263" y="489701"/>
                </a:lnTo>
                <a:lnTo>
                  <a:pt x="6986" y="535647"/>
                </a:lnTo>
                <a:lnTo>
                  <a:pt x="14719" y="582128"/>
                </a:lnTo>
                <a:lnTo>
                  <a:pt x="25840" y="632808"/>
                </a:lnTo>
                <a:lnTo>
                  <a:pt x="32789" y="660867"/>
                </a:lnTo>
                <a:lnTo>
                  <a:pt x="40725" y="691350"/>
                </a:lnTo>
                <a:lnTo>
                  <a:pt x="49697" y="724714"/>
                </a:lnTo>
                <a:lnTo>
                  <a:pt x="59750" y="761417"/>
                </a:lnTo>
                <a:lnTo>
                  <a:pt x="70934" y="801918"/>
                </a:lnTo>
                <a:lnTo>
                  <a:pt x="108957" y="801918"/>
                </a:lnTo>
                <a:lnTo>
                  <a:pt x="116987" y="769800"/>
                </a:lnTo>
                <a:lnTo>
                  <a:pt x="125471" y="731817"/>
                </a:lnTo>
                <a:lnTo>
                  <a:pt x="135555" y="681141"/>
                </a:lnTo>
                <a:lnTo>
                  <a:pt x="140874" y="651495"/>
                </a:lnTo>
                <a:lnTo>
                  <a:pt x="146205" y="619216"/>
                </a:lnTo>
                <a:lnTo>
                  <a:pt x="151418" y="584485"/>
                </a:lnTo>
                <a:lnTo>
                  <a:pt x="156385" y="547484"/>
                </a:lnTo>
                <a:lnTo>
                  <a:pt x="160975" y="508391"/>
                </a:lnTo>
                <a:lnTo>
                  <a:pt x="165060" y="467387"/>
                </a:lnTo>
                <a:lnTo>
                  <a:pt x="168509" y="424653"/>
                </a:lnTo>
                <a:lnTo>
                  <a:pt x="171195" y="380369"/>
                </a:lnTo>
                <a:lnTo>
                  <a:pt x="172987" y="334715"/>
                </a:lnTo>
                <a:lnTo>
                  <a:pt x="173756" y="287873"/>
                </a:lnTo>
                <a:lnTo>
                  <a:pt x="173373" y="240021"/>
                </a:lnTo>
                <a:lnTo>
                  <a:pt x="171708" y="191340"/>
                </a:lnTo>
                <a:lnTo>
                  <a:pt x="168681" y="148322"/>
                </a:lnTo>
                <a:lnTo>
                  <a:pt x="161082" y="98957"/>
                </a:lnTo>
                <a:lnTo>
                  <a:pt x="150596" y="61925"/>
                </a:lnTo>
                <a:lnTo>
                  <a:pt x="138310" y="35464"/>
                </a:lnTo>
                <a:lnTo>
                  <a:pt x="118889" y="11742"/>
                </a:lnTo>
                <a:lnTo>
                  <a:pt x="92937" y="111"/>
                </a:lnTo>
                <a:lnTo>
                  <a:pt x="88833" y="0"/>
                </a:lnTo>
                <a:lnTo>
                  <a:pt x="85443" y="273"/>
                </a:lnTo>
                <a:lnTo>
                  <a:pt x="58392" y="14004"/>
                </a:lnTo>
                <a:lnTo>
                  <a:pt x="38977" y="40057"/>
                </a:lnTo>
                <a:lnTo>
                  <a:pt x="26971" y="68519"/>
                </a:lnTo>
                <a:lnTo>
                  <a:pt x="16985" y="107909"/>
                </a:lnTo>
                <a:lnTo>
                  <a:pt x="10105" y="159990"/>
                </a:lnTo>
                <a:lnTo>
                  <a:pt x="8170" y="191340"/>
                </a:lnTo>
                <a:close/>
              </a:path>
            </a:pathLst>
          </a:custGeom>
          <a:solidFill>
            <a:srgbClr val="67C4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8204" y="5847800"/>
            <a:ext cx="441540" cy="90064"/>
          </a:xfrm>
          <a:custGeom>
            <a:avLst/>
            <a:gdLst/>
            <a:ahLst/>
            <a:cxnLst/>
            <a:rect l="l" t="t" r="r" b="b"/>
            <a:pathLst>
              <a:path w="441540" h="90064">
                <a:moveTo>
                  <a:pt x="6186" y="45689"/>
                </a:moveTo>
                <a:lnTo>
                  <a:pt x="22999" y="54686"/>
                </a:lnTo>
                <a:lnTo>
                  <a:pt x="42611" y="62868"/>
                </a:lnTo>
                <a:lnTo>
                  <a:pt x="64775" y="70146"/>
                </a:lnTo>
                <a:lnTo>
                  <a:pt x="89248" y="76431"/>
                </a:lnTo>
                <a:lnTo>
                  <a:pt x="115784" y="81636"/>
                </a:lnTo>
                <a:lnTo>
                  <a:pt x="144139" y="85672"/>
                </a:lnTo>
                <a:lnTo>
                  <a:pt x="158921" y="87223"/>
                </a:lnTo>
                <a:lnTo>
                  <a:pt x="174067" y="88449"/>
                </a:lnTo>
                <a:lnTo>
                  <a:pt x="189544" y="89339"/>
                </a:lnTo>
                <a:lnTo>
                  <a:pt x="205323" y="89881"/>
                </a:lnTo>
                <a:lnTo>
                  <a:pt x="221373" y="90064"/>
                </a:lnTo>
                <a:lnTo>
                  <a:pt x="233149" y="89965"/>
                </a:lnTo>
                <a:lnTo>
                  <a:pt x="248940" y="89521"/>
                </a:lnTo>
                <a:lnTo>
                  <a:pt x="264442" y="88728"/>
                </a:lnTo>
                <a:lnTo>
                  <a:pt x="279623" y="87599"/>
                </a:lnTo>
                <a:lnTo>
                  <a:pt x="294453" y="86143"/>
                </a:lnTo>
                <a:lnTo>
                  <a:pt x="322939" y="82298"/>
                </a:lnTo>
                <a:lnTo>
                  <a:pt x="349658" y="77281"/>
                </a:lnTo>
                <a:lnTo>
                  <a:pt x="374368" y="71180"/>
                </a:lnTo>
                <a:lnTo>
                  <a:pt x="396828" y="64081"/>
                </a:lnTo>
                <a:lnTo>
                  <a:pt x="416794" y="56075"/>
                </a:lnTo>
                <a:lnTo>
                  <a:pt x="434026" y="47247"/>
                </a:lnTo>
                <a:lnTo>
                  <a:pt x="441540" y="42553"/>
                </a:lnTo>
                <a:lnTo>
                  <a:pt x="427491" y="36160"/>
                </a:lnTo>
                <a:lnTo>
                  <a:pt x="412693" y="30238"/>
                </a:lnTo>
                <a:lnTo>
                  <a:pt x="397753" y="24994"/>
                </a:lnTo>
                <a:lnTo>
                  <a:pt x="382772" y="20385"/>
                </a:lnTo>
                <a:lnTo>
                  <a:pt x="367852" y="16373"/>
                </a:lnTo>
                <a:lnTo>
                  <a:pt x="353093" y="12917"/>
                </a:lnTo>
                <a:lnTo>
                  <a:pt x="338598" y="9975"/>
                </a:lnTo>
                <a:lnTo>
                  <a:pt x="310801" y="5475"/>
                </a:lnTo>
                <a:lnTo>
                  <a:pt x="285272" y="2549"/>
                </a:lnTo>
                <a:lnTo>
                  <a:pt x="262820" y="875"/>
                </a:lnTo>
                <a:lnTo>
                  <a:pt x="244256" y="127"/>
                </a:lnTo>
                <a:lnTo>
                  <a:pt x="236685" y="0"/>
                </a:lnTo>
                <a:lnTo>
                  <a:pt x="196944" y="93"/>
                </a:lnTo>
                <a:lnTo>
                  <a:pt x="178744" y="774"/>
                </a:lnTo>
                <a:lnTo>
                  <a:pt x="156572" y="2356"/>
                </a:lnTo>
                <a:lnTo>
                  <a:pt x="131244" y="5164"/>
                </a:lnTo>
                <a:lnTo>
                  <a:pt x="103571" y="9523"/>
                </a:lnTo>
                <a:lnTo>
                  <a:pt x="89110" y="12385"/>
                </a:lnTo>
                <a:lnTo>
                  <a:pt x="74368" y="15756"/>
                </a:lnTo>
                <a:lnTo>
                  <a:pt x="59446" y="19678"/>
                </a:lnTo>
                <a:lnTo>
                  <a:pt x="44447" y="24190"/>
                </a:lnTo>
                <a:lnTo>
                  <a:pt x="29471" y="29334"/>
                </a:lnTo>
                <a:lnTo>
                  <a:pt x="14622" y="35149"/>
                </a:lnTo>
                <a:lnTo>
                  <a:pt x="0" y="41677"/>
                </a:lnTo>
                <a:lnTo>
                  <a:pt x="6186" y="45689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29163" y="6731005"/>
            <a:ext cx="259588" cy="33845"/>
          </a:xfrm>
          <a:custGeom>
            <a:avLst/>
            <a:gdLst/>
            <a:ahLst/>
            <a:cxnLst/>
            <a:rect l="l" t="t" r="r" b="b"/>
            <a:pathLst>
              <a:path w="259587" h="33845">
                <a:moveTo>
                  <a:pt x="0" y="16903"/>
                </a:moveTo>
                <a:lnTo>
                  <a:pt x="0" y="26276"/>
                </a:lnTo>
                <a:lnTo>
                  <a:pt x="7594" y="33845"/>
                </a:lnTo>
                <a:lnTo>
                  <a:pt x="252018" y="33845"/>
                </a:lnTo>
                <a:lnTo>
                  <a:pt x="259588" y="26276"/>
                </a:lnTo>
                <a:lnTo>
                  <a:pt x="259588" y="7569"/>
                </a:lnTo>
                <a:lnTo>
                  <a:pt x="252018" y="0"/>
                </a:lnTo>
                <a:lnTo>
                  <a:pt x="7594" y="0"/>
                </a:lnTo>
                <a:lnTo>
                  <a:pt x="0" y="7569"/>
                </a:lnTo>
                <a:lnTo>
                  <a:pt x="0" y="16903"/>
                </a:lnTo>
                <a:close/>
              </a:path>
            </a:pathLst>
          </a:custGeom>
          <a:solidFill>
            <a:srgbClr val="1E46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61545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44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40933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94">
            <a:solidFill>
              <a:srgbClr val="1E46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20314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82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99715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56">
            <a:solidFill>
              <a:srgbClr val="1E46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79115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82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8503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82">
            <a:solidFill>
              <a:srgbClr val="1E46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37891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82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17279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82">
            <a:solidFill>
              <a:srgbClr val="1E46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6680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56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76093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56">
            <a:solidFill>
              <a:srgbClr val="1E46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55506" y="6764845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1856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72874" y="6655384"/>
            <a:ext cx="173977" cy="0"/>
          </a:xfrm>
          <a:custGeom>
            <a:avLst/>
            <a:gdLst/>
            <a:ahLst/>
            <a:cxnLst/>
            <a:rect l="l" t="t" r="r" b="b"/>
            <a:pathLst>
              <a:path w="173977">
                <a:moveTo>
                  <a:pt x="0" y="0"/>
                </a:moveTo>
                <a:lnTo>
                  <a:pt x="173977" y="0"/>
                </a:lnTo>
              </a:path>
            </a:pathLst>
          </a:custGeom>
          <a:ln w="12598">
            <a:solidFill>
              <a:srgbClr val="1338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78464" y="4067898"/>
            <a:ext cx="127127" cy="233705"/>
          </a:xfrm>
          <a:custGeom>
            <a:avLst/>
            <a:gdLst/>
            <a:ahLst/>
            <a:cxnLst/>
            <a:rect l="l" t="t" r="r" b="b"/>
            <a:pathLst>
              <a:path w="127126" h="233705">
                <a:moveTo>
                  <a:pt x="101447" y="0"/>
                </a:moveTo>
                <a:lnTo>
                  <a:pt x="0" y="45656"/>
                </a:lnTo>
                <a:lnTo>
                  <a:pt x="15989" y="82092"/>
                </a:lnTo>
                <a:lnTo>
                  <a:pt x="37261" y="73075"/>
                </a:lnTo>
                <a:lnTo>
                  <a:pt x="29590" y="105270"/>
                </a:lnTo>
                <a:lnTo>
                  <a:pt x="84010" y="232549"/>
                </a:lnTo>
                <a:lnTo>
                  <a:pt x="92760" y="233705"/>
                </a:lnTo>
                <a:lnTo>
                  <a:pt x="94805" y="215404"/>
                </a:lnTo>
                <a:lnTo>
                  <a:pt x="95799" y="205560"/>
                </a:lnTo>
                <a:lnTo>
                  <a:pt x="96804" y="194441"/>
                </a:lnTo>
                <a:lnTo>
                  <a:pt x="97878" y="182274"/>
                </a:lnTo>
                <a:lnTo>
                  <a:pt x="99083" y="169284"/>
                </a:lnTo>
                <a:lnTo>
                  <a:pt x="100478" y="155698"/>
                </a:lnTo>
                <a:lnTo>
                  <a:pt x="102126" y="141740"/>
                </a:lnTo>
                <a:lnTo>
                  <a:pt x="104085" y="127638"/>
                </a:lnTo>
                <a:lnTo>
                  <a:pt x="106417" y="113617"/>
                </a:lnTo>
                <a:lnTo>
                  <a:pt x="109182" y="99902"/>
                </a:lnTo>
                <a:lnTo>
                  <a:pt x="112440" y="86720"/>
                </a:lnTo>
                <a:lnTo>
                  <a:pt x="116252" y="74297"/>
                </a:lnTo>
                <a:lnTo>
                  <a:pt x="120678" y="62859"/>
                </a:lnTo>
                <a:lnTo>
                  <a:pt x="125779" y="52631"/>
                </a:lnTo>
                <a:lnTo>
                  <a:pt x="127127" y="50355"/>
                </a:lnTo>
                <a:lnTo>
                  <a:pt x="101447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43803" y="4040242"/>
            <a:ext cx="114046" cy="238963"/>
          </a:xfrm>
          <a:custGeom>
            <a:avLst/>
            <a:gdLst/>
            <a:ahLst/>
            <a:cxnLst/>
            <a:rect l="l" t="t" r="r" b="b"/>
            <a:pathLst>
              <a:path w="114046" h="238963">
                <a:moveTo>
                  <a:pt x="76923" y="0"/>
                </a:moveTo>
                <a:lnTo>
                  <a:pt x="0" y="80048"/>
                </a:lnTo>
                <a:lnTo>
                  <a:pt x="11595" y="109334"/>
                </a:lnTo>
                <a:lnTo>
                  <a:pt x="39446" y="95707"/>
                </a:lnTo>
                <a:lnTo>
                  <a:pt x="25247" y="132537"/>
                </a:lnTo>
                <a:lnTo>
                  <a:pt x="70929" y="237782"/>
                </a:lnTo>
                <a:lnTo>
                  <a:pt x="79679" y="238963"/>
                </a:lnTo>
                <a:lnTo>
                  <a:pt x="81699" y="220662"/>
                </a:lnTo>
                <a:lnTo>
                  <a:pt x="82693" y="210814"/>
                </a:lnTo>
                <a:lnTo>
                  <a:pt x="83697" y="199695"/>
                </a:lnTo>
                <a:lnTo>
                  <a:pt x="84771" y="187530"/>
                </a:lnTo>
                <a:lnTo>
                  <a:pt x="85975" y="174544"/>
                </a:lnTo>
                <a:lnTo>
                  <a:pt x="87371" y="160962"/>
                </a:lnTo>
                <a:lnTo>
                  <a:pt x="89018" y="147010"/>
                </a:lnTo>
                <a:lnTo>
                  <a:pt x="90978" y="132912"/>
                </a:lnTo>
                <a:lnTo>
                  <a:pt x="93310" y="118894"/>
                </a:lnTo>
                <a:lnTo>
                  <a:pt x="96074" y="105181"/>
                </a:lnTo>
                <a:lnTo>
                  <a:pt x="99333" y="91998"/>
                </a:lnTo>
                <a:lnTo>
                  <a:pt x="103145" y="79571"/>
                </a:lnTo>
                <a:lnTo>
                  <a:pt x="107572" y="68123"/>
                </a:lnTo>
                <a:lnTo>
                  <a:pt x="112674" y="57882"/>
                </a:lnTo>
                <a:lnTo>
                  <a:pt x="114046" y="55562"/>
                </a:lnTo>
                <a:lnTo>
                  <a:pt x="76923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01463" y="3063041"/>
            <a:ext cx="1249502" cy="706183"/>
          </a:xfrm>
          <a:custGeom>
            <a:avLst/>
            <a:gdLst/>
            <a:ahLst/>
            <a:cxnLst/>
            <a:rect l="l" t="t" r="r" b="b"/>
            <a:pathLst>
              <a:path w="1249502" h="706183">
                <a:moveTo>
                  <a:pt x="0" y="474776"/>
                </a:moveTo>
                <a:lnTo>
                  <a:pt x="2208" y="509510"/>
                </a:lnTo>
                <a:lnTo>
                  <a:pt x="9730" y="542558"/>
                </a:lnTo>
                <a:lnTo>
                  <a:pt x="22135" y="573478"/>
                </a:lnTo>
                <a:lnTo>
                  <a:pt x="38995" y="601825"/>
                </a:lnTo>
                <a:lnTo>
                  <a:pt x="59882" y="627157"/>
                </a:lnTo>
                <a:lnTo>
                  <a:pt x="84365" y="649032"/>
                </a:lnTo>
                <a:lnTo>
                  <a:pt x="112016" y="667005"/>
                </a:lnTo>
                <a:lnTo>
                  <a:pt x="142407" y="680635"/>
                </a:lnTo>
                <a:lnTo>
                  <a:pt x="175107" y="689477"/>
                </a:lnTo>
                <a:lnTo>
                  <a:pt x="209689" y="693089"/>
                </a:lnTo>
                <a:lnTo>
                  <a:pt x="971676" y="705891"/>
                </a:lnTo>
                <a:lnTo>
                  <a:pt x="972959" y="705904"/>
                </a:lnTo>
                <a:lnTo>
                  <a:pt x="989507" y="706183"/>
                </a:lnTo>
                <a:lnTo>
                  <a:pt x="989533" y="705358"/>
                </a:lnTo>
                <a:lnTo>
                  <a:pt x="1010713" y="703564"/>
                </a:lnTo>
                <a:lnTo>
                  <a:pt x="1031412" y="700187"/>
                </a:lnTo>
                <a:lnTo>
                  <a:pt x="1051569" y="695286"/>
                </a:lnTo>
                <a:lnTo>
                  <a:pt x="1071118" y="688924"/>
                </a:lnTo>
                <a:lnTo>
                  <a:pt x="1089996" y="681160"/>
                </a:lnTo>
                <a:lnTo>
                  <a:pt x="1108140" y="672055"/>
                </a:lnTo>
                <a:lnTo>
                  <a:pt x="1125487" y="661670"/>
                </a:lnTo>
                <a:lnTo>
                  <a:pt x="1141972" y="650067"/>
                </a:lnTo>
                <a:lnTo>
                  <a:pt x="1157532" y="637305"/>
                </a:lnTo>
                <a:lnTo>
                  <a:pt x="1172105" y="623446"/>
                </a:lnTo>
                <a:lnTo>
                  <a:pt x="1185625" y="608550"/>
                </a:lnTo>
                <a:lnTo>
                  <a:pt x="1198031" y="592679"/>
                </a:lnTo>
                <a:lnTo>
                  <a:pt x="1209257" y="575893"/>
                </a:lnTo>
                <a:lnTo>
                  <a:pt x="1219241" y="558252"/>
                </a:lnTo>
                <a:lnTo>
                  <a:pt x="1227920" y="539819"/>
                </a:lnTo>
                <a:lnTo>
                  <a:pt x="1235229" y="520653"/>
                </a:lnTo>
                <a:lnTo>
                  <a:pt x="1241105" y="500816"/>
                </a:lnTo>
                <a:lnTo>
                  <a:pt x="1245485" y="480368"/>
                </a:lnTo>
                <a:lnTo>
                  <a:pt x="1248305" y="459370"/>
                </a:lnTo>
                <a:lnTo>
                  <a:pt x="1249502" y="437883"/>
                </a:lnTo>
                <a:lnTo>
                  <a:pt x="1248972" y="415511"/>
                </a:lnTo>
                <a:lnTo>
                  <a:pt x="1246673" y="393608"/>
                </a:lnTo>
                <a:lnTo>
                  <a:pt x="1242674" y="372245"/>
                </a:lnTo>
                <a:lnTo>
                  <a:pt x="1237044" y="351492"/>
                </a:lnTo>
                <a:lnTo>
                  <a:pt x="1229852" y="331422"/>
                </a:lnTo>
                <a:lnTo>
                  <a:pt x="1221168" y="312105"/>
                </a:lnTo>
                <a:lnTo>
                  <a:pt x="1211059" y="293613"/>
                </a:lnTo>
                <a:lnTo>
                  <a:pt x="1199596" y="276017"/>
                </a:lnTo>
                <a:lnTo>
                  <a:pt x="1186846" y="259389"/>
                </a:lnTo>
                <a:lnTo>
                  <a:pt x="1172879" y="243800"/>
                </a:lnTo>
                <a:lnTo>
                  <a:pt x="1157765" y="229321"/>
                </a:lnTo>
                <a:lnTo>
                  <a:pt x="1141570" y="216023"/>
                </a:lnTo>
                <a:lnTo>
                  <a:pt x="1124366" y="203978"/>
                </a:lnTo>
                <a:lnTo>
                  <a:pt x="1106221" y="193257"/>
                </a:lnTo>
                <a:lnTo>
                  <a:pt x="1087203" y="183931"/>
                </a:lnTo>
                <a:lnTo>
                  <a:pt x="1067382" y="176073"/>
                </a:lnTo>
                <a:lnTo>
                  <a:pt x="1046826" y="169752"/>
                </a:lnTo>
                <a:lnTo>
                  <a:pt x="1025605" y="165040"/>
                </a:lnTo>
                <a:lnTo>
                  <a:pt x="1003788" y="162010"/>
                </a:lnTo>
                <a:lnTo>
                  <a:pt x="981443" y="160731"/>
                </a:lnTo>
                <a:lnTo>
                  <a:pt x="968335" y="160834"/>
                </a:lnTo>
                <a:lnTo>
                  <a:pt x="942604" y="162915"/>
                </a:lnTo>
                <a:lnTo>
                  <a:pt x="917595" y="167361"/>
                </a:lnTo>
                <a:lnTo>
                  <a:pt x="893399" y="174012"/>
                </a:lnTo>
                <a:lnTo>
                  <a:pt x="883932" y="177266"/>
                </a:lnTo>
                <a:lnTo>
                  <a:pt x="874682" y="161910"/>
                </a:lnTo>
                <a:lnTo>
                  <a:pt x="853952" y="132791"/>
                </a:lnTo>
                <a:lnTo>
                  <a:pt x="830423" y="105973"/>
                </a:lnTo>
                <a:lnTo>
                  <a:pt x="804300" y="81674"/>
                </a:lnTo>
                <a:lnTo>
                  <a:pt x="775790" y="60109"/>
                </a:lnTo>
                <a:lnTo>
                  <a:pt x="745099" y="41493"/>
                </a:lnTo>
                <a:lnTo>
                  <a:pt x="712435" y="26041"/>
                </a:lnTo>
                <a:lnTo>
                  <a:pt x="678003" y="13971"/>
                </a:lnTo>
                <a:lnTo>
                  <a:pt x="642010" y="5496"/>
                </a:lnTo>
                <a:lnTo>
                  <a:pt x="604663" y="834"/>
                </a:lnTo>
                <a:lnTo>
                  <a:pt x="585546" y="0"/>
                </a:lnTo>
                <a:lnTo>
                  <a:pt x="560853" y="447"/>
                </a:lnTo>
                <a:lnTo>
                  <a:pt x="536597" y="2580"/>
                </a:lnTo>
                <a:lnTo>
                  <a:pt x="512833" y="6341"/>
                </a:lnTo>
                <a:lnTo>
                  <a:pt x="489621" y="11675"/>
                </a:lnTo>
                <a:lnTo>
                  <a:pt x="467018" y="18524"/>
                </a:lnTo>
                <a:lnTo>
                  <a:pt x="445083" y="26834"/>
                </a:lnTo>
                <a:lnTo>
                  <a:pt x="423872" y="36548"/>
                </a:lnTo>
                <a:lnTo>
                  <a:pt x="403445" y="47610"/>
                </a:lnTo>
                <a:lnTo>
                  <a:pt x="383858" y="59963"/>
                </a:lnTo>
                <a:lnTo>
                  <a:pt x="365171" y="73552"/>
                </a:lnTo>
                <a:lnTo>
                  <a:pt x="347440" y="88319"/>
                </a:lnTo>
                <a:lnTo>
                  <a:pt x="330723" y="104210"/>
                </a:lnTo>
                <a:lnTo>
                  <a:pt x="315080" y="121168"/>
                </a:lnTo>
                <a:lnTo>
                  <a:pt x="300567" y="139136"/>
                </a:lnTo>
                <a:lnTo>
                  <a:pt x="287242" y="158059"/>
                </a:lnTo>
                <a:lnTo>
                  <a:pt x="275164" y="177880"/>
                </a:lnTo>
                <a:lnTo>
                  <a:pt x="264390" y="198543"/>
                </a:lnTo>
                <a:lnTo>
                  <a:pt x="254979" y="219992"/>
                </a:lnTo>
                <a:lnTo>
                  <a:pt x="246987" y="242171"/>
                </a:lnTo>
                <a:lnTo>
                  <a:pt x="240474" y="265023"/>
                </a:lnTo>
                <a:lnTo>
                  <a:pt x="233235" y="264160"/>
                </a:lnTo>
                <a:lnTo>
                  <a:pt x="225882" y="263664"/>
                </a:lnTo>
                <a:lnTo>
                  <a:pt x="218427" y="263537"/>
                </a:lnTo>
                <a:lnTo>
                  <a:pt x="200798" y="263953"/>
                </a:lnTo>
                <a:lnTo>
                  <a:pt x="183537" y="265764"/>
                </a:lnTo>
                <a:lnTo>
                  <a:pt x="166702" y="268914"/>
                </a:lnTo>
                <a:lnTo>
                  <a:pt x="150348" y="273349"/>
                </a:lnTo>
                <a:lnTo>
                  <a:pt x="134531" y="279016"/>
                </a:lnTo>
                <a:lnTo>
                  <a:pt x="119307" y="285860"/>
                </a:lnTo>
                <a:lnTo>
                  <a:pt x="104734" y="293825"/>
                </a:lnTo>
                <a:lnTo>
                  <a:pt x="90866" y="302859"/>
                </a:lnTo>
                <a:lnTo>
                  <a:pt x="77761" y="312906"/>
                </a:lnTo>
                <a:lnTo>
                  <a:pt x="65474" y="323913"/>
                </a:lnTo>
                <a:lnTo>
                  <a:pt x="54062" y="335824"/>
                </a:lnTo>
                <a:lnTo>
                  <a:pt x="43582" y="348586"/>
                </a:lnTo>
                <a:lnTo>
                  <a:pt x="34088" y="362145"/>
                </a:lnTo>
                <a:lnTo>
                  <a:pt x="25638" y="376444"/>
                </a:lnTo>
                <a:lnTo>
                  <a:pt x="18287" y="391432"/>
                </a:lnTo>
                <a:lnTo>
                  <a:pt x="12093" y="407052"/>
                </a:lnTo>
                <a:lnTo>
                  <a:pt x="7111" y="423251"/>
                </a:lnTo>
                <a:lnTo>
                  <a:pt x="3397" y="439974"/>
                </a:lnTo>
                <a:lnTo>
                  <a:pt x="1008" y="457168"/>
                </a:lnTo>
                <a:lnTo>
                  <a:pt x="0" y="474776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3733" y="3543235"/>
            <a:ext cx="484771" cy="592924"/>
          </a:xfrm>
          <a:custGeom>
            <a:avLst/>
            <a:gdLst/>
            <a:ahLst/>
            <a:cxnLst/>
            <a:rect l="l" t="t" r="r" b="b"/>
            <a:pathLst>
              <a:path w="484771" h="592924">
                <a:moveTo>
                  <a:pt x="484771" y="80200"/>
                </a:moveTo>
                <a:lnTo>
                  <a:pt x="397433" y="0"/>
                </a:lnTo>
                <a:lnTo>
                  <a:pt x="0" y="534504"/>
                </a:lnTo>
                <a:lnTo>
                  <a:pt x="36614" y="592924"/>
                </a:lnTo>
                <a:lnTo>
                  <a:pt x="484771" y="80200"/>
                </a:lnTo>
                <a:close/>
              </a:path>
            </a:pathLst>
          </a:custGeom>
          <a:solidFill>
            <a:srgbClr val="0046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12145" y="3502017"/>
            <a:ext cx="485775" cy="609612"/>
          </a:xfrm>
          <a:custGeom>
            <a:avLst/>
            <a:gdLst/>
            <a:ahLst/>
            <a:cxnLst/>
            <a:rect l="l" t="t" r="r" b="b"/>
            <a:pathLst>
              <a:path w="485775" h="609612">
                <a:moveTo>
                  <a:pt x="378891" y="0"/>
                </a:moveTo>
                <a:lnTo>
                  <a:pt x="0" y="546442"/>
                </a:lnTo>
                <a:lnTo>
                  <a:pt x="55245" y="609612"/>
                </a:lnTo>
                <a:lnTo>
                  <a:pt x="485775" y="81178"/>
                </a:lnTo>
                <a:lnTo>
                  <a:pt x="378891" y="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03105" y="2707120"/>
            <a:ext cx="142341" cy="164325"/>
          </a:xfrm>
          <a:custGeom>
            <a:avLst/>
            <a:gdLst/>
            <a:ahLst/>
            <a:cxnLst/>
            <a:rect l="l" t="t" r="r" b="b"/>
            <a:pathLst>
              <a:path w="142341" h="164325">
                <a:moveTo>
                  <a:pt x="63576" y="75552"/>
                </a:moveTo>
                <a:lnTo>
                  <a:pt x="0" y="133565"/>
                </a:lnTo>
                <a:lnTo>
                  <a:pt x="19570" y="164325"/>
                </a:lnTo>
                <a:lnTo>
                  <a:pt x="142341" y="53555"/>
                </a:lnTo>
                <a:lnTo>
                  <a:pt x="106146" y="0"/>
                </a:lnTo>
                <a:lnTo>
                  <a:pt x="59296" y="44538"/>
                </a:lnTo>
                <a:lnTo>
                  <a:pt x="63576" y="7555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47255" y="2817596"/>
            <a:ext cx="400100" cy="478777"/>
          </a:xfrm>
          <a:custGeom>
            <a:avLst/>
            <a:gdLst/>
            <a:ahLst/>
            <a:cxnLst/>
            <a:rect l="l" t="t" r="r" b="b"/>
            <a:pathLst>
              <a:path w="400100" h="478777">
                <a:moveTo>
                  <a:pt x="33388" y="478777"/>
                </a:moveTo>
                <a:lnTo>
                  <a:pt x="400100" y="37452"/>
                </a:lnTo>
                <a:lnTo>
                  <a:pt x="371741" y="0"/>
                </a:lnTo>
                <a:lnTo>
                  <a:pt x="0" y="381622"/>
                </a:lnTo>
                <a:lnTo>
                  <a:pt x="33388" y="478777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2978" y="2847139"/>
            <a:ext cx="316538" cy="387565"/>
          </a:xfrm>
          <a:custGeom>
            <a:avLst/>
            <a:gdLst/>
            <a:ahLst/>
            <a:cxnLst/>
            <a:rect l="l" t="t" r="r" b="b"/>
            <a:pathLst>
              <a:path w="316538" h="387565">
                <a:moveTo>
                  <a:pt x="140085" y="387565"/>
                </a:moveTo>
                <a:lnTo>
                  <a:pt x="197463" y="289737"/>
                </a:lnTo>
                <a:lnTo>
                  <a:pt x="281766" y="260718"/>
                </a:lnTo>
                <a:lnTo>
                  <a:pt x="285538" y="181889"/>
                </a:lnTo>
                <a:lnTo>
                  <a:pt x="316538" y="169024"/>
                </a:lnTo>
                <a:lnTo>
                  <a:pt x="256353" y="37439"/>
                </a:lnTo>
                <a:lnTo>
                  <a:pt x="249508" y="901"/>
                </a:lnTo>
                <a:lnTo>
                  <a:pt x="205807" y="0"/>
                </a:lnTo>
                <a:lnTo>
                  <a:pt x="20476" y="64363"/>
                </a:lnTo>
                <a:lnTo>
                  <a:pt x="14119" y="83611"/>
                </a:lnTo>
                <a:lnTo>
                  <a:pt x="9427" y="98347"/>
                </a:lnTo>
                <a:lnTo>
                  <a:pt x="5593" y="111440"/>
                </a:lnTo>
                <a:lnTo>
                  <a:pt x="2693" y="123095"/>
                </a:lnTo>
                <a:lnTo>
                  <a:pt x="803" y="133518"/>
                </a:lnTo>
                <a:lnTo>
                  <a:pt x="0" y="142915"/>
                </a:lnTo>
                <a:lnTo>
                  <a:pt x="360" y="151491"/>
                </a:lnTo>
                <a:lnTo>
                  <a:pt x="4877" y="167006"/>
                </a:lnTo>
                <a:lnTo>
                  <a:pt x="9186" y="174357"/>
                </a:lnTo>
                <a:lnTo>
                  <a:pt x="14965" y="181711"/>
                </a:lnTo>
                <a:lnTo>
                  <a:pt x="22289" y="189273"/>
                </a:lnTo>
                <a:lnTo>
                  <a:pt x="31236" y="197251"/>
                </a:lnTo>
                <a:lnTo>
                  <a:pt x="41882" y="205849"/>
                </a:lnTo>
                <a:lnTo>
                  <a:pt x="54303" y="215274"/>
                </a:lnTo>
                <a:lnTo>
                  <a:pt x="68575" y="225731"/>
                </a:lnTo>
                <a:lnTo>
                  <a:pt x="84776" y="237426"/>
                </a:lnTo>
                <a:lnTo>
                  <a:pt x="51807" y="259626"/>
                </a:lnTo>
                <a:lnTo>
                  <a:pt x="140085" y="387565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66532" y="2880380"/>
            <a:ext cx="147257" cy="354330"/>
          </a:xfrm>
          <a:custGeom>
            <a:avLst/>
            <a:gdLst/>
            <a:ahLst/>
            <a:cxnLst/>
            <a:rect l="l" t="t" r="r" b="b"/>
            <a:pathLst>
              <a:path w="147257" h="354330">
                <a:moveTo>
                  <a:pt x="1808" y="97046"/>
                </a:moveTo>
                <a:lnTo>
                  <a:pt x="5217" y="111571"/>
                </a:lnTo>
                <a:lnTo>
                  <a:pt x="9954" y="125220"/>
                </a:lnTo>
                <a:lnTo>
                  <a:pt x="15742" y="137946"/>
                </a:lnTo>
                <a:lnTo>
                  <a:pt x="22310" y="149703"/>
                </a:lnTo>
                <a:lnTo>
                  <a:pt x="29381" y="160443"/>
                </a:lnTo>
                <a:lnTo>
                  <a:pt x="36682" y="170121"/>
                </a:lnTo>
                <a:lnTo>
                  <a:pt x="43939" y="178690"/>
                </a:lnTo>
                <a:lnTo>
                  <a:pt x="50878" y="186101"/>
                </a:lnTo>
                <a:lnTo>
                  <a:pt x="57224" y="192310"/>
                </a:lnTo>
                <a:lnTo>
                  <a:pt x="62704" y="197268"/>
                </a:lnTo>
                <a:lnTo>
                  <a:pt x="67042" y="200929"/>
                </a:lnTo>
                <a:lnTo>
                  <a:pt x="69965" y="203247"/>
                </a:lnTo>
                <a:lnTo>
                  <a:pt x="71222" y="204190"/>
                </a:lnTo>
                <a:lnTo>
                  <a:pt x="38253" y="226390"/>
                </a:lnTo>
                <a:lnTo>
                  <a:pt x="126530" y="354329"/>
                </a:lnTo>
                <a:lnTo>
                  <a:pt x="147257" y="317525"/>
                </a:lnTo>
                <a:lnTo>
                  <a:pt x="137427" y="310283"/>
                </a:lnTo>
                <a:lnTo>
                  <a:pt x="129179" y="301498"/>
                </a:lnTo>
                <a:lnTo>
                  <a:pt x="122367" y="291374"/>
                </a:lnTo>
                <a:lnTo>
                  <a:pt x="116847" y="280113"/>
                </a:lnTo>
                <a:lnTo>
                  <a:pt x="112472" y="267919"/>
                </a:lnTo>
                <a:lnTo>
                  <a:pt x="109098" y="254995"/>
                </a:lnTo>
                <a:lnTo>
                  <a:pt x="106580" y="241545"/>
                </a:lnTo>
                <a:lnTo>
                  <a:pt x="104772" y="227772"/>
                </a:lnTo>
                <a:lnTo>
                  <a:pt x="103529" y="213878"/>
                </a:lnTo>
                <a:lnTo>
                  <a:pt x="102706" y="200068"/>
                </a:lnTo>
                <a:lnTo>
                  <a:pt x="102158" y="186544"/>
                </a:lnTo>
                <a:lnTo>
                  <a:pt x="101739" y="173509"/>
                </a:lnTo>
                <a:lnTo>
                  <a:pt x="101305" y="161167"/>
                </a:lnTo>
                <a:lnTo>
                  <a:pt x="100952" y="153746"/>
                </a:lnTo>
                <a:lnTo>
                  <a:pt x="99200" y="152336"/>
                </a:lnTo>
                <a:lnTo>
                  <a:pt x="91218" y="141428"/>
                </a:lnTo>
                <a:lnTo>
                  <a:pt x="89100" y="129467"/>
                </a:lnTo>
                <a:lnTo>
                  <a:pt x="89281" y="127088"/>
                </a:lnTo>
                <a:lnTo>
                  <a:pt x="85961" y="115318"/>
                </a:lnTo>
                <a:lnTo>
                  <a:pt x="84202" y="103420"/>
                </a:lnTo>
                <a:lnTo>
                  <a:pt x="83745" y="91401"/>
                </a:lnTo>
                <a:lnTo>
                  <a:pt x="84332" y="79270"/>
                </a:lnTo>
                <a:lnTo>
                  <a:pt x="85704" y="67036"/>
                </a:lnTo>
                <a:lnTo>
                  <a:pt x="87603" y="54706"/>
                </a:lnTo>
                <a:lnTo>
                  <a:pt x="89769" y="42290"/>
                </a:lnTo>
                <a:lnTo>
                  <a:pt x="91946" y="29794"/>
                </a:lnTo>
                <a:lnTo>
                  <a:pt x="93873" y="17229"/>
                </a:lnTo>
                <a:lnTo>
                  <a:pt x="95085" y="6896"/>
                </a:lnTo>
                <a:lnTo>
                  <a:pt x="95822" y="2108"/>
                </a:lnTo>
                <a:lnTo>
                  <a:pt x="6922" y="31127"/>
                </a:lnTo>
                <a:lnTo>
                  <a:pt x="2282" y="48687"/>
                </a:lnTo>
                <a:lnTo>
                  <a:pt x="66" y="65557"/>
                </a:lnTo>
                <a:lnTo>
                  <a:pt x="0" y="81693"/>
                </a:lnTo>
                <a:lnTo>
                  <a:pt x="1808" y="97046"/>
                </a:lnTo>
                <a:close/>
              </a:path>
            </a:pathLst>
          </a:custGeom>
          <a:solidFill>
            <a:srgbClr val="E49F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45793" y="3102033"/>
            <a:ext cx="447268" cy="561697"/>
          </a:xfrm>
          <a:custGeom>
            <a:avLst/>
            <a:gdLst/>
            <a:ahLst/>
            <a:cxnLst/>
            <a:rect l="l" t="t" r="r" b="b"/>
            <a:pathLst>
              <a:path w="447268" h="561697">
                <a:moveTo>
                  <a:pt x="47451" y="380018"/>
                </a:moveTo>
                <a:lnTo>
                  <a:pt x="24960" y="402459"/>
                </a:lnTo>
                <a:lnTo>
                  <a:pt x="0" y="427331"/>
                </a:lnTo>
                <a:lnTo>
                  <a:pt x="3334" y="432180"/>
                </a:lnTo>
                <a:lnTo>
                  <a:pt x="8974" y="440308"/>
                </a:lnTo>
                <a:lnTo>
                  <a:pt x="14239" y="447679"/>
                </a:lnTo>
                <a:lnTo>
                  <a:pt x="19297" y="454400"/>
                </a:lnTo>
                <a:lnTo>
                  <a:pt x="29461" y="466329"/>
                </a:lnTo>
                <a:lnTo>
                  <a:pt x="40808" y="476955"/>
                </a:lnTo>
                <a:lnTo>
                  <a:pt x="47344" y="482049"/>
                </a:lnTo>
                <a:lnTo>
                  <a:pt x="54678" y="487142"/>
                </a:lnTo>
                <a:lnTo>
                  <a:pt x="62978" y="492341"/>
                </a:lnTo>
                <a:lnTo>
                  <a:pt x="72412" y="497753"/>
                </a:lnTo>
                <a:lnTo>
                  <a:pt x="83148" y="503488"/>
                </a:lnTo>
                <a:lnTo>
                  <a:pt x="95352" y="509652"/>
                </a:lnTo>
                <a:lnTo>
                  <a:pt x="109193" y="516353"/>
                </a:lnTo>
                <a:lnTo>
                  <a:pt x="124838" y="523700"/>
                </a:lnTo>
                <a:lnTo>
                  <a:pt x="142455" y="531799"/>
                </a:lnTo>
                <a:lnTo>
                  <a:pt x="162211" y="540760"/>
                </a:lnTo>
                <a:lnTo>
                  <a:pt x="184275" y="550690"/>
                </a:lnTo>
                <a:lnTo>
                  <a:pt x="208813" y="561697"/>
                </a:lnTo>
                <a:lnTo>
                  <a:pt x="244906" y="479693"/>
                </a:lnTo>
                <a:lnTo>
                  <a:pt x="271158" y="459845"/>
                </a:lnTo>
                <a:lnTo>
                  <a:pt x="294802" y="441822"/>
                </a:lnTo>
                <a:lnTo>
                  <a:pt x="315988" y="425363"/>
                </a:lnTo>
                <a:lnTo>
                  <a:pt x="334868" y="410208"/>
                </a:lnTo>
                <a:lnTo>
                  <a:pt x="351595" y="396097"/>
                </a:lnTo>
                <a:lnTo>
                  <a:pt x="366321" y="382768"/>
                </a:lnTo>
                <a:lnTo>
                  <a:pt x="379196" y="369963"/>
                </a:lnTo>
                <a:lnTo>
                  <a:pt x="390372" y="357421"/>
                </a:lnTo>
                <a:lnTo>
                  <a:pt x="400002" y="344881"/>
                </a:lnTo>
                <a:lnTo>
                  <a:pt x="415230" y="318768"/>
                </a:lnTo>
                <a:lnTo>
                  <a:pt x="426093" y="289543"/>
                </a:lnTo>
                <a:lnTo>
                  <a:pt x="430267" y="273112"/>
                </a:lnTo>
                <a:lnTo>
                  <a:pt x="433805" y="255122"/>
                </a:lnTo>
                <a:lnTo>
                  <a:pt x="436859" y="235313"/>
                </a:lnTo>
                <a:lnTo>
                  <a:pt x="439580" y="213424"/>
                </a:lnTo>
                <a:lnTo>
                  <a:pt x="442121" y="189195"/>
                </a:lnTo>
                <a:lnTo>
                  <a:pt x="444633" y="162367"/>
                </a:lnTo>
                <a:lnTo>
                  <a:pt x="447268" y="132678"/>
                </a:lnTo>
                <a:lnTo>
                  <a:pt x="362623" y="2274"/>
                </a:lnTo>
                <a:lnTo>
                  <a:pt x="361042" y="1913"/>
                </a:lnTo>
                <a:lnTo>
                  <a:pt x="356183" y="879"/>
                </a:lnTo>
                <a:lnTo>
                  <a:pt x="351608" y="198"/>
                </a:lnTo>
                <a:lnTo>
                  <a:pt x="346916" y="0"/>
                </a:lnTo>
                <a:lnTo>
                  <a:pt x="341706" y="412"/>
                </a:lnTo>
                <a:lnTo>
                  <a:pt x="318955" y="6610"/>
                </a:lnTo>
                <a:lnTo>
                  <a:pt x="293844" y="16169"/>
                </a:lnTo>
                <a:lnTo>
                  <a:pt x="277103" y="22963"/>
                </a:lnTo>
                <a:lnTo>
                  <a:pt x="257035" y="31274"/>
                </a:lnTo>
                <a:lnTo>
                  <a:pt x="233242" y="41230"/>
                </a:lnTo>
                <a:lnTo>
                  <a:pt x="205320" y="52960"/>
                </a:lnTo>
                <a:lnTo>
                  <a:pt x="207187" y="180608"/>
                </a:lnTo>
                <a:lnTo>
                  <a:pt x="202572" y="190956"/>
                </a:lnTo>
                <a:lnTo>
                  <a:pt x="198284" y="200403"/>
                </a:lnTo>
                <a:lnTo>
                  <a:pt x="194169" y="209135"/>
                </a:lnTo>
                <a:lnTo>
                  <a:pt x="190070" y="217335"/>
                </a:lnTo>
                <a:lnTo>
                  <a:pt x="185833" y="225189"/>
                </a:lnTo>
                <a:lnTo>
                  <a:pt x="181303" y="232883"/>
                </a:lnTo>
                <a:lnTo>
                  <a:pt x="176323" y="240601"/>
                </a:lnTo>
                <a:lnTo>
                  <a:pt x="170738" y="248528"/>
                </a:lnTo>
                <a:lnTo>
                  <a:pt x="164393" y="256849"/>
                </a:lnTo>
                <a:lnTo>
                  <a:pt x="157133" y="265750"/>
                </a:lnTo>
                <a:lnTo>
                  <a:pt x="148803" y="275415"/>
                </a:lnTo>
                <a:lnTo>
                  <a:pt x="139246" y="286030"/>
                </a:lnTo>
                <a:lnTo>
                  <a:pt x="128307" y="297779"/>
                </a:lnTo>
                <a:lnTo>
                  <a:pt x="115831" y="310847"/>
                </a:lnTo>
                <a:lnTo>
                  <a:pt x="101663" y="325421"/>
                </a:lnTo>
                <a:lnTo>
                  <a:pt x="85648" y="341683"/>
                </a:lnTo>
                <a:lnTo>
                  <a:pt x="67629" y="359821"/>
                </a:lnTo>
                <a:lnTo>
                  <a:pt x="47451" y="380018"/>
                </a:lnTo>
                <a:close/>
              </a:path>
            </a:pathLst>
          </a:custGeom>
          <a:solidFill>
            <a:srgbClr val="055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14562" y="3464847"/>
            <a:ext cx="148742" cy="153136"/>
          </a:xfrm>
          <a:custGeom>
            <a:avLst/>
            <a:gdLst/>
            <a:ahLst/>
            <a:cxnLst/>
            <a:rect l="l" t="t" r="r" b="b"/>
            <a:pathLst>
              <a:path w="148742" h="153136">
                <a:moveTo>
                  <a:pt x="90195" y="153136"/>
                </a:moveTo>
                <a:lnTo>
                  <a:pt x="148742" y="125768"/>
                </a:lnTo>
                <a:lnTo>
                  <a:pt x="112064" y="72529"/>
                </a:lnTo>
                <a:lnTo>
                  <a:pt x="80784" y="71907"/>
                </a:lnTo>
                <a:lnTo>
                  <a:pt x="33439" y="0"/>
                </a:lnTo>
                <a:lnTo>
                  <a:pt x="0" y="14516"/>
                </a:lnTo>
                <a:lnTo>
                  <a:pt x="90195" y="153136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07703" y="3152804"/>
            <a:ext cx="284899" cy="358571"/>
          </a:xfrm>
          <a:custGeom>
            <a:avLst/>
            <a:gdLst/>
            <a:ahLst/>
            <a:cxnLst/>
            <a:rect l="l" t="t" r="r" b="b"/>
            <a:pathLst>
              <a:path w="284899" h="358571">
                <a:moveTo>
                  <a:pt x="11260" y="158243"/>
                </a:moveTo>
                <a:lnTo>
                  <a:pt x="0" y="173367"/>
                </a:lnTo>
                <a:lnTo>
                  <a:pt x="532" y="185898"/>
                </a:lnTo>
                <a:lnTo>
                  <a:pt x="1637" y="195574"/>
                </a:lnTo>
                <a:lnTo>
                  <a:pt x="4044" y="204225"/>
                </a:lnTo>
                <a:lnTo>
                  <a:pt x="8481" y="213681"/>
                </a:lnTo>
                <a:lnTo>
                  <a:pt x="15679" y="225773"/>
                </a:lnTo>
                <a:lnTo>
                  <a:pt x="26367" y="242330"/>
                </a:lnTo>
                <a:lnTo>
                  <a:pt x="123101" y="358571"/>
                </a:lnTo>
                <a:lnTo>
                  <a:pt x="170713" y="342265"/>
                </a:lnTo>
                <a:lnTo>
                  <a:pt x="101612" y="187274"/>
                </a:lnTo>
                <a:lnTo>
                  <a:pt x="284899" y="121259"/>
                </a:lnTo>
                <a:lnTo>
                  <a:pt x="245084" y="0"/>
                </a:lnTo>
                <a:lnTo>
                  <a:pt x="221358" y="9624"/>
                </a:lnTo>
                <a:lnTo>
                  <a:pt x="199943" y="18367"/>
                </a:lnTo>
                <a:lnTo>
                  <a:pt x="180654" y="26360"/>
                </a:lnTo>
                <a:lnTo>
                  <a:pt x="163308" y="33732"/>
                </a:lnTo>
                <a:lnTo>
                  <a:pt x="147722" y="40613"/>
                </a:lnTo>
                <a:lnTo>
                  <a:pt x="133710" y="47134"/>
                </a:lnTo>
                <a:lnTo>
                  <a:pt x="121089" y="53424"/>
                </a:lnTo>
                <a:lnTo>
                  <a:pt x="109676" y="59613"/>
                </a:lnTo>
                <a:lnTo>
                  <a:pt x="99287" y="65832"/>
                </a:lnTo>
                <a:lnTo>
                  <a:pt x="89738" y="72210"/>
                </a:lnTo>
                <a:lnTo>
                  <a:pt x="80844" y="78878"/>
                </a:lnTo>
                <a:lnTo>
                  <a:pt x="72423" y="85965"/>
                </a:lnTo>
                <a:lnTo>
                  <a:pt x="64291" y="93602"/>
                </a:lnTo>
                <a:lnTo>
                  <a:pt x="56263" y="101918"/>
                </a:lnTo>
                <a:lnTo>
                  <a:pt x="48156" y="111044"/>
                </a:lnTo>
                <a:lnTo>
                  <a:pt x="39786" y="121109"/>
                </a:lnTo>
                <a:lnTo>
                  <a:pt x="30969" y="132244"/>
                </a:lnTo>
                <a:lnTo>
                  <a:pt x="21522" y="144579"/>
                </a:lnTo>
                <a:lnTo>
                  <a:pt x="11260" y="158243"/>
                </a:lnTo>
                <a:close/>
              </a:path>
            </a:pathLst>
          </a:custGeom>
          <a:solidFill>
            <a:srgbClr val="076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44241" y="2832091"/>
            <a:ext cx="271834" cy="252476"/>
          </a:xfrm>
          <a:custGeom>
            <a:avLst/>
            <a:gdLst/>
            <a:ahLst/>
            <a:cxnLst/>
            <a:rect l="l" t="t" r="r" b="b"/>
            <a:pathLst>
              <a:path w="271834" h="252475">
                <a:moveTo>
                  <a:pt x="146478" y="105723"/>
                </a:moveTo>
                <a:lnTo>
                  <a:pt x="151265" y="98920"/>
                </a:lnTo>
                <a:lnTo>
                  <a:pt x="159148" y="98364"/>
                </a:lnTo>
                <a:lnTo>
                  <a:pt x="169176" y="97453"/>
                </a:lnTo>
                <a:lnTo>
                  <a:pt x="185863" y="94014"/>
                </a:lnTo>
                <a:lnTo>
                  <a:pt x="202936" y="86038"/>
                </a:lnTo>
                <a:lnTo>
                  <a:pt x="213448" y="79456"/>
                </a:lnTo>
                <a:lnTo>
                  <a:pt x="226252" y="70668"/>
                </a:lnTo>
                <a:lnTo>
                  <a:pt x="242081" y="59317"/>
                </a:lnTo>
                <a:lnTo>
                  <a:pt x="261666" y="45046"/>
                </a:lnTo>
                <a:lnTo>
                  <a:pt x="268681" y="31543"/>
                </a:lnTo>
                <a:lnTo>
                  <a:pt x="271834" y="21931"/>
                </a:lnTo>
                <a:lnTo>
                  <a:pt x="269648" y="15411"/>
                </a:lnTo>
                <a:lnTo>
                  <a:pt x="261345" y="9887"/>
                </a:lnTo>
                <a:lnTo>
                  <a:pt x="246147" y="3263"/>
                </a:lnTo>
                <a:lnTo>
                  <a:pt x="236962" y="1019"/>
                </a:lnTo>
                <a:lnTo>
                  <a:pt x="226958" y="222"/>
                </a:lnTo>
                <a:lnTo>
                  <a:pt x="207361" y="0"/>
                </a:lnTo>
                <a:lnTo>
                  <a:pt x="206406" y="395"/>
                </a:lnTo>
                <a:lnTo>
                  <a:pt x="193414" y="5791"/>
                </a:lnTo>
                <a:lnTo>
                  <a:pt x="182252" y="10443"/>
                </a:lnTo>
                <a:lnTo>
                  <a:pt x="168729" y="16095"/>
                </a:lnTo>
                <a:lnTo>
                  <a:pt x="153407" y="22520"/>
                </a:lnTo>
                <a:lnTo>
                  <a:pt x="136848" y="29493"/>
                </a:lnTo>
                <a:lnTo>
                  <a:pt x="119616" y="36787"/>
                </a:lnTo>
                <a:lnTo>
                  <a:pt x="102272" y="44175"/>
                </a:lnTo>
                <a:lnTo>
                  <a:pt x="85379" y="51431"/>
                </a:lnTo>
                <a:lnTo>
                  <a:pt x="69499" y="58329"/>
                </a:lnTo>
                <a:lnTo>
                  <a:pt x="55194" y="64642"/>
                </a:lnTo>
                <a:lnTo>
                  <a:pt x="43027" y="70143"/>
                </a:lnTo>
                <a:lnTo>
                  <a:pt x="33560" y="74606"/>
                </a:lnTo>
                <a:lnTo>
                  <a:pt x="24819" y="79942"/>
                </a:lnTo>
                <a:lnTo>
                  <a:pt x="18452" y="97391"/>
                </a:lnTo>
                <a:lnTo>
                  <a:pt x="12908" y="112969"/>
                </a:lnTo>
                <a:lnTo>
                  <a:pt x="8258" y="126854"/>
                </a:lnTo>
                <a:lnTo>
                  <a:pt x="4572" y="139224"/>
                </a:lnTo>
                <a:lnTo>
                  <a:pt x="1920" y="150254"/>
                </a:lnTo>
                <a:lnTo>
                  <a:pt x="372" y="160123"/>
                </a:lnTo>
                <a:lnTo>
                  <a:pt x="0" y="169007"/>
                </a:lnTo>
                <a:lnTo>
                  <a:pt x="872" y="177085"/>
                </a:lnTo>
                <a:lnTo>
                  <a:pt x="6632" y="191528"/>
                </a:lnTo>
                <a:lnTo>
                  <a:pt x="18214" y="204871"/>
                </a:lnTo>
                <a:lnTo>
                  <a:pt x="26365" y="211573"/>
                </a:lnTo>
                <a:lnTo>
                  <a:pt x="36182" y="218531"/>
                </a:lnTo>
                <a:lnTo>
                  <a:pt x="47735" y="225923"/>
                </a:lnTo>
                <a:lnTo>
                  <a:pt x="61096" y="233927"/>
                </a:lnTo>
                <a:lnTo>
                  <a:pt x="76333" y="242718"/>
                </a:lnTo>
                <a:lnTo>
                  <a:pt x="93518" y="252476"/>
                </a:lnTo>
                <a:lnTo>
                  <a:pt x="133904" y="210654"/>
                </a:lnTo>
                <a:lnTo>
                  <a:pt x="116569" y="194449"/>
                </a:lnTo>
                <a:lnTo>
                  <a:pt x="112032" y="181765"/>
                </a:lnTo>
                <a:lnTo>
                  <a:pt x="106220" y="164953"/>
                </a:lnTo>
                <a:lnTo>
                  <a:pt x="102360" y="152127"/>
                </a:lnTo>
                <a:lnTo>
                  <a:pt x="100660" y="142966"/>
                </a:lnTo>
                <a:lnTo>
                  <a:pt x="101328" y="137155"/>
                </a:lnTo>
                <a:lnTo>
                  <a:pt x="104573" y="134374"/>
                </a:lnTo>
                <a:lnTo>
                  <a:pt x="110601" y="134307"/>
                </a:lnTo>
                <a:lnTo>
                  <a:pt x="119621" y="136635"/>
                </a:lnTo>
                <a:lnTo>
                  <a:pt x="131840" y="141040"/>
                </a:lnTo>
                <a:lnTo>
                  <a:pt x="147468" y="147205"/>
                </a:lnTo>
                <a:lnTo>
                  <a:pt x="145070" y="126077"/>
                </a:lnTo>
                <a:lnTo>
                  <a:pt x="144538" y="113189"/>
                </a:lnTo>
                <a:lnTo>
                  <a:pt x="146478" y="105723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9540" y="2853058"/>
            <a:ext cx="201676" cy="221754"/>
          </a:xfrm>
          <a:custGeom>
            <a:avLst/>
            <a:gdLst/>
            <a:ahLst/>
            <a:cxnLst/>
            <a:rect l="l" t="t" r="r" b="b"/>
            <a:pathLst>
              <a:path w="201675" h="221754">
                <a:moveTo>
                  <a:pt x="80868" y="102463"/>
                </a:moveTo>
                <a:lnTo>
                  <a:pt x="82454" y="87582"/>
                </a:lnTo>
                <a:lnTo>
                  <a:pt x="84845" y="79960"/>
                </a:lnTo>
                <a:lnTo>
                  <a:pt x="85966" y="77952"/>
                </a:lnTo>
                <a:lnTo>
                  <a:pt x="99338" y="75653"/>
                </a:lnTo>
                <a:lnTo>
                  <a:pt x="113946" y="70914"/>
                </a:lnTo>
                <a:lnTo>
                  <a:pt x="129131" y="64394"/>
                </a:lnTo>
                <a:lnTo>
                  <a:pt x="144233" y="56752"/>
                </a:lnTo>
                <a:lnTo>
                  <a:pt x="158591" y="48647"/>
                </a:lnTo>
                <a:lnTo>
                  <a:pt x="171545" y="40739"/>
                </a:lnTo>
                <a:lnTo>
                  <a:pt x="182436" y="33687"/>
                </a:lnTo>
                <a:lnTo>
                  <a:pt x="190602" y="28150"/>
                </a:lnTo>
                <a:lnTo>
                  <a:pt x="195385" y="24787"/>
                </a:lnTo>
                <a:lnTo>
                  <a:pt x="201675" y="14198"/>
                </a:lnTo>
                <a:lnTo>
                  <a:pt x="201485" y="6261"/>
                </a:lnTo>
                <a:lnTo>
                  <a:pt x="198983" y="0"/>
                </a:lnTo>
                <a:lnTo>
                  <a:pt x="197218" y="3848"/>
                </a:lnTo>
                <a:lnTo>
                  <a:pt x="194538" y="7327"/>
                </a:lnTo>
                <a:lnTo>
                  <a:pt x="190919" y="10083"/>
                </a:lnTo>
                <a:lnTo>
                  <a:pt x="182506" y="19037"/>
                </a:lnTo>
                <a:lnTo>
                  <a:pt x="172968" y="27260"/>
                </a:lnTo>
                <a:lnTo>
                  <a:pt x="162467" y="34705"/>
                </a:lnTo>
                <a:lnTo>
                  <a:pt x="151160" y="41329"/>
                </a:lnTo>
                <a:lnTo>
                  <a:pt x="139209" y="47086"/>
                </a:lnTo>
                <a:lnTo>
                  <a:pt x="126773" y="51931"/>
                </a:lnTo>
                <a:lnTo>
                  <a:pt x="114011" y="55818"/>
                </a:lnTo>
                <a:lnTo>
                  <a:pt x="101084" y="58702"/>
                </a:lnTo>
                <a:lnTo>
                  <a:pt x="88151" y="60539"/>
                </a:lnTo>
                <a:lnTo>
                  <a:pt x="75372" y="61283"/>
                </a:lnTo>
                <a:lnTo>
                  <a:pt x="68237" y="61201"/>
                </a:lnTo>
                <a:lnTo>
                  <a:pt x="67335" y="65341"/>
                </a:lnTo>
                <a:lnTo>
                  <a:pt x="66459" y="67081"/>
                </a:lnTo>
                <a:lnTo>
                  <a:pt x="59932" y="78287"/>
                </a:lnTo>
                <a:lnTo>
                  <a:pt x="51536" y="87608"/>
                </a:lnTo>
                <a:lnTo>
                  <a:pt x="45707" y="91909"/>
                </a:lnTo>
                <a:lnTo>
                  <a:pt x="35503" y="98487"/>
                </a:lnTo>
                <a:lnTo>
                  <a:pt x="24309" y="106481"/>
                </a:lnTo>
                <a:lnTo>
                  <a:pt x="13695" y="115792"/>
                </a:lnTo>
                <a:lnTo>
                  <a:pt x="5234" y="126321"/>
                </a:lnTo>
                <a:lnTo>
                  <a:pt x="499" y="137971"/>
                </a:lnTo>
                <a:lnTo>
                  <a:pt x="0" y="143306"/>
                </a:lnTo>
                <a:lnTo>
                  <a:pt x="1234" y="155682"/>
                </a:lnTo>
                <a:lnTo>
                  <a:pt x="4532" y="167958"/>
                </a:lnTo>
                <a:lnTo>
                  <a:pt x="9516" y="180001"/>
                </a:lnTo>
                <a:lnTo>
                  <a:pt x="15811" y="191677"/>
                </a:lnTo>
                <a:lnTo>
                  <a:pt x="23040" y="202852"/>
                </a:lnTo>
                <a:lnTo>
                  <a:pt x="30827" y="213393"/>
                </a:lnTo>
                <a:lnTo>
                  <a:pt x="37604" y="221754"/>
                </a:lnTo>
                <a:lnTo>
                  <a:pt x="68605" y="189687"/>
                </a:lnTo>
                <a:lnTo>
                  <a:pt x="51269" y="173481"/>
                </a:lnTo>
                <a:lnTo>
                  <a:pt x="45961" y="154662"/>
                </a:lnTo>
                <a:lnTo>
                  <a:pt x="44964" y="141018"/>
                </a:lnTo>
                <a:lnTo>
                  <a:pt x="47359" y="131783"/>
                </a:lnTo>
                <a:lnTo>
                  <a:pt x="52226" y="126188"/>
                </a:lnTo>
                <a:lnTo>
                  <a:pt x="58648" y="123469"/>
                </a:lnTo>
                <a:lnTo>
                  <a:pt x="65705" y="122856"/>
                </a:lnTo>
                <a:lnTo>
                  <a:pt x="72479" y="123582"/>
                </a:lnTo>
                <a:lnTo>
                  <a:pt x="78049" y="124882"/>
                </a:lnTo>
                <a:lnTo>
                  <a:pt x="81499" y="125987"/>
                </a:lnTo>
                <a:lnTo>
                  <a:pt x="82168" y="126237"/>
                </a:lnTo>
                <a:lnTo>
                  <a:pt x="80868" y="102463"/>
                </a:lnTo>
                <a:close/>
              </a:path>
            </a:pathLst>
          </a:custGeom>
          <a:solidFill>
            <a:srgbClr val="2D2E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81569" y="2948485"/>
            <a:ext cx="16573" cy="16573"/>
          </a:xfrm>
          <a:custGeom>
            <a:avLst/>
            <a:gdLst/>
            <a:ahLst/>
            <a:cxnLst/>
            <a:rect l="l" t="t" r="r" b="b"/>
            <a:pathLst>
              <a:path w="16573" h="16573">
                <a:moveTo>
                  <a:pt x="16116" y="9131"/>
                </a:moveTo>
                <a:lnTo>
                  <a:pt x="16573" y="4813"/>
                </a:lnTo>
                <a:lnTo>
                  <a:pt x="13436" y="965"/>
                </a:lnTo>
                <a:lnTo>
                  <a:pt x="9131" y="469"/>
                </a:lnTo>
                <a:lnTo>
                  <a:pt x="4813" y="0"/>
                </a:lnTo>
                <a:lnTo>
                  <a:pt x="939" y="3124"/>
                </a:lnTo>
                <a:lnTo>
                  <a:pt x="508" y="7442"/>
                </a:lnTo>
                <a:lnTo>
                  <a:pt x="0" y="11760"/>
                </a:lnTo>
                <a:lnTo>
                  <a:pt x="3136" y="15633"/>
                </a:lnTo>
                <a:lnTo>
                  <a:pt x="7454" y="16103"/>
                </a:lnTo>
                <a:lnTo>
                  <a:pt x="11760" y="16573"/>
                </a:lnTo>
                <a:lnTo>
                  <a:pt x="15633" y="13449"/>
                </a:lnTo>
                <a:lnTo>
                  <a:pt x="16116" y="9131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73057" y="3222456"/>
            <a:ext cx="35923" cy="68707"/>
          </a:xfrm>
          <a:custGeom>
            <a:avLst/>
            <a:gdLst/>
            <a:ahLst/>
            <a:cxnLst/>
            <a:rect l="l" t="t" r="r" b="b"/>
            <a:pathLst>
              <a:path w="35923" h="68707">
                <a:moveTo>
                  <a:pt x="35923" y="36939"/>
                </a:moveTo>
                <a:lnTo>
                  <a:pt x="35373" y="30296"/>
                </a:lnTo>
                <a:lnTo>
                  <a:pt x="30670" y="23315"/>
                </a:lnTo>
                <a:lnTo>
                  <a:pt x="22129" y="14389"/>
                </a:lnTo>
                <a:lnTo>
                  <a:pt x="11803" y="0"/>
                </a:lnTo>
                <a:lnTo>
                  <a:pt x="5533" y="21323"/>
                </a:lnTo>
                <a:lnTo>
                  <a:pt x="1439" y="37162"/>
                </a:lnTo>
                <a:lnTo>
                  <a:pt x="0" y="47852"/>
                </a:lnTo>
                <a:lnTo>
                  <a:pt x="1208" y="55361"/>
                </a:lnTo>
                <a:lnTo>
                  <a:pt x="5056" y="61657"/>
                </a:lnTo>
                <a:lnTo>
                  <a:pt x="11537" y="68707"/>
                </a:lnTo>
                <a:lnTo>
                  <a:pt x="23313" y="55641"/>
                </a:lnTo>
                <a:lnTo>
                  <a:pt x="32008" y="44852"/>
                </a:lnTo>
                <a:lnTo>
                  <a:pt x="35923" y="36939"/>
                </a:lnTo>
                <a:close/>
              </a:path>
            </a:pathLst>
          </a:custGeom>
          <a:solidFill>
            <a:srgbClr val="F9AE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9681" y="3289167"/>
            <a:ext cx="134924" cy="281292"/>
          </a:xfrm>
          <a:custGeom>
            <a:avLst/>
            <a:gdLst/>
            <a:ahLst/>
            <a:cxnLst/>
            <a:rect l="l" t="t" r="r" b="b"/>
            <a:pathLst>
              <a:path w="134924" h="281292">
                <a:moveTo>
                  <a:pt x="6062" y="241117"/>
                </a:moveTo>
                <a:lnTo>
                  <a:pt x="11263" y="255974"/>
                </a:lnTo>
                <a:lnTo>
                  <a:pt x="16775" y="266040"/>
                </a:lnTo>
                <a:lnTo>
                  <a:pt x="23766" y="272494"/>
                </a:lnTo>
                <a:lnTo>
                  <a:pt x="33409" y="276512"/>
                </a:lnTo>
                <a:lnTo>
                  <a:pt x="46874" y="279271"/>
                </a:lnTo>
                <a:lnTo>
                  <a:pt x="60680" y="281292"/>
                </a:lnTo>
                <a:lnTo>
                  <a:pt x="76796" y="225044"/>
                </a:lnTo>
                <a:lnTo>
                  <a:pt x="72626" y="213234"/>
                </a:lnTo>
                <a:lnTo>
                  <a:pt x="68945" y="202506"/>
                </a:lnTo>
                <a:lnTo>
                  <a:pt x="65798" y="192686"/>
                </a:lnTo>
                <a:lnTo>
                  <a:pt x="63231" y="183602"/>
                </a:lnTo>
                <a:lnTo>
                  <a:pt x="61287" y="175081"/>
                </a:lnTo>
                <a:lnTo>
                  <a:pt x="60012" y="166953"/>
                </a:lnTo>
                <a:lnTo>
                  <a:pt x="59451" y="159043"/>
                </a:lnTo>
                <a:lnTo>
                  <a:pt x="59648" y="151180"/>
                </a:lnTo>
                <a:lnTo>
                  <a:pt x="60649" y="143192"/>
                </a:lnTo>
                <a:lnTo>
                  <a:pt x="62499" y="134906"/>
                </a:lnTo>
                <a:lnTo>
                  <a:pt x="65242" y="126150"/>
                </a:lnTo>
                <a:lnTo>
                  <a:pt x="68923" y="116751"/>
                </a:lnTo>
                <a:lnTo>
                  <a:pt x="73587" y="106538"/>
                </a:lnTo>
                <a:lnTo>
                  <a:pt x="79279" y="95338"/>
                </a:lnTo>
                <a:lnTo>
                  <a:pt x="86045" y="82978"/>
                </a:lnTo>
                <a:lnTo>
                  <a:pt x="93928" y="69287"/>
                </a:lnTo>
                <a:lnTo>
                  <a:pt x="102974" y="54093"/>
                </a:lnTo>
                <a:lnTo>
                  <a:pt x="113228" y="37221"/>
                </a:lnTo>
                <a:lnTo>
                  <a:pt x="124734" y="18502"/>
                </a:lnTo>
                <a:lnTo>
                  <a:pt x="134924" y="1993"/>
                </a:lnTo>
                <a:lnTo>
                  <a:pt x="134162" y="0"/>
                </a:lnTo>
                <a:lnTo>
                  <a:pt x="118998" y="11443"/>
                </a:lnTo>
                <a:lnTo>
                  <a:pt x="105327" y="21850"/>
                </a:lnTo>
                <a:lnTo>
                  <a:pt x="93050" y="31386"/>
                </a:lnTo>
                <a:lnTo>
                  <a:pt x="82065" y="40215"/>
                </a:lnTo>
                <a:lnTo>
                  <a:pt x="72273" y="48504"/>
                </a:lnTo>
                <a:lnTo>
                  <a:pt x="63572" y="56418"/>
                </a:lnTo>
                <a:lnTo>
                  <a:pt x="55861" y="64121"/>
                </a:lnTo>
                <a:lnTo>
                  <a:pt x="49041" y="71779"/>
                </a:lnTo>
                <a:lnTo>
                  <a:pt x="43010" y="79557"/>
                </a:lnTo>
                <a:lnTo>
                  <a:pt x="37668" y="87620"/>
                </a:lnTo>
                <a:lnTo>
                  <a:pt x="32914" y="96134"/>
                </a:lnTo>
                <a:lnTo>
                  <a:pt x="28648" y="105263"/>
                </a:lnTo>
                <a:lnTo>
                  <a:pt x="24769" y="115174"/>
                </a:lnTo>
                <a:lnTo>
                  <a:pt x="21176" y="126031"/>
                </a:lnTo>
                <a:lnTo>
                  <a:pt x="17769" y="137999"/>
                </a:lnTo>
                <a:lnTo>
                  <a:pt x="14447" y="151244"/>
                </a:lnTo>
                <a:lnTo>
                  <a:pt x="11110" y="165930"/>
                </a:lnTo>
                <a:lnTo>
                  <a:pt x="7657" y="182224"/>
                </a:lnTo>
                <a:lnTo>
                  <a:pt x="3987" y="200290"/>
                </a:lnTo>
                <a:lnTo>
                  <a:pt x="0" y="220294"/>
                </a:lnTo>
                <a:lnTo>
                  <a:pt x="6062" y="241117"/>
                </a:lnTo>
                <a:close/>
              </a:path>
            </a:pathLst>
          </a:custGeom>
          <a:solidFill>
            <a:srgbClr val="F9AE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94256" y="3055371"/>
            <a:ext cx="43103" cy="25129"/>
          </a:xfrm>
          <a:custGeom>
            <a:avLst/>
            <a:gdLst/>
            <a:ahLst/>
            <a:cxnLst/>
            <a:rect l="l" t="t" r="r" b="b"/>
            <a:pathLst>
              <a:path w="43103" h="25129">
                <a:moveTo>
                  <a:pt x="11707" y="16321"/>
                </a:moveTo>
                <a:lnTo>
                  <a:pt x="19820" y="23648"/>
                </a:lnTo>
                <a:lnTo>
                  <a:pt x="27599" y="25129"/>
                </a:lnTo>
                <a:lnTo>
                  <a:pt x="38309" y="22274"/>
                </a:lnTo>
                <a:lnTo>
                  <a:pt x="41910" y="21031"/>
                </a:lnTo>
                <a:lnTo>
                  <a:pt x="43103" y="0"/>
                </a:lnTo>
                <a:lnTo>
                  <a:pt x="30509" y="6627"/>
                </a:lnTo>
                <a:lnTo>
                  <a:pt x="21604" y="8681"/>
                </a:lnTo>
                <a:lnTo>
                  <a:pt x="11577" y="6342"/>
                </a:lnTo>
                <a:lnTo>
                  <a:pt x="0" y="1638"/>
                </a:lnTo>
                <a:lnTo>
                  <a:pt x="11707" y="1632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45959" y="5156526"/>
            <a:ext cx="111518" cy="205016"/>
          </a:xfrm>
          <a:custGeom>
            <a:avLst/>
            <a:gdLst/>
            <a:ahLst/>
            <a:cxnLst/>
            <a:rect l="l" t="t" r="r" b="b"/>
            <a:pathLst>
              <a:path w="111518" h="205016">
                <a:moveTo>
                  <a:pt x="87096" y="0"/>
                </a:moveTo>
                <a:lnTo>
                  <a:pt x="0" y="43827"/>
                </a:lnTo>
                <a:lnTo>
                  <a:pt x="15367" y="75133"/>
                </a:lnTo>
                <a:lnTo>
                  <a:pt x="33667" y="66421"/>
                </a:lnTo>
                <a:lnTo>
                  <a:pt x="28168" y="94919"/>
                </a:lnTo>
                <a:lnTo>
                  <a:pt x="80657" y="204304"/>
                </a:lnTo>
                <a:lnTo>
                  <a:pt x="88392" y="205016"/>
                </a:lnTo>
                <a:lnTo>
                  <a:pt x="89471" y="188887"/>
                </a:lnTo>
                <a:lnTo>
                  <a:pt x="90033" y="178925"/>
                </a:lnTo>
                <a:lnTo>
                  <a:pt x="90554" y="167551"/>
                </a:lnTo>
                <a:lnTo>
                  <a:pt x="91126" y="155056"/>
                </a:lnTo>
                <a:lnTo>
                  <a:pt x="91838" y="141726"/>
                </a:lnTo>
                <a:lnTo>
                  <a:pt x="92783" y="127850"/>
                </a:lnTo>
                <a:lnTo>
                  <a:pt x="94051" y="113718"/>
                </a:lnTo>
                <a:lnTo>
                  <a:pt x="95733" y="99616"/>
                </a:lnTo>
                <a:lnTo>
                  <a:pt x="97921" y="85835"/>
                </a:lnTo>
                <a:lnTo>
                  <a:pt x="100705" y="72661"/>
                </a:lnTo>
                <a:lnTo>
                  <a:pt x="104176" y="60384"/>
                </a:lnTo>
                <a:lnTo>
                  <a:pt x="108426" y="49292"/>
                </a:lnTo>
                <a:lnTo>
                  <a:pt x="111518" y="43091"/>
                </a:lnTo>
                <a:lnTo>
                  <a:pt x="87096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15860" y="5134550"/>
            <a:ext cx="98920" cy="209169"/>
          </a:xfrm>
          <a:custGeom>
            <a:avLst/>
            <a:gdLst/>
            <a:ahLst/>
            <a:cxnLst/>
            <a:rect l="l" t="t" r="r" b="b"/>
            <a:pathLst>
              <a:path w="98920" h="209169">
                <a:moveTo>
                  <a:pt x="64300" y="0"/>
                </a:moveTo>
                <a:lnTo>
                  <a:pt x="0" y="73012"/>
                </a:lnTo>
                <a:lnTo>
                  <a:pt x="11239" y="98247"/>
                </a:lnTo>
                <a:lnTo>
                  <a:pt x="35128" y="85255"/>
                </a:lnTo>
                <a:lnTo>
                  <a:pt x="24104" y="118046"/>
                </a:lnTo>
                <a:lnTo>
                  <a:pt x="68097" y="208457"/>
                </a:lnTo>
                <a:lnTo>
                  <a:pt x="75806" y="209169"/>
                </a:lnTo>
                <a:lnTo>
                  <a:pt x="76923" y="193052"/>
                </a:lnTo>
                <a:lnTo>
                  <a:pt x="77479" y="183090"/>
                </a:lnTo>
                <a:lnTo>
                  <a:pt x="77996" y="171716"/>
                </a:lnTo>
                <a:lnTo>
                  <a:pt x="78563" y="159219"/>
                </a:lnTo>
                <a:lnTo>
                  <a:pt x="79271" y="145889"/>
                </a:lnTo>
                <a:lnTo>
                  <a:pt x="80213" y="132012"/>
                </a:lnTo>
                <a:lnTo>
                  <a:pt x="81478" y="117879"/>
                </a:lnTo>
                <a:lnTo>
                  <a:pt x="83157" y="103777"/>
                </a:lnTo>
                <a:lnTo>
                  <a:pt x="85341" y="89994"/>
                </a:lnTo>
                <a:lnTo>
                  <a:pt x="88122" y="76821"/>
                </a:lnTo>
                <a:lnTo>
                  <a:pt x="91589" y="64544"/>
                </a:lnTo>
                <a:lnTo>
                  <a:pt x="95835" y="53452"/>
                </a:lnTo>
                <a:lnTo>
                  <a:pt x="98920" y="47256"/>
                </a:lnTo>
                <a:lnTo>
                  <a:pt x="6430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27999" y="4682155"/>
            <a:ext cx="407289" cy="532968"/>
          </a:xfrm>
          <a:custGeom>
            <a:avLst/>
            <a:gdLst/>
            <a:ahLst/>
            <a:cxnLst/>
            <a:rect l="l" t="t" r="r" b="b"/>
            <a:pathLst>
              <a:path w="407288" h="532968">
                <a:moveTo>
                  <a:pt x="407288" y="66928"/>
                </a:moveTo>
                <a:lnTo>
                  <a:pt x="327774" y="0"/>
                </a:lnTo>
                <a:lnTo>
                  <a:pt x="0" y="483209"/>
                </a:lnTo>
                <a:lnTo>
                  <a:pt x="34328" y="532968"/>
                </a:lnTo>
                <a:lnTo>
                  <a:pt x="407288" y="66928"/>
                </a:lnTo>
                <a:close/>
              </a:path>
            </a:pathLst>
          </a:custGeom>
          <a:solidFill>
            <a:srgbClr val="0046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72955" y="4649122"/>
            <a:ext cx="407746" cy="546176"/>
          </a:xfrm>
          <a:custGeom>
            <a:avLst/>
            <a:gdLst/>
            <a:ahLst/>
            <a:cxnLst/>
            <a:rect l="l" t="t" r="r" b="b"/>
            <a:pathLst>
              <a:path w="407746" h="546176">
                <a:moveTo>
                  <a:pt x="311061" y="0"/>
                </a:moveTo>
                <a:lnTo>
                  <a:pt x="0" y="492963"/>
                </a:lnTo>
                <a:lnTo>
                  <a:pt x="50799" y="546176"/>
                </a:lnTo>
                <a:lnTo>
                  <a:pt x="407746" y="67017"/>
                </a:lnTo>
                <a:lnTo>
                  <a:pt x="311061" y="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82467" y="3921889"/>
            <a:ext cx="121615" cy="147218"/>
          </a:xfrm>
          <a:custGeom>
            <a:avLst/>
            <a:gdLst/>
            <a:ahLst/>
            <a:cxnLst/>
            <a:rect l="l" t="t" r="r" b="b"/>
            <a:pathLst>
              <a:path w="121615" h="147218">
                <a:moveTo>
                  <a:pt x="53454" y="67792"/>
                </a:moveTo>
                <a:lnTo>
                  <a:pt x="0" y="121030"/>
                </a:lnTo>
                <a:lnTo>
                  <a:pt x="18300" y="147218"/>
                </a:lnTo>
                <a:lnTo>
                  <a:pt x="121615" y="45542"/>
                </a:lnTo>
                <a:lnTo>
                  <a:pt x="87871" y="0"/>
                </a:lnTo>
                <a:lnTo>
                  <a:pt x="48552" y="40817"/>
                </a:lnTo>
                <a:lnTo>
                  <a:pt x="53454" y="6779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84487" y="4022063"/>
            <a:ext cx="337286" cy="432168"/>
          </a:xfrm>
          <a:custGeom>
            <a:avLst/>
            <a:gdLst/>
            <a:ahLst/>
            <a:cxnLst/>
            <a:rect l="l" t="t" r="r" b="b"/>
            <a:pathLst>
              <a:path w="337286" h="432168">
                <a:moveTo>
                  <a:pt x="32892" y="432168"/>
                </a:moveTo>
                <a:lnTo>
                  <a:pt x="337286" y="31724"/>
                </a:lnTo>
                <a:lnTo>
                  <a:pt x="310984" y="0"/>
                </a:lnTo>
                <a:lnTo>
                  <a:pt x="0" y="348322"/>
                </a:lnTo>
                <a:lnTo>
                  <a:pt x="32892" y="432168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94029" y="4056960"/>
            <a:ext cx="278120" cy="342798"/>
          </a:xfrm>
          <a:custGeom>
            <a:avLst/>
            <a:gdLst/>
            <a:ahLst/>
            <a:cxnLst/>
            <a:rect l="l" t="t" r="r" b="b"/>
            <a:pathLst>
              <a:path w="278120" h="342798">
                <a:moveTo>
                  <a:pt x="0" y="129168"/>
                </a:moveTo>
                <a:lnTo>
                  <a:pt x="160" y="138267"/>
                </a:lnTo>
                <a:lnTo>
                  <a:pt x="1703" y="146483"/>
                </a:lnTo>
                <a:lnTo>
                  <a:pt x="4744" y="154089"/>
                </a:lnTo>
                <a:lnTo>
                  <a:pt x="9401" y="161362"/>
                </a:lnTo>
                <a:lnTo>
                  <a:pt x="15788" y="168576"/>
                </a:lnTo>
                <a:lnTo>
                  <a:pt x="24022" y="176007"/>
                </a:lnTo>
                <a:lnTo>
                  <a:pt x="34220" y="183931"/>
                </a:lnTo>
                <a:lnTo>
                  <a:pt x="46496" y="192622"/>
                </a:lnTo>
                <a:lnTo>
                  <a:pt x="60968" y="202357"/>
                </a:lnTo>
                <a:lnTo>
                  <a:pt x="77752" y="213410"/>
                </a:lnTo>
                <a:lnTo>
                  <a:pt x="49723" y="234111"/>
                </a:lnTo>
                <a:lnTo>
                  <a:pt x="131854" y="342798"/>
                </a:lnTo>
                <a:lnTo>
                  <a:pt x="178425" y="254952"/>
                </a:lnTo>
                <a:lnTo>
                  <a:pt x="251170" y="226314"/>
                </a:lnTo>
                <a:lnTo>
                  <a:pt x="251437" y="157137"/>
                </a:lnTo>
                <a:lnTo>
                  <a:pt x="278120" y="144703"/>
                </a:lnTo>
                <a:lnTo>
                  <a:pt x="220398" y="31750"/>
                </a:lnTo>
                <a:lnTo>
                  <a:pt x="213019" y="0"/>
                </a:lnTo>
                <a:lnTo>
                  <a:pt x="174703" y="876"/>
                </a:lnTo>
                <a:lnTo>
                  <a:pt x="14874" y="64274"/>
                </a:lnTo>
                <a:lnTo>
                  <a:pt x="10863" y="78416"/>
                </a:lnTo>
                <a:lnTo>
                  <a:pt x="6653" y="93808"/>
                </a:lnTo>
                <a:lnTo>
                  <a:pt x="3362" y="107213"/>
                </a:lnTo>
                <a:lnTo>
                  <a:pt x="1106" y="118908"/>
                </a:lnTo>
                <a:lnTo>
                  <a:pt x="0" y="129168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04188" y="4090593"/>
            <a:ext cx="138483" cy="309168"/>
          </a:xfrm>
          <a:custGeom>
            <a:avLst/>
            <a:gdLst/>
            <a:ahLst/>
            <a:cxnLst/>
            <a:rect l="l" t="t" r="r" b="b"/>
            <a:pathLst>
              <a:path w="138483" h="309168">
                <a:moveTo>
                  <a:pt x="79924" y="119253"/>
                </a:moveTo>
                <a:lnTo>
                  <a:pt x="80470" y="111569"/>
                </a:lnTo>
                <a:lnTo>
                  <a:pt x="76754" y="99905"/>
                </a:lnTo>
                <a:lnTo>
                  <a:pt x="74775" y="88021"/>
                </a:lnTo>
                <a:lnTo>
                  <a:pt x="74194" y="75941"/>
                </a:lnTo>
                <a:lnTo>
                  <a:pt x="74674" y="63690"/>
                </a:lnTo>
                <a:lnTo>
                  <a:pt x="75879" y="51294"/>
                </a:lnTo>
                <a:lnTo>
                  <a:pt x="77469" y="38777"/>
                </a:lnTo>
                <a:lnTo>
                  <a:pt x="79108" y="26163"/>
                </a:lnTo>
                <a:lnTo>
                  <a:pt x="80458" y="13478"/>
                </a:lnTo>
                <a:lnTo>
                  <a:pt x="80978" y="6057"/>
                </a:lnTo>
                <a:lnTo>
                  <a:pt x="81435" y="1866"/>
                </a:lnTo>
                <a:lnTo>
                  <a:pt x="81994" y="0"/>
                </a:lnTo>
                <a:lnTo>
                  <a:pt x="4714" y="30632"/>
                </a:lnTo>
                <a:lnTo>
                  <a:pt x="977" y="48583"/>
                </a:lnTo>
                <a:lnTo>
                  <a:pt x="0" y="65595"/>
                </a:lnTo>
                <a:lnTo>
                  <a:pt x="1406" y="81621"/>
                </a:lnTo>
                <a:lnTo>
                  <a:pt x="4822" y="96613"/>
                </a:lnTo>
                <a:lnTo>
                  <a:pt x="9870" y="110523"/>
                </a:lnTo>
                <a:lnTo>
                  <a:pt x="16176" y="123306"/>
                </a:lnTo>
                <a:lnTo>
                  <a:pt x="23364" y="134912"/>
                </a:lnTo>
                <a:lnTo>
                  <a:pt x="31059" y="145295"/>
                </a:lnTo>
                <a:lnTo>
                  <a:pt x="38884" y="154407"/>
                </a:lnTo>
                <a:lnTo>
                  <a:pt x="46464" y="162201"/>
                </a:lnTo>
                <a:lnTo>
                  <a:pt x="53424" y="168629"/>
                </a:lnTo>
                <a:lnTo>
                  <a:pt x="59388" y="173645"/>
                </a:lnTo>
                <a:lnTo>
                  <a:pt x="63980" y="177200"/>
                </a:lnTo>
                <a:lnTo>
                  <a:pt x="67592" y="179768"/>
                </a:lnTo>
                <a:lnTo>
                  <a:pt x="39563" y="200469"/>
                </a:lnTo>
                <a:lnTo>
                  <a:pt x="121694" y="309168"/>
                </a:lnTo>
                <a:lnTo>
                  <a:pt x="138483" y="276136"/>
                </a:lnTo>
                <a:lnTo>
                  <a:pt x="128351" y="269113"/>
                </a:lnTo>
                <a:lnTo>
                  <a:pt x="119963" y="260245"/>
                </a:lnTo>
                <a:lnTo>
                  <a:pt x="113133" y="249815"/>
                </a:lnTo>
                <a:lnTo>
                  <a:pt x="107678" y="238104"/>
                </a:lnTo>
                <a:lnTo>
                  <a:pt x="103415" y="225397"/>
                </a:lnTo>
                <a:lnTo>
                  <a:pt x="100160" y="211975"/>
                </a:lnTo>
                <a:lnTo>
                  <a:pt x="97728" y="198123"/>
                </a:lnTo>
                <a:lnTo>
                  <a:pt x="95937" y="184124"/>
                </a:lnTo>
                <a:lnTo>
                  <a:pt x="94603" y="170259"/>
                </a:lnTo>
                <a:lnTo>
                  <a:pt x="93541" y="156813"/>
                </a:lnTo>
                <a:lnTo>
                  <a:pt x="92568" y="144068"/>
                </a:lnTo>
                <a:lnTo>
                  <a:pt x="91722" y="134480"/>
                </a:lnTo>
                <a:lnTo>
                  <a:pt x="90122" y="133299"/>
                </a:lnTo>
                <a:lnTo>
                  <a:pt x="82603" y="127254"/>
                </a:lnTo>
                <a:lnTo>
                  <a:pt x="79924" y="119253"/>
                </a:lnTo>
                <a:close/>
              </a:path>
            </a:pathLst>
          </a:custGeom>
          <a:solidFill>
            <a:srgbClr val="E49F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45421" y="4287315"/>
            <a:ext cx="380466" cy="497220"/>
          </a:xfrm>
          <a:custGeom>
            <a:avLst/>
            <a:gdLst/>
            <a:ahLst/>
            <a:cxnLst/>
            <a:rect l="l" t="t" r="r" b="b"/>
            <a:pathLst>
              <a:path w="380466" h="497220">
                <a:moveTo>
                  <a:pt x="12711" y="404088"/>
                </a:moveTo>
                <a:lnTo>
                  <a:pt x="18063" y="410608"/>
                </a:lnTo>
                <a:lnTo>
                  <a:pt x="23349" y="416517"/>
                </a:lnTo>
                <a:lnTo>
                  <a:pt x="28793" y="421946"/>
                </a:lnTo>
                <a:lnTo>
                  <a:pt x="34619" y="427025"/>
                </a:lnTo>
                <a:lnTo>
                  <a:pt x="41051" y="431885"/>
                </a:lnTo>
                <a:lnTo>
                  <a:pt x="48314" y="436657"/>
                </a:lnTo>
                <a:lnTo>
                  <a:pt x="56630" y="441472"/>
                </a:lnTo>
                <a:lnTo>
                  <a:pt x="66224" y="446460"/>
                </a:lnTo>
                <a:lnTo>
                  <a:pt x="77320" y="451753"/>
                </a:lnTo>
                <a:lnTo>
                  <a:pt x="90142" y="457480"/>
                </a:lnTo>
                <a:lnTo>
                  <a:pt x="104915" y="463773"/>
                </a:lnTo>
                <a:lnTo>
                  <a:pt x="121861" y="470763"/>
                </a:lnTo>
                <a:lnTo>
                  <a:pt x="141205" y="478580"/>
                </a:lnTo>
                <a:lnTo>
                  <a:pt x="163172" y="487356"/>
                </a:lnTo>
                <a:lnTo>
                  <a:pt x="187985" y="497220"/>
                </a:lnTo>
                <a:lnTo>
                  <a:pt x="216471" y="424017"/>
                </a:lnTo>
                <a:lnTo>
                  <a:pt x="238710" y="405640"/>
                </a:lnTo>
                <a:lnTo>
                  <a:pt x="258733" y="388959"/>
                </a:lnTo>
                <a:lnTo>
                  <a:pt x="276663" y="373742"/>
                </a:lnTo>
                <a:lnTo>
                  <a:pt x="292624" y="359754"/>
                </a:lnTo>
                <a:lnTo>
                  <a:pt x="306737" y="346761"/>
                </a:lnTo>
                <a:lnTo>
                  <a:pt x="319127" y="334530"/>
                </a:lnTo>
                <a:lnTo>
                  <a:pt x="329916" y="322828"/>
                </a:lnTo>
                <a:lnTo>
                  <a:pt x="339228" y="311420"/>
                </a:lnTo>
                <a:lnTo>
                  <a:pt x="347184" y="300073"/>
                </a:lnTo>
                <a:lnTo>
                  <a:pt x="359525" y="276628"/>
                </a:lnTo>
                <a:lnTo>
                  <a:pt x="367922" y="250622"/>
                </a:lnTo>
                <a:lnTo>
                  <a:pt x="370950" y="236075"/>
                </a:lnTo>
                <a:lnTo>
                  <a:pt x="373360" y="220186"/>
                </a:lnTo>
                <a:lnTo>
                  <a:pt x="375277" y="202723"/>
                </a:lnTo>
                <a:lnTo>
                  <a:pt x="376823" y="183451"/>
                </a:lnTo>
                <a:lnTo>
                  <a:pt x="378121" y="162137"/>
                </a:lnTo>
                <a:lnTo>
                  <a:pt x="379295" y="138547"/>
                </a:lnTo>
                <a:lnTo>
                  <a:pt x="380466" y="112448"/>
                </a:lnTo>
                <a:lnTo>
                  <a:pt x="301396" y="1437"/>
                </a:lnTo>
                <a:lnTo>
                  <a:pt x="298142" y="853"/>
                </a:lnTo>
                <a:lnTo>
                  <a:pt x="293425" y="184"/>
                </a:lnTo>
                <a:lnTo>
                  <a:pt x="288795" y="0"/>
                </a:lnTo>
                <a:lnTo>
                  <a:pt x="283733" y="491"/>
                </a:lnTo>
                <a:lnTo>
                  <a:pt x="270247" y="4271"/>
                </a:lnTo>
                <a:lnTo>
                  <a:pt x="248822" y="13060"/>
                </a:lnTo>
                <a:lnTo>
                  <a:pt x="233837" y="19814"/>
                </a:lnTo>
                <a:lnTo>
                  <a:pt x="215315" y="28397"/>
                </a:lnTo>
                <a:lnTo>
                  <a:pt x="192736" y="39001"/>
                </a:lnTo>
                <a:lnTo>
                  <a:pt x="165582" y="51818"/>
                </a:lnTo>
                <a:lnTo>
                  <a:pt x="172072" y="163540"/>
                </a:lnTo>
                <a:lnTo>
                  <a:pt x="168429" y="172779"/>
                </a:lnTo>
                <a:lnTo>
                  <a:pt x="165038" y="181217"/>
                </a:lnTo>
                <a:lnTo>
                  <a:pt x="161771" y="189022"/>
                </a:lnTo>
                <a:lnTo>
                  <a:pt x="158497" y="196360"/>
                </a:lnTo>
                <a:lnTo>
                  <a:pt x="155089" y="203401"/>
                </a:lnTo>
                <a:lnTo>
                  <a:pt x="151416" y="210311"/>
                </a:lnTo>
                <a:lnTo>
                  <a:pt x="147350" y="217260"/>
                </a:lnTo>
                <a:lnTo>
                  <a:pt x="142762" y="224415"/>
                </a:lnTo>
                <a:lnTo>
                  <a:pt x="137523" y="231944"/>
                </a:lnTo>
                <a:lnTo>
                  <a:pt x="131503" y="240014"/>
                </a:lnTo>
                <a:lnTo>
                  <a:pt x="124574" y="248795"/>
                </a:lnTo>
                <a:lnTo>
                  <a:pt x="116607" y="258454"/>
                </a:lnTo>
                <a:lnTo>
                  <a:pt x="107472" y="269158"/>
                </a:lnTo>
                <a:lnTo>
                  <a:pt x="97041" y="281076"/>
                </a:lnTo>
                <a:lnTo>
                  <a:pt x="85184" y="294376"/>
                </a:lnTo>
                <a:lnTo>
                  <a:pt x="71773" y="309225"/>
                </a:lnTo>
                <a:lnTo>
                  <a:pt x="56678" y="325792"/>
                </a:lnTo>
                <a:lnTo>
                  <a:pt x="39770" y="344245"/>
                </a:lnTo>
                <a:lnTo>
                  <a:pt x="20920" y="364751"/>
                </a:lnTo>
                <a:lnTo>
                  <a:pt x="0" y="387479"/>
                </a:lnTo>
                <a:lnTo>
                  <a:pt x="913" y="388691"/>
                </a:lnTo>
                <a:lnTo>
                  <a:pt x="7069" y="396826"/>
                </a:lnTo>
                <a:lnTo>
                  <a:pt x="12711" y="404088"/>
                </a:lnTo>
                <a:close/>
              </a:path>
            </a:pathLst>
          </a:custGeom>
          <a:solidFill>
            <a:srgbClr val="055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03732" y="4614420"/>
            <a:ext cx="134505" cy="131940"/>
          </a:xfrm>
          <a:custGeom>
            <a:avLst/>
            <a:gdLst/>
            <a:ahLst/>
            <a:cxnLst/>
            <a:rect l="l" t="t" r="r" b="b"/>
            <a:pathLst>
              <a:path w="134505" h="131940">
                <a:moveTo>
                  <a:pt x="84264" y="131940"/>
                </a:moveTo>
                <a:lnTo>
                  <a:pt x="134505" y="105752"/>
                </a:lnTo>
                <a:lnTo>
                  <a:pt x="100393" y="60528"/>
                </a:lnTo>
                <a:lnTo>
                  <a:pt x="72948" y="61137"/>
                </a:lnTo>
                <a:lnTo>
                  <a:pt x="28765" y="0"/>
                </a:lnTo>
                <a:lnTo>
                  <a:pt x="0" y="13970"/>
                </a:lnTo>
                <a:lnTo>
                  <a:pt x="84264" y="131940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04354" y="4337154"/>
            <a:ext cx="247510" cy="318668"/>
          </a:xfrm>
          <a:custGeom>
            <a:avLst/>
            <a:gdLst/>
            <a:ahLst/>
            <a:cxnLst/>
            <a:rect l="l" t="t" r="r" b="b"/>
            <a:pathLst>
              <a:path w="247510" h="318668">
                <a:moveTo>
                  <a:pt x="9286" y="147499"/>
                </a:moveTo>
                <a:lnTo>
                  <a:pt x="0" y="161175"/>
                </a:lnTo>
                <a:lnTo>
                  <a:pt x="1100" y="173425"/>
                </a:lnTo>
                <a:lnTo>
                  <a:pt x="2840" y="182682"/>
                </a:lnTo>
                <a:lnTo>
                  <a:pt x="6273" y="191289"/>
                </a:lnTo>
                <a:lnTo>
                  <a:pt x="12454" y="201585"/>
                </a:lnTo>
                <a:lnTo>
                  <a:pt x="22438" y="215913"/>
                </a:lnTo>
                <a:lnTo>
                  <a:pt x="28422" y="224256"/>
                </a:lnTo>
                <a:lnTo>
                  <a:pt x="114833" y="318668"/>
                </a:lnTo>
                <a:lnTo>
                  <a:pt x="155905" y="302564"/>
                </a:lnTo>
                <a:lnTo>
                  <a:pt x="89496" y="169468"/>
                </a:lnTo>
                <a:lnTo>
                  <a:pt x="247510" y="104673"/>
                </a:lnTo>
                <a:lnTo>
                  <a:pt x="208038" y="0"/>
                </a:lnTo>
                <a:lnTo>
                  <a:pt x="187627" y="9331"/>
                </a:lnTo>
                <a:lnTo>
                  <a:pt x="169206" y="17803"/>
                </a:lnTo>
                <a:lnTo>
                  <a:pt x="152618" y="25537"/>
                </a:lnTo>
                <a:lnTo>
                  <a:pt x="137709" y="32653"/>
                </a:lnTo>
                <a:lnTo>
                  <a:pt x="124320" y="39272"/>
                </a:lnTo>
                <a:lnTo>
                  <a:pt x="112298" y="45516"/>
                </a:lnTo>
                <a:lnTo>
                  <a:pt x="101485" y="51505"/>
                </a:lnTo>
                <a:lnTo>
                  <a:pt x="91726" y="57361"/>
                </a:lnTo>
                <a:lnTo>
                  <a:pt x="82864" y="63203"/>
                </a:lnTo>
                <a:lnTo>
                  <a:pt x="74744" y="69153"/>
                </a:lnTo>
                <a:lnTo>
                  <a:pt x="67209" y="75331"/>
                </a:lnTo>
                <a:lnTo>
                  <a:pt x="60104" y="81859"/>
                </a:lnTo>
                <a:lnTo>
                  <a:pt x="53272" y="88858"/>
                </a:lnTo>
                <a:lnTo>
                  <a:pt x="46558" y="96448"/>
                </a:lnTo>
                <a:lnTo>
                  <a:pt x="39805" y="104750"/>
                </a:lnTo>
                <a:lnTo>
                  <a:pt x="32857" y="113885"/>
                </a:lnTo>
                <a:lnTo>
                  <a:pt x="25559" y="123975"/>
                </a:lnTo>
                <a:lnTo>
                  <a:pt x="17754" y="135139"/>
                </a:lnTo>
                <a:lnTo>
                  <a:pt x="9286" y="147499"/>
                </a:lnTo>
                <a:close/>
              </a:path>
            </a:pathLst>
          </a:custGeom>
          <a:solidFill>
            <a:srgbClr val="076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86591" y="4044358"/>
            <a:ext cx="231951" cy="226012"/>
          </a:xfrm>
          <a:custGeom>
            <a:avLst/>
            <a:gdLst/>
            <a:ahLst/>
            <a:cxnLst/>
            <a:rect l="l" t="t" r="r" b="b"/>
            <a:pathLst>
              <a:path w="231951" h="226012">
                <a:moveTo>
                  <a:pt x="18791" y="188271"/>
                </a:moveTo>
                <a:lnTo>
                  <a:pt x="27835" y="194760"/>
                </a:lnTo>
                <a:lnTo>
                  <a:pt x="38889" y="201541"/>
                </a:lnTo>
                <a:lnTo>
                  <a:pt x="52060" y="208850"/>
                </a:lnTo>
                <a:lnTo>
                  <a:pt x="67455" y="216928"/>
                </a:lnTo>
                <a:lnTo>
                  <a:pt x="85180" y="226012"/>
                </a:lnTo>
                <a:lnTo>
                  <a:pt x="118975" y="187848"/>
                </a:lnTo>
                <a:lnTo>
                  <a:pt x="103150" y="174323"/>
                </a:lnTo>
                <a:lnTo>
                  <a:pt x="99578" y="165536"/>
                </a:lnTo>
                <a:lnTo>
                  <a:pt x="92940" y="148734"/>
                </a:lnTo>
                <a:lnTo>
                  <a:pt x="88724" y="136378"/>
                </a:lnTo>
                <a:lnTo>
                  <a:pt x="87181" y="128042"/>
                </a:lnTo>
                <a:lnTo>
                  <a:pt x="88566" y="123301"/>
                </a:lnTo>
                <a:lnTo>
                  <a:pt x="93131" y="121730"/>
                </a:lnTo>
                <a:lnTo>
                  <a:pt x="101130" y="122903"/>
                </a:lnTo>
                <a:lnTo>
                  <a:pt x="112813" y="126394"/>
                </a:lnTo>
                <a:lnTo>
                  <a:pt x="128436" y="131778"/>
                </a:lnTo>
                <a:lnTo>
                  <a:pt x="126528" y="119994"/>
                </a:lnTo>
                <a:lnTo>
                  <a:pt x="124604" y="104425"/>
                </a:lnTo>
                <a:lnTo>
                  <a:pt x="125668" y="96232"/>
                </a:lnTo>
                <a:lnTo>
                  <a:pt x="129935" y="89360"/>
                </a:lnTo>
                <a:lnTo>
                  <a:pt x="135585" y="88716"/>
                </a:lnTo>
                <a:lnTo>
                  <a:pt x="145673" y="87371"/>
                </a:lnTo>
                <a:lnTo>
                  <a:pt x="154193" y="85609"/>
                </a:lnTo>
                <a:lnTo>
                  <a:pt x="162076" y="82925"/>
                </a:lnTo>
                <a:lnTo>
                  <a:pt x="170254" y="78814"/>
                </a:lnTo>
                <a:lnTo>
                  <a:pt x="179659" y="72767"/>
                </a:lnTo>
                <a:lnTo>
                  <a:pt x="191223" y="64281"/>
                </a:lnTo>
                <a:lnTo>
                  <a:pt x="205876" y="52848"/>
                </a:lnTo>
                <a:lnTo>
                  <a:pt x="224550" y="37963"/>
                </a:lnTo>
                <a:lnTo>
                  <a:pt x="231951" y="20951"/>
                </a:lnTo>
                <a:lnTo>
                  <a:pt x="231653" y="13294"/>
                </a:lnTo>
                <a:lnTo>
                  <a:pt x="224527" y="7906"/>
                </a:lnTo>
                <a:lnTo>
                  <a:pt x="209386" y="1971"/>
                </a:lnTo>
                <a:lnTo>
                  <a:pt x="203136" y="612"/>
                </a:lnTo>
                <a:lnTo>
                  <a:pt x="194000" y="0"/>
                </a:lnTo>
                <a:lnTo>
                  <a:pt x="175299" y="587"/>
                </a:lnTo>
                <a:lnTo>
                  <a:pt x="159274" y="8076"/>
                </a:lnTo>
                <a:lnTo>
                  <a:pt x="147056" y="13807"/>
                </a:lnTo>
                <a:lnTo>
                  <a:pt x="132568" y="20627"/>
                </a:lnTo>
                <a:lnTo>
                  <a:pt x="116529" y="28208"/>
                </a:lnTo>
                <a:lnTo>
                  <a:pt x="99657" y="36224"/>
                </a:lnTo>
                <a:lnTo>
                  <a:pt x="82670" y="44350"/>
                </a:lnTo>
                <a:lnTo>
                  <a:pt x="66289" y="52258"/>
                </a:lnTo>
                <a:lnTo>
                  <a:pt x="51231" y="59622"/>
                </a:lnTo>
                <a:lnTo>
                  <a:pt x="38215" y="66117"/>
                </a:lnTo>
                <a:lnTo>
                  <a:pt x="27960" y="71415"/>
                </a:lnTo>
                <a:lnTo>
                  <a:pt x="21184" y="75190"/>
                </a:lnTo>
                <a:lnTo>
                  <a:pt x="15483" y="86957"/>
                </a:lnTo>
                <a:lnTo>
                  <a:pt x="10284" y="103644"/>
                </a:lnTo>
                <a:lnTo>
                  <a:pt x="6029" y="118238"/>
                </a:lnTo>
                <a:lnTo>
                  <a:pt x="2826" y="130979"/>
                </a:lnTo>
                <a:lnTo>
                  <a:pt x="781" y="142104"/>
                </a:lnTo>
                <a:lnTo>
                  <a:pt x="0" y="151851"/>
                </a:lnTo>
                <a:lnTo>
                  <a:pt x="590" y="160460"/>
                </a:lnTo>
                <a:lnTo>
                  <a:pt x="2657" y="168168"/>
                </a:lnTo>
                <a:lnTo>
                  <a:pt x="6309" y="175213"/>
                </a:lnTo>
                <a:lnTo>
                  <a:pt x="11651" y="181835"/>
                </a:lnTo>
                <a:lnTo>
                  <a:pt x="18791" y="188271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43743" y="4061113"/>
            <a:ext cx="171678" cy="200342"/>
          </a:xfrm>
          <a:custGeom>
            <a:avLst/>
            <a:gdLst/>
            <a:ahLst/>
            <a:cxnLst/>
            <a:rect l="l" t="t" r="r" b="b"/>
            <a:pathLst>
              <a:path w="171678" h="200342">
                <a:moveTo>
                  <a:pt x="1647" y="122909"/>
                </a:moveTo>
                <a:lnTo>
                  <a:pt x="0" y="133070"/>
                </a:lnTo>
                <a:lnTo>
                  <a:pt x="1916" y="145382"/>
                </a:lnTo>
                <a:lnTo>
                  <a:pt x="6117" y="157454"/>
                </a:lnTo>
                <a:lnTo>
                  <a:pt x="12108" y="169135"/>
                </a:lnTo>
                <a:lnTo>
                  <a:pt x="19393" y="180272"/>
                </a:lnTo>
                <a:lnTo>
                  <a:pt x="27478" y="190712"/>
                </a:lnTo>
                <a:lnTo>
                  <a:pt x="35902" y="200342"/>
                </a:lnTo>
                <a:lnTo>
                  <a:pt x="61823" y="171094"/>
                </a:lnTo>
                <a:lnTo>
                  <a:pt x="45999" y="157568"/>
                </a:lnTo>
                <a:lnTo>
                  <a:pt x="40235" y="139350"/>
                </a:lnTo>
                <a:lnTo>
                  <a:pt x="39484" y="126709"/>
                </a:lnTo>
                <a:lnTo>
                  <a:pt x="42508" y="118695"/>
                </a:lnTo>
                <a:lnTo>
                  <a:pt x="48067" y="114364"/>
                </a:lnTo>
                <a:lnTo>
                  <a:pt x="54925" y="112765"/>
                </a:lnTo>
                <a:lnTo>
                  <a:pt x="61843" y="112953"/>
                </a:lnTo>
                <a:lnTo>
                  <a:pt x="67583" y="113980"/>
                </a:lnTo>
                <a:lnTo>
                  <a:pt x="70906" y="114898"/>
                </a:lnTo>
                <a:lnTo>
                  <a:pt x="71285" y="115023"/>
                </a:lnTo>
                <a:lnTo>
                  <a:pt x="69227" y="92117"/>
                </a:lnTo>
                <a:lnTo>
                  <a:pt x="70525" y="78826"/>
                </a:lnTo>
                <a:lnTo>
                  <a:pt x="72444" y="73179"/>
                </a:lnTo>
                <a:lnTo>
                  <a:pt x="72783" y="72605"/>
                </a:lnTo>
                <a:lnTo>
                  <a:pt x="86134" y="69535"/>
                </a:lnTo>
                <a:lnTo>
                  <a:pt x="100672" y="63732"/>
                </a:lnTo>
                <a:lnTo>
                  <a:pt x="115576" y="56092"/>
                </a:lnTo>
                <a:lnTo>
                  <a:pt x="130024" y="47509"/>
                </a:lnTo>
                <a:lnTo>
                  <a:pt x="143196" y="38879"/>
                </a:lnTo>
                <a:lnTo>
                  <a:pt x="154272" y="31095"/>
                </a:lnTo>
                <a:lnTo>
                  <a:pt x="162429" y="25052"/>
                </a:lnTo>
                <a:lnTo>
                  <a:pt x="166847" y="21645"/>
                </a:lnTo>
                <a:lnTo>
                  <a:pt x="171678" y="12369"/>
                </a:lnTo>
                <a:lnTo>
                  <a:pt x="171221" y="5410"/>
                </a:lnTo>
                <a:lnTo>
                  <a:pt x="168808" y="0"/>
                </a:lnTo>
                <a:lnTo>
                  <a:pt x="167385" y="3467"/>
                </a:lnTo>
                <a:lnTo>
                  <a:pt x="165163" y="6616"/>
                </a:lnTo>
                <a:lnTo>
                  <a:pt x="162128" y="9156"/>
                </a:lnTo>
                <a:lnTo>
                  <a:pt x="153933" y="18509"/>
                </a:lnTo>
                <a:lnTo>
                  <a:pt x="144424" y="27059"/>
                </a:lnTo>
                <a:lnTo>
                  <a:pt x="133812" y="34735"/>
                </a:lnTo>
                <a:lnTo>
                  <a:pt x="122309" y="41469"/>
                </a:lnTo>
                <a:lnTo>
                  <a:pt x="110125" y="47189"/>
                </a:lnTo>
                <a:lnTo>
                  <a:pt x="97473" y="51826"/>
                </a:lnTo>
                <a:lnTo>
                  <a:pt x="84562" y="55310"/>
                </a:lnTo>
                <a:lnTo>
                  <a:pt x="71605" y="57572"/>
                </a:lnTo>
                <a:lnTo>
                  <a:pt x="58811" y="58541"/>
                </a:lnTo>
                <a:lnTo>
                  <a:pt x="55994" y="62217"/>
                </a:lnTo>
                <a:lnTo>
                  <a:pt x="55295" y="63792"/>
                </a:lnTo>
                <a:lnTo>
                  <a:pt x="49138" y="75147"/>
                </a:lnTo>
                <a:lnTo>
                  <a:pt x="40576" y="84442"/>
                </a:lnTo>
                <a:lnTo>
                  <a:pt x="38049" y="86334"/>
                </a:lnTo>
                <a:lnTo>
                  <a:pt x="28225" y="93306"/>
                </a:lnTo>
                <a:lnTo>
                  <a:pt x="17599" y="101865"/>
                </a:lnTo>
                <a:lnTo>
                  <a:pt x="8098" y="111803"/>
                </a:lnTo>
                <a:lnTo>
                  <a:pt x="1647" y="122909"/>
                </a:lnTo>
                <a:close/>
              </a:path>
            </a:pathLst>
          </a:custGeom>
          <a:solidFill>
            <a:srgbClr val="2D2E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92990" y="4145558"/>
            <a:ext cx="14262" cy="14236"/>
          </a:xfrm>
          <a:custGeom>
            <a:avLst/>
            <a:gdLst/>
            <a:ahLst/>
            <a:cxnLst/>
            <a:rect l="l" t="t" r="r" b="b"/>
            <a:pathLst>
              <a:path w="14262" h="14236">
                <a:moveTo>
                  <a:pt x="14020" y="7569"/>
                </a:moveTo>
                <a:lnTo>
                  <a:pt x="14262" y="3771"/>
                </a:lnTo>
                <a:lnTo>
                  <a:pt x="11366" y="495"/>
                </a:lnTo>
                <a:lnTo>
                  <a:pt x="7594" y="254"/>
                </a:lnTo>
                <a:lnTo>
                  <a:pt x="3784" y="0"/>
                </a:lnTo>
                <a:lnTo>
                  <a:pt x="520" y="2882"/>
                </a:lnTo>
                <a:lnTo>
                  <a:pt x="266" y="6667"/>
                </a:lnTo>
                <a:lnTo>
                  <a:pt x="0" y="10452"/>
                </a:lnTo>
                <a:lnTo>
                  <a:pt x="2882" y="13716"/>
                </a:lnTo>
                <a:lnTo>
                  <a:pt x="6705" y="13995"/>
                </a:lnTo>
                <a:lnTo>
                  <a:pt x="10515" y="14236"/>
                </a:lnTo>
                <a:lnTo>
                  <a:pt x="13766" y="11353"/>
                </a:lnTo>
                <a:lnTo>
                  <a:pt x="14020" y="7569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09864" y="4389318"/>
            <a:ext cx="30818" cy="60172"/>
          </a:xfrm>
          <a:custGeom>
            <a:avLst/>
            <a:gdLst/>
            <a:ahLst/>
            <a:cxnLst/>
            <a:rect l="l" t="t" r="r" b="b"/>
            <a:pathLst>
              <a:path w="30818" h="60172">
                <a:moveTo>
                  <a:pt x="10795" y="60172"/>
                </a:moveTo>
                <a:lnTo>
                  <a:pt x="12849" y="57714"/>
                </a:lnTo>
                <a:lnTo>
                  <a:pt x="24220" y="43685"/>
                </a:lnTo>
                <a:lnTo>
                  <a:pt x="30103" y="34240"/>
                </a:lnTo>
                <a:lnTo>
                  <a:pt x="30818" y="27261"/>
                </a:lnTo>
                <a:lnTo>
                  <a:pt x="26685" y="20630"/>
                </a:lnTo>
                <a:lnTo>
                  <a:pt x="18022" y="12230"/>
                </a:lnTo>
                <a:lnTo>
                  <a:pt x="8420" y="0"/>
                </a:lnTo>
                <a:lnTo>
                  <a:pt x="7366" y="4192"/>
                </a:lnTo>
                <a:lnTo>
                  <a:pt x="2296" y="25129"/>
                </a:lnTo>
                <a:lnTo>
                  <a:pt x="0" y="38567"/>
                </a:lnTo>
                <a:lnTo>
                  <a:pt x="582" y="47133"/>
                </a:lnTo>
                <a:lnTo>
                  <a:pt x="4146" y="53459"/>
                </a:lnTo>
                <a:lnTo>
                  <a:pt x="10795" y="60172"/>
                </a:lnTo>
                <a:close/>
              </a:path>
            </a:pathLst>
          </a:custGeom>
          <a:solidFill>
            <a:srgbClr val="F9AE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10777" y="4447795"/>
            <a:ext cx="109880" cy="249148"/>
          </a:xfrm>
          <a:custGeom>
            <a:avLst/>
            <a:gdLst/>
            <a:ahLst/>
            <a:cxnLst/>
            <a:rect l="l" t="t" r="r" b="b"/>
            <a:pathLst>
              <a:path w="109880" h="249148">
                <a:moveTo>
                  <a:pt x="60862" y="41025"/>
                </a:moveTo>
                <a:lnTo>
                  <a:pt x="52179" y="49349"/>
                </a:lnTo>
                <a:lnTo>
                  <a:pt x="44621" y="57320"/>
                </a:lnTo>
                <a:lnTo>
                  <a:pt x="38070" y="65150"/>
                </a:lnTo>
                <a:lnTo>
                  <a:pt x="32412" y="73049"/>
                </a:lnTo>
                <a:lnTo>
                  <a:pt x="27530" y="81228"/>
                </a:lnTo>
                <a:lnTo>
                  <a:pt x="23308" y="89897"/>
                </a:lnTo>
                <a:lnTo>
                  <a:pt x="19629" y="99266"/>
                </a:lnTo>
                <a:lnTo>
                  <a:pt x="16378" y="109547"/>
                </a:lnTo>
                <a:lnTo>
                  <a:pt x="13439" y="120949"/>
                </a:lnTo>
                <a:lnTo>
                  <a:pt x="10696" y="133684"/>
                </a:lnTo>
                <a:lnTo>
                  <a:pt x="8033" y="147962"/>
                </a:lnTo>
                <a:lnTo>
                  <a:pt x="5332" y="163993"/>
                </a:lnTo>
                <a:lnTo>
                  <a:pt x="2480" y="181987"/>
                </a:lnTo>
                <a:lnTo>
                  <a:pt x="0" y="198005"/>
                </a:lnTo>
                <a:lnTo>
                  <a:pt x="6866" y="218099"/>
                </a:lnTo>
                <a:lnTo>
                  <a:pt x="12648" y="231621"/>
                </a:lnTo>
                <a:lnTo>
                  <a:pt x="18932" y="240036"/>
                </a:lnTo>
                <a:lnTo>
                  <a:pt x="27305" y="244807"/>
                </a:lnTo>
                <a:lnTo>
                  <a:pt x="39354" y="247395"/>
                </a:lnTo>
                <a:lnTo>
                  <a:pt x="55486" y="249148"/>
                </a:lnTo>
                <a:lnTo>
                  <a:pt x="67462" y="199237"/>
                </a:lnTo>
                <a:lnTo>
                  <a:pt x="62838" y="187734"/>
                </a:lnTo>
                <a:lnTo>
                  <a:pt x="58827" y="177403"/>
                </a:lnTo>
                <a:lnTo>
                  <a:pt x="55477" y="168021"/>
                </a:lnTo>
                <a:lnTo>
                  <a:pt x="52835" y="159362"/>
                </a:lnTo>
                <a:lnTo>
                  <a:pt x="50951" y="151203"/>
                </a:lnTo>
                <a:lnTo>
                  <a:pt x="49872" y="143319"/>
                </a:lnTo>
                <a:lnTo>
                  <a:pt x="49646" y="135485"/>
                </a:lnTo>
                <a:lnTo>
                  <a:pt x="50322" y="127477"/>
                </a:lnTo>
                <a:lnTo>
                  <a:pt x="51948" y="119071"/>
                </a:lnTo>
                <a:lnTo>
                  <a:pt x="54572" y="110042"/>
                </a:lnTo>
                <a:lnTo>
                  <a:pt x="58242" y="100166"/>
                </a:lnTo>
                <a:lnTo>
                  <a:pt x="63007" y="89219"/>
                </a:lnTo>
                <a:lnTo>
                  <a:pt x="68914" y="76975"/>
                </a:lnTo>
                <a:lnTo>
                  <a:pt x="76012" y="63211"/>
                </a:lnTo>
                <a:lnTo>
                  <a:pt x="84349" y="47702"/>
                </a:lnTo>
                <a:lnTo>
                  <a:pt x="93974" y="30224"/>
                </a:lnTo>
                <a:lnTo>
                  <a:pt x="104933" y="10553"/>
                </a:lnTo>
                <a:lnTo>
                  <a:pt x="109880" y="1701"/>
                </a:lnTo>
                <a:lnTo>
                  <a:pt x="109156" y="0"/>
                </a:lnTo>
                <a:lnTo>
                  <a:pt x="94816" y="11837"/>
                </a:lnTo>
                <a:lnTo>
                  <a:pt x="82064" y="22480"/>
                </a:lnTo>
                <a:lnTo>
                  <a:pt x="70785" y="32139"/>
                </a:lnTo>
                <a:lnTo>
                  <a:pt x="60862" y="41025"/>
                </a:lnTo>
                <a:close/>
              </a:path>
            </a:pathLst>
          </a:custGeom>
          <a:solidFill>
            <a:srgbClr val="F9AE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07763" y="4237202"/>
            <a:ext cx="37744" cy="22298"/>
          </a:xfrm>
          <a:custGeom>
            <a:avLst/>
            <a:gdLst/>
            <a:ahLst/>
            <a:cxnLst/>
            <a:rect l="l" t="t" r="r" b="b"/>
            <a:pathLst>
              <a:path w="37744" h="22298">
                <a:moveTo>
                  <a:pt x="37477" y="18491"/>
                </a:moveTo>
                <a:lnTo>
                  <a:pt x="37744" y="0"/>
                </a:lnTo>
                <a:lnTo>
                  <a:pt x="25752" y="6835"/>
                </a:lnTo>
                <a:lnTo>
                  <a:pt x="16975" y="8316"/>
                </a:lnTo>
                <a:lnTo>
                  <a:pt x="5114" y="4954"/>
                </a:lnTo>
                <a:lnTo>
                  <a:pt x="0" y="3073"/>
                </a:lnTo>
                <a:lnTo>
                  <a:pt x="11899" y="16596"/>
                </a:lnTo>
                <a:lnTo>
                  <a:pt x="19905" y="22298"/>
                </a:lnTo>
                <a:lnTo>
                  <a:pt x="28197" y="21900"/>
                </a:lnTo>
                <a:lnTo>
                  <a:pt x="37477" y="184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5973" y="7369322"/>
            <a:ext cx="1288745" cy="728357"/>
          </a:xfrm>
          <a:custGeom>
            <a:avLst/>
            <a:gdLst/>
            <a:ahLst/>
            <a:cxnLst/>
            <a:rect l="l" t="t" r="r" b="b"/>
            <a:pathLst>
              <a:path w="1288745" h="728357">
                <a:moveTo>
                  <a:pt x="0" y="489686"/>
                </a:moveTo>
                <a:lnTo>
                  <a:pt x="2277" y="525514"/>
                </a:lnTo>
                <a:lnTo>
                  <a:pt x="10035" y="559602"/>
                </a:lnTo>
                <a:lnTo>
                  <a:pt x="22830" y="591493"/>
                </a:lnTo>
                <a:lnTo>
                  <a:pt x="40220" y="620731"/>
                </a:lnTo>
                <a:lnTo>
                  <a:pt x="61763" y="646858"/>
                </a:lnTo>
                <a:lnTo>
                  <a:pt x="87016" y="669419"/>
                </a:lnTo>
                <a:lnTo>
                  <a:pt x="115536" y="687956"/>
                </a:lnTo>
                <a:lnTo>
                  <a:pt x="146882" y="702012"/>
                </a:lnTo>
                <a:lnTo>
                  <a:pt x="180611" y="711132"/>
                </a:lnTo>
                <a:lnTo>
                  <a:pt x="216281" y="714857"/>
                </a:lnTo>
                <a:lnTo>
                  <a:pt x="1002182" y="728052"/>
                </a:lnTo>
                <a:lnTo>
                  <a:pt x="1003503" y="728078"/>
                </a:lnTo>
                <a:lnTo>
                  <a:pt x="1020572" y="728357"/>
                </a:lnTo>
                <a:lnTo>
                  <a:pt x="1020610" y="727494"/>
                </a:lnTo>
                <a:lnTo>
                  <a:pt x="1042455" y="725646"/>
                </a:lnTo>
                <a:lnTo>
                  <a:pt x="1063805" y="722165"/>
                </a:lnTo>
                <a:lnTo>
                  <a:pt x="1084595" y="717112"/>
                </a:lnTo>
                <a:lnTo>
                  <a:pt x="1104758" y="710551"/>
                </a:lnTo>
                <a:lnTo>
                  <a:pt x="1124229" y="702545"/>
                </a:lnTo>
                <a:lnTo>
                  <a:pt x="1142944" y="693155"/>
                </a:lnTo>
                <a:lnTo>
                  <a:pt x="1160835" y="682446"/>
                </a:lnTo>
                <a:lnTo>
                  <a:pt x="1177838" y="670479"/>
                </a:lnTo>
                <a:lnTo>
                  <a:pt x="1193887" y="657317"/>
                </a:lnTo>
                <a:lnTo>
                  <a:pt x="1208917" y="643023"/>
                </a:lnTo>
                <a:lnTo>
                  <a:pt x="1222862" y="627660"/>
                </a:lnTo>
                <a:lnTo>
                  <a:pt x="1235657" y="611290"/>
                </a:lnTo>
                <a:lnTo>
                  <a:pt x="1247236" y="593976"/>
                </a:lnTo>
                <a:lnTo>
                  <a:pt x="1257534" y="575782"/>
                </a:lnTo>
                <a:lnTo>
                  <a:pt x="1266485" y="556769"/>
                </a:lnTo>
                <a:lnTo>
                  <a:pt x="1274024" y="537000"/>
                </a:lnTo>
                <a:lnTo>
                  <a:pt x="1280084" y="516539"/>
                </a:lnTo>
                <a:lnTo>
                  <a:pt x="1284602" y="495447"/>
                </a:lnTo>
                <a:lnTo>
                  <a:pt x="1287510" y="473788"/>
                </a:lnTo>
                <a:lnTo>
                  <a:pt x="1288745" y="451624"/>
                </a:lnTo>
                <a:lnTo>
                  <a:pt x="1288197" y="428549"/>
                </a:lnTo>
                <a:lnTo>
                  <a:pt x="1285826" y="405957"/>
                </a:lnTo>
                <a:lnTo>
                  <a:pt x="1281701" y="383922"/>
                </a:lnTo>
                <a:lnTo>
                  <a:pt x="1275894" y="362517"/>
                </a:lnTo>
                <a:lnTo>
                  <a:pt x="1268476" y="341816"/>
                </a:lnTo>
                <a:lnTo>
                  <a:pt x="1259518" y="321893"/>
                </a:lnTo>
                <a:lnTo>
                  <a:pt x="1249092" y="302820"/>
                </a:lnTo>
                <a:lnTo>
                  <a:pt x="1237268" y="284672"/>
                </a:lnTo>
                <a:lnTo>
                  <a:pt x="1224117" y="267522"/>
                </a:lnTo>
                <a:lnTo>
                  <a:pt x="1209711" y="251444"/>
                </a:lnTo>
                <a:lnTo>
                  <a:pt x="1194121" y="236510"/>
                </a:lnTo>
                <a:lnTo>
                  <a:pt x="1177417" y="222796"/>
                </a:lnTo>
                <a:lnTo>
                  <a:pt x="1159672" y="210373"/>
                </a:lnTo>
                <a:lnTo>
                  <a:pt x="1140956" y="199316"/>
                </a:lnTo>
                <a:lnTo>
                  <a:pt x="1121340" y="189699"/>
                </a:lnTo>
                <a:lnTo>
                  <a:pt x="1100895" y="181594"/>
                </a:lnTo>
                <a:lnTo>
                  <a:pt x="1079693" y="175075"/>
                </a:lnTo>
                <a:lnTo>
                  <a:pt x="1057805" y="170216"/>
                </a:lnTo>
                <a:lnTo>
                  <a:pt x="1035301" y="167091"/>
                </a:lnTo>
                <a:lnTo>
                  <a:pt x="1012253" y="165773"/>
                </a:lnTo>
                <a:lnTo>
                  <a:pt x="999142" y="165868"/>
                </a:lnTo>
                <a:lnTo>
                  <a:pt x="973391" y="167880"/>
                </a:lnTo>
                <a:lnTo>
                  <a:pt x="948338" y="172190"/>
                </a:lnTo>
                <a:lnTo>
                  <a:pt x="924063" y="178644"/>
                </a:lnTo>
                <a:lnTo>
                  <a:pt x="911682" y="182829"/>
                </a:lnTo>
                <a:lnTo>
                  <a:pt x="902141" y="166991"/>
                </a:lnTo>
                <a:lnTo>
                  <a:pt x="880761" y="136959"/>
                </a:lnTo>
                <a:lnTo>
                  <a:pt x="856494" y="109301"/>
                </a:lnTo>
                <a:lnTo>
                  <a:pt x="829551" y="84240"/>
                </a:lnTo>
                <a:lnTo>
                  <a:pt x="800147" y="61998"/>
                </a:lnTo>
                <a:lnTo>
                  <a:pt x="768494" y="42799"/>
                </a:lnTo>
                <a:lnTo>
                  <a:pt x="734805" y="26863"/>
                </a:lnTo>
                <a:lnTo>
                  <a:pt x="699293" y="14413"/>
                </a:lnTo>
                <a:lnTo>
                  <a:pt x="662171" y="5672"/>
                </a:lnTo>
                <a:lnTo>
                  <a:pt x="623652" y="861"/>
                </a:lnTo>
                <a:lnTo>
                  <a:pt x="603935" y="0"/>
                </a:lnTo>
                <a:lnTo>
                  <a:pt x="578472" y="459"/>
                </a:lnTo>
                <a:lnTo>
                  <a:pt x="553456" y="2657"/>
                </a:lnTo>
                <a:lnTo>
                  <a:pt x="528949" y="6534"/>
                </a:lnTo>
                <a:lnTo>
                  <a:pt x="505010" y="12034"/>
                </a:lnTo>
                <a:lnTo>
                  <a:pt x="481699" y="19097"/>
                </a:lnTo>
                <a:lnTo>
                  <a:pt x="459076" y="27667"/>
                </a:lnTo>
                <a:lnTo>
                  <a:pt x="437200" y="37685"/>
                </a:lnTo>
                <a:lnTo>
                  <a:pt x="416131" y="49093"/>
                </a:lnTo>
                <a:lnTo>
                  <a:pt x="395929" y="61834"/>
                </a:lnTo>
                <a:lnTo>
                  <a:pt x="376655" y="75849"/>
                </a:lnTo>
                <a:lnTo>
                  <a:pt x="358366" y="91080"/>
                </a:lnTo>
                <a:lnTo>
                  <a:pt x="341125" y="107470"/>
                </a:lnTo>
                <a:lnTo>
                  <a:pt x="324990" y="124960"/>
                </a:lnTo>
                <a:lnTo>
                  <a:pt x="310020" y="143493"/>
                </a:lnTo>
                <a:lnTo>
                  <a:pt x="296277" y="163011"/>
                </a:lnTo>
                <a:lnTo>
                  <a:pt x="283820" y="183455"/>
                </a:lnTo>
                <a:lnTo>
                  <a:pt x="272708" y="204769"/>
                </a:lnTo>
                <a:lnTo>
                  <a:pt x="263001" y="226893"/>
                </a:lnTo>
                <a:lnTo>
                  <a:pt x="254760" y="249770"/>
                </a:lnTo>
                <a:lnTo>
                  <a:pt x="248043" y="273342"/>
                </a:lnTo>
                <a:lnTo>
                  <a:pt x="240550" y="272465"/>
                </a:lnTo>
                <a:lnTo>
                  <a:pt x="232981" y="271945"/>
                </a:lnTo>
                <a:lnTo>
                  <a:pt x="225285" y="271818"/>
                </a:lnTo>
                <a:lnTo>
                  <a:pt x="207103" y="272247"/>
                </a:lnTo>
                <a:lnTo>
                  <a:pt x="189301" y="274113"/>
                </a:lnTo>
                <a:lnTo>
                  <a:pt x="171938" y="277362"/>
                </a:lnTo>
                <a:lnTo>
                  <a:pt x="155071" y="281936"/>
                </a:lnTo>
                <a:lnTo>
                  <a:pt x="138758" y="287781"/>
                </a:lnTo>
                <a:lnTo>
                  <a:pt x="123057" y="294838"/>
                </a:lnTo>
                <a:lnTo>
                  <a:pt x="108027" y="303053"/>
                </a:lnTo>
                <a:lnTo>
                  <a:pt x="93725" y="312370"/>
                </a:lnTo>
                <a:lnTo>
                  <a:pt x="80208" y="322732"/>
                </a:lnTo>
                <a:lnTo>
                  <a:pt x="67537" y="334084"/>
                </a:lnTo>
                <a:lnTo>
                  <a:pt x="55767" y="346369"/>
                </a:lnTo>
                <a:lnTo>
                  <a:pt x="44957" y="359531"/>
                </a:lnTo>
                <a:lnTo>
                  <a:pt x="35165" y="373515"/>
                </a:lnTo>
                <a:lnTo>
                  <a:pt x="26450" y="388264"/>
                </a:lnTo>
                <a:lnTo>
                  <a:pt x="18868" y="403722"/>
                </a:lnTo>
                <a:lnTo>
                  <a:pt x="12478" y="419833"/>
                </a:lnTo>
                <a:lnTo>
                  <a:pt x="7339" y="436541"/>
                </a:lnTo>
                <a:lnTo>
                  <a:pt x="3507" y="453789"/>
                </a:lnTo>
                <a:lnTo>
                  <a:pt x="1041" y="471523"/>
                </a:lnTo>
                <a:lnTo>
                  <a:pt x="0" y="489686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1087" y="7898994"/>
            <a:ext cx="77660" cy="142811"/>
          </a:xfrm>
          <a:custGeom>
            <a:avLst/>
            <a:gdLst/>
            <a:ahLst/>
            <a:cxnLst/>
            <a:rect l="l" t="t" r="r" b="b"/>
            <a:pathLst>
              <a:path w="77660" h="142811">
                <a:moveTo>
                  <a:pt x="61810" y="0"/>
                </a:moveTo>
                <a:lnTo>
                  <a:pt x="0" y="28282"/>
                </a:lnTo>
                <a:lnTo>
                  <a:pt x="9880" y="50482"/>
                </a:lnTo>
                <a:lnTo>
                  <a:pt x="22885" y="44881"/>
                </a:lnTo>
                <a:lnTo>
                  <a:pt x="18287" y="64592"/>
                </a:lnTo>
                <a:lnTo>
                  <a:pt x="52019" y="142125"/>
                </a:lnTo>
                <a:lnTo>
                  <a:pt x="57365" y="142811"/>
                </a:lnTo>
                <a:lnTo>
                  <a:pt x="58534" y="131622"/>
                </a:lnTo>
                <a:lnTo>
                  <a:pt x="59464" y="121356"/>
                </a:lnTo>
                <a:lnTo>
                  <a:pt x="60462" y="109240"/>
                </a:lnTo>
                <a:lnTo>
                  <a:pt x="61694" y="95878"/>
                </a:lnTo>
                <a:lnTo>
                  <a:pt x="63325" y="81875"/>
                </a:lnTo>
                <a:lnTo>
                  <a:pt x="65521" y="67833"/>
                </a:lnTo>
                <a:lnTo>
                  <a:pt x="68449" y="54357"/>
                </a:lnTo>
                <a:lnTo>
                  <a:pt x="72273" y="42049"/>
                </a:lnTo>
                <a:lnTo>
                  <a:pt x="77160" y="31514"/>
                </a:lnTo>
                <a:lnTo>
                  <a:pt x="77660" y="30670"/>
                </a:lnTo>
                <a:lnTo>
                  <a:pt x="61810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9923" y="7882313"/>
            <a:ext cx="69596" cy="145973"/>
          </a:xfrm>
          <a:custGeom>
            <a:avLst/>
            <a:gdLst/>
            <a:ahLst/>
            <a:cxnLst/>
            <a:rect l="l" t="t" r="r" b="b"/>
            <a:pathLst>
              <a:path w="69595" h="145973">
                <a:moveTo>
                  <a:pt x="46685" y="0"/>
                </a:moveTo>
                <a:lnTo>
                  <a:pt x="0" y="49174"/>
                </a:lnTo>
                <a:lnTo>
                  <a:pt x="7213" y="67056"/>
                </a:lnTo>
                <a:lnTo>
                  <a:pt x="24168" y="58610"/>
                </a:lnTo>
                <a:lnTo>
                  <a:pt x="15633" y="81178"/>
                </a:lnTo>
                <a:lnTo>
                  <a:pt x="43929" y="145288"/>
                </a:lnTo>
                <a:lnTo>
                  <a:pt x="49276" y="145973"/>
                </a:lnTo>
                <a:lnTo>
                  <a:pt x="50444" y="134785"/>
                </a:lnTo>
                <a:lnTo>
                  <a:pt x="51378" y="124518"/>
                </a:lnTo>
                <a:lnTo>
                  <a:pt x="52379" y="112404"/>
                </a:lnTo>
                <a:lnTo>
                  <a:pt x="53613" y="99046"/>
                </a:lnTo>
                <a:lnTo>
                  <a:pt x="55245" y="85046"/>
                </a:lnTo>
                <a:lnTo>
                  <a:pt x="57443" y="71006"/>
                </a:lnTo>
                <a:lnTo>
                  <a:pt x="60371" y="57529"/>
                </a:lnTo>
                <a:lnTo>
                  <a:pt x="64195" y="45218"/>
                </a:lnTo>
                <a:lnTo>
                  <a:pt x="69083" y="34674"/>
                </a:lnTo>
                <a:lnTo>
                  <a:pt x="69596" y="33807"/>
                </a:lnTo>
                <a:lnTo>
                  <a:pt x="46685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79146" y="7577005"/>
            <a:ext cx="294474" cy="363562"/>
          </a:xfrm>
          <a:custGeom>
            <a:avLst/>
            <a:gdLst/>
            <a:ahLst/>
            <a:cxnLst/>
            <a:rect l="l" t="t" r="r" b="b"/>
            <a:pathLst>
              <a:path w="294474" h="363562">
                <a:moveTo>
                  <a:pt x="294474" y="48679"/>
                </a:moveTo>
                <a:lnTo>
                  <a:pt x="240830" y="0"/>
                </a:lnTo>
                <a:lnTo>
                  <a:pt x="0" y="328015"/>
                </a:lnTo>
                <a:lnTo>
                  <a:pt x="22605" y="363562"/>
                </a:lnTo>
                <a:lnTo>
                  <a:pt x="294474" y="48679"/>
                </a:lnTo>
                <a:close/>
              </a:path>
            </a:pathLst>
          </a:custGeom>
          <a:solidFill>
            <a:srgbClr val="0046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1404" y="7552126"/>
            <a:ext cx="295071" cy="373634"/>
          </a:xfrm>
          <a:custGeom>
            <a:avLst/>
            <a:gdLst/>
            <a:ahLst/>
            <a:cxnLst/>
            <a:rect l="l" t="t" r="r" b="b"/>
            <a:pathLst>
              <a:path w="295071" h="373633">
                <a:moveTo>
                  <a:pt x="229463" y="0"/>
                </a:moveTo>
                <a:lnTo>
                  <a:pt x="0" y="335241"/>
                </a:lnTo>
                <a:lnTo>
                  <a:pt x="33997" y="373633"/>
                </a:lnTo>
                <a:lnTo>
                  <a:pt x="295071" y="49199"/>
                </a:lnTo>
                <a:lnTo>
                  <a:pt x="229463" y="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03436" y="7063474"/>
            <a:ext cx="86652" cy="100723"/>
          </a:xfrm>
          <a:custGeom>
            <a:avLst/>
            <a:gdLst/>
            <a:ahLst/>
            <a:cxnLst/>
            <a:rect l="l" t="t" r="r" b="b"/>
            <a:pathLst>
              <a:path w="86652" h="100723">
                <a:moveTo>
                  <a:pt x="38633" y="46304"/>
                </a:moveTo>
                <a:lnTo>
                  <a:pt x="0" y="82003"/>
                </a:lnTo>
                <a:lnTo>
                  <a:pt x="12065" y="100723"/>
                </a:lnTo>
                <a:lnTo>
                  <a:pt x="86652" y="32575"/>
                </a:lnTo>
                <a:lnTo>
                  <a:pt x="64350" y="0"/>
                </a:lnTo>
                <a:lnTo>
                  <a:pt x="35890" y="27393"/>
                </a:lnTo>
                <a:lnTo>
                  <a:pt x="38633" y="46304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360" y="7131301"/>
            <a:ext cx="243192" cy="293751"/>
          </a:xfrm>
          <a:custGeom>
            <a:avLst/>
            <a:gdLst/>
            <a:ahLst/>
            <a:cxnLst/>
            <a:rect l="l" t="t" r="r" b="b"/>
            <a:pathLst>
              <a:path w="243192" h="293750">
                <a:moveTo>
                  <a:pt x="20751" y="293750"/>
                </a:moveTo>
                <a:lnTo>
                  <a:pt x="243192" y="22771"/>
                </a:lnTo>
                <a:lnTo>
                  <a:pt x="225691" y="0"/>
                </a:lnTo>
                <a:lnTo>
                  <a:pt x="0" y="234505"/>
                </a:lnTo>
                <a:lnTo>
                  <a:pt x="20751" y="29375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29124" y="7150304"/>
            <a:ext cx="193367" cy="237032"/>
          </a:xfrm>
          <a:custGeom>
            <a:avLst/>
            <a:gdLst/>
            <a:ahLst/>
            <a:cxnLst/>
            <a:rect l="l" t="t" r="r" b="b"/>
            <a:pathLst>
              <a:path w="193367" h="237032">
                <a:moveTo>
                  <a:pt x="86344" y="237032"/>
                </a:moveTo>
                <a:lnTo>
                  <a:pt x="121053" y="177063"/>
                </a:lnTo>
                <a:lnTo>
                  <a:pt x="172450" y="159016"/>
                </a:lnTo>
                <a:lnTo>
                  <a:pt x="174457" y="110820"/>
                </a:lnTo>
                <a:lnTo>
                  <a:pt x="193367" y="102857"/>
                </a:lnTo>
                <a:lnTo>
                  <a:pt x="156080" y="22694"/>
                </a:lnTo>
                <a:lnTo>
                  <a:pt x="151775" y="393"/>
                </a:lnTo>
                <a:lnTo>
                  <a:pt x="125079" y="0"/>
                </a:lnTo>
                <a:lnTo>
                  <a:pt x="12100" y="40004"/>
                </a:lnTo>
                <a:lnTo>
                  <a:pt x="9535" y="47899"/>
                </a:lnTo>
                <a:lnTo>
                  <a:pt x="4862" y="62841"/>
                </a:lnTo>
                <a:lnTo>
                  <a:pt x="1614" y="75156"/>
                </a:lnTo>
                <a:lnTo>
                  <a:pt x="0" y="85399"/>
                </a:lnTo>
                <a:lnTo>
                  <a:pt x="227" y="94121"/>
                </a:lnTo>
                <a:lnTo>
                  <a:pt x="2507" y="101876"/>
                </a:lnTo>
                <a:lnTo>
                  <a:pt x="7047" y="109218"/>
                </a:lnTo>
                <a:lnTo>
                  <a:pt x="14058" y="116699"/>
                </a:lnTo>
                <a:lnTo>
                  <a:pt x="23748" y="124874"/>
                </a:lnTo>
                <a:lnTo>
                  <a:pt x="36327" y="134295"/>
                </a:lnTo>
                <a:lnTo>
                  <a:pt x="52003" y="145516"/>
                </a:lnTo>
                <a:lnTo>
                  <a:pt x="31950" y="159194"/>
                </a:lnTo>
                <a:lnTo>
                  <a:pt x="86344" y="23703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7386" y="7170958"/>
            <a:ext cx="90626" cy="216382"/>
          </a:xfrm>
          <a:custGeom>
            <a:avLst/>
            <a:gdLst/>
            <a:ahLst/>
            <a:cxnLst/>
            <a:rect l="l" t="t" r="r" b="b"/>
            <a:pathLst>
              <a:path w="90626" h="216382">
                <a:moveTo>
                  <a:pt x="66139" y="151211"/>
                </a:moveTo>
                <a:lnTo>
                  <a:pt x="64154" y="137471"/>
                </a:lnTo>
                <a:lnTo>
                  <a:pt x="63047" y="123593"/>
                </a:lnTo>
                <a:lnTo>
                  <a:pt x="62433" y="110128"/>
                </a:lnTo>
                <a:lnTo>
                  <a:pt x="61924" y="97624"/>
                </a:lnTo>
                <a:lnTo>
                  <a:pt x="61721" y="93929"/>
                </a:lnTo>
                <a:lnTo>
                  <a:pt x="60666" y="93078"/>
                </a:lnTo>
                <a:lnTo>
                  <a:pt x="55586" y="88671"/>
                </a:lnTo>
                <a:lnTo>
                  <a:pt x="53923" y="83032"/>
                </a:lnTo>
                <a:lnTo>
                  <a:pt x="54520" y="77698"/>
                </a:lnTo>
                <a:lnTo>
                  <a:pt x="51634" y="65896"/>
                </a:lnTo>
                <a:lnTo>
                  <a:pt x="51030" y="53883"/>
                </a:lnTo>
                <a:lnTo>
                  <a:pt x="52016" y="41682"/>
                </a:lnTo>
                <a:lnTo>
                  <a:pt x="53902" y="29319"/>
                </a:lnTo>
                <a:lnTo>
                  <a:pt x="55996" y="16817"/>
                </a:lnTo>
                <a:lnTo>
                  <a:pt x="57606" y="4229"/>
                </a:lnTo>
                <a:lnTo>
                  <a:pt x="58038" y="1308"/>
                </a:lnTo>
                <a:lnTo>
                  <a:pt x="58457" y="0"/>
                </a:lnTo>
                <a:lnTo>
                  <a:pt x="3834" y="19354"/>
                </a:lnTo>
                <a:lnTo>
                  <a:pt x="73" y="36752"/>
                </a:lnTo>
                <a:lnTo>
                  <a:pt x="0" y="52947"/>
                </a:lnTo>
                <a:lnTo>
                  <a:pt x="2873" y="67818"/>
                </a:lnTo>
                <a:lnTo>
                  <a:pt x="7954" y="81243"/>
                </a:lnTo>
                <a:lnTo>
                  <a:pt x="14503" y="93100"/>
                </a:lnTo>
                <a:lnTo>
                  <a:pt x="21782" y="103269"/>
                </a:lnTo>
                <a:lnTo>
                  <a:pt x="29050" y="111627"/>
                </a:lnTo>
                <a:lnTo>
                  <a:pt x="35569" y="118052"/>
                </a:lnTo>
                <a:lnTo>
                  <a:pt x="40599" y="122424"/>
                </a:lnTo>
                <a:lnTo>
                  <a:pt x="43400" y="124620"/>
                </a:lnTo>
                <a:lnTo>
                  <a:pt x="43737" y="124866"/>
                </a:lnTo>
                <a:lnTo>
                  <a:pt x="23684" y="138544"/>
                </a:lnTo>
                <a:lnTo>
                  <a:pt x="78078" y="216382"/>
                </a:lnTo>
                <a:lnTo>
                  <a:pt x="90626" y="193814"/>
                </a:lnTo>
                <a:lnTo>
                  <a:pt x="81248" y="186116"/>
                </a:lnTo>
                <a:lnTo>
                  <a:pt x="74299" y="176083"/>
                </a:lnTo>
                <a:lnTo>
                  <a:pt x="69392" y="164265"/>
                </a:lnTo>
                <a:lnTo>
                  <a:pt x="66139" y="151211"/>
                </a:lnTo>
                <a:close/>
              </a:path>
            </a:pathLst>
          </a:custGeom>
          <a:solidFill>
            <a:srgbClr val="E49F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321" y="7306665"/>
            <a:ext cx="272148" cy="343645"/>
          </a:xfrm>
          <a:custGeom>
            <a:avLst/>
            <a:gdLst/>
            <a:ahLst/>
            <a:cxnLst/>
            <a:rect l="l" t="t" r="r" b="b"/>
            <a:pathLst>
              <a:path w="272148" h="343645">
                <a:moveTo>
                  <a:pt x="125666" y="110854"/>
                </a:moveTo>
                <a:lnTo>
                  <a:pt x="120469" y="122608"/>
                </a:lnTo>
                <a:lnTo>
                  <a:pt x="117269" y="129477"/>
                </a:lnTo>
                <a:lnTo>
                  <a:pt x="114047" y="135848"/>
                </a:lnTo>
                <a:lnTo>
                  <a:pt x="110601" y="141965"/>
                </a:lnTo>
                <a:lnTo>
                  <a:pt x="106729" y="148072"/>
                </a:lnTo>
                <a:lnTo>
                  <a:pt x="102229" y="154415"/>
                </a:lnTo>
                <a:lnTo>
                  <a:pt x="96896" y="161235"/>
                </a:lnTo>
                <a:lnTo>
                  <a:pt x="90530" y="168779"/>
                </a:lnTo>
                <a:lnTo>
                  <a:pt x="82927" y="177290"/>
                </a:lnTo>
                <a:lnTo>
                  <a:pt x="73885" y="187013"/>
                </a:lnTo>
                <a:lnTo>
                  <a:pt x="63202" y="198191"/>
                </a:lnTo>
                <a:lnTo>
                  <a:pt x="50674" y="211068"/>
                </a:lnTo>
                <a:lnTo>
                  <a:pt x="36099" y="225889"/>
                </a:lnTo>
                <a:lnTo>
                  <a:pt x="19275" y="242899"/>
                </a:lnTo>
                <a:lnTo>
                  <a:pt x="0" y="262340"/>
                </a:lnTo>
                <a:lnTo>
                  <a:pt x="5517" y="270216"/>
                </a:lnTo>
                <a:lnTo>
                  <a:pt x="10755" y="277350"/>
                </a:lnTo>
                <a:lnTo>
                  <a:pt x="15821" y="283533"/>
                </a:lnTo>
                <a:lnTo>
                  <a:pt x="21166" y="289052"/>
                </a:lnTo>
                <a:lnTo>
                  <a:pt x="27241" y="294194"/>
                </a:lnTo>
                <a:lnTo>
                  <a:pt x="34498" y="299244"/>
                </a:lnTo>
                <a:lnTo>
                  <a:pt x="43385" y="304488"/>
                </a:lnTo>
                <a:lnTo>
                  <a:pt x="54356" y="310213"/>
                </a:lnTo>
                <a:lnTo>
                  <a:pt x="67859" y="316705"/>
                </a:lnTo>
                <a:lnTo>
                  <a:pt x="84347" y="324250"/>
                </a:lnTo>
                <a:lnTo>
                  <a:pt x="104270" y="333135"/>
                </a:lnTo>
                <a:lnTo>
                  <a:pt x="128079" y="343645"/>
                </a:lnTo>
                <a:lnTo>
                  <a:pt x="149809" y="293417"/>
                </a:lnTo>
                <a:lnTo>
                  <a:pt x="155348" y="289181"/>
                </a:lnTo>
                <a:lnTo>
                  <a:pt x="171283" y="276960"/>
                </a:lnTo>
                <a:lnTo>
                  <a:pt x="185553" y="265880"/>
                </a:lnTo>
                <a:lnTo>
                  <a:pt x="198262" y="255764"/>
                </a:lnTo>
                <a:lnTo>
                  <a:pt x="209509" y="246435"/>
                </a:lnTo>
                <a:lnTo>
                  <a:pt x="219399" y="237717"/>
                </a:lnTo>
                <a:lnTo>
                  <a:pt x="228031" y="229431"/>
                </a:lnTo>
                <a:lnTo>
                  <a:pt x="235508" y="221402"/>
                </a:lnTo>
                <a:lnTo>
                  <a:pt x="241931" y="213453"/>
                </a:lnTo>
                <a:lnTo>
                  <a:pt x="247403" y="205406"/>
                </a:lnTo>
                <a:lnTo>
                  <a:pt x="255897" y="188313"/>
                </a:lnTo>
                <a:lnTo>
                  <a:pt x="259124" y="178913"/>
                </a:lnTo>
                <a:lnTo>
                  <a:pt x="261805" y="168708"/>
                </a:lnTo>
                <a:lnTo>
                  <a:pt x="264044" y="157521"/>
                </a:lnTo>
                <a:lnTo>
                  <a:pt x="265941" y="145175"/>
                </a:lnTo>
                <a:lnTo>
                  <a:pt x="267598" y="131494"/>
                </a:lnTo>
                <a:lnTo>
                  <a:pt x="269117" y="116300"/>
                </a:lnTo>
                <a:lnTo>
                  <a:pt x="270600" y="99416"/>
                </a:lnTo>
                <a:lnTo>
                  <a:pt x="272148" y="80667"/>
                </a:lnTo>
                <a:lnTo>
                  <a:pt x="219951" y="1304"/>
                </a:lnTo>
                <a:lnTo>
                  <a:pt x="219306" y="1161"/>
                </a:lnTo>
                <a:lnTo>
                  <a:pt x="214509" y="235"/>
                </a:lnTo>
                <a:lnTo>
                  <a:pt x="209828" y="0"/>
                </a:lnTo>
                <a:lnTo>
                  <a:pt x="204191" y="807"/>
                </a:lnTo>
                <a:lnTo>
                  <a:pt x="185750" y="6968"/>
                </a:lnTo>
                <a:lnTo>
                  <a:pt x="170799" y="13029"/>
                </a:lnTo>
                <a:lnTo>
                  <a:pt x="150595" y="21547"/>
                </a:lnTo>
                <a:lnTo>
                  <a:pt x="124066" y="32876"/>
                </a:lnTo>
                <a:lnTo>
                  <a:pt x="125666" y="110854"/>
                </a:lnTo>
                <a:close/>
              </a:path>
            </a:pathLst>
          </a:custGeom>
          <a:solidFill>
            <a:srgbClr val="055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85136" y="7529219"/>
            <a:ext cx="91313" cy="93332"/>
          </a:xfrm>
          <a:custGeom>
            <a:avLst/>
            <a:gdLst/>
            <a:ahLst/>
            <a:cxnLst/>
            <a:rect l="l" t="t" r="r" b="b"/>
            <a:pathLst>
              <a:path w="91312" h="93332">
                <a:moveTo>
                  <a:pt x="55625" y="93332"/>
                </a:moveTo>
                <a:lnTo>
                  <a:pt x="91312" y="76403"/>
                </a:lnTo>
                <a:lnTo>
                  <a:pt x="68732" y="44018"/>
                </a:lnTo>
                <a:lnTo>
                  <a:pt x="49593" y="43738"/>
                </a:lnTo>
                <a:lnTo>
                  <a:pt x="20396" y="0"/>
                </a:lnTo>
                <a:lnTo>
                  <a:pt x="0" y="8978"/>
                </a:lnTo>
                <a:lnTo>
                  <a:pt x="55625" y="9333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315" y="7338173"/>
            <a:ext cx="173837" cy="219519"/>
          </a:xfrm>
          <a:custGeom>
            <a:avLst/>
            <a:gdLst/>
            <a:ahLst/>
            <a:cxnLst/>
            <a:rect l="l" t="t" r="r" b="b"/>
            <a:pathLst>
              <a:path w="173837" h="219519">
                <a:moveTo>
                  <a:pt x="62115" y="114973"/>
                </a:moveTo>
                <a:lnTo>
                  <a:pt x="173837" y="73926"/>
                </a:lnTo>
                <a:lnTo>
                  <a:pt x="149072" y="0"/>
                </a:lnTo>
                <a:lnTo>
                  <a:pt x="129433" y="8116"/>
                </a:lnTo>
                <a:lnTo>
                  <a:pt x="112412" y="15243"/>
                </a:lnTo>
                <a:lnTo>
                  <a:pt x="97711" y="21593"/>
                </a:lnTo>
                <a:lnTo>
                  <a:pt x="85035" y="27379"/>
                </a:lnTo>
                <a:lnTo>
                  <a:pt x="74085" y="32815"/>
                </a:lnTo>
                <a:lnTo>
                  <a:pt x="64565" y="38112"/>
                </a:lnTo>
                <a:lnTo>
                  <a:pt x="56178" y="43484"/>
                </a:lnTo>
                <a:lnTo>
                  <a:pt x="48628" y="49144"/>
                </a:lnTo>
                <a:lnTo>
                  <a:pt x="41617" y="55304"/>
                </a:lnTo>
                <a:lnTo>
                  <a:pt x="34847" y="62178"/>
                </a:lnTo>
                <a:lnTo>
                  <a:pt x="28024" y="69977"/>
                </a:lnTo>
                <a:lnTo>
                  <a:pt x="20848" y="78916"/>
                </a:lnTo>
                <a:lnTo>
                  <a:pt x="13025" y="89206"/>
                </a:lnTo>
                <a:lnTo>
                  <a:pt x="4255" y="101061"/>
                </a:lnTo>
                <a:lnTo>
                  <a:pt x="0" y="106857"/>
                </a:lnTo>
                <a:lnTo>
                  <a:pt x="752" y="118397"/>
                </a:lnTo>
                <a:lnTo>
                  <a:pt x="3190" y="127166"/>
                </a:lnTo>
                <a:lnTo>
                  <a:pt x="9300" y="138061"/>
                </a:lnTo>
                <a:lnTo>
                  <a:pt x="18135" y="151549"/>
                </a:lnTo>
                <a:lnTo>
                  <a:pt x="75882" y="219519"/>
                </a:lnTo>
                <a:lnTo>
                  <a:pt x="104889" y="209384"/>
                </a:lnTo>
                <a:lnTo>
                  <a:pt x="62115" y="114973"/>
                </a:lnTo>
                <a:close/>
              </a:path>
            </a:pathLst>
          </a:custGeom>
          <a:solidFill>
            <a:srgbClr val="076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3699" y="7141129"/>
            <a:ext cx="165302" cy="154686"/>
          </a:xfrm>
          <a:custGeom>
            <a:avLst/>
            <a:gdLst/>
            <a:ahLst/>
            <a:cxnLst/>
            <a:rect l="l" t="t" r="r" b="b"/>
            <a:pathLst>
              <a:path w="165302" h="154685">
                <a:moveTo>
                  <a:pt x="14934" y="49263"/>
                </a:moveTo>
                <a:lnTo>
                  <a:pt x="8965" y="66023"/>
                </a:lnTo>
                <a:lnTo>
                  <a:pt x="4314" y="80113"/>
                </a:lnTo>
                <a:lnTo>
                  <a:pt x="1262" y="91770"/>
                </a:lnTo>
                <a:lnTo>
                  <a:pt x="0" y="101472"/>
                </a:lnTo>
                <a:lnTo>
                  <a:pt x="719" y="109695"/>
                </a:lnTo>
                <a:lnTo>
                  <a:pt x="3613" y="116916"/>
                </a:lnTo>
                <a:lnTo>
                  <a:pt x="8874" y="123612"/>
                </a:lnTo>
                <a:lnTo>
                  <a:pt x="16694" y="130260"/>
                </a:lnTo>
                <a:lnTo>
                  <a:pt x="27265" y="137337"/>
                </a:lnTo>
                <a:lnTo>
                  <a:pt x="40779" y="145320"/>
                </a:lnTo>
                <a:lnTo>
                  <a:pt x="57429" y="154686"/>
                </a:lnTo>
                <a:lnTo>
                  <a:pt x="81927" y="128981"/>
                </a:lnTo>
                <a:lnTo>
                  <a:pt x="71297" y="119151"/>
                </a:lnTo>
                <a:lnTo>
                  <a:pt x="65467" y="102896"/>
                </a:lnTo>
                <a:lnTo>
                  <a:pt x="61826" y="90561"/>
                </a:lnTo>
                <a:lnTo>
                  <a:pt x="61906" y="83977"/>
                </a:lnTo>
                <a:lnTo>
                  <a:pt x="66261" y="82288"/>
                </a:lnTo>
                <a:lnTo>
                  <a:pt x="75443" y="84637"/>
                </a:lnTo>
                <a:lnTo>
                  <a:pt x="90004" y="90170"/>
                </a:lnTo>
                <a:lnTo>
                  <a:pt x="88803" y="80354"/>
                </a:lnTo>
                <a:lnTo>
                  <a:pt x="88331" y="67508"/>
                </a:lnTo>
                <a:lnTo>
                  <a:pt x="92150" y="60667"/>
                </a:lnTo>
                <a:lnTo>
                  <a:pt x="102034" y="59826"/>
                </a:lnTo>
                <a:lnTo>
                  <a:pt x="110604" y="58334"/>
                </a:lnTo>
                <a:lnTo>
                  <a:pt x="118671" y="55307"/>
                </a:lnTo>
                <a:lnTo>
                  <a:pt x="128189" y="49777"/>
                </a:lnTo>
                <a:lnTo>
                  <a:pt x="141113" y="40774"/>
                </a:lnTo>
                <a:lnTo>
                  <a:pt x="159397" y="27330"/>
                </a:lnTo>
                <a:lnTo>
                  <a:pt x="165302" y="14569"/>
                </a:lnTo>
                <a:lnTo>
                  <a:pt x="162788" y="7984"/>
                </a:lnTo>
                <a:lnTo>
                  <a:pt x="149758" y="1866"/>
                </a:lnTo>
                <a:lnTo>
                  <a:pt x="142963" y="0"/>
                </a:lnTo>
                <a:lnTo>
                  <a:pt x="126034" y="25"/>
                </a:lnTo>
                <a:lnTo>
                  <a:pt x="118114" y="3370"/>
                </a:lnTo>
                <a:lnTo>
                  <a:pt x="106451" y="8317"/>
                </a:lnTo>
                <a:lnTo>
                  <a:pt x="91427" y="14721"/>
                </a:lnTo>
                <a:lnTo>
                  <a:pt x="74547" y="21968"/>
                </a:lnTo>
                <a:lnTo>
                  <a:pt x="57314" y="29441"/>
                </a:lnTo>
                <a:lnTo>
                  <a:pt x="41232" y="36522"/>
                </a:lnTo>
                <a:lnTo>
                  <a:pt x="27805" y="42598"/>
                </a:lnTo>
                <a:lnTo>
                  <a:pt x="18538" y="47050"/>
                </a:lnTo>
                <a:lnTo>
                  <a:pt x="14934" y="49263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63576" y="7153741"/>
            <a:ext cx="122720" cy="136093"/>
          </a:xfrm>
          <a:custGeom>
            <a:avLst/>
            <a:gdLst/>
            <a:ahLst/>
            <a:cxnLst/>
            <a:rect l="l" t="t" r="r" b="b"/>
            <a:pathLst>
              <a:path w="122720" h="136093">
                <a:moveTo>
                  <a:pt x="1975" y="100625"/>
                </a:moveTo>
                <a:lnTo>
                  <a:pt x="6936" y="112642"/>
                </a:lnTo>
                <a:lnTo>
                  <a:pt x="13873" y="123988"/>
                </a:lnTo>
                <a:lnTo>
                  <a:pt x="21778" y="134309"/>
                </a:lnTo>
                <a:lnTo>
                  <a:pt x="23279" y="136093"/>
                </a:lnTo>
                <a:lnTo>
                  <a:pt x="42049" y="116370"/>
                </a:lnTo>
                <a:lnTo>
                  <a:pt x="31419" y="106540"/>
                </a:lnTo>
                <a:lnTo>
                  <a:pt x="27427" y="89413"/>
                </a:lnTo>
                <a:lnTo>
                  <a:pt x="29575" y="79929"/>
                </a:lnTo>
                <a:lnTo>
                  <a:pt x="35390" y="76042"/>
                </a:lnTo>
                <a:lnTo>
                  <a:pt x="42396" y="75711"/>
                </a:lnTo>
                <a:lnTo>
                  <a:pt x="48118" y="76892"/>
                </a:lnTo>
                <a:lnTo>
                  <a:pt x="50126" y="77558"/>
                </a:lnTo>
                <a:lnTo>
                  <a:pt x="49704" y="56696"/>
                </a:lnTo>
                <a:lnTo>
                  <a:pt x="51907" y="48656"/>
                </a:lnTo>
                <a:lnTo>
                  <a:pt x="52273" y="48056"/>
                </a:lnTo>
                <a:lnTo>
                  <a:pt x="66038" y="44871"/>
                </a:lnTo>
                <a:lnTo>
                  <a:pt x="81124" y="38368"/>
                </a:lnTo>
                <a:lnTo>
                  <a:pt x="95770" y="30327"/>
                </a:lnTo>
                <a:lnTo>
                  <a:pt x="108219" y="22523"/>
                </a:lnTo>
                <a:lnTo>
                  <a:pt x="116711" y="16736"/>
                </a:lnTo>
                <a:lnTo>
                  <a:pt x="119519" y="14719"/>
                </a:lnTo>
                <a:lnTo>
                  <a:pt x="122720" y="8674"/>
                </a:lnTo>
                <a:lnTo>
                  <a:pt x="122580" y="3822"/>
                </a:lnTo>
                <a:lnTo>
                  <a:pt x="121031" y="0"/>
                </a:lnTo>
                <a:lnTo>
                  <a:pt x="118338" y="4495"/>
                </a:lnTo>
                <a:lnTo>
                  <a:pt x="116154" y="6197"/>
                </a:lnTo>
                <a:lnTo>
                  <a:pt x="107411" y="14986"/>
                </a:lnTo>
                <a:lnTo>
                  <a:pt x="96986" y="22536"/>
                </a:lnTo>
                <a:lnTo>
                  <a:pt x="85307" y="28723"/>
                </a:lnTo>
                <a:lnTo>
                  <a:pt x="72802" y="33424"/>
                </a:lnTo>
                <a:lnTo>
                  <a:pt x="59899" y="36515"/>
                </a:lnTo>
                <a:lnTo>
                  <a:pt x="47025" y="37871"/>
                </a:lnTo>
                <a:lnTo>
                  <a:pt x="41389" y="37884"/>
                </a:lnTo>
                <a:lnTo>
                  <a:pt x="40335" y="41478"/>
                </a:lnTo>
                <a:lnTo>
                  <a:pt x="37236" y="47802"/>
                </a:lnTo>
                <a:lnTo>
                  <a:pt x="33718" y="52870"/>
                </a:lnTo>
                <a:lnTo>
                  <a:pt x="27724" y="56730"/>
                </a:lnTo>
                <a:lnTo>
                  <a:pt x="17214" y="63791"/>
                </a:lnTo>
                <a:lnTo>
                  <a:pt x="6728" y="73070"/>
                </a:lnTo>
                <a:lnTo>
                  <a:pt x="441" y="84270"/>
                </a:lnTo>
                <a:lnTo>
                  <a:pt x="0" y="88290"/>
                </a:lnTo>
                <a:lnTo>
                  <a:pt x="1975" y="100625"/>
                </a:lnTo>
                <a:close/>
              </a:path>
            </a:pathLst>
          </a:custGeom>
          <a:solidFill>
            <a:srgbClr val="2D2E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68540" y="7212135"/>
            <a:ext cx="10096" cy="10071"/>
          </a:xfrm>
          <a:custGeom>
            <a:avLst/>
            <a:gdLst/>
            <a:ahLst/>
            <a:cxnLst/>
            <a:rect l="l" t="t" r="r" b="b"/>
            <a:pathLst>
              <a:path w="10096" h="10071">
                <a:moveTo>
                  <a:pt x="9842" y="5524"/>
                </a:moveTo>
                <a:lnTo>
                  <a:pt x="10096" y="2895"/>
                </a:lnTo>
                <a:lnTo>
                  <a:pt x="8166" y="546"/>
                </a:lnTo>
                <a:lnTo>
                  <a:pt x="5511" y="279"/>
                </a:lnTo>
                <a:lnTo>
                  <a:pt x="2895" y="0"/>
                </a:lnTo>
                <a:lnTo>
                  <a:pt x="533" y="1917"/>
                </a:lnTo>
                <a:lnTo>
                  <a:pt x="266" y="4559"/>
                </a:lnTo>
                <a:lnTo>
                  <a:pt x="0" y="7200"/>
                </a:lnTo>
                <a:lnTo>
                  <a:pt x="1917" y="9537"/>
                </a:lnTo>
                <a:lnTo>
                  <a:pt x="4572" y="9817"/>
                </a:lnTo>
                <a:lnTo>
                  <a:pt x="7200" y="10071"/>
                </a:lnTo>
                <a:lnTo>
                  <a:pt x="9563" y="8166"/>
                </a:lnTo>
                <a:lnTo>
                  <a:pt x="9842" y="5524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76637" y="7277228"/>
            <a:ext cx="26352" cy="15185"/>
          </a:xfrm>
          <a:custGeom>
            <a:avLst/>
            <a:gdLst/>
            <a:ahLst/>
            <a:cxnLst/>
            <a:rect l="l" t="t" r="r" b="b"/>
            <a:pathLst>
              <a:path w="26352" h="15185">
                <a:moveTo>
                  <a:pt x="25679" y="12877"/>
                </a:moveTo>
                <a:lnTo>
                  <a:pt x="26352" y="0"/>
                </a:lnTo>
                <a:lnTo>
                  <a:pt x="15139" y="5241"/>
                </a:lnTo>
                <a:lnTo>
                  <a:pt x="4921" y="3178"/>
                </a:lnTo>
                <a:lnTo>
                  <a:pt x="0" y="1168"/>
                </a:lnTo>
                <a:lnTo>
                  <a:pt x="10505" y="13389"/>
                </a:lnTo>
                <a:lnTo>
                  <a:pt x="18441" y="15185"/>
                </a:lnTo>
                <a:lnTo>
                  <a:pt x="25679" y="1287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29890" y="3191714"/>
            <a:ext cx="412356" cy="557987"/>
          </a:xfrm>
          <a:custGeom>
            <a:avLst/>
            <a:gdLst/>
            <a:ahLst/>
            <a:cxnLst/>
            <a:rect l="l" t="t" r="r" b="b"/>
            <a:pathLst>
              <a:path w="412356" h="557987">
                <a:moveTo>
                  <a:pt x="70535" y="340601"/>
                </a:moveTo>
                <a:lnTo>
                  <a:pt x="0" y="487641"/>
                </a:lnTo>
                <a:lnTo>
                  <a:pt x="15976" y="557987"/>
                </a:lnTo>
                <a:lnTo>
                  <a:pt x="125260" y="367068"/>
                </a:lnTo>
                <a:lnTo>
                  <a:pt x="412356" y="73875"/>
                </a:lnTo>
                <a:lnTo>
                  <a:pt x="346379" y="0"/>
                </a:lnTo>
                <a:lnTo>
                  <a:pt x="70535" y="340601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27557" y="3448448"/>
            <a:ext cx="227342" cy="376325"/>
          </a:xfrm>
          <a:custGeom>
            <a:avLst/>
            <a:gdLst/>
            <a:ahLst/>
            <a:cxnLst/>
            <a:rect l="l" t="t" r="r" b="b"/>
            <a:pathLst>
              <a:path w="227342" h="376325">
                <a:moveTo>
                  <a:pt x="155219" y="230526"/>
                </a:moveTo>
                <a:lnTo>
                  <a:pt x="151474" y="233409"/>
                </a:lnTo>
                <a:lnTo>
                  <a:pt x="148094" y="235825"/>
                </a:lnTo>
                <a:lnTo>
                  <a:pt x="149538" y="217628"/>
                </a:lnTo>
                <a:lnTo>
                  <a:pt x="150872" y="201677"/>
                </a:lnTo>
                <a:lnTo>
                  <a:pt x="152187" y="187653"/>
                </a:lnTo>
                <a:lnTo>
                  <a:pt x="153577" y="175237"/>
                </a:lnTo>
                <a:lnTo>
                  <a:pt x="155131" y="164109"/>
                </a:lnTo>
                <a:lnTo>
                  <a:pt x="156943" y="153950"/>
                </a:lnTo>
                <a:lnTo>
                  <a:pt x="159104" y="144441"/>
                </a:lnTo>
                <a:lnTo>
                  <a:pt x="161707" y="135263"/>
                </a:lnTo>
                <a:lnTo>
                  <a:pt x="164842" y="126095"/>
                </a:lnTo>
                <a:lnTo>
                  <a:pt x="168602" y="116620"/>
                </a:lnTo>
                <a:lnTo>
                  <a:pt x="173079" y="106518"/>
                </a:lnTo>
                <a:lnTo>
                  <a:pt x="178365" y="95469"/>
                </a:lnTo>
                <a:lnTo>
                  <a:pt x="184551" y="83154"/>
                </a:lnTo>
                <a:lnTo>
                  <a:pt x="191729" y="69255"/>
                </a:lnTo>
                <a:lnTo>
                  <a:pt x="199992" y="53450"/>
                </a:lnTo>
                <a:lnTo>
                  <a:pt x="201282" y="50989"/>
                </a:lnTo>
                <a:lnTo>
                  <a:pt x="191831" y="39049"/>
                </a:lnTo>
                <a:lnTo>
                  <a:pt x="183398" y="28587"/>
                </a:lnTo>
                <a:lnTo>
                  <a:pt x="175875" y="19660"/>
                </a:lnTo>
                <a:lnTo>
                  <a:pt x="169158" y="12323"/>
                </a:lnTo>
                <a:lnTo>
                  <a:pt x="163141" y="6632"/>
                </a:lnTo>
                <a:lnTo>
                  <a:pt x="157718" y="2644"/>
                </a:lnTo>
                <a:lnTo>
                  <a:pt x="152783" y="414"/>
                </a:lnTo>
                <a:lnTo>
                  <a:pt x="148231" y="0"/>
                </a:lnTo>
                <a:lnTo>
                  <a:pt x="143957" y="1456"/>
                </a:lnTo>
                <a:lnTo>
                  <a:pt x="139854" y="4839"/>
                </a:lnTo>
                <a:lnTo>
                  <a:pt x="135816" y="10206"/>
                </a:lnTo>
                <a:lnTo>
                  <a:pt x="131739" y="17612"/>
                </a:lnTo>
                <a:lnTo>
                  <a:pt x="127516" y="27113"/>
                </a:lnTo>
                <a:lnTo>
                  <a:pt x="123042" y="38766"/>
                </a:lnTo>
                <a:lnTo>
                  <a:pt x="118212" y="52627"/>
                </a:lnTo>
                <a:lnTo>
                  <a:pt x="112918" y="68752"/>
                </a:lnTo>
                <a:lnTo>
                  <a:pt x="107057" y="87196"/>
                </a:lnTo>
                <a:lnTo>
                  <a:pt x="101841" y="103808"/>
                </a:lnTo>
                <a:lnTo>
                  <a:pt x="0" y="224827"/>
                </a:lnTo>
                <a:lnTo>
                  <a:pt x="91579" y="165645"/>
                </a:lnTo>
                <a:lnTo>
                  <a:pt x="82420" y="190312"/>
                </a:lnTo>
                <a:lnTo>
                  <a:pt x="74270" y="212437"/>
                </a:lnTo>
                <a:lnTo>
                  <a:pt x="67128" y="232203"/>
                </a:lnTo>
                <a:lnTo>
                  <a:pt x="60990" y="249790"/>
                </a:lnTo>
                <a:lnTo>
                  <a:pt x="55855" y="265380"/>
                </a:lnTo>
                <a:lnTo>
                  <a:pt x="51719" y="279156"/>
                </a:lnTo>
                <a:lnTo>
                  <a:pt x="48581" y="291297"/>
                </a:lnTo>
                <a:lnTo>
                  <a:pt x="46437" y="301987"/>
                </a:lnTo>
                <a:lnTo>
                  <a:pt x="45285" y="311405"/>
                </a:lnTo>
                <a:lnTo>
                  <a:pt x="45122" y="319735"/>
                </a:lnTo>
                <a:lnTo>
                  <a:pt x="45947" y="327157"/>
                </a:lnTo>
                <a:lnTo>
                  <a:pt x="50547" y="340006"/>
                </a:lnTo>
                <a:lnTo>
                  <a:pt x="59065" y="351402"/>
                </a:lnTo>
                <a:lnTo>
                  <a:pt x="71480" y="362800"/>
                </a:lnTo>
                <a:lnTo>
                  <a:pt x="79143" y="368954"/>
                </a:lnTo>
                <a:lnTo>
                  <a:pt x="87773" y="375652"/>
                </a:lnTo>
                <a:lnTo>
                  <a:pt x="88645" y="376325"/>
                </a:lnTo>
                <a:lnTo>
                  <a:pt x="99795" y="364548"/>
                </a:lnTo>
                <a:lnTo>
                  <a:pt x="109876" y="353806"/>
                </a:lnTo>
                <a:lnTo>
                  <a:pt x="118994" y="343899"/>
                </a:lnTo>
                <a:lnTo>
                  <a:pt x="127252" y="334626"/>
                </a:lnTo>
                <a:lnTo>
                  <a:pt x="134754" y="325785"/>
                </a:lnTo>
                <a:lnTo>
                  <a:pt x="141604" y="317177"/>
                </a:lnTo>
                <a:lnTo>
                  <a:pt x="147907" y="308600"/>
                </a:lnTo>
                <a:lnTo>
                  <a:pt x="153767" y="299853"/>
                </a:lnTo>
                <a:lnTo>
                  <a:pt x="159287" y="290736"/>
                </a:lnTo>
                <a:lnTo>
                  <a:pt x="164571" y="281048"/>
                </a:lnTo>
                <a:lnTo>
                  <a:pt x="169724" y="270588"/>
                </a:lnTo>
                <a:lnTo>
                  <a:pt x="174849" y="259155"/>
                </a:lnTo>
                <a:lnTo>
                  <a:pt x="180050" y="246548"/>
                </a:lnTo>
                <a:lnTo>
                  <a:pt x="185433" y="232567"/>
                </a:lnTo>
                <a:lnTo>
                  <a:pt x="191099" y="217010"/>
                </a:lnTo>
                <a:lnTo>
                  <a:pt x="197155" y="199678"/>
                </a:lnTo>
                <a:lnTo>
                  <a:pt x="203703" y="180369"/>
                </a:lnTo>
                <a:lnTo>
                  <a:pt x="210847" y="158881"/>
                </a:lnTo>
                <a:lnTo>
                  <a:pt x="218692" y="135016"/>
                </a:lnTo>
                <a:lnTo>
                  <a:pt x="227342" y="108571"/>
                </a:lnTo>
                <a:lnTo>
                  <a:pt x="212957" y="135349"/>
                </a:lnTo>
                <a:lnTo>
                  <a:pt x="200937" y="157648"/>
                </a:lnTo>
                <a:lnTo>
                  <a:pt x="190992" y="175933"/>
                </a:lnTo>
                <a:lnTo>
                  <a:pt x="182835" y="190668"/>
                </a:lnTo>
                <a:lnTo>
                  <a:pt x="176174" y="202318"/>
                </a:lnTo>
                <a:lnTo>
                  <a:pt x="170723" y="211346"/>
                </a:lnTo>
                <a:lnTo>
                  <a:pt x="166191" y="218216"/>
                </a:lnTo>
                <a:lnTo>
                  <a:pt x="162289" y="223394"/>
                </a:lnTo>
                <a:lnTo>
                  <a:pt x="158728" y="227342"/>
                </a:lnTo>
                <a:lnTo>
                  <a:pt x="155219" y="23052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45808" y="3122941"/>
            <a:ext cx="417677" cy="553681"/>
          </a:xfrm>
          <a:custGeom>
            <a:avLst/>
            <a:gdLst/>
            <a:ahLst/>
            <a:cxnLst/>
            <a:rect l="l" t="t" r="r" b="b"/>
            <a:pathLst>
              <a:path w="417677" h="553681">
                <a:moveTo>
                  <a:pt x="72415" y="336994"/>
                </a:moveTo>
                <a:lnTo>
                  <a:pt x="0" y="483120"/>
                </a:lnTo>
                <a:lnTo>
                  <a:pt x="15049" y="553681"/>
                </a:lnTo>
                <a:lnTo>
                  <a:pt x="126796" y="364185"/>
                </a:lnTo>
                <a:lnTo>
                  <a:pt x="417677" y="74726"/>
                </a:lnTo>
                <a:lnTo>
                  <a:pt x="352653" y="0"/>
                </a:lnTo>
                <a:lnTo>
                  <a:pt x="72415" y="336994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27947" y="3409462"/>
            <a:ext cx="235648" cy="378750"/>
          </a:xfrm>
          <a:custGeom>
            <a:avLst/>
            <a:gdLst/>
            <a:ahLst/>
            <a:cxnLst/>
            <a:rect l="l" t="t" r="r" b="b"/>
            <a:pathLst>
              <a:path w="235648" h="378750">
                <a:moveTo>
                  <a:pt x="45968" y="329568"/>
                </a:moveTo>
                <a:lnTo>
                  <a:pt x="50566" y="342419"/>
                </a:lnTo>
                <a:lnTo>
                  <a:pt x="59081" y="353818"/>
                </a:lnTo>
                <a:lnTo>
                  <a:pt x="71492" y="365218"/>
                </a:lnTo>
                <a:lnTo>
                  <a:pt x="79152" y="371372"/>
                </a:lnTo>
                <a:lnTo>
                  <a:pt x="87779" y="378071"/>
                </a:lnTo>
                <a:lnTo>
                  <a:pt x="88658" y="378750"/>
                </a:lnTo>
                <a:lnTo>
                  <a:pt x="100992" y="364667"/>
                </a:lnTo>
                <a:lnTo>
                  <a:pt x="112140" y="351850"/>
                </a:lnTo>
                <a:lnTo>
                  <a:pt x="122211" y="340086"/>
                </a:lnTo>
                <a:lnTo>
                  <a:pt x="131317" y="329162"/>
                </a:lnTo>
                <a:lnTo>
                  <a:pt x="139568" y="318864"/>
                </a:lnTo>
                <a:lnTo>
                  <a:pt x="147074" y="308981"/>
                </a:lnTo>
                <a:lnTo>
                  <a:pt x="153944" y="299298"/>
                </a:lnTo>
                <a:lnTo>
                  <a:pt x="160290" y="289604"/>
                </a:lnTo>
                <a:lnTo>
                  <a:pt x="166222" y="279685"/>
                </a:lnTo>
                <a:lnTo>
                  <a:pt x="171850" y="269328"/>
                </a:lnTo>
                <a:lnTo>
                  <a:pt x="177283" y="258321"/>
                </a:lnTo>
                <a:lnTo>
                  <a:pt x="182633" y="246450"/>
                </a:lnTo>
                <a:lnTo>
                  <a:pt x="188009" y="233503"/>
                </a:lnTo>
                <a:lnTo>
                  <a:pt x="193523" y="219266"/>
                </a:lnTo>
                <a:lnTo>
                  <a:pt x="199283" y="203526"/>
                </a:lnTo>
                <a:lnTo>
                  <a:pt x="205400" y="186072"/>
                </a:lnTo>
                <a:lnTo>
                  <a:pt x="211985" y="166689"/>
                </a:lnTo>
                <a:lnTo>
                  <a:pt x="219148" y="145165"/>
                </a:lnTo>
                <a:lnTo>
                  <a:pt x="226999" y="121287"/>
                </a:lnTo>
                <a:lnTo>
                  <a:pt x="235648" y="94842"/>
                </a:lnTo>
                <a:lnTo>
                  <a:pt x="220452" y="118932"/>
                </a:lnTo>
                <a:lnTo>
                  <a:pt x="207507" y="139465"/>
                </a:lnTo>
                <a:lnTo>
                  <a:pt x="196588" y="156811"/>
                </a:lnTo>
                <a:lnTo>
                  <a:pt x="187468" y="171343"/>
                </a:lnTo>
                <a:lnTo>
                  <a:pt x="179918" y="183431"/>
                </a:lnTo>
                <a:lnTo>
                  <a:pt x="173713" y="193447"/>
                </a:lnTo>
                <a:lnTo>
                  <a:pt x="168626" y="201764"/>
                </a:lnTo>
                <a:lnTo>
                  <a:pt x="160896" y="214782"/>
                </a:lnTo>
                <a:lnTo>
                  <a:pt x="154913" y="225457"/>
                </a:lnTo>
                <a:lnTo>
                  <a:pt x="148863" y="236764"/>
                </a:lnTo>
                <a:lnTo>
                  <a:pt x="148081" y="238237"/>
                </a:lnTo>
                <a:lnTo>
                  <a:pt x="148763" y="218797"/>
                </a:lnTo>
                <a:lnTo>
                  <a:pt x="149428" y="201654"/>
                </a:lnTo>
                <a:lnTo>
                  <a:pt x="150148" y="186520"/>
                </a:lnTo>
                <a:lnTo>
                  <a:pt x="150996" y="173106"/>
                </a:lnTo>
                <a:lnTo>
                  <a:pt x="152043" y="161122"/>
                </a:lnTo>
                <a:lnTo>
                  <a:pt x="153362" y="150280"/>
                </a:lnTo>
                <a:lnTo>
                  <a:pt x="155026" y="140291"/>
                </a:lnTo>
                <a:lnTo>
                  <a:pt x="157106" y="130866"/>
                </a:lnTo>
                <a:lnTo>
                  <a:pt x="159675" y="121715"/>
                </a:lnTo>
                <a:lnTo>
                  <a:pt x="162805" y="112551"/>
                </a:lnTo>
                <a:lnTo>
                  <a:pt x="166568" y="103084"/>
                </a:lnTo>
                <a:lnTo>
                  <a:pt x="171037" y="93024"/>
                </a:lnTo>
                <a:lnTo>
                  <a:pt x="176283" y="82084"/>
                </a:lnTo>
                <a:lnTo>
                  <a:pt x="182380" y="69974"/>
                </a:lnTo>
                <a:lnTo>
                  <a:pt x="189399" y="56406"/>
                </a:lnTo>
                <a:lnTo>
                  <a:pt x="197370" y="41171"/>
                </a:lnTo>
                <a:lnTo>
                  <a:pt x="188052" y="30623"/>
                </a:lnTo>
                <a:lnTo>
                  <a:pt x="179789" y="21492"/>
                </a:lnTo>
                <a:lnTo>
                  <a:pt x="172462" y="13863"/>
                </a:lnTo>
                <a:lnTo>
                  <a:pt x="165949" y="7817"/>
                </a:lnTo>
                <a:lnTo>
                  <a:pt x="160129" y="3436"/>
                </a:lnTo>
                <a:lnTo>
                  <a:pt x="154882" y="803"/>
                </a:lnTo>
                <a:lnTo>
                  <a:pt x="150087" y="0"/>
                </a:lnTo>
                <a:lnTo>
                  <a:pt x="145624" y="1108"/>
                </a:lnTo>
                <a:lnTo>
                  <a:pt x="141371" y="4210"/>
                </a:lnTo>
                <a:lnTo>
                  <a:pt x="137207" y="9389"/>
                </a:lnTo>
                <a:lnTo>
                  <a:pt x="133013" y="16727"/>
                </a:lnTo>
                <a:lnTo>
                  <a:pt x="128667" y="26305"/>
                </a:lnTo>
                <a:lnTo>
                  <a:pt x="124049" y="38206"/>
                </a:lnTo>
                <a:lnTo>
                  <a:pt x="119038" y="52512"/>
                </a:lnTo>
                <a:lnTo>
                  <a:pt x="113512" y="69306"/>
                </a:lnTo>
                <a:lnTo>
                  <a:pt x="107352" y="88669"/>
                </a:lnTo>
                <a:lnTo>
                  <a:pt x="101841" y="106208"/>
                </a:lnTo>
                <a:lnTo>
                  <a:pt x="0" y="227252"/>
                </a:lnTo>
                <a:lnTo>
                  <a:pt x="91592" y="168044"/>
                </a:lnTo>
                <a:lnTo>
                  <a:pt x="82435" y="192712"/>
                </a:lnTo>
                <a:lnTo>
                  <a:pt x="74287" y="214839"/>
                </a:lnTo>
                <a:lnTo>
                  <a:pt x="67147" y="234605"/>
                </a:lnTo>
                <a:lnTo>
                  <a:pt x="61010" y="252194"/>
                </a:lnTo>
                <a:lnTo>
                  <a:pt x="55876" y="267785"/>
                </a:lnTo>
                <a:lnTo>
                  <a:pt x="51741" y="281561"/>
                </a:lnTo>
                <a:lnTo>
                  <a:pt x="48603" y="293704"/>
                </a:lnTo>
                <a:lnTo>
                  <a:pt x="46459" y="304394"/>
                </a:lnTo>
                <a:lnTo>
                  <a:pt x="45307" y="313814"/>
                </a:lnTo>
                <a:lnTo>
                  <a:pt x="45144" y="322145"/>
                </a:lnTo>
                <a:lnTo>
                  <a:pt x="45968" y="329568"/>
                </a:lnTo>
                <a:close/>
              </a:path>
            </a:pathLst>
          </a:custGeom>
          <a:solidFill>
            <a:srgbClr val="0046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81194" y="2808936"/>
            <a:ext cx="426973" cy="474738"/>
          </a:xfrm>
          <a:custGeom>
            <a:avLst/>
            <a:gdLst/>
            <a:ahLst/>
            <a:cxnLst/>
            <a:rect l="l" t="t" r="r" b="b"/>
            <a:pathLst>
              <a:path w="426974" h="474738">
                <a:moveTo>
                  <a:pt x="166001" y="0"/>
                </a:moveTo>
                <a:lnTo>
                  <a:pt x="143293" y="43207"/>
                </a:lnTo>
                <a:lnTo>
                  <a:pt x="122849" y="82121"/>
                </a:lnTo>
                <a:lnTo>
                  <a:pt x="104544" y="116991"/>
                </a:lnTo>
                <a:lnTo>
                  <a:pt x="88254" y="148066"/>
                </a:lnTo>
                <a:lnTo>
                  <a:pt x="73853" y="175597"/>
                </a:lnTo>
                <a:lnTo>
                  <a:pt x="61219" y="199833"/>
                </a:lnTo>
                <a:lnTo>
                  <a:pt x="50225" y="221024"/>
                </a:lnTo>
                <a:lnTo>
                  <a:pt x="40748" y="239419"/>
                </a:lnTo>
                <a:lnTo>
                  <a:pt x="32663" y="255270"/>
                </a:lnTo>
                <a:lnTo>
                  <a:pt x="20171" y="280335"/>
                </a:lnTo>
                <a:lnTo>
                  <a:pt x="11754" y="298216"/>
                </a:lnTo>
                <a:lnTo>
                  <a:pt x="4589" y="315940"/>
                </a:lnTo>
                <a:lnTo>
                  <a:pt x="0" y="333082"/>
                </a:lnTo>
                <a:lnTo>
                  <a:pt x="14049" y="354785"/>
                </a:lnTo>
                <a:lnTo>
                  <a:pt x="26675" y="374145"/>
                </a:lnTo>
                <a:lnTo>
                  <a:pt x="38054" y="391297"/>
                </a:lnTo>
                <a:lnTo>
                  <a:pt x="48364" y="406375"/>
                </a:lnTo>
                <a:lnTo>
                  <a:pt x="57783" y="419512"/>
                </a:lnTo>
                <a:lnTo>
                  <a:pt x="74656" y="440502"/>
                </a:lnTo>
                <a:lnTo>
                  <a:pt x="90094" y="455339"/>
                </a:lnTo>
                <a:lnTo>
                  <a:pt x="105515" y="465095"/>
                </a:lnTo>
                <a:lnTo>
                  <a:pt x="122341" y="470843"/>
                </a:lnTo>
                <a:lnTo>
                  <a:pt x="141992" y="473656"/>
                </a:lnTo>
                <a:lnTo>
                  <a:pt x="165886" y="474604"/>
                </a:lnTo>
                <a:lnTo>
                  <a:pt x="187591" y="474738"/>
                </a:lnTo>
                <a:lnTo>
                  <a:pt x="426974" y="250825"/>
                </a:lnTo>
                <a:lnTo>
                  <a:pt x="166001" y="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11612" y="1589625"/>
            <a:ext cx="1587017" cy="896924"/>
          </a:xfrm>
          <a:custGeom>
            <a:avLst/>
            <a:gdLst/>
            <a:ahLst/>
            <a:cxnLst/>
            <a:rect l="l" t="t" r="r" b="b"/>
            <a:pathLst>
              <a:path w="1587017" h="896924">
                <a:moveTo>
                  <a:pt x="1234135" y="896543"/>
                </a:moveTo>
                <a:lnTo>
                  <a:pt x="1235760" y="896569"/>
                </a:lnTo>
                <a:lnTo>
                  <a:pt x="1256779" y="896924"/>
                </a:lnTo>
                <a:lnTo>
                  <a:pt x="1256804" y="895845"/>
                </a:lnTo>
                <a:lnTo>
                  <a:pt x="1283705" y="893573"/>
                </a:lnTo>
                <a:lnTo>
                  <a:pt x="1309996" y="889288"/>
                </a:lnTo>
                <a:lnTo>
                  <a:pt x="1335597" y="883069"/>
                </a:lnTo>
                <a:lnTo>
                  <a:pt x="1360426" y="874992"/>
                </a:lnTo>
                <a:lnTo>
                  <a:pt x="1384404" y="865134"/>
                </a:lnTo>
                <a:lnTo>
                  <a:pt x="1407450" y="853573"/>
                </a:lnTo>
                <a:lnTo>
                  <a:pt x="1429482" y="840386"/>
                </a:lnTo>
                <a:lnTo>
                  <a:pt x="1450421" y="825650"/>
                </a:lnTo>
                <a:lnTo>
                  <a:pt x="1470186" y="809443"/>
                </a:lnTo>
                <a:lnTo>
                  <a:pt x="1488695" y="791841"/>
                </a:lnTo>
                <a:lnTo>
                  <a:pt x="1505869" y="772923"/>
                </a:lnTo>
                <a:lnTo>
                  <a:pt x="1521626" y="752765"/>
                </a:lnTo>
                <a:lnTo>
                  <a:pt x="1535887" y="731445"/>
                </a:lnTo>
                <a:lnTo>
                  <a:pt x="1548569" y="709039"/>
                </a:lnTo>
                <a:lnTo>
                  <a:pt x="1559594" y="685626"/>
                </a:lnTo>
                <a:lnTo>
                  <a:pt x="1568879" y="661282"/>
                </a:lnTo>
                <a:lnTo>
                  <a:pt x="1576345" y="636084"/>
                </a:lnTo>
                <a:lnTo>
                  <a:pt x="1581910" y="610111"/>
                </a:lnTo>
                <a:lnTo>
                  <a:pt x="1585494" y="583439"/>
                </a:lnTo>
                <a:lnTo>
                  <a:pt x="1587017" y="556145"/>
                </a:lnTo>
                <a:lnTo>
                  <a:pt x="1586344" y="527729"/>
                </a:lnTo>
                <a:lnTo>
                  <a:pt x="1583425" y="499908"/>
                </a:lnTo>
                <a:lnTo>
                  <a:pt x="1578346" y="472773"/>
                </a:lnTo>
                <a:lnTo>
                  <a:pt x="1571196" y="446414"/>
                </a:lnTo>
                <a:lnTo>
                  <a:pt x="1562062" y="420922"/>
                </a:lnTo>
                <a:lnTo>
                  <a:pt x="1551031" y="396387"/>
                </a:lnTo>
                <a:lnTo>
                  <a:pt x="1538192" y="372900"/>
                </a:lnTo>
                <a:lnTo>
                  <a:pt x="1523631" y="350552"/>
                </a:lnTo>
                <a:lnTo>
                  <a:pt x="1507436" y="329433"/>
                </a:lnTo>
                <a:lnTo>
                  <a:pt x="1489695" y="309633"/>
                </a:lnTo>
                <a:lnTo>
                  <a:pt x="1470496" y="291244"/>
                </a:lnTo>
                <a:lnTo>
                  <a:pt x="1449925" y="274355"/>
                </a:lnTo>
                <a:lnTo>
                  <a:pt x="1428072" y="259058"/>
                </a:lnTo>
                <a:lnTo>
                  <a:pt x="1405022" y="245443"/>
                </a:lnTo>
                <a:lnTo>
                  <a:pt x="1380864" y="233600"/>
                </a:lnTo>
                <a:lnTo>
                  <a:pt x="1355686" y="223619"/>
                </a:lnTo>
                <a:lnTo>
                  <a:pt x="1329574" y="215593"/>
                </a:lnTo>
                <a:lnTo>
                  <a:pt x="1302617" y="209610"/>
                </a:lnTo>
                <a:lnTo>
                  <a:pt x="1274902" y="205762"/>
                </a:lnTo>
                <a:lnTo>
                  <a:pt x="1246517" y="204139"/>
                </a:lnTo>
                <a:lnTo>
                  <a:pt x="1233401" y="204175"/>
                </a:lnTo>
                <a:lnTo>
                  <a:pt x="1207536" y="205736"/>
                </a:lnTo>
                <a:lnTo>
                  <a:pt x="1182211" y="209201"/>
                </a:lnTo>
                <a:lnTo>
                  <a:pt x="1157480" y="214467"/>
                </a:lnTo>
                <a:lnTo>
                  <a:pt x="1133402" y="221435"/>
                </a:lnTo>
                <a:lnTo>
                  <a:pt x="1122667" y="225145"/>
                </a:lnTo>
                <a:lnTo>
                  <a:pt x="1110918" y="205638"/>
                </a:lnTo>
                <a:lnTo>
                  <a:pt x="1084591" y="168649"/>
                </a:lnTo>
                <a:lnTo>
                  <a:pt x="1054709" y="134586"/>
                </a:lnTo>
                <a:lnTo>
                  <a:pt x="1021534" y="103724"/>
                </a:lnTo>
                <a:lnTo>
                  <a:pt x="985328" y="76335"/>
                </a:lnTo>
                <a:lnTo>
                  <a:pt x="946352" y="52693"/>
                </a:lnTo>
                <a:lnTo>
                  <a:pt x="904868" y="33071"/>
                </a:lnTo>
                <a:lnTo>
                  <a:pt x="861139" y="17742"/>
                </a:lnTo>
                <a:lnTo>
                  <a:pt x="815427" y="6981"/>
                </a:lnTo>
                <a:lnTo>
                  <a:pt x="767993" y="1060"/>
                </a:lnTo>
                <a:lnTo>
                  <a:pt x="743711" y="0"/>
                </a:lnTo>
                <a:lnTo>
                  <a:pt x="712352" y="566"/>
                </a:lnTo>
                <a:lnTo>
                  <a:pt x="681545" y="3272"/>
                </a:lnTo>
                <a:lnTo>
                  <a:pt x="651364" y="8047"/>
                </a:lnTo>
                <a:lnTo>
                  <a:pt x="621883" y="14820"/>
                </a:lnTo>
                <a:lnTo>
                  <a:pt x="593176" y="23518"/>
                </a:lnTo>
                <a:lnTo>
                  <a:pt x="565316" y="34072"/>
                </a:lnTo>
                <a:lnTo>
                  <a:pt x="538376" y="46408"/>
                </a:lnTo>
                <a:lnTo>
                  <a:pt x="512431" y="60457"/>
                </a:lnTo>
                <a:lnTo>
                  <a:pt x="487554" y="76146"/>
                </a:lnTo>
                <a:lnTo>
                  <a:pt x="463818" y="93405"/>
                </a:lnTo>
                <a:lnTo>
                  <a:pt x="441297" y="112161"/>
                </a:lnTo>
                <a:lnTo>
                  <a:pt x="420065" y="132344"/>
                </a:lnTo>
                <a:lnTo>
                  <a:pt x="400195" y="153882"/>
                </a:lnTo>
                <a:lnTo>
                  <a:pt x="381762" y="176704"/>
                </a:lnTo>
                <a:lnTo>
                  <a:pt x="364837" y="200739"/>
                </a:lnTo>
                <a:lnTo>
                  <a:pt x="349496" y="225914"/>
                </a:lnTo>
                <a:lnTo>
                  <a:pt x="335812" y="252160"/>
                </a:lnTo>
                <a:lnTo>
                  <a:pt x="323858" y="279403"/>
                </a:lnTo>
                <a:lnTo>
                  <a:pt x="313707" y="307574"/>
                </a:lnTo>
                <a:lnTo>
                  <a:pt x="305434" y="336600"/>
                </a:lnTo>
                <a:lnTo>
                  <a:pt x="292861" y="335396"/>
                </a:lnTo>
                <a:lnTo>
                  <a:pt x="280130" y="334765"/>
                </a:lnTo>
                <a:lnTo>
                  <a:pt x="277418" y="334708"/>
                </a:lnTo>
                <a:lnTo>
                  <a:pt x="255026" y="335237"/>
                </a:lnTo>
                <a:lnTo>
                  <a:pt x="233102" y="337537"/>
                </a:lnTo>
                <a:lnTo>
                  <a:pt x="211718" y="341539"/>
                </a:lnTo>
                <a:lnTo>
                  <a:pt x="190946" y="347172"/>
                </a:lnTo>
                <a:lnTo>
                  <a:pt x="170857" y="354370"/>
                </a:lnTo>
                <a:lnTo>
                  <a:pt x="151521" y="363062"/>
                </a:lnTo>
                <a:lnTo>
                  <a:pt x="133011" y="373179"/>
                </a:lnTo>
                <a:lnTo>
                  <a:pt x="115399" y="384653"/>
                </a:lnTo>
                <a:lnTo>
                  <a:pt x="98754" y="397414"/>
                </a:lnTo>
                <a:lnTo>
                  <a:pt x="83150" y="411394"/>
                </a:lnTo>
                <a:lnTo>
                  <a:pt x="68656" y="426523"/>
                </a:lnTo>
                <a:lnTo>
                  <a:pt x="55345" y="442732"/>
                </a:lnTo>
                <a:lnTo>
                  <a:pt x="43288" y="459952"/>
                </a:lnTo>
                <a:lnTo>
                  <a:pt x="32557" y="478114"/>
                </a:lnTo>
                <a:lnTo>
                  <a:pt x="23222" y="497150"/>
                </a:lnTo>
                <a:lnTo>
                  <a:pt x="15356" y="516989"/>
                </a:lnTo>
                <a:lnTo>
                  <a:pt x="9029" y="537564"/>
                </a:lnTo>
                <a:lnTo>
                  <a:pt x="4313" y="558805"/>
                </a:lnTo>
                <a:lnTo>
                  <a:pt x="1279" y="580643"/>
                </a:lnTo>
                <a:lnTo>
                  <a:pt x="0" y="603008"/>
                </a:lnTo>
                <a:lnTo>
                  <a:pt x="526" y="625303"/>
                </a:lnTo>
                <a:lnTo>
                  <a:pt x="2808" y="647131"/>
                </a:lnTo>
                <a:lnTo>
                  <a:pt x="6776" y="668424"/>
                </a:lnTo>
                <a:lnTo>
                  <a:pt x="12363" y="689110"/>
                </a:lnTo>
                <a:lnTo>
                  <a:pt x="19500" y="709119"/>
                </a:lnTo>
                <a:lnTo>
                  <a:pt x="28120" y="728382"/>
                </a:lnTo>
                <a:lnTo>
                  <a:pt x="38155" y="746828"/>
                </a:lnTo>
                <a:lnTo>
                  <a:pt x="49535" y="764386"/>
                </a:lnTo>
                <a:lnTo>
                  <a:pt x="62194" y="780987"/>
                </a:lnTo>
                <a:lnTo>
                  <a:pt x="76063" y="796559"/>
                </a:lnTo>
                <a:lnTo>
                  <a:pt x="91074" y="811034"/>
                </a:lnTo>
                <a:lnTo>
                  <a:pt x="107159" y="824340"/>
                </a:lnTo>
                <a:lnTo>
                  <a:pt x="124250" y="836407"/>
                </a:lnTo>
                <a:lnTo>
                  <a:pt x="142278" y="847165"/>
                </a:lnTo>
                <a:lnTo>
                  <a:pt x="161177" y="856543"/>
                </a:lnTo>
                <a:lnTo>
                  <a:pt x="180877" y="864473"/>
                </a:lnTo>
                <a:lnTo>
                  <a:pt x="201310" y="870882"/>
                </a:lnTo>
                <a:lnTo>
                  <a:pt x="222409" y="875701"/>
                </a:lnTo>
                <a:lnTo>
                  <a:pt x="244106" y="878859"/>
                </a:lnTo>
                <a:lnTo>
                  <a:pt x="266331" y="880287"/>
                </a:lnTo>
                <a:lnTo>
                  <a:pt x="269125" y="880389"/>
                </a:lnTo>
                <a:lnTo>
                  <a:pt x="1234135" y="896543"/>
                </a:lnTo>
                <a:close/>
              </a:path>
            </a:pathLst>
          </a:custGeom>
          <a:solidFill>
            <a:srgbClr val="22A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59537" y="1901737"/>
            <a:ext cx="190042" cy="215493"/>
          </a:xfrm>
          <a:custGeom>
            <a:avLst/>
            <a:gdLst/>
            <a:ahLst/>
            <a:cxnLst/>
            <a:rect l="l" t="t" r="r" b="b"/>
            <a:pathLst>
              <a:path w="190042" h="215493">
                <a:moveTo>
                  <a:pt x="85394" y="99021"/>
                </a:moveTo>
                <a:lnTo>
                  <a:pt x="0" y="174345"/>
                </a:lnTo>
                <a:lnTo>
                  <a:pt x="25184" y="215493"/>
                </a:lnTo>
                <a:lnTo>
                  <a:pt x="190042" y="71653"/>
                </a:lnTo>
                <a:lnTo>
                  <a:pt x="143357" y="0"/>
                </a:lnTo>
                <a:lnTo>
                  <a:pt x="80429" y="57911"/>
                </a:lnTo>
                <a:lnTo>
                  <a:pt x="85394" y="99021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55481" y="2048031"/>
            <a:ext cx="453745" cy="506869"/>
          </a:xfrm>
          <a:custGeom>
            <a:avLst/>
            <a:gdLst/>
            <a:ahLst/>
            <a:cxnLst/>
            <a:rect l="l" t="t" r="r" b="b"/>
            <a:pathLst>
              <a:path w="453745" h="506869">
                <a:moveTo>
                  <a:pt x="0" y="352285"/>
                </a:moveTo>
                <a:lnTo>
                  <a:pt x="42392" y="506869"/>
                </a:lnTo>
                <a:lnTo>
                  <a:pt x="453745" y="60388"/>
                </a:lnTo>
                <a:lnTo>
                  <a:pt x="414185" y="0"/>
                </a:lnTo>
                <a:lnTo>
                  <a:pt x="0" y="352285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10804" y="2311441"/>
            <a:ext cx="697534" cy="764616"/>
          </a:xfrm>
          <a:custGeom>
            <a:avLst/>
            <a:gdLst/>
            <a:ahLst/>
            <a:cxnLst/>
            <a:rect l="l" t="t" r="r" b="b"/>
            <a:pathLst>
              <a:path w="697534" h="764616">
                <a:moveTo>
                  <a:pt x="303123" y="764616"/>
                </a:moveTo>
                <a:lnTo>
                  <a:pt x="468350" y="448144"/>
                </a:lnTo>
                <a:lnTo>
                  <a:pt x="595744" y="375589"/>
                </a:lnTo>
                <a:lnTo>
                  <a:pt x="597270" y="374903"/>
                </a:lnTo>
                <a:lnTo>
                  <a:pt x="606493" y="370712"/>
                </a:lnTo>
                <a:lnTo>
                  <a:pt x="620925" y="364025"/>
                </a:lnTo>
                <a:lnTo>
                  <a:pt x="636905" y="356374"/>
                </a:lnTo>
                <a:lnTo>
                  <a:pt x="650771" y="349291"/>
                </a:lnTo>
                <a:lnTo>
                  <a:pt x="665330" y="338487"/>
                </a:lnTo>
                <a:lnTo>
                  <a:pt x="677827" y="325369"/>
                </a:lnTo>
                <a:lnTo>
                  <a:pt x="687016" y="313228"/>
                </a:lnTo>
                <a:lnTo>
                  <a:pt x="696590" y="293887"/>
                </a:lnTo>
                <a:lnTo>
                  <a:pt x="697534" y="287693"/>
                </a:lnTo>
                <a:lnTo>
                  <a:pt x="695947" y="249840"/>
                </a:lnTo>
                <a:lnTo>
                  <a:pt x="694438" y="215753"/>
                </a:lnTo>
                <a:lnTo>
                  <a:pt x="692918" y="185214"/>
                </a:lnTo>
                <a:lnTo>
                  <a:pt x="691302" y="158009"/>
                </a:lnTo>
                <a:lnTo>
                  <a:pt x="689500" y="133922"/>
                </a:lnTo>
                <a:lnTo>
                  <a:pt x="687425" y="112736"/>
                </a:lnTo>
                <a:lnTo>
                  <a:pt x="684990" y="94236"/>
                </a:lnTo>
                <a:lnTo>
                  <a:pt x="682107" y="78207"/>
                </a:lnTo>
                <a:lnTo>
                  <a:pt x="678688" y="64433"/>
                </a:lnTo>
                <a:lnTo>
                  <a:pt x="669892" y="42784"/>
                </a:lnTo>
                <a:lnTo>
                  <a:pt x="657901" y="27564"/>
                </a:lnTo>
                <a:lnTo>
                  <a:pt x="642013" y="17046"/>
                </a:lnTo>
                <a:lnTo>
                  <a:pt x="621527" y="9506"/>
                </a:lnTo>
                <a:lnTo>
                  <a:pt x="595742" y="3215"/>
                </a:lnTo>
                <a:lnTo>
                  <a:pt x="580643" y="0"/>
                </a:lnTo>
                <a:lnTo>
                  <a:pt x="352450" y="147129"/>
                </a:lnTo>
                <a:lnTo>
                  <a:pt x="348641" y="162504"/>
                </a:lnTo>
                <a:lnTo>
                  <a:pt x="343009" y="185307"/>
                </a:lnTo>
                <a:lnTo>
                  <a:pt x="339544" y="199378"/>
                </a:lnTo>
                <a:lnTo>
                  <a:pt x="335768" y="214739"/>
                </a:lnTo>
                <a:lnTo>
                  <a:pt x="331777" y="231023"/>
                </a:lnTo>
                <a:lnTo>
                  <a:pt x="327662" y="247862"/>
                </a:lnTo>
                <a:lnTo>
                  <a:pt x="323516" y="264890"/>
                </a:lnTo>
                <a:lnTo>
                  <a:pt x="319434" y="281739"/>
                </a:lnTo>
                <a:lnTo>
                  <a:pt x="315507" y="298042"/>
                </a:lnTo>
                <a:lnTo>
                  <a:pt x="311828" y="313431"/>
                </a:lnTo>
                <a:lnTo>
                  <a:pt x="308491" y="327539"/>
                </a:lnTo>
                <a:lnTo>
                  <a:pt x="303214" y="350445"/>
                </a:lnTo>
                <a:lnTo>
                  <a:pt x="301459" y="358508"/>
                </a:lnTo>
                <a:lnTo>
                  <a:pt x="285907" y="355271"/>
                </a:lnTo>
                <a:lnTo>
                  <a:pt x="271761" y="352483"/>
                </a:lnTo>
                <a:lnTo>
                  <a:pt x="258796" y="350249"/>
                </a:lnTo>
                <a:lnTo>
                  <a:pt x="246787" y="348673"/>
                </a:lnTo>
                <a:lnTo>
                  <a:pt x="235506" y="347863"/>
                </a:lnTo>
                <a:lnTo>
                  <a:pt x="224727" y="347923"/>
                </a:lnTo>
                <a:lnTo>
                  <a:pt x="214226" y="348959"/>
                </a:lnTo>
                <a:lnTo>
                  <a:pt x="203774" y="351076"/>
                </a:lnTo>
                <a:lnTo>
                  <a:pt x="193148" y="354380"/>
                </a:lnTo>
                <a:lnTo>
                  <a:pt x="182119" y="358978"/>
                </a:lnTo>
                <a:lnTo>
                  <a:pt x="170463" y="364973"/>
                </a:lnTo>
                <a:lnTo>
                  <a:pt x="157953" y="372473"/>
                </a:lnTo>
                <a:lnTo>
                  <a:pt x="144362" y="381581"/>
                </a:lnTo>
                <a:lnTo>
                  <a:pt x="129466" y="392405"/>
                </a:lnTo>
                <a:lnTo>
                  <a:pt x="113038" y="405049"/>
                </a:lnTo>
                <a:lnTo>
                  <a:pt x="94851" y="419620"/>
                </a:lnTo>
                <a:lnTo>
                  <a:pt x="74680" y="436222"/>
                </a:lnTo>
                <a:lnTo>
                  <a:pt x="52298" y="454961"/>
                </a:lnTo>
                <a:lnTo>
                  <a:pt x="27480" y="475944"/>
                </a:lnTo>
                <a:lnTo>
                  <a:pt x="0" y="499275"/>
                </a:lnTo>
                <a:lnTo>
                  <a:pt x="303123" y="764616"/>
                </a:lnTo>
                <a:close/>
              </a:path>
            </a:pathLst>
          </a:custGeom>
          <a:solidFill>
            <a:srgbClr val="055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84019" y="1871143"/>
            <a:ext cx="703783" cy="481820"/>
          </a:xfrm>
          <a:custGeom>
            <a:avLst/>
            <a:gdLst/>
            <a:ahLst/>
            <a:cxnLst/>
            <a:rect l="l" t="t" r="r" b="b"/>
            <a:pathLst>
              <a:path w="703783" h="481820">
                <a:moveTo>
                  <a:pt x="537159" y="348982"/>
                </a:moveTo>
                <a:lnTo>
                  <a:pt x="537954" y="339999"/>
                </a:lnTo>
                <a:lnTo>
                  <a:pt x="537813" y="330070"/>
                </a:lnTo>
                <a:lnTo>
                  <a:pt x="536870" y="319068"/>
                </a:lnTo>
                <a:lnTo>
                  <a:pt x="535257" y="306870"/>
                </a:lnTo>
                <a:lnTo>
                  <a:pt x="533108" y="293348"/>
                </a:lnTo>
                <a:lnTo>
                  <a:pt x="530555" y="278379"/>
                </a:lnTo>
                <a:lnTo>
                  <a:pt x="533330" y="277142"/>
                </a:lnTo>
                <a:lnTo>
                  <a:pt x="556576" y="260128"/>
                </a:lnTo>
                <a:lnTo>
                  <a:pt x="574737" y="241144"/>
                </a:lnTo>
                <a:lnTo>
                  <a:pt x="592212" y="221789"/>
                </a:lnTo>
                <a:lnTo>
                  <a:pt x="615210" y="195769"/>
                </a:lnTo>
                <a:lnTo>
                  <a:pt x="644784" y="161963"/>
                </a:lnTo>
                <a:lnTo>
                  <a:pt x="662367" y="141790"/>
                </a:lnTo>
                <a:lnTo>
                  <a:pt x="681989" y="119250"/>
                </a:lnTo>
                <a:lnTo>
                  <a:pt x="703783" y="94204"/>
                </a:lnTo>
                <a:lnTo>
                  <a:pt x="700654" y="84137"/>
                </a:lnTo>
                <a:lnTo>
                  <a:pt x="690207" y="52003"/>
                </a:lnTo>
                <a:lnTo>
                  <a:pt x="680597" y="28321"/>
                </a:lnTo>
                <a:lnTo>
                  <a:pt x="664124" y="6899"/>
                </a:lnTo>
                <a:lnTo>
                  <a:pt x="640201" y="0"/>
                </a:lnTo>
                <a:lnTo>
                  <a:pt x="629604" y="461"/>
                </a:lnTo>
                <a:lnTo>
                  <a:pt x="603230" y="4926"/>
                </a:lnTo>
                <a:lnTo>
                  <a:pt x="568568" y="13449"/>
                </a:lnTo>
                <a:lnTo>
                  <a:pt x="498154" y="37839"/>
                </a:lnTo>
                <a:lnTo>
                  <a:pt x="453486" y="55065"/>
                </a:lnTo>
                <a:lnTo>
                  <a:pt x="413195" y="71006"/>
                </a:lnTo>
                <a:lnTo>
                  <a:pt x="376870" y="86009"/>
                </a:lnTo>
                <a:lnTo>
                  <a:pt x="344101" y="100423"/>
                </a:lnTo>
                <a:lnTo>
                  <a:pt x="314478" y="114592"/>
                </a:lnTo>
                <a:lnTo>
                  <a:pt x="287589" y="128866"/>
                </a:lnTo>
                <a:lnTo>
                  <a:pt x="263024" y="143591"/>
                </a:lnTo>
                <a:lnTo>
                  <a:pt x="240372" y="159114"/>
                </a:lnTo>
                <a:lnTo>
                  <a:pt x="219222" y="175782"/>
                </a:lnTo>
                <a:lnTo>
                  <a:pt x="199164" y="193942"/>
                </a:lnTo>
                <a:lnTo>
                  <a:pt x="179787" y="213942"/>
                </a:lnTo>
                <a:lnTo>
                  <a:pt x="160680" y="236129"/>
                </a:lnTo>
                <a:lnTo>
                  <a:pt x="141433" y="260850"/>
                </a:lnTo>
                <a:lnTo>
                  <a:pt x="121634" y="288451"/>
                </a:lnTo>
                <a:lnTo>
                  <a:pt x="100874" y="319280"/>
                </a:lnTo>
                <a:lnTo>
                  <a:pt x="78741" y="353685"/>
                </a:lnTo>
                <a:lnTo>
                  <a:pt x="54825" y="392011"/>
                </a:lnTo>
                <a:lnTo>
                  <a:pt x="28714" y="434608"/>
                </a:lnTo>
                <a:lnTo>
                  <a:pt x="0" y="481820"/>
                </a:lnTo>
                <a:lnTo>
                  <a:pt x="20125" y="480279"/>
                </a:lnTo>
                <a:lnTo>
                  <a:pt x="40353" y="478852"/>
                </a:lnTo>
                <a:lnTo>
                  <a:pt x="60624" y="477515"/>
                </a:lnTo>
                <a:lnTo>
                  <a:pt x="80878" y="476245"/>
                </a:lnTo>
                <a:lnTo>
                  <a:pt x="101054" y="475018"/>
                </a:lnTo>
                <a:lnTo>
                  <a:pt x="121093" y="473809"/>
                </a:lnTo>
                <a:lnTo>
                  <a:pt x="140934" y="472596"/>
                </a:lnTo>
                <a:lnTo>
                  <a:pt x="160516" y="471354"/>
                </a:lnTo>
                <a:lnTo>
                  <a:pt x="179781" y="470060"/>
                </a:lnTo>
                <a:lnTo>
                  <a:pt x="198667" y="468690"/>
                </a:lnTo>
                <a:lnTo>
                  <a:pt x="217115" y="467220"/>
                </a:lnTo>
                <a:lnTo>
                  <a:pt x="235064" y="465627"/>
                </a:lnTo>
                <a:lnTo>
                  <a:pt x="252455" y="463887"/>
                </a:lnTo>
                <a:lnTo>
                  <a:pt x="269226" y="461975"/>
                </a:lnTo>
                <a:lnTo>
                  <a:pt x="285319" y="459869"/>
                </a:lnTo>
                <a:lnTo>
                  <a:pt x="300673" y="457545"/>
                </a:lnTo>
                <a:lnTo>
                  <a:pt x="315227" y="454978"/>
                </a:lnTo>
                <a:lnTo>
                  <a:pt x="328921" y="452145"/>
                </a:lnTo>
                <a:lnTo>
                  <a:pt x="341696" y="449023"/>
                </a:lnTo>
                <a:lnTo>
                  <a:pt x="381320" y="436688"/>
                </a:lnTo>
                <a:lnTo>
                  <a:pt x="406355" y="428597"/>
                </a:lnTo>
                <a:lnTo>
                  <a:pt x="428728" y="421191"/>
                </a:lnTo>
                <a:lnTo>
                  <a:pt x="448573" y="414342"/>
                </a:lnTo>
                <a:lnTo>
                  <a:pt x="466022" y="407927"/>
                </a:lnTo>
                <a:lnTo>
                  <a:pt x="481207" y="401820"/>
                </a:lnTo>
                <a:lnTo>
                  <a:pt x="494263" y="395894"/>
                </a:lnTo>
                <a:lnTo>
                  <a:pt x="514514" y="384088"/>
                </a:lnTo>
                <a:lnTo>
                  <a:pt x="527838" y="371506"/>
                </a:lnTo>
                <a:lnTo>
                  <a:pt x="535297" y="357144"/>
                </a:lnTo>
                <a:lnTo>
                  <a:pt x="537159" y="348982"/>
                </a:lnTo>
                <a:close/>
              </a:path>
            </a:pathLst>
          </a:custGeom>
          <a:solidFill>
            <a:srgbClr val="DC74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84016" y="2144444"/>
            <a:ext cx="537743" cy="208521"/>
          </a:xfrm>
          <a:custGeom>
            <a:avLst/>
            <a:gdLst/>
            <a:ahLst/>
            <a:cxnLst/>
            <a:rect l="l" t="t" r="r" b="b"/>
            <a:pathLst>
              <a:path w="537743" h="208521">
                <a:moveTo>
                  <a:pt x="530878" y="8079"/>
                </a:moveTo>
                <a:lnTo>
                  <a:pt x="530567" y="5080"/>
                </a:lnTo>
                <a:lnTo>
                  <a:pt x="534695" y="2540"/>
                </a:lnTo>
                <a:lnTo>
                  <a:pt x="537743" y="0"/>
                </a:lnTo>
                <a:lnTo>
                  <a:pt x="534784" y="1714"/>
                </a:lnTo>
                <a:lnTo>
                  <a:pt x="533184" y="2501"/>
                </a:lnTo>
                <a:lnTo>
                  <a:pt x="509929" y="14347"/>
                </a:lnTo>
                <a:lnTo>
                  <a:pt x="490148" y="25571"/>
                </a:lnTo>
                <a:lnTo>
                  <a:pt x="473210" y="36236"/>
                </a:lnTo>
                <a:lnTo>
                  <a:pt x="458488" y="46404"/>
                </a:lnTo>
                <a:lnTo>
                  <a:pt x="445351" y="56136"/>
                </a:lnTo>
                <a:lnTo>
                  <a:pt x="433171" y="65495"/>
                </a:lnTo>
                <a:lnTo>
                  <a:pt x="421317" y="74544"/>
                </a:lnTo>
                <a:lnTo>
                  <a:pt x="409161" y="83343"/>
                </a:lnTo>
                <a:lnTo>
                  <a:pt x="396073" y="91955"/>
                </a:lnTo>
                <a:lnTo>
                  <a:pt x="381423" y="100442"/>
                </a:lnTo>
                <a:lnTo>
                  <a:pt x="364584" y="108866"/>
                </a:lnTo>
                <a:lnTo>
                  <a:pt x="344924" y="117290"/>
                </a:lnTo>
                <a:lnTo>
                  <a:pt x="321816" y="125774"/>
                </a:lnTo>
                <a:lnTo>
                  <a:pt x="294629" y="134382"/>
                </a:lnTo>
                <a:lnTo>
                  <a:pt x="262734" y="143174"/>
                </a:lnTo>
                <a:lnTo>
                  <a:pt x="225502" y="152214"/>
                </a:lnTo>
                <a:lnTo>
                  <a:pt x="182303" y="161563"/>
                </a:lnTo>
                <a:lnTo>
                  <a:pt x="132509" y="171284"/>
                </a:lnTo>
                <a:lnTo>
                  <a:pt x="75490" y="181438"/>
                </a:lnTo>
                <a:lnTo>
                  <a:pt x="10617" y="192087"/>
                </a:lnTo>
                <a:lnTo>
                  <a:pt x="3619" y="202526"/>
                </a:lnTo>
                <a:lnTo>
                  <a:pt x="0" y="208521"/>
                </a:lnTo>
                <a:lnTo>
                  <a:pt x="20127" y="206980"/>
                </a:lnTo>
                <a:lnTo>
                  <a:pt x="40356" y="205553"/>
                </a:lnTo>
                <a:lnTo>
                  <a:pt x="60629" y="204216"/>
                </a:lnTo>
                <a:lnTo>
                  <a:pt x="80883" y="202946"/>
                </a:lnTo>
                <a:lnTo>
                  <a:pt x="101060" y="201718"/>
                </a:lnTo>
                <a:lnTo>
                  <a:pt x="121099" y="200510"/>
                </a:lnTo>
                <a:lnTo>
                  <a:pt x="140939" y="199296"/>
                </a:lnTo>
                <a:lnTo>
                  <a:pt x="160522" y="198055"/>
                </a:lnTo>
                <a:lnTo>
                  <a:pt x="179786" y="196761"/>
                </a:lnTo>
                <a:lnTo>
                  <a:pt x="198672" y="195391"/>
                </a:lnTo>
                <a:lnTo>
                  <a:pt x="217119" y="193921"/>
                </a:lnTo>
                <a:lnTo>
                  <a:pt x="235068" y="192328"/>
                </a:lnTo>
                <a:lnTo>
                  <a:pt x="252458" y="190587"/>
                </a:lnTo>
                <a:lnTo>
                  <a:pt x="269229" y="188676"/>
                </a:lnTo>
                <a:lnTo>
                  <a:pt x="285321" y="186570"/>
                </a:lnTo>
                <a:lnTo>
                  <a:pt x="300674" y="184245"/>
                </a:lnTo>
                <a:lnTo>
                  <a:pt x="315227" y="181679"/>
                </a:lnTo>
                <a:lnTo>
                  <a:pt x="328922" y="178846"/>
                </a:lnTo>
                <a:lnTo>
                  <a:pt x="341696" y="175724"/>
                </a:lnTo>
                <a:lnTo>
                  <a:pt x="381192" y="162641"/>
                </a:lnTo>
                <a:lnTo>
                  <a:pt x="405867" y="152465"/>
                </a:lnTo>
                <a:lnTo>
                  <a:pt x="427692" y="141872"/>
                </a:lnTo>
                <a:lnTo>
                  <a:pt x="446839" y="130972"/>
                </a:lnTo>
                <a:lnTo>
                  <a:pt x="463482" y="119876"/>
                </a:lnTo>
                <a:lnTo>
                  <a:pt x="477794" y="108694"/>
                </a:lnTo>
                <a:lnTo>
                  <a:pt x="489949" y="97536"/>
                </a:lnTo>
                <a:lnTo>
                  <a:pt x="500121" y="86514"/>
                </a:lnTo>
                <a:lnTo>
                  <a:pt x="508481" y="75738"/>
                </a:lnTo>
                <a:lnTo>
                  <a:pt x="520465" y="55367"/>
                </a:lnTo>
                <a:lnTo>
                  <a:pt x="527289" y="37307"/>
                </a:lnTo>
                <a:lnTo>
                  <a:pt x="530340" y="22444"/>
                </a:lnTo>
                <a:lnTo>
                  <a:pt x="531006" y="11663"/>
                </a:lnTo>
                <a:lnTo>
                  <a:pt x="530878" y="8079"/>
                </a:lnTo>
                <a:close/>
              </a:path>
            </a:pathLst>
          </a:custGeom>
          <a:solidFill>
            <a:srgbClr val="AF5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91448" y="1965354"/>
            <a:ext cx="350164" cy="477240"/>
          </a:xfrm>
          <a:custGeom>
            <a:avLst/>
            <a:gdLst/>
            <a:ahLst/>
            <a:cxnLst/>
            <a:rect l="l" t="t" r="r" b="b"/>
            <a:pathLst>
              <a:path w="350164" h="477240">
                <a:moveTo>
                  <a:pt x="262382" y="354787"/>
                </a:moveTo>
                <a:lnTo>
                  <a:pt x="268061" y="346705"/>
                </a:lnTo>
                <a:lnTo>
                  <a:pt x="276021" y="335182"/>
                </a:lnTo>
                <a:lnTo>
                  <a:pt x="282479" y="325276"/>
                </a:lnTo>
                <a:lnTo>
                  <a:pt x="287656" y="316350"/>
                </a:lnTo>
                <a:lnTo>
                  <a:pt x="291776" y="307764"/>
                </a:lnTo>
                <a:lnTo>
                  <a:pt x="295062" y="298878"/>
                </a:lnTo>
                <a:lnTo>
                  <a:pt x="297737" y="289053"/>
                </a:lnTo>
                <a:lnTo>
                  <a:pt x="300025" y="277650"/>
                </a:lnTo>
                <a:lnTo>
                  <a:pt x="302148" y="264031"/>
                </a:lnTo>
                <a:lnTo>
                  <a:pt x="304330" y="247555"/>
                </a:lnTo>
                <a:lnTo>
                  <a:pt x="306793" y="227583"/>
                </a:lnTo>
                <a:lnTo>
                  <a:pt x="350164" y="217843"/>
                </a:lnTo>
                <a:lnTo>
                  <a:pt x="296354" y="0"/>
                </a:lnTo>
                <a:lnTo>
                  <a:pt x="285353" y="714"/>
                </a:lnTo>
                <a:lnTo>
                  <a:pt x="271499" y="3735"/>
                </a:lnTo>
                <a:lnTo>
                  <a:pt x="258056" y="8890"/>
                </a:lnTo>
                <a:lnTo>
                  <a:pt x="245055" y="15928"/>
                </a:lnTo>
                <a:lnTo>
                  <a:pt x="232528" y="24601"/>
                </a:lnTo>
                <a:lnTo>
                  <a:pt x="220505" y="34658"/>
                </a:lnTo>
                <a:lnTo>
                  <a:pt x="209019" y="45849"/>
                </a:lnTo>
                <a:lnTo>
                  <a:pt x="198101" y="57925"/>
                </a:lnTo>
                <a:lnTo>
                  <a:pt x="187783" y="70637"/>
                </a:lnTo>
                <a:lnTo>
                  <a:pt x="178097" y="83733"/>
                </a:lnTo>
                <a:lnTo>
                  <a:pt x="169073" y="96965"/>
                </a:lnTo>
                <a:lnTo>
                  <a:pt x="160743" y="110082"/>
                </a:lnTo>
                <a:lnTo>
                  <a:pt x="153139" y="122835"/>
                </a:lnTo>
                <a:lnTo>
                  <a:pt x="146292" y="134974"/>
                </a:lnTo>
                <a:lnTo>
                  <a:pt x="140235" y="146249"/>
                </a:lnTo>
                <a:lnTo>
                  <a:pt x="134998" y="156410"/>
                </a:lnTo>
                <a:lnTo>
                  <a:pt x="130613" y="165208"/>
                </a:lnTo>
                <a:lnTo>
                  <a:pt x="127111" y="172393"/>
                </a:lnTo>
                <a:lnTo>
                  <a:pt x="124525" y="177715"/>
                </a:lnTo>
                <a:lnTo>
                  <a:pt x="122885" y="180924"/>
                </a:lnTo>
                <a:lnTo>
                  <a:pt x="121500" y="175965"/>
                </a:lnTo>
                <a:lnTo>
                  <a:pt x="116024" y="158630"/>
                </a:lnTo>
                <a:lnTo>
                  <a:pt x="110153" y="149405"/>
                </a:lnTo>
                <a:lnTo>
                  <a:pt x="100842" y="145255"/>
                </a:lnTo>
                <a:lnTo>
                  <a:pt x="85051" y="143141"/>
                </a:lnTo>
                <a:lnTo>
                  <a:pt x="84587" y="143191"/>
                </a:lnTo>
                <a:lnTo>
                  <a:pt x="67606" y="145046"/>
                </a:lnTo>
                <a:lnTo>
                  <a:pt x="53179" y="146857"/>
                </a:lnTo>
                <a:lnTo>
                  <a:pt x="41245" y="148851"/>
                </a:lnTo>
                <a:lnTo>
                  <a:pt x="31745" y="151257"/>
                </a:lnTo>
                <a:lnTo>
                  <a:pt x="24617" y="154304"/>
                </a:lnTo>
                <a:lnTo>
                  <a:pt x="19802" y="158222"/>
                </a:lnTo>
                <a:lnTo>
                  <a:pt x="17239" y="163237"/>
                </a:lnTo>
                <a:lnTo>
                  <a:pt x="16867" y="169581"/>
                </a:lnTo>
                <a:lnTo>
                  <a:pt x="18626" y="177480"/>
                </a:lnTo>
                <a:lnTo>
                  <a:pt x="22456" y="187164"/>
                </a:lnTo>
                <a:lnTo>
                  <a:pt x="28297" y="198861"/>
                </a:lnTo>
                <a:lnTo>
                  <a:pt x="36087" y="212801"/>
                </a:lnTo>
                <a:lnTo>
                  <a:pt x="45767" y="229212"/>
                </a:lnTo>
                <a:lnTo>
                  <a:pt x="57277" y="248323"/>
                </a:lnTo>
                <a:lnTo>
                  <a:pt x="71018" y="272973"/>
                </a:lnTo>
                <a:lnTo>
                  <a:pt x="0" y="346087"/>
                </a:lnTo>
                <a:lnTo>
                  <a:pt x="97612" y="477240"/>
                </a:lnTo>
                <a:lnTo>
                  <a:pt x="185978" y="351904"/>
                </a:lnTo>
                <a:lnTo>
                  <a:pt x="262382" y="354787"/>
                </a:lnTo>
                <a:close/>
              </a:path>
            </a:pathLst>
          </a:custGeom>
          <a:solidFill>
            <a:srgbClr val="F8D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91449" y="2246819"/>
            <a:ext cx="113957" cy="195783"/>
          </a:xfrm>
          <a:custGeom>
            <a:avLst/>
            <a:gdLst/>
            <a:ahLst/>
            <a:cxnLst/>
            <a:rect l="l" t="t" r="r" b="b"/>
            <a:pathLst>
              <a:path w="113957" h="195783">
                <a:moveTo>
                  <a:pt x="67183" y="18249"/>
                </a:moveTo>
                <a:lnTo>
                  <a:pt x="65455" y="12649"/>
                </a:lnTo>
                <a:lnTo>
                  <a:pt x="64744" y="7315"/>
                </a:lnTo>
                <a:lnTo>
                  <a:pt x="64947" y="2324"/>
                </a:lnTo>
                <a:lnTo>
                  <a:pt x="62788" y="0"/>
                </a:lnTo>
                <a:lnTo>
                  <a:pt x="0" y="64617"/>
                </a:lnTo>
                <a:lnTo>
                  <a:pt x="97612" y="195783"/>
                </a:lnTo>
                <a:lnTo>
                  <a:pt x="113957" y="172593"/>
                </a:lnTo>
                <a:lnTo>
                  <a:pt x="105538" y="163239"/>
                </a:lnTo>
                <a:lnTo>
                  <a:pt x="98344" y="152942"/>
                </a:lnTo>
                <a:lnTo>
                  <a:pt x="92258" y="141833"/>
                </a:lnTo>
                <a:lnTo>
                  <a:pt x="87164" y="130041"/>
                </a:lnTo>
                <a:lnTo>
                  <a:pt x="82945" y="117696"/>
                </a:lnTo>
                <a:lnTo>
                  <a:pt x="79486" y="104929"/>
                </a:lnTo>
                <a:lnTo>
                  <a:pt x="76669" y="91870"/>
                </a:lnTo>
                <a:lnTo>
                  <a:pt x="74379" y="78649"/>
                </a:lnTo>
                <a:lnTo>
                  <a:pt x="72498" y="65397"/>
                </a:lnTo>
                <a:lnTo>
                  <a:pt x="70911" y="52242"/>
                </a:lnTo>
                <a:lnTo>
                  <a:pt x="69501" y="39316"/>
                </a:lnTo>
                <a:lnTo>
                  <a:pt x="68152" y="26749"/>
                </a:lnTo>
                <a:lnTo>
                  <a:pt x="67183" y="18249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06122" y="2790444"/>
            <a:ext cx="451561" cy="337235"/>
          </a:xfrm>
          <a:custGeom>
            <a:avLst/>
            <a:gdLst/>
            <a:ahLst/>
            <a:cxnLst/>
            <a:rect l="l" t="t" r="r" b="b"/>
            <a:pathLst>
              <a:path w="451561" h="337235">
                <a:moveTo>
                  <a:pt x="386257" y="74777"/>
                </a:moveTo>
                <a:lnTo>
                  <a:pt x="386257" y="262458"/>
                </a:lnTo>
                <a:lnTo>
                  <a:pt x="65239" y="262458"/>
                </a:lnTo>
                <a:lnTo>
                  <a:pt x="389051" y="337235"/>
                </a:lnTo>
                <a:lnTo>
                  <a:pt x="408628" y="333641"/>
                </a:lnTo>
                <a:lnTo>
                  <a:pt x="420459" y="327526"/>
                </a:lnTo>
                <a:lnTo>
                  <a:pt x="430832" y="318851"/>
                </a:lnTo>
                <a:lnTo>
                  <a:pt x="439437" y="307970"/>
                </a:lnTo>
                <a:lnTo>
                  <a:pt x="445967" y="295239"/>
                </a:lnTo>
                <a:lnTo>
                  <a:pt x="450111" y="281012"/>
                </a:lnTo>
                <a:lnTo>
                  <a:pt x="451561" y="265645"/>
                </a:lnTo>
                <a:lnTo>
                  <a:pt x="451561" y="71589"/>
                </a:lnTo>
                <a:lnTo>
                  <a:pt x="448425" y="49161"/>
                </a:lnTo>
                <a:lnTo>
                  <a:pt x="443089" y="35610"/>
                </a:lnTo>
                <a:lnTo>
                  <a:pt x="435517" y="23731"/>
                </a:lnTo>
                <a:lnTo>
                  <a:pt x="426019" y="13878"/>
                </a:lnTo>
                <a:lnTo>
                  <a:pt x="414902" y="6403"/>
                </a:lnTo>
                <a:lnTo>
                  <a:pt x="402477" y="1659"/>
                </a:lnTo>
                <a:lnTo>
                  <a:pt x="389051" y="0"/>
                </a:lnTo>
                <a:lnTo>
                  <a:pt x="386257" y="74777"/>
                </a:lnTo>
                <a:close/>
              </a:path>
              <a:path w="451561" h="337235">
                <a:moveTo>
                  <a:pt x="340" y="273147"/>
                </a:moveTo>
                <a:lnTo>
                  <a:pt x="3121" y="288016"/>
                </a:lnTo>
                <a:lnTo>
                  <a:pt x="8446" y="301574"/>
                </a:lnTo>
                <a:lnTo>
                  <a:pt x="16008" y="313464"/>
                </a:lnTo>
                <a:lnTo>
                  <a:pt x="25498" y="323331"/>
                </a:lnTo>
                <a:lnTo>
                  <a:pt x="36606" y="330818"/>
                </a:lnTo>
                <a:lnTo>
                  <a:pt x="49025" y="335572"/>
                </a:lnTo>
                <a:lnTo>
                  <a:pt x="62445" y="337235"/>
                </a:lnTo>
                <a:lnTo>
                  <a:pt x="389051" y="337235"/>
                </a:lnTo>
                <a:lnTo>
                  <a:pt x="65239" y="262458"/>
                </a:lnTo>
                <a:lnTo>
                  <a:pt x="65239" y="74777"/>
                </a:lnTo>
                <a:lnTo>
                  <a:pt x="386257" y="74777"/>
                </a:lnTo>
                <a:lnTo>
                  <a:pt x="389051" y="0"/>
                </a:lnTo>
                <a:lnTo>
                  <a:pt x="62445" y="0"/>
                </a:lnTo>
                <a:lnTo>
                  <a:pt x="42918" y="3577"/>
                </a:lnTo>
                <a:lnTo>
                  <a:pt x="31090" y="9681"/>
                </a:lnTo>
                <a:lnTo>
                  <a:pt x="20720" y="18349"/>
                </a:lnTo>
                <a:lnTo>
                  <a:pt x="12118" y="29227"/>
                </a:lnTo>
                <a:lnTo>
                  <a:pt x="5591" y="41962"/>
                </a:lnTo>
                <a:lnTo>
                  <a:pt x="1449" y="56201"/>
                </a:lnTo>
                <a:lnTo>
                  <a:pt x="0" y="71589"/>
                </a:lnTo>
                <a:lnTo>
                  <a:pt x="0" y="265645"/>
                </a:lnTo>
                <a:lnTo>
                  <a:pt x="340" y="273147"/>
                </a:lnTo>
                <a:close/>
              </a:path>
            </a:pathLst>
          </a:custGeom>
          <a:solidFill>
            <a:srgbClr val="3F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38166" y="4062569"/>
            <a:ext cx="119634" cy="47244"/>
          </a:xfrm>
          <a:custGeom>
            <a:avLst/>
            <a:gdLst/>
            <a:ahLst/>
            <a:cxnLst/>
            <a:rect l="l" t="t" r="r" b="b"/>
            <a:pathLst>
              <a:path w="119634" h="47244">
                <a:moveTo>
                  <a:pt x="119634" y="23622"/>
                </a:moveTo>
                <a:lnTo>
                  <a:pt x="118439" y="15861"/>
                </a:lnTo>
                <a:lnTo>
                  <a:pt x="110648" y="4468"/>
                </a:lnTo>
                <a:lnTo>
                  <a:pt x="97917" y="0"/>
                </a:lnTo>
                <a:lnTo>
                  <a:pt x="21805" y="0"/>
                </a:lnTo>
                <a:lnTo>
                  <a:pt x="14594" y="1323"/>
                </a:lnTo>
                <a:lnTo>
                  <a:pt x="4110" y="9818"/>
                </a:lnTo>
                <a:lnTo>
                  <a:pt x="0" y="23622"/>
                </a:lnTo>
                <a:lnTo>
                  <a:pt x="1221" y="31429"/>
                </a:lnTo>
                <a:lnTo>
                  <a:pt x="9063" y="42787"/>
                </a:lnTo>
                <a:lnTo>
                  <a:pt x="21805" y="47244"/>
                </a:lnTo>
                <a:lnTo>
                  <a:pt x="97917" y="47244"/>
                </a:lnTo>
                <a:lnTo>
                  <a:pt x="105070" y="45937"/>
                </a:lnTo>
                <a:lnTo>
                  <a:pt x="115539" y="37442"/>
                </a:lnTo>
                <a:lnTo>
                  <a:pt x="119634" y="23622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87267" y="4062569"/>
            <a:ext cx="119659" cy="47244"/>
          </a:xfrm>
          <a:custGeom>
            <a:avLst/>
            <a:gdLst/>
            <a:ahLst/>
            <a:cxnLst/>
            <a:rect l="l" t="t" r="r" b="b"/>
            <a:pathLst>
              <a:path w="119659" h="47244">
                <a:moveTo>
                  <a:pt x="119659" y="23622"/>
                </a:moveTo>
                <a:lnTo>
                  <a:pt x="118440" y="15824"/>
                </a:lnTo>
                <a:lnTo>
                  <a:pt x="110596" y="4457"/>
                </a:lnTo>
                <a:lnTo>
                  <a:pt x="97878" y="0"/>
                </a:lnTo>
                <a:lnTo>
                  <a:pt x="21729" y="0"/>
                </a:lnTo>
                <a:lnTo>
                  <a:pt x="14587" y="1307"/>
                </a:lnTo>
                <a:lnTo>
                  <a:pt x="4111" y="9799"/>
                </a:lnTo>
                <a:lnTo>
                  <a:pt x="0" y="23622"/>
                </a:lnTo>
                <a:lnTo>
                  <a:pt x="1203" y="31385"/>
                </a:lnTo>
                <a:lnTo>
                  <a:pt x="9018" y="42774"/>
                </a:lnTo>
                <a:lnTo>
                  <a:pt x="21729" y="47244"/>
                </a:lnTo>
                <a:lnTo>
                  <a:pt x="97878" y="47244"/>
                </a:lnTo>
                <a:lnTo>
                  <a:pt x="105054" y="45924"/>
                </a:lnTo>
                <a:lnTo>
                  <a:pt x="115539" y="37426"/>
                </a:lnTo>
                <a:lnTo>
                  <a:pt x="119659" y="23622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38198" y="2969773"/>
            <a:ext cx="1568678" cy="1100785"/>
          </a:xfrm>
          <a:custGeom>
            <a:avLst/>
            <a:gdLst/>
            <a:ahLst/>
            <a:cxnLst/>
            <a:rect l="l" t="t" r="r" b="b"/>
            <a:pathLst>
              <a:path w="1568678" h="1100785">
                <a:moveTo>
                  <a:pt x="1568678" y="1058202"/>
                </a:moveTo>
                <a:lnTo>
                  <a:pt x="1568678" y="42532"/>
                </a:lnTo>
                <a:lnTo>
                  <a:pt x="1567342" y="31917"/>
                </a:lnTo>
                <a:lnTo>
                  <a:pt x="1561701" y="19188"/>
                </a:lnTo>
                <a:lnTo>
                  <a:pt x="1552399" y="9077"/>
                </a:lnTo>
                <a:lnTo>
                  <a:pt x="1540253" y="2406"/>
                </a:lnTo>
                <a:lnTo>
                  <a:pt x="1526082" y="0"/>
                </a:lnTo>
                <a:lnTo>
                  <a:pt x="42659" y="0"/>
                </a:lnTo>
                <a:lnTo>
                  <a:pt x="2411" y="28408"/>
                </a:lnTo>
                <a:lnTo>
                  <a:pt x="0" y="42532"/>
                </a:lnTo>
                <a:lnTo>
                  <a:pt x="0" y="1058202"/>
                </a:lnTo>
                <a:lnTo>
                  <a:pt x="28503" y="1098381"/>
                </a:lnTo>
                <a:lnTo>
                  <a:pt x="42659" y="1100785"/>
                </a:lnTo>
                <a:lnTo>
                  <a:pt x="1526082" y="1100785"/>
                </a:lnTo>
                <a:lnTo>
                  <a:pt x="1566275" y="1072343"/>
                </a:lnTo>
                <a:lnTo>
                  <a:pt x="1568678" y="1058202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72358" y="2638454"/>
            <a:ext cx="150710" cy="215201"/>
          </a:xfrm>
          <a:custGeom>
            <a:avLst/>
            <a:gdLst/>
            <a:ahLst/>
            <a:cxnLst/>
            <a:rect l="l" t="t" r="r" b="b"/>
            <a:pathLst>
              <a:path w="150710" h="215201">
                <a:moveTo>
                  <a:pt x="82943" y="108292"/>
                </a:moveTo>
                <a:lnTo>
                  <a:pt x="47764" y="0"/>
                </a:lnTo>
                <a:lnTo>
                  <a:pt x="0" y="6769"/>
                </a:lnTo>
                <a:lnTo>
                  <a:pt x="66433" y="215201"/>
                </a:lnTo>
                <a:lnTo>
                  <a:pt x="150710" y="200863"/>
                </a:lnTo>
                <a:lnTo>
                  <a:pt x="122643" y="120091"/>
                </a:lnTo>
                <a:lnTo>
                  <a:pt x="82943" y="10829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47308" y="2291341"/>
            <a:ext cx="455358" cy="423387"/>
          </a:xfrm>
          <a:custGeom>
            <a:avLst/>
            <a:gdLst/>
            <a:ahLst/>
            <a:cxnLst/>
            <a:rect l="l" t="t" r="r" b="b"/>
            <a:pathLst>
              <a:path w="455358" h="423387">
                <a:moveTo>
                  <a:pt x="335508" y="171318"/>
                </a:moveTo>
                <a:lnTo>
                  <a:pt x="357569" y="155038"/>
                </a:lnTo>
                <a:lnTo>
                  <a:pt x="376964" y="140637"/>
                </a:lnTo>
                <a:lnTo>
                  <a:pt x="393834" y="127923"/>
                </a:lnTo>
                <a:lnTo>
                  <a:pt x="408319" y="116704"/>
                </a:lnTo>
                <a:lnTo>
                  <a:pt x="420563" y="106790"/>
                </a:lnTo>
                <a:lnTo>
                  <a:pt x="430705" y="97987"/>
                </a:lnTo>
                <a:lnTo>
                  <a:pt x="438888" y="90106"/>
                </a:lnTo>
                <a:lnTo>
                  <a:pt x="445253" y="82953"/>
                </a:lnTo>
                <a:lnTo>
                  <a:pt x="449941" y="76338"/>
                </a:lnTo>
                <a:lnTo>
                  <a:pt x="453094" y="70069"/>
                </a:lnTo>
                <a:lnTo>
                  <a:pt x="454852" y="63954"/>
                </a:lnTo>
                <a:lnTo>
                  <a:pt x="455358" y="57803"/>
                </a:lnTo>
                <a:lnTo>
                  <a:pt x="454753" y="51422"/>
                </a:lnTo>
                <a:lnTo>
                  <a:pt x="453177" y="44621"/>
                </a:lnTo>
                <a:lnTo>
                  <a:pt x="450774" y="37208"/>
                </a:lnTo>
                <a:lnTo>
                  <a:pt x="447683" y="28992"/>
                </a:lnTo>
                <a:lnTo>
                  <a:pt x="445198" y="22690"/>
                </a:lnTo>
                <a:lnTo>
                  <a:pt x="444262" y="17135"/>
                </a:lnTo>
                <a:lnTo>
                  <a:pt x="442002" y="8110"/>
                </a:lnTo>
                <a:lnTo>
                  <a:pt x="438075" y="2246"/>
                </a:lnTo>
                <a:lnTo>
                  <a:pt x="431099" y="0"/>
                </a:lnTo>
                <a:lnTo>
                  <a:pt x="426035" y="375"/>
                </a:lnTo>
                <a:lnTo>
                  <a:pt x="411896" y="4411"/>
                </a:lnTo>
                <a:lnTo>
                  <a:pt x="402475" y="8185"/>
                </a:lnTo>
                <a:lnTo>
                  <a:pt x="391255" y="13205"/>
                </a:lnTo>
                <a:lnTo>
                  <a:pt x="378065" y="19530"/>
                </a:lnTo>
                <a:lnTo>
                  <a:pt x="362732" y="27215"/>
                </a:lnTo>
                <a:lnTo>
                  <a:pt x="345082" y="36318"/>
                </a:lnTo>
                <a:lnTo>
                  <a:pt x="324945" y="46896"/>
                </a:lnTo>
                <a:lnTo>
                  <a:pt x="302146" y="59006"/>
                </a:lnTo>
                <a:lnTo>
                  <a:pt x="276513" y="72705"/>
                </a:lnTo>
                <a:lnTo>
                  <a:pt x="248526" y="87701"/>
                </a:lnTo>
                <a:lnTo>
                  <a:pt x="0" y="192743"/>
                </a:lnTo>
                <a:lnTo>
                  <a:pt x="130683" y="423387"/>
                </a:lnTo>
                <a:lnTo>
                  <a:pt x="205651" y="396514"/>
                </a:lnTo>
                <a:lnTo>
                  <a:pt x="144424" y="230411"/>
                </a:lnTo>
                <a:lnTo>
                  <a:pt x="335508" y="171318"/>
                </a:lnTo>
                <a:close/>
              </a:path>
            </a:pathLst>
          </a:custGeom>
          <a:solidFill>
            <a:srgbClr val="076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33675" y="2070900"/>
            <a:ext cx="23190" cy="23190"/>
          </a:xfrm>
          <a:custGeom>
            <a:avLst/>
            <a:gdLst/>
            <a:ahLst/>
            <a:cxnLst/>
            <a:rect l="l" t="t" r="r" b="b"/>
            <a:pathLst>
              <a:path w="23190" h="23190">
                <a:moveTo>
                  <a:pt x="22885" y="11036"/>
                </a:moveTo>
                <a:lnTo>
                  <a:pt x="22580" y="4813"/>
                </a:lnTo>
                <a:lnTo>
                  <a:pt x="17284" y="0"/>
                </a:lnTo>
                <a:lnTo>
                  <a:pt x="11023" y="304"/>
                </a:lnTo>
                <a:lnTo>
                  <a:pt x="4813" y="622"/>
                </a:lnTo>
                <a:lnTo>
                  <a:pt x="0" y="5918"/>
                </a:lnTo>
                <a:lnTo>
                  <a:pt x="317" y="12153"/>
                </a:lnTo>
                <a:lnTo>
                  <a:pt x="622" y="18376"/>
                </a:lnTo>
                <a:lnTo>
                  <a:pt x="5918" y="23190"/>
                </a:lnTo>
                <a:lnTo>
                  <a:pt x="12128" y="22885"/>
                </a:lnTo>
                <a:lnTo>
                  <a:pt x="18389" y="22567"/>
                </a:lnTo>
                <a:lnTo>
                  <a:pt x="23190" y="17272"/>
                </a:lnTo>
                <a:lnTo>
                  <a:pt x="22885" y="11036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3014" y="2229798"/>
            <a:ext cx="66573" cy="43235"/>
          </a:xfrm>
          <a:custGeom>
            <a:avLst/>
            <a:gdLst/>
            <a:ahLst/>
            <a:cxnLst/>
            <a:rect l="l" t="t" r="r" b="b"/>
            <a:pathLst>
              <a:path w="66573" h="43235">
                <a:moveTo>
                  <a:pt x="12442" y="7328"/>
                </a:moveTo>
                <a:lnTo>
                  <a:pt x="0" y="0"/>
                </a:lnTo>
                <a:lnTo>
                  <a:pt x="9217" y="19493"/>
                </a:lnTo>
                <a:lnTo>
                  <a:pt x="16397" y="32490"/>
                </a:lnTo>
                <a:lnTo>
                  <a:pt x="23009" y="40050"/>
                </a:lnTo>
                <a:lnTo>
                  <a:pt x="30526" y="43235"/>
                </a:lnTo>
                <a:lnTo>
                  <a:pt x="40420" y="43106"/>
                </a:lnTo>
                <a:lnTo>
                  <a:pt x="54161" y="40721"/>
                </a:lnTo>
                <a:lnTo>
                  <a:pt x="56007" y="40360"/>
                </a:lnTo>
                <a:lnTo>
                  <a:pt x="66573" y="6794"/>
                </a:lnTo>
                <a:lnTo>
                  <a:pt x="51994" y="12279"/>
                </a:lnTo>
                <a:lnTo>
                  <a:pt x="41296" y="15280"/>
                </a:lnTo>
                <a:lnTo>
                  <a:pt x="32474" y="15591"/>
                </a:lnTo>
                <a:lnTo>
                  <a:pt x="23524" y="13009"/>
                </a:lnTo>
                <a:lnTo>
                  <a:pt x="12442" y="732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19317" y="6850221"/>
            <a:ext cx="222884" cy="316547"/>
          </a:xfrm>
          <a:custGeom>
            <a:avLst/>
            <a:gdLst/>
            <a:ahLst/>
            <a:cxnLst/>
            <a:rect l="l" t="t" r="r" b="b"/>
            <a:pathLst>
              <a:path w="222884" h="316547">
                <a:moveTo>
                  <a:pt x="36830" y="194475"/>
                </a:moveTo>
                <a:lnTo>
                  <a:pt x="0" y="277621"/>
                </a:lnTo>
                <a:lnTo>
                  <a:pt x="10083" y="316547"/>
                </a:lnTo>
                <a:lnTo>
                  <a:pt x="67779" y="208318"/>
                </a:lnTo>
                <a:lnTo>
                  <a:pt x="222885" y="40055"/>
                </a:lnTo>
                <a:lnTo>
                  <a:pt x="184861" y="0"/>
                </a:lnTo>
                <a:lnTo>
                  <a:pt x="36830" y="194475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62168" y="6998395"/>
            <a:ext cx="124764" cy="210735"/>
          </a:xfrm>
          <a:custGeom>
            <a:avLst/>
            <a:gdLst/>
            <a:ahLst/>
            <a:cxnLst/>
            <a:rect l="l" t="t" r="r" b="b"/>
            <a:pathLst>
              <a:path w="124764" h="210735">
                <a:moveTo>
                  <a:pt x="26680" y="175414"/>
                </a:moveTo>
                <a:lnTo>
                  <a:pt x="27188" y="183392"/>
                </a:lnTo>
                <a:lnTo>
                  <a:pt x="29446" y="189942"/>
                </a:lnTo>
                <a:lnTo>
                  <a:pt x="33464" y="195663"/>
                </a:lnTo>
                <a:lnTo>
                  <a:pt x="39251" y="201150"/>
                </a:lnTo>
                <a:lnTo>
                  <a:pt x="46818" y="207000"/>
                </a:lnTo>
                <a:lnTo>
                  <a:pt x="51942" y="210735"/>
                </a:lnTo>
                <a:lnTo>
                  <a:pt x="60808" y="200768"/>
                </a:lnTo>
                <a:lnTo>
                  <a:pt x="68419" y="192028"/>
                </a:lnTo>
                <a:lnTo>
                  <a:pt x="74962" y="184122"/>
                </a:lnTo>
                <a:lnTo>
                  <a:pt x="80627" y="176658"/>
                </a:lnTo>
                <a:lnTo>
                  <a:pt x="85601" y="169245"/>
                </a:lnTo>
                <a:lnTo>
                  <a:pt x="90073" y="161491"/>
                </a:lnTo>
                <a:lnTo>
                  <a:pt x="94231" y="153004"/>
                </a:lnTo>
                <a:lnTo>
                  <a:pt x="98263" y="143392"/>
                </a:lnTo>
                <a:lnTo>
                  <a:pt x="102357" y="132264"/>
                </a:lnTo>
                <a:lnTo>
                  <a:pt x="106702" y="119227"/>
                </a:lnTo>
                <a:lnTo>
                  <a:pt x="111485" y="103891"/>
                </a:lnTo>
                <a:lnTo>
                  <a:pt x="116896" y="85863"/>
                </a:lnTo>
                <a:lnTo>
                  <a:pt x="123121" y="64752"/>
                </a:lnTo>
                <a:lnTo>
                  <a:pt x="124764" y="59160"/>
                </a:lnTo>
                <a:lnTo>
                  <a:pt x="112078" y="84540"/>
                </a:lnTo>
                <a:lnTo>
                  <a:pt x="103000" y="102436"/>
                </a:lnTo>
                <a:lnTo>
                  <a:pt x="96645" y="114370"/>
                </a:lnTo>
                <a:lnTo>
                  <a:pt x="92128" y="121862"/>
                </a:lnTo>
                <a:lnTo>
                  <a:pt x="88563" y="126431"/>
                </a:lnTo>
                <a:lnTo>
                  <a:pt x="85067" y="129599"/>
                </a:lnTo>
                <a:lnTo>
                  <a:pt x="82715" y="131398"/>
                </a:lnTo>
                <a:lnTo>
                  <a:pt x="83598" y="114069"/>
                </a:lnTo>
                <a:lnTo>
                  <a:pt x="84521" y="100315"/>
                </a:lnTo>
                <a:lnTo>
                  <a:pt x="85747" y="89099"/>
                </a:lnTo>
                <a:lnTo>
                  <a:pt x="87542" y="79386"/>
                </a:lnTo>
                <a:lnTo>
                  <a:pt x="90170" y="70140"/>
                </a:lnTo>
                <a:lnTo>
                  <a:pt x="93895" y="60327"/>
                </a:lnTo>
                <a:lnTo>
                  <a:pt x="98983" y="48911"/>
                </a:lnTo>
                <a:lnTo>
                  <a:pt x="105698" y="34856"/>
                </a:lnTo>
                <a:lnTo>
                  <a:pt x="109270" y="27499"/>
                </a:lnTo>
                <a:lnTo>
                  <a:pt x="99842" y="16363"/>
                </a:lnTo>
                <a:lnTo>
                  <a:pt x="92185" y="7938"/>
                </a:lnTo>
                <a:lnTo>
                  <a:pt x="85961" y="2419"/>
                </a:lnTo>
                <a:lnTo>
                  <a:pt x="80829" y="0"/>
                </a:lnTo>
                <a:lnTo>
                  <a:pt x="76449" y="873"/>
                </a:lnTo>
                <a:lnTo>
                  <a:pt x="72480" y="5234"/>
                </a:lnTo>
                <a:lnTo>
                  <a:pt x="68582" y="13277"/>
                </a:lnTo>
                <a:lnTo>
                  <a:pt x="64415" y="25194"/>
                </a:lnTo>
                <a:lnTo>
                  <a:pt x="59638" y="41181"/>
                </a:lnTo>
                <a:lnTo>
                  <a:pt x="54711" y="58589"/>
                </a:lnTo>
                <a:lnTo>
                  <a:pt x="0" y="127778"/>
                </a:lnTo>
                <a:lnTo>
                  <a:pt x="50063" y="93234"/>
                </a:lnTo>
                <a:lnTo>
                  <a:pt x="41962" y="117298"/>
                </a:lnTo>
                <a:lnTo>
                  <a:pt x="35564" y="136952"/>
                </a:lnTo>
                <a:lnTo>
                  <a:pt x="30878" y="152791"/>
                </a:lnTo>
                <a:lnTo>
                  <a:pt x="27913" y="165413"/>
                </a:lnTo>
                <a:lnTo>
                  <a:pt x="26680" y="175414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71219" y="6813171"/>
            <a:ext cx="225933" cy="314299"/>
          </a:xfrm>
          <a:custGeom>
            <a:avLst/>
            <a:gdLst/>
            <a:ahLst/>
            <a:cxnLst/>
            <a:rect l="l" t="t" r="r" b="b"/>
            <a:pathLst>
              <a:path w="225932" h="314299">
                <a:moveTo>
                  <a:pt x="37922" y="192544"/>
                </a:moveTo>
                <a:lnTo>
                  <a:pt x="0" y="275221"/>
                </a:lnTo>
                <a:lnTo>
                  <a:pt x="9588" y="314299"/>
                </a:lnTo>
                <a:lnTo>
                  <a:pt x="68681" y="206794"/>
                </a:lnTo>
                <a:lnTo>
                  <a:pt x="225933" y="40563"/>
                </a:lnTo>
                <a:lnTo>
                  <a:pt x="188455" y="0"/>
                </a:lnTo>
                <a:lnTo>
                  <a:pt x="37922" y="192544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06029" y="6978326"/>
            <a:ext cx="129133" cy="212086"/>
          </a:xfrm>
          <a:custGeom>
            <a:avLst/>
            <a:gdLst/>
            <a:ahLst/>
            <a:cxnLst/>
            <a:rect l="l" t="t" r="r" b="b"/>
            <a:pathLst>
              <a:path w="129133" h="212086">
                <a:moveTo>
                  <a:pt x="50063" y="94598"/>
                </a:moveTo>
                <a:lnTo>
                  <a:pt x="41970" y="118671"/>
                </a:lnTo>
                <a:lnTo>
                  <a:pt x="35579" y="138331"/>
                </a:lnTo>
                <a:lnTo>
                  <a:pt x="30899" y="154173"/>
                </a:lnTo>
                <a:lnTo>
                  <a:pt x="27939" y="166797"/>
                </a:lnTo>
                <a:lnTo>
                  <a:pt x="26711" y="176798"/>
                </a:lnTo>
                <a:lnTo>
                  <a:pt x="27223" y="184774"/>
                </a:lnTo>
                <a:lnTo>
                  <a:pt x="29485" y="191322"/>
                </a:lnTo>
                <a:lnTo>
                  <a:pt x="33506" y="197040"/>
                </a:lnTo>
                <a:lnTo>
                  <a:pt x="39297" y="202524"/>
                </a:lnTo>
                <a:lnTo>
                  <a:pt x="46867" y="208371"/>
                </a:lnTo>
                <a:lnTo>
                  <a:pt x="51968" y="212086"/>
                </a:lnTo>
                <a:lnTo>
                  <a:pt x="61231" y="200834"/>
                </a:lnTo>
                <a:lnTo>
                  <a:pt x="69245" y="190950"/>
                </a:lnTo>
                <a:lnTo>
                  <a:pt x="76177" y="182087"/>
                </a:lnTo>
                <a:lnTo>
                  <a:pt x="82195" y="173895"/>
                </a:lnTo>
                <a:lnTo>
                  <a:pt x="87465" y="166025"/>
                </a:lnTo>
                <a:lnTo>
                  <a:pt x="92155" y="158130"/>
                </a:lnTo>
                <a:lnTo>
                  <a:pt x="96433" y="149861"/>
                </a:lnTo>
                <a:lnTo>
                  <a:pt x="100465" y="140869"/>
                </a:lnTo>
                <a:lnTo>
                  <a:pt x="104420" y="130806"/>
                </a:lnTo>
                <a:lnTo>
                  <a:pt x="108463" y="119322"/>
                </a:lnTo>
                <a:lnTo>
                  <a:pt x="112764" y="106071"/>
                </a:lnTo>
                <a:lnTo>
                  <a:pt x="117488" y="90702"/>
                </a:lnTo>
                <a:lnTo>
                  <a:pt x="122804" y="72868"/>
                </a:lnTo>
                <a:lnTo>
                  <a:pt x="128879" y="52221"/>
                </a:lnTo>
                <a:lnTo>
                  <a:pt x="129133" y="51355"/>
                </a:lnTo>
                <a:lnTo>
                  <a:pt x="115528" y="74452"/>
                </a:lnTo>
                <a:lnTo>
                  <a:pt x="105460" y="91586"/>
                </a:lnTo>
                <a:lnTo>
                  <a:pt x="98235" y="103975"/>
                </a:lnTo>
                <a:lnTo>
                  <a:pt x="93162" y="112833"/>
                </a:lnTo>
                <a:lnTo>
                  <a:pt x="89546" y="119377"/>
                </a:lnTo>
                <a:lnTo>
                  <a:pt x="86695" y="124822"/>
                </a:lnTo>
                <a:lnTo>
                  <a:pt x="83917" y="130385"/>
                </a:lnTo>
                <a:lnTo>
                  <a:pt x="82740" y="132774"/>
                </a:lnTo>
                <a:lnTo>
                  <a:pt x="82854" y="114240"/>
                </a:lnTo>
                <a:lnTo>
                  <a:pt x="83151" y="99412"/>
                </a:lnTo>
                <a:lnTo>
                  <a:pt x="83837" y="87352"/>
                </a:lnTo>
                <a:lnTo>
                  <a:pt x="85116" y="77127"/>
                </a:lnTo>
                <a:lnTo>
                  <a:pt x="87191" y="67800"/>
                </a:lnTo>
                <a:lnTo>
                  <a:pt x="90267" y="58436"/>
                </a:lnTo>
                <a:lnTo>
                  <a:pt x="94548" y="48098"/>
                </a:lnTo>
                <a:lnTo>
                  <a:pt x="100239" y="35852"/>
                </a:lnTo>
                <a:lnTo>
                  <a:pt x="106895" y="22094"/>
                </a:lnTo>
                <a:lnTo>
                  <a:pt x="97646" y="12324"/>
                </a:lnTo>
                <a:lnTo>
                  <a:pt x="90219" y="5197"/>
                </a:lnTo>
                <a:lnTo>
                  <a:pt x="84226" y="995"/>
                </a:lnTo>
                <a:lnTo>
                  <a:pt x="79281" y="0"/>
                </a:lnTo>
                <a:lnTo>
                  <a:pt x="74995" y="2491"/>
                </a:lnTo>
                <a:lnTo>
                  <a:pt x="70980" y="8751"/>
                </a:lnTo>
                <a:lnTo>
                  <a:pt x="66850" y="19060"/>
                </a:lnTo>
                <a:lnTo>
                  <a:pt x="62217" y="33701"/>
                </a:lnTo>
                <a:lnTo>
                  <a:pt x="56692" y="52955"/>
                </a:lnTo>
                <a:lnTo>
                  <a:pt x="54724" y="59953"/>
                </a:lnTo>
                <a:lnTo>
                  <a:pt x="0" y="129142"/>
                </a:lnTo>
                <a:lnTo>
                  <a:pt x="50063" y="94598"/>
                </a:lnTo>
                <a:close/>
              </a:path>
            </a:pathLst>
          </a:custGeom>
          <a:solidFill>
            <a:srgbClr val="0046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50338" y="6635667"/>
            <a:ext cx="236651" cy="264577"/>
          </a:xfrm>
          <a:custGeom>
            <a:avLst/>
            <a:gdLst/>
            <a:ahLst/>
            <a:cxnLst/>
            <a:rect l="l" t="t" r="r" b="b"/>
            <a:pathLst>
              <a:path w="236651" h="264577">
                <a:moveTo>
                  <a:pt x="86969" y="0"/>
                </a:moveTo>
                <a:lnTo>
                  <a:pt x="72528" y="29600"/>
                </a:lnTo>
                <a:lnTo>
                  <a:pt x="59848" y="55607"/>
                </a:lnTo>
                <a:lnTo>
                  <a:pt x="48808" y="78279"/>
                </a:lnTo>
                <a:lnTo>
                  <a:pt x="39289" y="97875"/>
                </a:lnTo>
                <a:lnTo>
                  <a:pt x="31172" y="114655"/>
                </a:lnTo>
                <a:lnTo>
                  <a:pt x="24337" y="128876"/>
                </a:lnTo>
                <a:lnTo>
                  <a:pt x="18665" y="140799"/>
                </a:lnTo>
                <a:lnTo>
                  <a:pt x="14035" y="150683"/>
                </a:lnTo>
                <a:lnTo>
                  <a:pt x="10329" y="158786"/>
                </a:lnTo>
                <a:lnTo>
                  <a:pt x="5210" y="170686"/>
                </a:lnTo>
                <a:lnTo>
                  <a:pt x="1468" y="181658"/>
                </a:lnTo>
                <a:lnTo>
                  <a:pt x="0" y="188455"/>
                </a:lnTo>
                <a:lnTo>
                  <a:pt x="13940" y="208566"/>
                </a:lnTo>
                <a:lnTo>
                  <a:pt x="25513" y="224836"/>
                </a:lnTo>
                <a:lnTo>
                  <a:pt x="35280" y="237662"/>
                </a:lnTo>
                <a:lnTo>
                  <a:pt x="43803" y="247442"/>
                </a:lnTo>
                <a:lnTo>
                  <a:pt x="51642" y="254574"/>
                </a:lnTo>
                <a:lnTo>
                  <a:pt x="59360" y="259455"/>
                </a:lnTo>
                <a:lnTo>
                  <a:pt x="76676" y="264059"/>
                </a:lnTo>
                <a:lnTo>
                  <a:pt x="87396" y="264577"/>
                </a:lnTo>
                <a:lnTo>
                  <a:pt x="100241" y="264436"/>
                </a:lnTo>
                <a:lnTo>
                  <a:pt x="106959" y="264261"/>
                </a:lnTo>
                <a:lnTo>
                  <a:pt x="236651" y="135420"/>
                </a:lnTo>
                <a:lnTo>
                  <a:pt x="86969" y="0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89249" y="6110587"/>
            <a:ext cx="104203" cy="122085"/>
          </a:xfrm>
          <a:custGeom>
            <a:avLst/>
            <a:gdLst/>
            <a:ahLst/>
            <a:cxnLst/>
            <a:rect l="l" t="t" r="r" b="b"/>
            <a:pathLst>
              <a:path w="104203" h="122085">
                <a:moveTo>
                  <a:pt x="46316" y="56172"/>
                </a:moveTo>
                <a:lnTo>
                  <a:pt x="0" y="99593"/>
                </a:lnTo>
                <a:lnTo>
                  <a:pt x="14731" y="122085"/>
                </a:lnTo>
                <a:lnTo>
                  <a:pt x="104203" y="39154"/>
                </a:lnTo>
                <a:lnTo>
                  <a:pt x="76987" y="0"/>
                </a:lnTo>
                <a:lnTo>
                  <a:pt x="42862" y="33337"/>
                </a:lnTo>
                <a:lnTo>
                  <a:pt x="46316" y="56172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69480" y="6194352"/>
            <a:ext cx="248005" cy="288785"/>
          </a:xfrm>
          <a:custGeom>
            <a:avLst/>
            <a:gdLst/>
            <a:ahLst/>
            <a:cxnLst/>
            <a:rect l="l" t="t" r="r" b="b"/>
            <a:pathLst>
              <a:path w="248005" h="288785">
                <a:moveTo>
                  <a:pt x="0" y="203326"/>
                </a:moveTo>
                <a:lnTo>
                  <a:pt x="26212" y="288785"/>
                </a:lnTo>
                <a:lnTo>
                  <a:pt x="248005" y="33019"/>
                </a:lnTo>
                <a:lnTo>
                  <a:pt x="224955" y="0"/>
                </a:lnTo>
                <a:lnTo>
                  <a:pt x="0" y="203326"/>
                </a:lnTo>
                <a:close/>
              </a:path>
            </a:pathLst>
          </a:custGeom>
          <a:solidFill>
            <a:srgbClr val="045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17046" y="6349222"/>
            <a:ext cx="385241" cy="430847"/>
          </a:xfrm>
          <a:custGeom>
            <a:avLst/>
            <a:gdLst/>
            <a:ahLst/>
            <a:cxnLst/>
            <a:rect l="l" t="t" r="r" b="b"/>
            <a:pathLst>
              <a:path w="385241" h="430847">
                <a:moveTo>
                  <a:pt x="173418" y="430847"/>
                </a:moveTo>
                <a:lnTo>
                  <a:pt x="260184" y="251675"/>
                </a:lnTo>
                <a:lnTo>
                  <a:pt x="329958" y="209092"/>
                </a:lnTo>
                <a:lnTo>
                  <a:pt x="338926" y="204681"/>
                </a:lnTo>
                <a:lnTo>
                  <a:pt x="354332" y="196777"/>
                </a:lnTo>
                <a:lnTo>
                  <a:pt x="364629" y="190614"/>
                </a:lnTo>
                <a:lnTo>
                  <a:pt x="377198" y="176693"/>
                </a:lnTo>
                <a:lnTo>
                  <a:pt x="383552" y="165612"/>
                </a:lnTo>
                <a:lnTo>
                  <a:pt x="385241" y="158407"/>
                </a:lnTo>
                <a:lnTo>
                  <a:pt x="383817" y="138674"/>
                </a:lnTo>
                <a:lnTo>
                  <a:pt x="381757" y="111328"/>
                </a:lnTo>
                <a:lnTo>
                  <a:pt x="379768" y="88136"/>
                </a:lnTo>
                <a:lnTo>
                  <a:pt x="377686" y="68723"/>
                </a:lnTo>
                <a:lnTo>
                  <a:pt x="375343" y="52715"/>
                </a:lnTo>
                <a:lnTo>
                  <a:pt x="372576" y="39737"/>
                </a:lnTo>
                <a:lnTo>
                  <a:pt x="369217" y="29413"/>
                </a:lnTo>
                <a:lnTo>
                  <a:pt x="365102" y="21370"/>
                </a:lnTo>
                <a:lnTo>
                  <a:pt x="360065" y="15232"/>
                </a:lnTo>
                <a:lnTo>
                  <a:pt x="353940" y="10624"/>
                </a:lnTo>
                <a:lnTo>
                  <a:pt x="346562" y="7172"/>
                </a:lnTo>
                <a:lnTo>
                  <a:pt x="337765" y="4500"/>
                </a:lnTo>
                <a:lnTo>
                  <a:pt x="327383" y="2234"/>
                </a:lnTo>
                <a:lnTo>
                  <a:pt x="315252" y="0"/>
                </a:lnTo>
                <a:lnTo>
                  <a:pt x="190512" y="85839"/>
                </a:lnTo>
                <a:lnTo>
                  <a:pt x="186749" y="103296"/>
                </a:lnTo>
                <a:lnTo>
                  <a:pt x="183767" y="117195"/>
                </a:lnTo>
                <a:lnTo>
                  <a:pt x="180336" y="133264"/>
                </a:lnTo>
                <a:lnTo>
                  <a:pt x="176720" y="150314"/>
                </a:lnTo>
                <a:lnTo>
                  <a:pt x="173182" y="167154"/>
                </a:lnTo>
                <a:lnTo>
                  <a:pt x="169986" y="182595"/>
                </a:lnTo>
                <a:lnTo>
                  <a:pt x="167394" y="195447"/>
                </a:lnTo>
                <a:lnTo>
                  <a:pt x="165671" y="204520"/>
                </a:lnTo>
                <a:lnTo>
                  <a:pt x="160389" y="203580"/>
                </a:lnTo>
                <a:lnTo>
                  <a:pt x="149872" y="201793"/>
                </a:lnTo>
                <a:lnTo>
                  <a:pt x="140496" y="200479"/>
                </a:lnTo>
                <a:lnTo>
                  <a:pt x="131992" y="199772"/>
                </a:lnTo>
                <a:lnTo>
                  <a:pt x="124090" y="199808"/>
                </a:lnTo>
                <a:lnTo>
                  <a:pt x="116523" y="200722"/>
                </a:lnTo>
                <a:lnTo>
                  <a:pt x="109019" y="202652"/>
                </a:lnTo>
                <a:lnTo>
                  <a:pt x="101312" y="205731"/>
                </a:lnTo>
                <a:lnTo>
                  <a:pt x="93130" y="210096"/>
                </a:lnTo>
                <a:lnTo>
                  <a:pt x="84206" y="215883"/>
                </a:lnTo>
                <a:lnTo>
                  <a:pt x="74271" y="223226"/>
                </a:lnTo>
                <a:lnTo>
                  <a:pt x="63054" y="232262"/>
                </a:lnTo>
                <a:lnTo>
                  <a:pt x="50288" y="243127"/>
                </a:lnTo>
                <a:lnTo>
                  <a:pt x="35703" y="255956"/>
                </a:lnTo>
                <a:lnTo>
                  <a:pt x="19030" y="270884"/>
                </a:lnTo>
                <a:lnTo>
                  <a:pt x="0" y="288048"/>
                </a:lnTo>
                <a:lnTo>
                  <a:pt x="173418" y="430847"/>
                </a:lnTo>
                <a:close/>
              </a:path>
            </a:pathLst>
          </a:custGeom>
          <a:solidFill>
            <a:srgbClr val="055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905892" y="6100136"/>
            <a:ext cx="385775" cy="279086"/>
          </a:xfrm>
          <a:custGeom>
            <a:avLst/>
            <a:gdLst/>
            <a:ahLst/>
            <a:cxnLst/>
            <a:rect l="l" t="t" r="r" b="b"/>
            <a:pathLst>
              <a:path w="385775" h="279086">
                <a:moveTo>
                  <a:pt x="297486" y="190816"/>
                </a:moveTo>
                <a:lnTo>
                  <a:pt x="296801" y="181311"/>
                </a:lnTo>
                <a:lnTo>
                  <a:pt x="294977" y="170068"/>
                </a:lnTo>
                <a:lnTo>
                  <a:pt x="292341" y="156760"/>
                </a:lnTo>
                <a:lnTo>
                  <a:pt x="292649" y="156612"/>
                </a:lnTo>
                <a:lnTo>
                  <a:pt x="305142" y="147573"/>
                </a:lnTo>
                <a:lnTo>
                  <a:pt x="316447" y="135132"/>
                </a:lnTo>
                <a:lnTo>
                  <a:pt x="324800" y="125311"/>
                </a:lnTo>
                <a:lnTo>
                  <a:pt x="335499" y="112471"/>
                </a:lnTo>
                <a:lnTo>
                  <a:pt x="348955" y="96150"/>
                </a:lnTo>
                <a:lnTo>
                  <a:pt x="365576" y="75884"/>
                </a:lnTo>
                <a:lnTo>
                  <a:pt x="385775" y="51210"/>
                </a:lnTo>
                <a:lnTo>
                  <a:pt x="383452" y="44458"/>
                </a:lnTo>
                <a:lnTo>
                  <a:pt x="377852" y="28815"/>
                </a:lnTo>
                <a:lnTo>
                  <a:pt x="372767" y="16848"/>
                </a:lnTo>
                <a:lnTo>
                  <a:pt x="361562" y="2793"/>
                </a:lnTo>
                <a:lnTo>
                  <a:pt x="344683" y="0"/>
                </a:lnTo>
                <a:lnTo>
                  <a:pt x="332505" y="2108"/>
                </a:lnTo>
                <a:lnTo>
                  <a:pt x="316974" y="6172"/>
                </a:lnTo>
                <a:lnTo>
                  <a:pt x="297446" y="11904"/>
                </a:lnTo>
                <a:lnTo>
                  <a:pt x="270199" y="23245"/>
                </a:lnTo>
                <a:lnTo>
                  <a:pt x="245594" y="33595"/>
                </a:lnTo>
                <a:lnTo>
                  <a:pt x="223406" y="43157"/>
                </a:lnTo>
                <a:lnTo>
                  <a:pt x="203413" y="52129"/>
                </a:lnTo>
                <a:lnTo>
                  <a:pt x="185392" y="60713"/>
                </a:lnTo>
                <a:lnTo>
                  <a:pt x="169120" y="69108"/>
                </a:lnTo>
                <a:lnTo>
                  <a:pt x="154374" y="77515"/>
                </a:lnTo>
                <a:lnTo>
                  <a:pt x="140930" y="86135"/>
                </a:lnTo>
                <a:lnTo>
                  <a:pt x="128565" y="95168"/>
                </a:lnTo>
                <a:lnTo>
                  <a:pt x="117057" y="104814"/>
                </a:lnTo>
                <a:lnTo>
                  <a:pt x="106182" y="115273"/>
                </a:lnTo>
                <a:lnTo>
                  <a:pt x="95718" y="126747"/>
                </a:lnTo>
                <a:lnTo>
                  <a:pt x="85440" y="139435"/>
                </a:lnTo>
                <a:lnTo>
                  <a:pt x="75127" y="153538"/>
                </a:lnTo>
                <a:lnTo>
                  <a:pt x="64555" y="169256"/>
                </a:lnTo>
                <a:lnTo>
                  <a:pt x="53500" y="186789"/>
                </a:lnTo>
                <a:lnTo>
                  <a:pt x="41740" y="206339"/>
                </a:lnTo>
                <a:lnTo>
                  <a:pt x="29053" y="228104"/>
                </a:lnTo>
                <a:lnTo>
                  <a:pt x="15213" y="252287"/>
                </a:lnTo>
                <a:lnTo>
                  <a:pt x="0" y="279086"/>
                </a:lnTo>
                <a:lnTo>
                  <a:pt x="8666" y="278151"/>
                </a:lnTo>
                <a:lnTo>
                  <a:pt x="23081" y="276688"/>
                </a:lnTo>
                <a:lnTo>
                  <a:pt x="37535" y="275305"/>
                </a:lnTo>
                <a:lnTo>
                  <a:pt x="51955" y="273978"/>
                </a:lnTo>
                <a:lnTo>
                  <a:pt x="66271" y="272680"/>
                </a:lnTo>
                <a:lnTo>
                  <a:pt x="80411" y="271386"/>
                </a:lnTo>
                <a:lnTo>
                  <a:pt x="94304" y="270068"/>
                </a:lnTo>
                <a:lnTo>
                  <a:pt x="107878" y="268703"/>
                </a:lnTo>
                <a:lnTo>
                  <a:pt x="121063" y="267263"/>
                </a:lnTo>
                <a:lnTo>
                  <a:pt x="133786" y="265723"/>
                </a:lnTo>
                <a:lnTo>
                  <a:pt x="145976" y="264056"/>
                </a:lnTo>
                <a:lnTo>
                  <a:pt x="157563" y="262238"/>
                </a:lnTo>
                <a:lnTo>
                  <a:pt x="168474" y="260241"/>
                </a:lnTo>
                <a:lnTo>
                  <a:pt x="178639" y="258041"/>
                </a:lnTo>
                <a:lnTo>
                  <a:pt x="187986" y="255610"/>
                </a:lnTo>
                <a:lnTo>
                  <a:pt x="196443" y="252924"/>
                </a:lnTo>
                <a:lnTo>
                  <a:pt x="222797" y="243586"/>
                </a:lnTo>
                <a:lnTo>
                  <a:pt x="242975" y="236196"/>
                </a:lnTo>
                <a:lnTo>
                  <a:pt x="259402" y="229688"/>
                </a:lnTo>
                <a:lnTo>
                  <a:pt x="272405" y="223734"/>
                </a:lnTo>
                <a:lnTo>
                  <a:pt x="282311" y="218007"/>
                </a:lnTo>
                <a:lnTo>
                  <a:pt x="289445" y="212178"/>
                </a:lnTo>
                <a:lnTo>
                  <a:pt x="294135" y="205922"/>
                </a:lnTo>
                <a:lnTo>
                  <a:pt x="296706" y="198910"/>
                </a:lnTo>
                <a:lnTo>
                  <a:pt x="297486" y="190816"/>
                </a:lnTo>
                <a:close/>
              </a:path>
            </a:pathLst>
          </a:custGeom>
          <a:solidFill>
            <a:srgbClr val="DC74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05895" y="6253961"/>
            <a:ext cx="296240" cy="125260"/>
          </a:xfrm>
          <a:custGeom>
            <a:avLst/>
            <a:gdLst/>
            <a:ahLst/>
            <a:cxnLst/>
            <a:rect l="l" t="t" r="r" b="b"/>
            <a:pathLst>
              <a:path w="296240" h="125260">
                <a:moveTo>
                  <a:pt x="1930" y="121856"/>
                </a:moveTo>
                <a:lnTo>
                  <a:pt x="0" y="125260"/>
                </a:lnTo>
                <a:lnTo>
                  <a:pt x="14357" y="123734"/>
                </a:lnTo>
                <a:lnTo>
                  <a:pt x="28796" y="122306"/>
                </a:lnTo>
                <a:lnTo>
                  <a:pt x="43245" y="120949"/>
                </a:lnTo>
                <a:lnTo>
                  <a:pt x="57633" y="119636"/>
                </a:lnTo>
                <a:lnTo>
                  <a:pt x="71888" y="118343"/>
                </a:lnTo>
                <a:lnTo>
                  <a:pt x="85939" y="117043"/>
                </a:lnTo>
                <a:lnTo>
                  <a:pt x="99714" y="115710"/>
                </a:lnTo>
                <a:lnTo>
                  <a:pt x="113143" y="114318"/>
                </a:lnTo>
                <a:lnTo>
                  <a:pt x="126154" y="112843"/>
                </a:lnTo>
                <a:lnTo>
                  <a:pt x="138675" y="111256"/>
                </a:lnTo>
                <a:lnTo>
                  <a:pt x="150635" y="109534"/>
                </a:lnTo>
                <a:lnTo>
                  <a:pt x="161963" y="107650"/>
                </a:lnTo>
                <a:lnTo>
                  <a:pt x="172588" y="105577"/>
                </a:lnTo>
                <a:lnTo>
                  <a:pt x="182438" y="103291"/>
                </a:lnTo>
                <a:lnTo>
                  <a:pt x="191441" y="100764"/>
                </a:lnTo>
                <a:lnTo>
                  <a:pt x="220808" y="89304"/>
                </a:lnTo>
                <a:lnTo>
                  <a:pt x="240706" y="78934"/>
                </a:lnTo>
                <a:lnTo>
                  <a:pt x="256584" y="68268"/>
                </a:lnTo>
                <a:lnTo>
                  <a:pt x="268888" y="57572"/>
                </a:lnTo>
                <a:lnTo>
                  <a:pt x="278066" y="47113"/>
                </a:lnTo>
                <a:lnTo>
                  <a:pt x="284565" y="37158"/>
                </a:lnTo>
                <a:lnTo>
                  <a:pt x="288831" y="27974"/>
                </a:lnTo>
                <a:lnTo>
                  <a:pt x="291313" y="19826"/>
                </a:lnTo>
                <a:lnTo>
                  <a:pt x="292457" y="12982"/>
                </a:lnTo>
                <a:lnTo>
                  <a:pt x="292709" y="7709"/>
                </a:lnTo>
                <a:lnTo>
                  <a:pt x="292518" y="4273"/>
                </a:lnTo>
                <a:lnTo>
                  <a:pt x="294589" y="1460"/>
                </a:lnTo>
                <a:lnTo>
                  <a:pt x="296240" y="0"/>
                </a:lnTo>
                <a:lnTo>
                  <a:pt x="293725" y="1460"/>
                </a:lnTo>
                <a:lnTo>
                  <a:pt x="280964" y="8453"/>
                </a:lnTo>
                <a:lnTo>
                  <a:pt x="270129" y="15042"/>
                </a:lnTo>
                <a:lnTo>
                  <a:pt x="260869" y="21270"/>
                </a:lnTo>
                <a:lnTo>
                  <a:pt x="252835" y="27185"/>
                </a:lnTo>
                <a:lnTo>
                  <a:pt x="245677" y="32831"/>
                </a:lnTo>
                <a:lnTo>
                  <a:pt x="239046" y="38252"/>
                </a:lnTo>
                <a:lnTo>
                  <a:pt x="232591" y="43495"/>
                </a:lnTo>
                <a:lnTo>
                  <a:pt x="225963" y="48603"/>
                </a:lnTo>
                <a:lnTo>
                  <a:pt x="218812" y="53624"/>
                </a:lnTo>
                <a:lnTo>
                  <a:pt x="210789" y="58600"/>
                </a:lnTo>
                <a:lnTo>
                  <a:pt x="201544" y="63579"/>
                </a:lnTo>
                <a:lnTo>
                  <a:pt x="190727" y="68604"/>
                </a:lnTo>
                <a:lnTo>
                  <a:pt x="177988" y="73722"/>
                </a:lnTo>
                <a:lnTo>
                  <a:pt x="162979" y="78976"/>
                </a:lnTo>
                <a:lnTo>
                  <a:pt x="145348" y="84413"/>
                </a:lnTo>
                <a:lnTo>
                  <a:pt x="124746" y="90078"/>
                </a:lnTo>
                <a:lnTo>
                  <a:pt x="100824" y="96014"/>
                </a:lnTo>
                <a:lnTo>
                  <a:pt x="73232" y="102269"/>
                </a:lnTo>
                <a:lnTo>
                  <a:pt x="41620" y="108887"/>
                </a:lnTo>
                <a:lnTo>
                  <a:pt x="5638" y="115912"/>
                </a:lnTo>
                <a:lnTo>
                  <a:pt x="1930" y="121856"/>
                </a:lnTo>
                <a:close/>
              </a:path>
            </a:pathLst>
          </a:custGeom>
          <a:solidFill>
            <a:srgbClr val="AF5C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32298" y="6151344"/>
            <a:ext cx="193001" cy="269354"/>
          </a:xfrm>
          <a:custGeom>
            <a:avLst/>
            <a:gdLst/>
            <a:ahLst/>
            <a:cxnLst/>
            <a:rect l="l" t="t" r="r" b="b"/>
            <a:pathLst>
              <a:path w="193001" h="269354">
                <a:moveTo>
                  <a:pt x="6597" y="95429"/>
                </a:moveTo>
                <a:lnTo>
                  <a:pt x="7088" y="102148"/>
                </a:lnTo>
                <a:lnTo>
                  <a:pt x="11308" y="111747"/>
                </a:lnTo>
                <a:lnTo>
                  <a:pt x="19092" y="124938"/>
                </a:lnTo>
                <a:lnTo>
                  <a:pt x="30276" y="142430"/>
                </a:lnTo>
                <a:lnTo>
                  <a:pt x="38354" y="155930"/>
                </a:lnTo>
                <a:lnTo>
                  <a:pt x="0" y="197878"/>
                </a:lnTo>
                <a:lnTo>
                  <a:pt x="56616" y="269354"/>
                </a:lnTo>
                <a:lnTo>
                  <a:pt x="103759" y="197993"/>
                </a:lnTo>
                <a:lnTo>
                  <a:pt x="146380" y="198323"/>
                </a:lnTo>
                <a:lnTo>
                  <a:pt x="153788" y="186963"/>
                </a:lnTo>
                <a:lnTo>
                  <a:pt x="159405" y="177325"/>
                </a:lnTo>
                <a:lnTo>
                  <a:pt x="163081" y="168554"/>
                </a:lnTo>
                <a:lnTo>
                  <a:pt x="165472" y="158574"/>
                </a:lnTo>
                <a:lnTo>
                  <a:pt x="167234" y="145309"/>
                </a:lnTo>
                <a:lnTo>
                  <a:pt x="169024" y="126682"/>
                </a:lnTo>
                <a:lnTo>
                  <a:pt x="193001" y="120523"/>
                </a:lnTo>
                <a:lnTo>
                  <a:pt x="159372" y="0"/>
                </a:lnTo>
                <a:lnTo>
                  <a:pt x="145335" y="2580"/>
                </a:lnTo>
                <a:lnTo>
                  <a:pt x="132237" y="8961"/>
                </a:lnTo>
                <a:lnTo>
                  <a:pt x="120074" y="18334"/>
                </a:lnTo>
                <a:lnTo>
                  <a:pt x="108924" y="29888"/>
                </a:lnTo>
                <a:lnTo>
                  <a:pt x="98864" y="42813"/>
                </a:lnTo>
                <a:lnTo>
                  <a:pt x="89971" y="56298"/>
                </a:lnTo>
                <a:lnTo>
                  <a:pt x="82323" y="69533"/>
                </a:lnTo>
                <a:lnTo>
                  <a:pt x="75996" y="81707"/>
                </a:lnTo>
                <a:lnTo>
                  <a:pt x="71069" y="92010"/>
                </a:lnTo>
                <a:lnTo>
                  <a:pt x="67619" y="99630"/>
                </a:lnTo>
                <a:lnTo>
                  <a:pt x="65722" y="103759"/>
                </a:lnTo>
                <a:lnTo>
                  <a:pt x="63378" y="96390"/>
                </a:lnTo>
                <a:lnTo>
                  <a:pt x="57213" y="85765"/>
                </a:lnTo>
                <a:lnTo>
                  <a:pt x="44005" y="83312"/>
                </a:lnTo>
                <a:lnTo>
                  <a:pt x="29154" y="85447"/>
                </a:lnTo>
                <a:lnTo>
                  <a:pt x="17465" y="87789"/>
                </a:lnTo>
                <a:lnTo>
                  <a:pt x="10001" y="90879"/>
                </a:lnTo>
                <a:lnTo>
                  <a:pt x="6597" y="95429"/>
                </a:lnTo>
                <a:close/>
              </a:path>
            </a:pathLst>
          </a:custGeom>
          <a:solidFill>
            <a:srgbClr val="F8D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32294" y="6312151"/>
            <a:ext cx="65328" cy="108546"/>
          </a:xfrm>
          <a:custGeom>
            <a:avLst/>
            <a:gdLst/>
            <a:ahLst/>
            <a:cxnLst/>
            <a:rect l="l" t="t" r="r" b="b"/>
            <a:pathLst>
              <a:path w="65328" h="108546">
                <a:moveTo>
                  <a:pt x="50876" y="74808"/>
                </a:moveTo>
                <a:lnTo>
                  <a:pt x="46262" y="62618"/>
                </a:lnTo>
                <a:lnTo>
                  <a:pt x="42910" y="49722"/>
                </a:lnTo>
                <a:lnTo>
                  <a:pt x="40457" y="36548"/>
                </a:lnTo>
                <a:lnTo>
                  <a:pt x="38544" y="23524"/>
                </a:lnTo>
                <a:lnTo>
                  <a:pt x="36810" y="11081"/>
                </a:lnTo>
                <a:lnTo>
                  <a:pt x="36664" y="10096"/>
                </a:lnTo>
                <a:lnTo>
                  <a:pt x="35623" y="7023"/>
                </a:lnTo>
                <a:lnTo>
                  <a:pt x="35128" y="4038"/>
                </a:lnTo>
                <a:lnTo>
                  <a:pt x="35153" y="1270"/>
                </a:lnTo>
                <a:lnTo>
                  <a:pt x="33909" y="0"/>
                </a:lnTo>
                <a:lnTo>
                  <a:pt x="0" y="37071"/>
                </a:lnTo>
                <a:lnTo>
                  <a:pt x="56616" y="108546"/>
                </a:lnTo>
                <a:lnTo>
                  <a:pt x="65328" y="95351"/>
                </a:lnTo>
                <a:lnTo>
                  <a:pt x="57111" y="85862"/>
                </a:lnTo>
                <a:lnTo>
                  <a:pt x="50876" y="74808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60027" y="6536052"/>
            <a:ext cx="87287" cy="119646"/>
          </a:xfrm>
          <a:custGeom>
            <a:avLst/>
            <a:gdLst/>
            <a:ahLst/>
            <a:cxnLst/>
            <a:rect l="l" t="t" r="r" b="b"/>
            <a:pathLst>
              <a:path w="87287" h="119646">
                <a:moveTo>
                  <a:pt x="47942" y="59778"/>
                </a:moveTo>
                <a:lnTo>
                  <a:pt x="26517" y="0"/>
                </a:lnTo>
                <a:lnTo>
                  <a:pt x="0" y="4572"/>
                </a:lnTo>
                <a:lnTo>
                  <a:pt x="40538" y="119646"/>
                </a:lnTo>
                <a:lnTo>
                  <a:pt x="87287" y="110248"/>
                </a:lnTo>
                <a:lnTo>
                  <a:pt x="70294" y="65684"/>
                </a:lnTo>
                <a:lnTo>
                  <a:pt x="47942" y="59778"/>
                </a:lnTo>
                <a:close/>
              </a:path>
            </a:pathLst>
          </a:custGeom>
          <a:solidFill>
            <a:srgbClr val="F8B0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87636" y="6338250"/>
            <a:ext cx="251413" cy="241023"/>
          </a:xfrm>
          <a:custGeom>
            <a:avLst/>
            <a:gdLst/>
            <a:ahLst/>
            <a:cxnLst/>
            <a:rect l="l" t="t" r="r" b="b"/>
            <a:pathLst>
              <a:path w="251413" h="241023">
                <a:moveTo>
                  <a:pt x="178242" y="28155"/>
                </a:moveTo>
                <a:lnTo>
                  <a:pt x="154786" y="41570"/>
                </a:lnTo>
                <a:lnTo>
                  <a:pt x="136766" y="51933"/>
                </a:lnTo>
                <a:lnTo>
                  <a:pt x="0" y="114658"/>
                </a:lnTo>
                <a:lnTo>
                  <a:pt x="76720" y="241023"/>
                </a:lnTo>
                <a:lnTo>
                  <a:pt x="118033" y="224793"/>
                </a:lnTo>
                <a:lnTo>
                  <a:pt x="81140" y="133238"/>
                </a:lnTo>
                <a:lnTo>
                  <a:pt x="186639" y="97094"/>
                </a:lnTo>
                <a:lnTo>
                  <a:pt x="207052" y="81027"/>
                </a:lnTo>
                <a:lnTo>
                  <a:pt x="223031" y="68156"/>
                </a:lnTo>
                <a:lnTo>
                  <a:pt x="235006" y="57865"/>
                </a:lnTo>
                <a:lnTo>
                  <a:pt x="243404" y="49536"/>
                </a:lnTo>
                <a:lnTo>
                  <a:pt x="248652" y="42550"/>
                </a:lnTo>
                <a:lnTo>
                  <a:pt x="251179" y="36289"/>
                </a:lnTo>
                <a:lnTo>
                  <a:pt x="251413" y="30137"/>
                </a:lnTo>
                <a:lnTo>
                  <a:pt x="249781" y="23474"/>
                </a:lnTo>
                <a:lnTo>
                  <a:pt x="246712" y="15684"/>
                </a:lnTo>
                <a:lnTo>
                  <a:pt x="245300" y="12398"/>
                </a:lnTo>
                <a:lnTo>
                  <a:pt x="244186" y="7173"/>
                </a:lnTo>
                <a:lnTo>
                  <a:pt x="242745" y="3234"/>
                </a:lnTo>
                <a:lnTo>
                  <a:pt x="240439" y="778"/>
                </a:lnTo>
                <a:lnTo>
                  <a:pt x="236728" y="0"/>
                </a:lnTo>
                <a:lnTo>
                  <a:pt x="231074" y="1096"/>
                </a:lnTo>
                <a:lnTo>
                  <a:pt x="222937" y="4263"/>
                </a:lnTo>
                <a:lnTo>
                  <a:pt x="211779" y="9698"/>
                </a:lnTo>
                <a:lnTo>
                  <a:pt x="197060" y="17597"/>
                </a:lnTo>
                <a:lnTo>
                  <a:pt x="178242" y="28155"/>
                </a:lnTo>
                <a:close/>
              </a:path>
            </a:pathLst>
          </a:custGeom>
          <a:solidFill>
            <a:srgbClr val="0762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63374" y="6210795"/>
            <a:ext cx="13106" cy="13119"/>
          </a:xfrm>
          <a:custGeom>
            <a:avLst/>
            <a:gdLst/>
            <a:ahLst/>
            <a:cxnLst/>
            <a:rect l="l" t="t" r="r" b="b"/>
            <a:pathLst>
              <a:path w="13106" h="13119">
                <a:moveTo>
                  <a:pt x="12839" y="6057"/>
                </a:moveTo>
                <a:lnTo>
                  <a:pt x="12572" y="2590"/>
                </a:lnTo>
                <a:lnTo>
                  <a:pt x="9524" y="0"/>
                </a:lnTo>
                <a:lnTo>
                  <a:pt x="6070" y="279"/>
                </a:lnTo>
                <a:lnTo>
                  <a:pt x="2578" y="546"/>
                </a:lnTo>
                <a:lnTo>
                  <a:pt x="0" y="3581"/>
                </a:lnTo>
                <a:lnTo>
                  <a:pt x="279" y="7048"/>
                </a:lnTo>
                <a:lnTo>
                  <a:pt x="558" y="10528"/>
                </a:lnTo>
                <a:lnTo>
                  <a:pt x="3581" y="13119"/>
                </a:lnTo>
                <a:lnTo>
                  <a:pt x="7073" y="12852"/>
                </a:lnTo>
                <a:lnTo>
                  <a:pt x="10528" y="12560"/>
                </a:lnTo>
                <a:lnTo>
                  <a:pt x="13106" y="9524"/>
                </a:lnTo>
                <a:lnTo>
                  <a:pt x="12839" y="6057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59987" y="6299823"/>
            <a:ext cx="37223" cy="23093"/>
          </a:xfrm>
          <a:custGeom>
            <a:avLst/>
            <a:gdLst/>
            <a:ahLst/>
            <a:cxnLst/>
            <a:rect l="l" t="t" r="r" b="b"/>
            <a:pathLst>
              <a:path w="37223" h="23093">
                <a:moveTo>
                  <a:pt x="31915" y="21551"/>
                </a:moveTo>
                <a:lnTo>
                  <a:pt x="37223" y="2679"/>
                </a:lnTo>
                <a:lnTo>
                  <a:pt x="24403" y="7558"/>
                </a:lnTo>
                <a:lnTo>
                  <a:pt x="15538" y="7595"/>
                </a:lnTo>
                <a:lnTo>
                  <a:pt x="4203" y="2328"/>
                </a:lnTo>
                <a:lnTo>
                  <a:pt x="0" y="0"/>
                </a:lnTo>
                <a:lnTo>
                  <a:pt x="8781" y="16470"/>
                </a:lnTo>
                <a:lnTo>
                  <a:pt x="15674" y="23093"/>
                </a:lnTo>
                <a:lnTo>
                  <a:pt x="25306" y="22992"/>
                </a:lnTo>
                <a:lnTo>
                  <a:pt x="31915" y="2155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617" y="9614712"/>
            <a:ext cx="6275438" cy="418287"/>
          </a:xfrm>
          <a:custGeom>
            <a:avLst/>
            <a:gdLst/>
            <a:ahLst/>
            <a:cxnLst/>
            <a:rect l="l" t="t" r="r" b="b"/>
            <a:pathLst>
              <a:path w="6275438" h="418287">
                <a:moveTo>
                  <a:pt x="6275438" y="418287"/>
                </a:moveTo>
                <a:lnTo>
                  <a:pt x="6275438" y="0"/>
                </a:lnTo>
                <a:lnTo>
                  <a:pt x="0" y="0"/>
                </a:lnTo>
                <a:lnTo>
                  <a:pt x="0" y="418287"/>
                </a:lnTo>
                <a:lnTo>
                  <a:pt x="6275438" y="418287"/>
                </a:lnTo>
                <a:close/>
              </a:path>
            </a:pathLst>
          </a:custGeom>
          <a:solidFill>
            <a:srgbClr val="EF59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6882" y="875894"/>
            <a:ext cx="10120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14" dirty="0" smtClean="0">
                <a:solidFill>
                  <a:srgbClr val="2CB89B"/>
                </a:solidFill>
                <a:latin typeface="Times New Roman"/>
                <a:cs typeface="Times New Roman"/>
              </a:rPr>
              <a:t>S</a:t>
            </a: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ALA</a:t>
            </a:r>
            <a:r>
              <a:rPr sz="2000" spc="-14" dirty="0" smtClean="0">
                <a:solidFill>
                  <a:srgbClr val="2CB89B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9808" y="875894"/>
            <a:ext cx="105765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SPREAD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2798" y="875894"/>
            <a:ext cx="3869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4" dirty="0" smtClean="0">
                <a:solidFill>
                  <a:srgbClr val="2CB89B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2CB89B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0631" y="875894"/>
            <a:ext cx="161505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39" dirty="0" smtClean="0">
                <a:solidFill>
                  <a:srgbClr val="2CB89B"/>
                </a:solidFill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0731" y="1732527"/>
            <a:ext cx="761833" cy="700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57" marR="144882" algn="ctr">
              <a:lnSpc>
                <a:spcPts val="1425"/>
              </a:lnSpc>
              <a:spcBef>
                <a:spcPts val="71"/>
              </a:spcBef>
            </a:pPr>
            <a:r>
              <a:rPr sz="2100" spc="0" baseline="-6211" dirty="0" smtClean="0">
                <a:solidFill>
                  <a:srgbClr val="FEFFFE"/>
                </a:solidFill>
                <a:latin typeface="Times New Roman"/>
                <a:cs typeface="Times New Roman"/>
              </a:rPr>
              <a:t>10</a:t>
            </a:r>
            <a:r>
              <a:rPr sz="2100" spc="261" baseline="-6211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100" spc="0" baseline="-6211" dirty="0" smtClean="0">
                <a:solidFill>
                  <a:srgbClr val="FEFFFE"/>
                </a:solidFill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  <a:p>
            <a:pPr marL="194314" marR="93066" algn="ctr">
              <a:lnSpc>
                <a:spcPts val="1325"/>
              </a:lnSpc>
            </a:pPr>
            <a:r>
              <a:rPr sz="2100" spc="-19" baseline="2070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100" spc="0" baseline="207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ears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2765"/>
              </a:lnSpc>
              <a:spcBef>
                <a:spcPts val="72"/>
              </a:spcBef>
            </a:pPr>
            <a:r>
              <a:rPr sz="2500" b="1" spc="-100" dirty="0" smtClean="0">
                <a:solidFill>
                  <a:srgbClr val="FEFFFE"/>
                </a:solidFill>
                <a:latin typeface="Times New Roman"/>
                <a:cs typeface="Times New Roman"/>
              </a:rPr>
              <a:t>&gt;3</a:t>
            </a:r>
            <a:r>
              <a:rPr sz="25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0</a:t>
            </a:r>
            <a:r>
              <a:rPr sz="2500" b="1" spc="-5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5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3135" y="3121468"/>
            <a:ext cx="1443898" cy="817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709" marR="296155" indent="0" algn="ctr">
              <a:lnSpc>
                <a:spcPts val="1580"/>
              </a:lnSpc>
              <a:spcBef>
                <a:spcPts val="149"/>
              </a:spcBef>
            </a:pP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1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1500" spc="-2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500" spc="-2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regular fo</a:t>
            </a:r>
            <a:r>
              <a:rPr sz="1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1500" spc="-2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500" spc="-21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5-star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1585"/>
              </a:lnSpc>
              <a:spcBef>
                <a:spcPts val="0"/>
              </a:spcBef>
            </a:pPr>
            <a:r>
              <a:rPr sz="1500" spc="-54" dirty="0" smtClean="0">
                <a:solidFill>
                  <a:srgbClr val="F6921E"/>
                </a:solidFill>
                <a:latin typeface="Times New Roman"/>
                <a:cs typeface="Times New Roman"/>
              </a:rPr>
              <a:t>dinin</a:t>
            </a:r>
            <a:r>
              <a:rPr sz="15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g</a:t>
            </a:r>
            <a:r>
              <a:rPr sz="1500" spc="-219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500" spc="-94" dirty="0" smtClean="0">
                <a:solidFill>
                  <a:srgbClr val="F6921E"/>
                </a:solidFill>
                <a:latin typeface="Times New Roman"/>
                <a:cs typeface="Times New Roman"/>
              </a:rPr>
              <a:t>e</a:t>
            </a:r>
            <a:r>
              <a:rPr sz="1500" spc="-54" dirty="0" smtClean="0">
                <a:solidFill>
                  <a:srgbClr val="F6921E"/>
                </a:solidFill>
                <a:latin typeface="Times New Roman"/>
                <a:cs typeface="Times New Roman"/>
              </a:rPr>
              <a:t>xperienc</a:t>
            </a:r>
            <a:r>
              <a:rPr sz="15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e</a:t>
            </a:r>
            <a:r>
              <a:rPr sz="1500" spc="-43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500" spc="-54" dirty="0" smtClean="0">
                <a:solidFill>
                  <a:srgbClr val="F6921E"/>
                </a:solidFill>
                <a:latin typeface="Times New Roman"/>
                <a:cs typeface="Times New Roman"/>
              </a:rPr>
              <a:t>at</a:t>
            </a:r>
            <a:endParaRPr sz="1500">
              <a:latin typeface="Times New Roman"/>
              <a:cs typeface="Times New Roman"/>
            </a:endParaRPr>
          </a:p>
          <a:p>
            <a:pPr marL="60885" marR="77525" algn="ctr">
              <a:lnSpc>
                <a:spcPts val="1580"/>
              </a:lnSpc>
            </a:pPr>
            <a:r>
              <a:rPr sz="1500" spc="-54" dirty="0" smtClean="0">
                <a:solidFill>
                  <a:srgbClr val="F6921E"/>
                </a:solidFill>
                <a:latin typeface="Times New Roman"/>
                <a:cs typeface="Times New Roman"/>
              </a:rPr>
              <a:t>Th</a:t>
            </a:r>
            <a:r>
              <a:rPr sz="15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e</a:t>
            </a:r>
            <a:r>
              <a:rPr sz="1500" spc="-219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500" spc="-229" dirty="0" smtClean="0">
                <a:solidFill>
                  <a:srgbClr val="F6921E"/>
                </a:solidFill>
                <a:latin typeface="Times New Roman"/>
                <a:cs typeface="Times New Roman"/>
              </a:rPr>
              <a:t>T</a:t>
            </a:r>
            <a:r>
              <a:rPr sz="1500" spc="-54" dirty="0" smtClean="0">
                <a:solidFill>
                  <a:srgbClr val="F6921E"/>
                </a:solidFill>
                <a:latin typeface="Times New Roman"/>
                <a:cs typeface="Times New Roman"/>
              </a:rPr>
              <a:t>a</a:t>
            </a:r>
            <a:r>
              <a:rPr sz="1500" spc="0" dirty="0" smtClean="0">
                <a:solidFill>
                  <a:srgbClr val="F6921E"/>
                </a:solidFill>
                <a:latin typeface="Times New Roman"/>
                <a:cs typeface="Times New Roman"/>
              </a:rPr>
              <a:t>j</a:t>
            </a:r>
            <a:r>
              <a:rPr sz="1500" spc="-219" dirty="0" smtClean="0">
                <a:solidFill>
                  <a:srgbClr val="F6921E"/>
                </a:solidFill>
                <a:latin typeface="Times New Roman"/>
                <a:cs typeface="Times New Roman"/>
              </a:rPr>
              <a:t> </a:t>
            </a:r>
            <a:r>
              <a:rPr sz="1500" spc="-75" dirty="0" smtClean="0">
                <a:solidFill>
                  <a:srgbClr val="FEFFFE"/>
                </a:solidFill>
                <a:latin typeface="Times New Roman"/>
                <a:cs typeface="Times New Roman"/>
              </a:rPr>
              <a:t>ev</a:t>
            </a: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1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500" spc="-128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1500" spc="-79" dirty="0" smtClean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1500" spc="-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y!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0585" y="3150216"/>
            <a:ext cx="659035" cy="563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257" marR="161424" indent="144" algn="ctr">
              <a:lnSpc>
                <a:spcPts val="1264"/>
              </a:lnSpc>
              <a:spcBef>
                <a:spcPts val="275"/>
              </a:spcBef>
            </a:pPr>
            <a:r>
              <a:rPr sz="11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7-10 </a:t>
            </a:r>
            <a:endParaRPr sz="1100">
              <a:latin typeface="Times New Roman"/>
              <a:cs typeface="Times New Roman"/>
            </a:endParaRPr>
          </a:p>
          <a:p>
            <a:pPr marL="137257" marR="161424" algn="ctr">
              <a:lnSpc>
                <a:spcPts val="1264"/>
              </a:lnSpc>
            </a:pPr>
            <a:r>
              <a:rPr sz="1100" spc="-14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ears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950" b="1" spc="-79" dirty="0" smtClean="0">
                <a:solidFill>
                  <a:srgbClr val="FEFFFE"/>
                </a:solidFill>
                <a:latin typeface="Times New Roman"/>
                <a:cs typeface="Times New Roman"/>
              </a:rPr>
              <a:t>18.</a:t>
            </a:r>
            <a:r>
              <a:rPr sz="19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1</a:t>
            </a:r>
            <a:r>
              <a:rPr sz="1950" b="1" spc="13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9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8182" y="4506742"/>
            <a:ext cx="1080400" cy="896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8350">
              <a:lnSpc>
                <a:spcPts val="600"/>
              </a:lnSpc>
              <a:spcBef>
                <a:spcPts val="5"/>
              </a:spcBef>
            </a:pPr>
            <a:endParaRPr sz="600"/>
          </a:p>
          <a:p>
            <a:pPr marL="12700" indent="57891">
              <a:lnSpc>
                <a:spcPts val="4254"/>
              </a:lnSpc>
            </a:pPr>
            <a:r>
              <a:rPr sz="3700" b="1" spc="-64" dirty="0" smtClean="0">
                <a:solidFill>
                  <a:srgbClr val="A34522"/>
                </a:solidFill>
                <a:latin typeface="Times New Roman"/>
                <a:cs typeface="Times New Roman"/>
              </a:rPr>
              <a:t>7</a:t>
            </a:r>
            <a:r>
              <a:rPr sz="3700" b="1" spc="0" dirty="0" smtClean="0">
                <a:solidFill>
                  <a:srgbClr val="A34522"/>
                </a:solidFill>
                <a:latin typeface="Times New Roman"/>
                <a:cs typeface="Times New Roman"/>
              </a:rPr>
              <a:t>0</a:t>
            </a:r>
            <a:r>
              <a:rPr sz="3700" b="1" spc="-350" dirty="0" smtClean="0">
                <a:solidFill>
                  <a:srgbClr val="A34522"/>
                </a:solidFill>
                <a:latin typeface="Times New Roman"/>
                <a:cs typeface="Times New Roman"/>
              </a:rPr>
              <a:t> </a:t>
            </a:r>
            <a:r>
              <a:rPr sz="3700" b="1" spc="0" dirty="0" smtClean="0">
                <a:solidFill>
                  <a:srgbClr val="A34522"/>
                </a:solidFill>
                <a:latin typeface="Times New Roman"/>
                <a:cs typeface="Times New Roman"/>
              </a:rPr>
              <a:t>% 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4254"/>
              </a:lnSpc>
            </a:pPr>
            <a:r>
              <a:rPr sz="3700" b="1" spc="-64" dirty="0" smtClean="0">
                <a:solidFill>
                  <a:srgbClr val="A34522"/>
                </a:solidFill>
                <a:latin typeface="Times New Roman"/>
                <a:cs typeface="Times New Roman"/>
              </a:rPr>
              <a:t>Jump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3697" y="4600427"/>
            <a:ext cx="654273" cy="583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770" marR="124597" indent="-37414" algn="ctr">
              <a:lnSpc>
                <a:spcPts val="1322"/>
              </a:lnSpc>
              <a:spcBef>
                <a:spcPts val="275"/>
              </a:spcBef>
            </a:pPr>
            <a:r>
              <a:rPr sz="11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5-7 </a:t>
            </a:r>
            <a:endParaRPr sz="1150">
              <a:latin typeface="Times New Roman"/>
              <a:cs typeface="Times New Roman"/>
            </a:endParaRPr>
          </a:p>
          <a:p>
            <a:pPr marL="159770" marR="124597" algn="ctr">
              <a:lnSpc>
                <a:spcPts val="1322"/>
              </a:lnSpc>
            </a:pPr>
            <a:r>
              <a:rPr sz="1150" spc="-14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1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ears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000" b="1" spc="-79" dirty="0" smtClean="0">
                <a:solidFill>
                  <a:srgbClr val="FEFFFE"/>
                </a:solidFill>
                <a:latin typeface="Times New Roman"/>
                <a:cs typeface="Times New Roman"/>
              </a:rPr>
              <a:t>12</a:t>
            </a:r>
            <a:r>
              <a:rPr sz="2000" b="1" spc="-164" dirty="0" smtClean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000" b="1" spc="64" dirty="0" smtClean="0">
                <a:solidFill>
                  <a:srgbClr val="FEFFFE"/>
                </a:solidFill>
                <a:latin typeface="Times New Roman"/>
                <a:cs typeface="Times New Roman"/>
              </a:rPr>
              <a:t>3</a:t>
            </a:r>
            <a:r>
              <a:rPr sz="20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1759" y="6003980"/>
            <a:ext cx="386528" cy="29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59826">
              <a:lnSpc>
                <a:spcPts val="1322"/>
              </a:lnSpc>
              <a:spcBef>
                <a:spcPts val="280"/>
              </a:spcBef>
            </a:pPr>
            <a:r>
              <a:rPr sz="11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3-5 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2"/>
              </a:lnSpc>
            </a:pPr>
            <a:r>
              <a:rPr sz="1150" spc="-14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1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714" y="6318532"/>
            <a:ext cx="529248" cy="28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2050" b="1" spc="-164" dirty="0" smtClean="0">
                <a:solidFill>
                  <a:srgbClr val="FEFFFE"/>
                </a:solidFill>
                <a:latin typeface="Times New Roman"/>
                <a:cs typeface="Times New Roman"/>
              </a:rPr>
              <a:t>7.</a:t>
            </a:r>
            <a:r>
              <a:rPr sz="2050" b="1" spc="69" dirty="0" smtClean="0">
                <a:solidFill>
                  <a:srgbClr val="FEFFFE"/>
                </a:solidFill>
                <a:latin typeface="Times New Roman"/>
                <a:cs typeface="Times New Roman"/>
              </a:rPr>
              <a:t>1</a:t>
            </a:r>
            <a:r>
              <a:rPr sz="20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298" y="7447631"/>
            <a:ext cx="539033" cy="634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595" marR="87240" indent="-24590" algn="ctr">
              <a:lnSpc>
                <a:spcPts val="1437"/>
              </a:lnSpc>
              <a:spcBef>
                <a:spcPts val="290"/>
              </a:spcBef>
            </a:pPr>
            <a:r>
              <a:rPr sz="1250" spc="64" dirty="0" smtClean="0">
                <a:solidFill>
                  <a:srgbClr val="FEFFFE"/>
                </a:solidFill>
                <a:latin typeface="Times New Roman"/>
                <a:cs typeface="Times New Roman"/>
              </a:rPr>
              <a:t>0-</a:t>
            </a:r>
            <a:r>
              <a:rPr sz="12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3 </a:t>
            </a:r>
            <a:endParaRPr sz="1250">
              <a:latin typeface="Times New Roman"/>
              <a:cs typeface="Times New Roman"/>
            </a:endParaRPr>
          </a:p>
          <a:p>
            <a:pPr marL="54595" marR="87240" algn="ctr">
              <a:lnSpc>
                <a:spcPts val="1437"/>
              </a:lnSpc>
            </a:pPr>
            <a:r>
              <a:rPr sz="1250" spc="-14" dirty="0" smtClean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125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ears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150" b="1" spc="-175" dirty="0" smtClean="0">
                <a:solidFill>
                  <a:srgbClr val="FEFFFE"/>
                </a:solidFill>
                <a:latin typeface="Times New Roman"/>
                <a:cs typeface="Times New Roman"/>
              </a:rPr>
              <a:t>5.</a:t>
            </a:r>
            <a:r>
              <a:rPr sz="2150" b="1" spc="69" dirty="0" smtClean="0">
                <a:solidFill>
                  <a:srgbClr val="FEFFFE"/>
                </a:solidFill>
                <a:latin typeface="Times New Roman"/>
                <a:cs typeface="Times New Roman"/>
              </a:rPr>
              <a:t>9</a:t>
            </a:r>
            <a:r>
              <a:rPr sz="215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211" y="8411149"/>
            <a:ext cx="6258750" cy="800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6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biggest</a:t>
            </a:r>
            <a:r>
              <a:rPr sz="1300" spc="26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jump</a:t>
            </a:r>
            <a:r>
              <a:rPr sz="1300" spc="8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in</a:t>
            </a:r>
            <a:r>
              <a:rPr sz="1300" spc="-3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salaries</a:t>
            </a:r>
            <a:r>
              <a:rPr sz="1300" spc="3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is</a:t>
            </a:r>
            <a:r>
              <a:rPr sz="1300" spc="-4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seen</a:t>
            </a:r>
            <a:r>
              <a:rPr sz="1300" spc="248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after</a:t>
            </a:r>
            <a:r>
              <a:rPr sz="1300" spc="-13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the</a:t>
            </a:r>
            <a:r>
              <a:rPr sz="1300" spc="22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5-</a:t>
            </a:r>
            <a:r>
              <a:rPr sz="1300" spc="-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y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ear</a:t>
            </a:r>
            <a:r>
              <a:rPr sz="1300" spc="-8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mark,</a:t>
            </a:r>
            <a:r>
              <a:rPr sz="1300" spc="134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where</a:t>
            </a:r>
            <a:r>
              <a:rPr sz="1300" spc="-8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analysts</a:t>
            </a:r>
            <a:r>
              <a:rPr sz="1300" spc="-15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can</a:t>
            </a:r>
            <a:r>
              <a:rPr sz="1300" spc="10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-44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xpect</a:t>
            </a:r>
            <a:r>
              <a:rPr sz="1300" spc="-6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up</a:t>
            </a:r>
            <a:endParaRPr sz="1300">
              <a:latin typeface="Times New Roman"/>
              <a:cs typeface="Times New Roman"/>
            </a:endParaRPr>
          </a:p>
          <a:p>
            <a:pPr marL="15836" marR="121090">
              <a:lnSpc>
                <a:spcPct val="153846"/>
              </a:lnSpc>
              <a:spcBef>
                <a:spcPts val="267"/>
              </a:spcBef>
            </a:pP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to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70%</a:t>
            </a:r>
            <a:r>
              <a:rPr sz="1300" spc="6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-25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aise</a:t>
            </a:r>
            <a:r>
              <a:rPr sz="1300" spc="21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with</a:t>
            </a:r>
            <a:r>
              <a:rPr sz="1300" spc="13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an</a:t>
            </a:r>
            <a:r>
              <a:rPr sz="1300" spc="72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-22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-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v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-27" dirty="0" smtClean="0">
                <a:solidFill>
                  <a:srgbClr val="3F4040"/>
                </a:solidFill>
                <a:latin typeface="Times New Roman"/>
                <a:cs typeface="Times New Roman"/>
              </a:rPr>
              <a:t>r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age</a:t>
            </a:r>
            <a:r>
              <a:rPr sz="1300" spc="-10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</a:t>
            </a:r>
            <a:r>
              <a:rPr sz="1300" spc="-19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y</a:t>
            </a:r>
            <a:r>
              <a:rPr sz="1300" spc="8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of 12.3</a:t>
            </a:r>
            <a:r>
              <a:rPr sz="1300" spc="17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lakhs</a:t>
            </a:r>
            <a:r>
              <a:rPr sz="1300" spc="11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p.a.</a:t>
            </a:r>
            <a:r>
              <a:rPr sz="1300" spc="-3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A</a:t>
            </a:r>
            <a:r>
              <a:rPr sz="1300" spc="-5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decade</a:t>
            </a:r>
            <a:r>
              <a:rPr sz="1300" spc="-117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of </a:t>
            </a:r>
            <a:r>
              <a:rPr sz="1300" spc="-44" dirty="0" smtClean="0">
                <a:solidFill>
                  <a:srgbClr val="3F4040"/>
                </a:solidFill>
                <a:latin typeface="Times New Roman"/>
                <a:cs typeface="Times New Roman"/>
              </a:rPr>
              <a:t>e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xperience</a:t>
            </a:r>
            <a:r>
              <a:rPr sz="1300" spc="-66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can</a:t>
            </a:r>
            <a:r>
              <a:rPr sz="1300" spc="10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boost this</a:t>
            </a:r>
            <a:r>
              <a:rPr sz="1300" spc="15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figure</a:t>
            </a:r>
            <a:r>
              <a:rPr sz="1300" spc="173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-14" dirty="0" smtClean="0">
                <a:solidFill>
                  <a:srgbClr val="3F4040"/>
                </a:solidFill>
                <a:latin typeface="Times New Roman"/>
                <a:cs typeface="Times New Roman"/>
              </a:rPr>
              <a:t>b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y</a:t>
            </a:r>
            <a:r>
              <a:rPr sz="1300" spc="9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more</a:t>
            </a:r>
            <a:r>
              <a:rPr sz="1300" spc="245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than</a:t>
            </a:r>
            <a:r>
              <a:rPr sz="1300" spc="260" dirty="0" smtClean="0">
                <a:solidFill>
                  <a:srgbClr val="3F4040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F4040"/>
                </a:solidFill>
                <a:latin typeface="Times New Roman"/>
                <a:cs typeface="Times New Roman"/>
              </a:rPr>
              <a:t>250%.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633" y="10279727"/>
            <a:ext cx="1881060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©</a:t>
            </a:r>
            <a:r>
              <a:rPr sz="900" spc="-15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Jigs</a:t>
            </a:r>
            <a:r>
              <a:rPr sz="900" spc="-4" dirty="0" smtClean="0">
                <a:solidFill>
                  <a:srgbClr val="6C6D6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w</a:t>
            </a:r>
            <a:r>
              <a:rPr sz="900" spc="116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Acade</a:t>
            </a:r>
            <a:r>
              <a:rPr sz="900" spc="-14" dirty="0" smtClean="0">
                <a:solidFill>
                  <a:srgbClr val="6C6D6F"/>
                </a:solidFill>
                <a:latin typeface="Times New Roman"/>
                <a:cs typeface="Times New Roman"/>
              </a:rPr>
              <a:t>m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y</a:t>
            </a:r>
            <a:r>
              <a:rPr sz="900" spc="151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Education</a:t>
            </a:r>
            <a:r>
              <a:rPr sz="900" spc="-92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Pvt</a:t>
            </a:r>
            <a:r>
              <a:rPr sz="900" spc="-39" dirty="0" smtClean="0">
                <a:solidFill>
                  <a:srgbClr val="6C6D6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Ltd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5682" y="10279727"/>
            <a:ext cx="175361" cy="13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6C6D6F"/>
                </a:solidFill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6358817" y="7673005"/>
            <a:ext cx="93769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Salary</a:t>
            </a:r>
            <a:r>
              <a:rPr sz="900" spc="87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in</a:t>
            </a:r>
            <a:r>
              <a:rPr sz="900" spc="-21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lakhs</a:t>
            </a:r>
            <a:r>
              <a:rPr sz="900" spc="82" dirty="0" smtClean="0">
                <a:solidFill>
                  <a:srgbClr val="58585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8585B"/>
                </a:solidFill>
                <a:latin typeface="Times New Roman"/>
                <a:cs typeface="Times New Roman"/>
              </a:rPr>
              <a:t>p.a.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17" y="9614712"/>
            <a:ext cx="6275438" cy="418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2159408" marR="2173983" algn="ctr">
              <a:lnSpc>
                <a:spcPct val="95825"/>
              </a:lnSpc>
            </a:pP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r>
              <a:rPr sz="1300" b="1" spc="52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1300" b="1" spc="16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time,</a:t>
            </a:r>
            <a:r>
              <a:rPr sz="1300" b="1" spc="14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see</a:t>
            </a:r>
            <a:r>
              <a:rPr sz="1300" b="1" spc="23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1300" b="1" spc="167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3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093" y="6655384"/>
            <a:ext cx="170757" cy="260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51863" y="5882614"/>
            <a:ext cx="40779" cy="345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92643" y="5882614"/>
            <a:ext cx="278269" cy="345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70912" y="5882614"/>
            <a:ext cx="43840" cy="345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372</Words>
  <Application>Microsoft Office PowerPoint</Application>
  <PresentationFormat>Custom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 Maurya</dc:creator>
  <cp:lastModifiedBy>Raj Kumar Maurya</cp:lastModifiedBy>
  <cp:revision>3</cp:revision>
  <dcterms:modified xsi:type="dcterms:W3CDTF">2016-08-01T12:39:39Z</dcterms:modified>
</cp:coreProperties>
</file>