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  <p:sldId id="261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7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4DC6A0-D532-47DB-AA59-204CE47F2A0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03E0DA-184A-4482-B0F8-D7C3FF9559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785" y="2912012"/>
            <a:ext cx="8393420" cy="120982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Road Symbol Detection in Vehicle</a:t>
            </a:r>
            <a:endParaRPr lang="en-US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8785" y="4622993"/>
            <a:ext cx="7446499" cy="728003"/>
          </a:xfrm>
        </p:spPr>
        <p:txBody>
          <a:bodyPr/>
          <a:lstStyle/>
          <a:p>
            <a:r>
              <a:rPr lang="en-IN" dirty="0" smtClean="0"/>
              <a:t>Team Data Knights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02" y="203981"/>
            <a:ext cx="3396916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Effective cost of required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00997"/>
            <a:ext cx="5795889" cy="31680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 modestly priced camera along with processing unit goes for about Rs.10,000.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 can use speakers of the car itself.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23" y="2053882"/>
            <a:ext cx="4219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443" y="188129"/>
            <a:ext cx="3305908" cy="1450757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0814" y="2560320"/>
            <a:ext cx="2560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Raj Kumar Maurya</a:t>
            </a:r>
          </a:p>
          <a:p>
            <a:r>
              <a:rPr lang="en-IN" dirty="0" smtClean="0"/>
              <a:t>Madhav Agarwal</a:t>
            </a:r>
          </a:p>
          <a:p>
            <a:r>
              <a:rPr lang="en-IN" dirty="0" smtClean="0"/>
              <a:t>Shreyansh Jain</a:t>
            </a:r>
          </a:p>
          <a:p>
            <a:r>
              <a:rPr lang="en-IN" dirty="0" smtClean="0"/>
              <a:t>Kunwar Ashutosh Singh</a:t>
            </a:r>
          </a:p>
          <a:p>
            <a:r>
              <a:rPr lang="en-IN" dirty="0" smtClean="0"/>
              <a:t>Ashutosh Anand</a:t>
            </a:r>
          </a:p>
          <a:p>
            <a:r>
              <a:rPr lang="en-IN" dirty="0" smtClean="0"/>
              <a:t>Amulya Agarwal</a:t>
            </a:r>
          </a:p>
        </p:txBody>
      </p:sp>
    </p:spTree>
    <p:extLst>
      <p:ext uri="{BB962C8B-B14F-4D97-AF65-F5344CB8AC3E}">
        <p14:creationId xmlns:p14="http://schemas.microsoft.com/office/powerpoint/2010/main" val="37167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64898"/>
            <a:ext cx="10058400" cy="36041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Symbol </a:t>
            </a:r>
            <a:r>
              <a:rPr lang="en-IN" b="1" dirty="0" smtClean="0"/>
              <a:t>Detection</a:t>
            </a:r>
            <a:r>
              <a:rPr lang="en-IN" dirty="0" smtClean="0"/>
              <a:t> and </a:t>
            </a:r>
            <a:r>
              <a:rPr lang="en-IN" b="1" dirty="0" smtClean="0"/>
              <a:t>Voice Generation</a:t>
            </a:r>
            <a:r>
              <a:rPr lang="en-IN" dirty="0" smtClean="0"/>
              <a:t> (confidence score determination for each prediction)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b="1" dirty="0" smtClean="0"/>
              <a:t>Geo-location</a:t>
            </a:r>
            <a:r>
              <a:rPr lang="en-IN" dirty="0" smtClean="0"/>
              <a:t> based symbol prediction (if confidence is &lt;50%)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Suspicious vehicle detection and reporting (</a:t>
            </a:r>
            <a:r>
              <a:rPr lang="en-IN" b="1" dirty="0" smtClean="0"/>
              <a:t>Number plate recognition</a:t>
            </a:r>
            <a:r>
              <a:rPr lang="en-IN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Characteristics/USPs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36762"/>
            <a:ext cx="10058400" cy="36323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Symbol detection is fully capable of working </a:t>
            </a:r>
            <a:r>
              <a:rPr lang="en-IN" b="1" dirty="0" smtClean="0"/>
              <a:t>offline</a:t>
            </a:r>
            <a:r>
              <a:rPr lang="en-IN" dirty="0" smtClean="0"/>
              <a:t> in the vehicle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It is capable of working with </a:t>
            </a:r>
            <a:r>
              <a:rPr lang="en-IN" b="1" dirty="0" smtClean="0"/>
              <a:t>interrupted internet connection</a:t>
            </a:r>
            <a:r>
              <a:rPr lang="en-IN" dirty="0" smtClean="0"/>
              <a:t> as well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It can work on both </a:t>
            </a:r>
            <a:r>
              <a:rPr lang="en-IN" b="1" dirty="0" smtClean="0"/>
              <a:t>batch and streaming</a:t>
            </a:r>
            <a:r>
              <a:rPr lang="en-IN" dirty="0" smtClean="0"/>
              <a:t>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It can </a:t>
            </a:r>
            <a:r>
              <a:rPr lang="en-IN" b="1" dirty="0" smtClean="0"/>
              <a:t>identify suspicious vehicles </a:t>
            </a:r>
            <a:r>
              <a:rPr lang="en-IN" dirty="0" smtClean="0"/>
              <a:t>on the roads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Geolocation data can be used to monitor </a:t>
            </a:r>
            <a:r>
              <a:rPr lang="en-IN" b="1" dirty="0" smtClean="0"/>
              <a:t>near real-time</a:t>
            </a:r>
            <a:r>
              <a:rPr lang="en-IN" dirty="0" smtClean="0"/>
              <a:t> track of road activities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1720"/>
            <a:ext cx="10058400" cy="35373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Deep Learning – CNN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Machine Learning – 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Android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Flask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Linux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83" y="2120705"/>
            <a:ext cx="5188780" cy="31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51435"/>
            <a:ext cx="9353550" cy="1276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3217"/>
            <a:ext cx="9534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4" y="317264"/>
            <a:ext cx="11489679" cy="5527106"/>
          </a:xfrm>
        </p:spPr>
      </p:pic>
    </p:spTree>
    <p:extLst>
      <p:ext uri="{BB962C8B-B14F-4D97-AF65-F5344CB8AC3E}">
        <p14:creationId xmlns:p14="http://schemas.microsoft.com/office/powerpoint/2010/main" val="1814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15" y="203033"/>
            <a:ext cx="5182563" cy="5945552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 smtClean="0"/>
              <a:t>Symbol Detection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2701" y="2841673"/>
            <a:ext cx="3770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VGGNet based classifier to classify the image dataset collected from web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It gives the probabilities of most likely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749040" cy="1450757"/>
          </a:xfrm>
        </p:spPr>
        <p:txBody>
          <a:bodyPr/>
          <a:lstStyle/>
          <a:p>
            <a:r>
              <a:rPr lang="en-IN" dirty="0" smtClean="0"/>
              <a:t>Android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40" y="286603"/>
            <a:ext cx="3208020" cy="5703149"/>
          </a:xfrm>
        </p:spPr>
      </p:pic>
      <p:sp>
        <p:nvSpPr>
          <p:cNvPr id="5" name="TextBox 4"/>
          <p:cNvSpPr txBox="1"/>
          <p:nvPr/>
        </p:nvSpPr>
        <p:spPr>
          <a:xfrm>
            <a:off x="1378634" y="2827606"/>
            <a:ext cx="545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android app to geo-locate and classify the zones having possible symbols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Voice is generated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Suspicious Vehicle Detection &amp; Reporting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19" y="2029143"/>
            <a:ext cx="8695522" cy="4022725"/>
          </a:xfrm>
        </p:spPr>
      </p:pic>
    </p:spTree>
    <p:extLst>
      <p:ext uri="{BB962C8B-B14F-4D97-AF65-F5344CB8AC3E}">
        <p14:creationId xmlns:p14="http://schemas.microsoft.com/office/powerpoint/2010/main" val="36892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215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Road Symbol Detection in Vehicle</vt:lpstr>
      <vt:lpstr>Modules</vt:lpstr>
      <vt:lpstr>Characteristics/USPs</vt:lpstr>
      <vt:lpstr>Technologies Used</vt:lpstr>
      <vt:lpstr>Data Samples</vt:lpstr>
      <vt:lpstr>PowerPoint Presentation</vt:lpstr>
      <vt:lpstr>Symbol Detection</vt:lpstr>
      <vt:lpstr>Android App</vt:lpstr>
      <vt:lpstr>Suspicious Vehicle Detection &amp; Reporting </vt:lpstr>
      <vt:lpstr>Effective cost of required hardware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Symbol Detection in Vehicle</dc:title>
  <dc:creator>Raj Maurya</dc:creator>
  <cp:lastModifiedBy>Raj Maurya</cp:lastModifiedBy>
  <cp:revision>28</cp:revision>
  <dcterms:created xsi:type="dcterms:W3CDTF">2018-03-31T11:42:09Z</dcterms:created>
  <dcterms:modified xsi:type="dcterms:W3CDTF">2018-03-31T12:32:58Z</dcterms:modified>
</cp:coreProperties>
</file>