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61" r:id="rId4"/>
    <p:sldId id="269" r:id="rId5"/>
    <p:sldId id="262" r:id="rId6"/>
    <p:sldId id="265" r:id="rId7"/>
    <p:sldId id="263" r:id="rId8"/>
    <p:sldId id="264" r:id="rId9"/>
    <p:sldId id="258" r:id="rId10"/>
    <p:sldId id="257" r:id="rId11"/>
    <p:sldId id="259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B5E-F512-48A1-B01D-B13FBCEE1BE7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5D0-AA34-40EC-AA45-5C0ADD26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0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B5E-F512-48A1-B01D-B13FBCEE1BE7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5D0-AA34-40EC-AA45-5C0ADD26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84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B5E-F512-48A1-B01D-B13FBCEE1BE7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5D0-AA34-40EC-AA45-5C0ADD26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73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B5E-F512-48A1-B01D-B13FBCEE1BE7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5D0-AA34-40EC-AA45-5C0ADD26687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2759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B5E-F512-48A1-B01D-B13FBCEE1BE7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5D0-AA34-40EC-AA45-5C0ADD26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7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B5E-F512-48A1-B01D-B13FBCEE1BE7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5D0-AA34-40EC-AA45-5C0ADD26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58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B5E-F512-48A1-B01D-B13FBCEE1BE7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5D0-AA34-40EC-AA45-5C0ADD26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31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B5E-F512-48A1-B01D-B13FBCEE1BE7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5D0-AA34-40EC-AA45-5C0ADD26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474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B5E-F512-48A1-B01D-B13FBCEE1BE7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5D0-AA34-40EC-AA45-5C0ADD26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77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B5E-F512-48A1-B01D-B13FBCEE1BE7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5D0-AA34-40EC-AA45-5C0ADD26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88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B5E-F512-48A1-B01D-B13FBCEE1BE7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5D0-AA34-40EC-AA45-5C0ADD26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41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B5E-F512-48A1-B01D-B13FBCEE1BE7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5D0-AA34-40EC-AA45-5C0ADD26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20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B5E-F512-48A1-B01D-B13FBCEE1BE7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5D0-AA34-40EC-AA45-5C0ADD26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02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B5E-F512-48A1-B01D-B13FBCEE1BE7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5D0-AA34-40EC-AA45-5C0ADD26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78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B5E-F512-48A1-B01D-B13FBCEE1BE7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5D0-AA34-40EC-AA45-5C0ADD26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6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B5E-F512-48A1-B01D-B13FBCEE1BE7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5D0-AA34-40EC-AA45-5C0ADD26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14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9B5E-F512-48A1-B01D-B13FBCEE1BE7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5D0-AA34-40EC-AA45-5C0ADD26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6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C59B5E-F512-48A1-B01D-B13FBCEE1BE7}" type="datetimeFigureOut">
              <a:rPr lang="en-GB" smtClean="0"/>
              <a:t>09/04/2017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F5D0-AA34-40EC-AA45-5C0ADD266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361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22159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1"/>
                </a:solidFill>
                <a:latin typeface="Elephant" panose="02020904090505020303" pitchFamily="18" charset="0"/>
              </a:rPr>
              <a:t>Wikipedia Search Engine</a:t>
            </a:r>
            <a:endParaRPr lang="en-GB" sz="6000" dirty="0">
              <a:solidFill>
                <a:schemeClr val="tx1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340180"/>
            <a:ext cx="9405469" cy="2125014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Team : </a:t>
            </a:r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Data Knights</a:t>
            </a:r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,</a:t>
            </a:r>
            <a:r>
              <a:rPr lang="en-US" sz="24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A.K.G.E.C. Ghaziabad</a:t>
            </a:r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</a:p>
          <a:p>
            <a:pPr algn="r">
              <a:lnSpc>
                <a:spcPct val="100000"/>
              </a:lnSpc>
            </a:pPr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(Madhav Agarwal)</a:t>
            </a:r>
          </a:p>
          <a:p>
            <a:pPr algn="r">
              <a:lnSpc>
                <a:spcPct val="100000"/>
              </a:lnSpc>
            </a:pPr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(Raj Kumar </a:t>
            </a:r>
            <a:r>
              <a:rPr lang="en-US" b="1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Maurya</a:t>
            </a:r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)</a:t>
            </a:r>
          </a:p>
          <a:p>
            <a:pPr algn="r">
              <a:lnSpc>
                <a:spcPct val="100000"/>
              </a:lnSpc>
            </a:pPr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(KUNWAR ASHUTOSH SINGH)</a:t>
            </a:r>
          </a:p>
        </p:txBody>
      </p:sp>
    </p:spTree>
    <p:extLst>
      <p:ext uri="{BB962C8B-B14F-4D97-AF65-F5344CB8AC3E}">
        <p14:creationId xmlns:p14="http://schemas.microsoft.com/office/powerpoint/2010/main" val="38955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 step towards Search Engine!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Building block of our search algorithm: </a:t>
            </a:r>
            <a:r>
              <a:rPr lang="en-IN" b="1" dirty="0"/>
              <a:t>TF-IDF</a:t>
            </a:r>
          </a:p>
          <a:p>
            <a:r>
              <a:rPr lang="en-IN" b="1" dirty="0"/>
              <a:t>TF</a:t>
            </a:r>
            <a:r>
              <a:rPr lang="en-IN" dirty="0"/>
              <a:t>: Term Frequency</a:t>
            </a:r>
          </a:p>
          <a:p>
            <a:r>
              <a:rPr lang="en-IN" b="1" dirty="0"/>
              <a:t>IDF</a:t>
            </a:r>
            <a:r>
              <a:rPr lang="en-IN" dirty="0"/>
              <a:t>: Inverse Document Frequency</a:t>
            </a:r>
          </a:p>
          <a:p>
            <a:r>
              <a:rPr lang="en-IN" dirty="0"/>
              <a:t>TF-IDF figures out what terms are most relevant for a document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4029746"/>
            <a:ext cx="94869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TF-DF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Term Frequency </a:t>
            </a:r>
            <a:r>
              <a:rPr lang="en-IN" dirty="0"/>
              <a:t>is just measures </a:t>
            </a:r>
            <a:r>
              <a:rPr lang="en-IN" b="1" dirty="0"/>
              <a:t>how often a word occurs</a:t>
            </a:r>
            <a:r>
              <a:rPr lang="en-IN" dirty="0"/>
              <a:t> in a document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i="1" dirty="0"/>
              <a:t>“A word that occurs frequently is probably important to that document’s meaning”</a:t>
            </a:r>
          </a:p>
          <a:p>
            <a:pPr lvl="1"/>
            <a:endParaRPr lang="en-IN" i="1" dirty="0"/>
          </a:p>
          <a:p>
            <a:r>
              <a:rPr lang="en-IN" b="1" dirty="0"/>
              <a:t>Document frequency </a:t>
            </a:r>
            <a:r>
              <a:rPr lang="en-IN" dirty="0"/>
              <a:t>is how often a word occurs in an entire set of documents i.e. all of </a:t>
            </a:r>
            <a:r>
              <a:rPr lang="en-IN" dirty="0" err="1"/>
              <a:t>wikipedia</a:t>
            </a:r>
            <a:r>
              <a:rPr lang="en-IN" dirty="0"/>
              <a:t> pages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This tell us about common words that just appear everywhere no matter what the topic is, like ‘is’, ‘the’, ‘and’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Code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06" y="1621563"/>
            <a:ext cx="8798316" cy="4949053"/>
          </a:xfrm>
        </p:spPr>
      </p:pic>
    </p:spTree>
    <p:extLst>
      <p:ext uri="{BB962C8B-B14F-4D97-AF65-F5344CB8AC3E}">
        <p14:creationId xmlns:p14="http://schemas.microsoft.com/office/powerpoint/2010/main" val="41892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65" y="1152983"/>
            <a:ext cx="10030885" cy="5644858"/>
          </a:xfrm>
        </p:spPr>
      </p:pic>
    </p:spTree>
    <p:extLst>
      <p:ext uri="{BB962C8B-B14F-4D97-AF65-F5344CB8AC3E}">
        <p14:creationId xmlns:p14="http://schemas.microsoft.com/office/powerpoint/2010/main" val="13713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2843221"/>
            <a:ext cx="9404723" cy="1400530"/>
          </a:xfrm>
        </p:spPr>
        <p:txBody>
          <a:bodyPr/>
          <a:lstStyle/>
          <a:p>
            <a:pPr marL="0" indent="0" algn="ctr"/>
            <a:r>
              <a:rPr lang="en-US" sz="6000" dirty="0"/>
              <a:t>THANK YOU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63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Developed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search engine dedicated to Wikipedia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2.7.3 Cluster of 3 EC2 Instances on AWS Cloud (Self Configured)</a:t>
            </a:r>
          </a:p>
          <a:p>
            <a:r>
              <a:rPr lang="en-US" dirty="0" smtClean="0"/>
              <a:t>Spark 2.1 Cluster on top of YARN</a:t>
            </a:r>
          </a:p>
          <a:p>
            <a:r>
              <a:rPr lang="en-US" dirty="0" smtClean="0"/>
              <a:t>Wikipedia Data Dump</a:t>
            </a:r>
          </a:p>
          <a:p>
            <a:r>
              <a:rPr lang="en-US" dirty="0" smtClean="0"/>
              <a:t>Web UI using </a:t>
            </a:r>
            <a:r>
              <a:rPr lang="en-US" dirty="0" err="1" smtClean="0"/>
              <a:t>Django</a:t>
            </a:r>
            <a:r>
              <a:rPr lang="en-US" dirty="0" smtClean="0"/>
              <a:t> (hosted on AWS)</a:t>
            </a:r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2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4149507"/>
            <a:ext cx="9404723" cy="1400530"/>
          </a:xfrm>
        </p:spPr>
        <p:txBody>
          <a:bodyPr/>
          <a:lstStyle/>
          <a:p>
            <a:r>
              <a:rPr lang="en-US" dirty="0" smtClean="0"/>
              <a:t>Language &amp; Platform Used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601" y="1583166"/>
            <a:ext cx="8946541" cy="1944316"/>
          </a:xfrm>
        </p:spPr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r>
              <a:rPr lang="en-US" dirty="0" smtClean="0"/>
              <a:t> 2.x</a:t>
            </a:r>
          </a:p>
          <a:p>
            <a:r>
              <a:rPr lang="en-US" dirty="0" smtClean="0"/>
              <a:t>Apache Spark 2.x</a:t>
            </a:r>
          </a:p>
          <a:p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smtClean="0"/>
              <a:t>AWS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Technologies Used	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27600" y="5199904"/>
            <a:ext cx="8946541" cy="194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Python</a:t>
            </a:r>
          </a:p>
          <a:p>
            <a:r>
              <a:rPr lang="en-US" dirty="0" smtClean="0"/>
              <a:t>Linux (Ubuntu)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0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2.7.2 </a:t>
            </a:r>
            <a:r>
              <a:rPr lang="en-US" dirty="0" smtClean="0"/>
              <a:t>Cluster on AWS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63" y="1685109"/>
            <a:ext cx="8573246" cy="4824575"/>
          </a:xfrm>
        </p:spPr>
      </p:pic>
    </p:spTree>
    <p:extLst>
      <p:ext uri="{BB962C8B-B14F-4D97-AF65-F5344CB8AC3E}">
        <p14:creationId xmlns:p14="http://schemas.microsoft.com/office/powerpoint/2010/main" val="2365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68" y="1280160"/>
            <a:ext cx="9180769" cy="5164183"/>
          </a:xfrm>
        </p:spPr>
      </p:pic>
    </p:spTree>
    <p:extLst>
      <p:ext uri="{BB962C8B-B14F-4D97-AF65-F5344CB8AC3E}">
        <p14:creationId xmlns:p14="http://schemas.microsoft.com/office/powerpoint/2010/main" val="23792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CLUSTER on YARN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8" y="1449979"/>
            <a:ext cx="9173027" cy="5159828"/>
          </a:xfrm>
        </p:spPr>
      </p:pic>
    </p:spTree>
    <p:extLst>
      <p:ext uri="{BB962C8B-B14F-4D97-AF65-F5344CB8AC3E}">
        <p14:creationId xmlns:p14="http://schemas.microsoft.com/office/powerpoint/2010/main" val="303110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UI using </a:t>
            </a:r>
            <a:r>
              <a:rPr lang="en-US" dirty="0" err="1"/>
              <a:t>Django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9" y="1572773"/>
            <a:ext cx="8895806" cy="5003892"/>
          </a:xfrm>
        </p:spPr>
      </p:pic>
    </p:spTree>
    <p:extLst>
      <p:ext uri="{BB962C8B-B14F-4D97-AF65-F5344CB8AC3E}">
        <p14:creationId xmlns:p14="http://schemas.microsoft.com/office/powerpoint/2010/main" val="28199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Why </a:t>
            </a:r>
            <a:r>
              <a:rPr lang="en-IN" dirty="0" smtClean="0">
                <a:solidFill>
                  <a:schemeClr val="tx1"/>
                </a:solidFill>
              </a:rPr>
              <a:t>Spark!!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Efficient to handle &amp; process Big Data</a:t>
            </a:r>
            <a:endParaRPr lang="en-US" dirty="0"/>
          </a:p>
          <a:p>
            <a:r>
              <a:rPr lang="en-US" dirty="0"/>
              <a:t>Provides efficient and scalable Machine Learning Library</a:t>
            </a:r>
          </a:p>
          <a:p>
            <a:r>
              <a:rPr lang="en-IN" dirty="0"/>
              <a:t>Widely used by Data Scientists to process Big </a:t>
            </a:r>
            <a:r>
              <a:rPr lang="en-IN" dirty="0" err="1" smtClean="0"/>
              <a:t>Dataz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911" y="4267201"/>
            <a:ext cx="2857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85</TotalTime>
  <Words>243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Agency FB</vt:lpstr>
      <vt:lpstr>Arial</vt:lpstr>
      <vt:lpstr>Century Gothic</vt:lpstr>
      <vt:lpstr>Courier New</vt:lpstr>
      <vt:lpstr>Elephant</vt:lpstr>
      <vt:lpstr>Wingdings 3</vt:lpstr>
      <vt:lpstr>Ion</vt:lpstr>
      <vt:lpstr>Wikipedia Search Engine</vt:lpstr>
      <vt:lpstr>What We Have Developed</vt:lpstr>
      <vt:lpstr>Project Architecture</vt:lpstr>
      <vt:lpstr>Language &amp; Platform Used  </vt:lpstr>
      <vt:lpstr>Hadoop 2.7.2 Cluster on AWS</vt:lpstr>
      <vt:lpstr>PowerPoint Presentation</vt:lpstr>
      <vt:lpstr>SPARK CLUSTER on YARN</vt:lpstr>
      <vt:lpstr>Web UI using Django</vt:lpstr>
      <vt:lpstr>Why Spark!!</vt:lpstr>
      <vt:lpstr>A step towards Search Engine!</vt:lpstr>
      <vt:lpstr>TF-DF</vt:lpstr>
      <vt:lpstr>TF-IDF Code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WikiPEDIA Search engine</dc:title>
  <dc:creator>Madhav</dc:creator>
  <cp:lastModifiedBy>Madhav</cp:lastModifiedBy>
  <cp:revision>10</cp:revision>
  <dcterms:created xsi:type="dcterms:W3CDTF">2017-04-09T03:33:59Z</dcterms:created>
  <dcterms:modified xsi:type="dcterms:W3CDTF">2017-04-09T05:51:25Z</dcterms:modified>
</cp:coreProperties>
</file>