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5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1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8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6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4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7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7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9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1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9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7A7B-FE7F-4E78-A112-3AAC7D16D6D9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F65DA7-A434-4FFE-81AE-C943D5C2071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4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E6D7-7102-7EB6-B1FC-5D6950E59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Accounts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3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6BE-0664-13BF-AFBD-B1CF352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E0D9-F493-E8A3-6432-690A1D13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Real</a:t>
            </a:r>
          </a:p>
          <a:p>
            <a:r>
              <a:rPr lang="en-US" dirty="0"/>
              <a:t>Nominal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7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6EA3-4E67-9523-C77B-148A923F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3DCE-6F8A-FF4A-5067-DCE49CAF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Natural Person</a:t>
            </a:r>
          </a:p>
          <a:p>
            <a:r>
              <a:rPr lang="en-US" dirty="0"/>
              <a:t>Artificial Person</a:t>
            </a:r>
          </a:p>
          <a:p>
            <a:r>
              <a:rPr lang="en-US" dirty="0"/>
              <a:t>These accounts types are related to persons. These persons may be natural persons like Raj’s account, Rajesh’s account, Ramesh’s account, Suresh’s account, etc.</a:t>
            </a:r>
          </a:p>
          <a:p>
            <a:r>
              <a:rPr lang="en-US" dirty="0"/>
              <a:t>These persons can also be artificial persons like partnership firms, companies, bodies corporate, an association of persons, etc.</a:t>
            </a:r>
          </a:p>
          <a:p>
            <a:r>
              <a:rPr lang="en-US" dirty="0"/>
              <a:t>For example – Rajesh and Suresh trading Co., Charitable trusts, XYZ Bank Ltd, C company Ltd,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1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3E00-AD28-3D1F-111C-86E5C476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3E27-58A2-2380-D7BE-4A9AAD17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Tangible Real Accounts</a:t>
            </a:r>
          </a:p>
          <a:p>
            <a:pPr marL="0" indent="0">
              <a:buNone/>
            </a:pPr>
            <a:r>
              <a:rPr lang="en-US" dirty="0"/>
              <a:t>These include assets that have a physical existence and can be touched. For example – Building A/c, cash A/c, stationery A/c, inventory A/c, etc.</a:t>
            </a:r>
          </a:p>
          <a:p>
            <a:pPr marL="0" indent="0">
              <a:buNone/>
            </a:pPr>
            <a:r>
              <a:rPr lang="en-US" i="1" dirty="0"/>
              <a:t>Intangible Real Accounts</a:t>
            </a:r>
          </a:p>
          <a:p>
            <a:pPr marL="0" indent="0">
              <a:buNone/>
            </a:pPr>
            <a:r>
              <a:rPr lang="en-US" dirty="0"/>
              <a:t>These assets do not have any physical existence and cannot be touched. However, these can be measured in terms of money and have value. For Example  – Goodwill, Patent, Copyright, Trademark, etc.</a:t>
            </a:r>
          </a:p>
        </p:txBody>
      </p:sp>
    </p:spTree>
    <p:extLst>
      <p:ext uri="{BB962C8B-B14F-4D97-AF65-F5344CB8AC3E}">
        <p14:creationId xmlns:p14="http://schemas.microsoft.com/office/powerpoint/2010/main" val="137210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D2E2-8B05-BE80-02BB-2C08FED6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1329-D7BC-9E98-B48F-9001AB72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accounts types are related to income or gains and expenses or losses. For example: – Rent A/c, commission received A/c, salary A/c, wages A/c, conveyance A/c,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0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6C50-EFBA-DD12-CC65-85D3DCBA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rule</a:t>
            </a:r>
            <a:endParaRPr lang="en-IN" dirty="0"/>
          </a:p>
        </p:txBody>
      </p:sp>
      <p:pic>
        <p:nvPicPr>
          <p:cNvPr id="1030" name="Picture 6" descr="3 Golden rules of Accounting | Concepts behind it Explained with examples">
            <a:extLst>
              <a:ext uri="{FF2B5EF4-FFF2-40B4-BE49-F238E27FC236}">
                <a16:creationId xmlns:a16="http://schemas.microsoft.com/office/drawing/2014/main" id="{1762DFFC-BF74-5060-F4D0-79A0701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3754"/>
            <a:ext cx="11430000" cy="477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9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222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Types of Accounts</vt:lpstr>
      <vt:lpstr>3 Types</vt:lpstr>
      <vt:lpstr>Personal</vt:lpstr>
      <vt:lpstr>Real</vt:lpstr>
      <vt:lpstr>Nominal</vt:lpstr>
      <vt:lpstr>The golden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Accounts</dc:title>
  <dc:creator>basu.mamon@outlook.com</dc:creator>
  <cp:lastModifiedBy>basu.mamon@outlook.com</cp:lastModifiedBy>
  <cp:revision>6</cp:revision>
  <dcterms:created xsi:type="dcterms:W3CDTF">2023-07-27T03:52:42Z</dcterms:created>
  <dcterms:modified xsi:type="dcterms:W3CDTF">2023-07-27T04:05:18Z</dcterms:modified>
</cp:coreProperties>
</file>