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57" r:id="rId4"/>
    <p:sldId id="258"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p:scale>
          <a:sx n="90" d="100"/>
          <a:sy n="90" d="100"/>
        </p:scale>
        <p:origin x="605" y="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12/28/2023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6238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12/28/2023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2484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12/28/2023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7051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12/28/2023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6848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12/28/2023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96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12/28/2023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6660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12/28/2023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901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12/28/2023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5882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12/28/2023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9575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12/28/2023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610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12/28/2023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491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12/28/2023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3228061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D9F84D-9056-0B5C-F016-AA9665CBAF83}"/>
              </a:ext>
            </a:extLst>
          </p:cNvPr>
          <p:cNvSpPr>
            <a:spLocks noGrp="1"/>
          </p:cNvSpPr>
          <p:nvPr>
            <p:ph type="ctrTitle"/>
          </p:nvPr>
        </p:nvSpPr>
        <p:spPr>
          <a:xfrm>
            <a:off x="4703402" y="1841412"/>
            <a:ext cx="6406559" cy="2688020"/>
          </a:xfrm>
        </p:spPr>
        <p:txBody>
          <a:bodyPr>
            <a:normAutofit/>
          </a:bodyPr>
          <a:lstStyle/>
          <a:p>
            <a:pPr algn="l"/>
            <a:r>
              <a:rPr lang="en-US" sz="6000" dirty="0">
                <a:solidFill>
                  <a:schemeClr val="bg1"/>
                </a:solidFill>
              </a:rPr>
              <a:t>Hesitant</a:t>
            </a:r>
            <a:br>
              <a:rPr lang="en-US" sz="6000" dirty="0">
                <a:solidFill>
                  <a:schemeClr val="bg1"/>
                </a:solidFill>
              </a:rPr>
            </a:br>
            <a:r>
              <a:rPr lang="en-US" sz="4000" dirty="0" err="1">
                <a:solidFill>
                  <a:schemeClr val="bg1"/>
                </a:solidFill>
              </a:rPr>
              <a:t>rawan</a:t>
            </a:r>
            <a:r>
              <a:rPr lang="en-US" sz="4000" dirty="0">
                <a:solidFill>
                  <a:schemeClr val="bg1"/>
                </a:solidFill>
              </a:rPr>
              <a:t> </a:t>
            </a:r>
            <a:r>
              <a:rPr lang="en-US" sz="4000" dirty="0" err="1">
                <a:solidFill>
                  <a:schemeClr val="bg1"/>
                </a:solidFill>
              </a:rPr>
              <a:t>tarek</a:t>
            </a:r>
            <a:r>
              <a:rPr lang="en-US" sz="4000" dirty="0">
                <a:solidFill>
                  <a:schemeClr val="bg1"/>
                </a:solidFill>
              </a:rPr>
              <a:t> </a:t>
            </a:r>
            <a:r>
              <a:rPr lang="en-US" sz="4000" dirty="0" err="1">
                <a:solidFill>
                  <a:schemeClr val="bg1"/>
                </a:solidFill>
              </a:rPr>
              <a:t>el_atawy</a:t>
            </a:r>
            <a:br>
              <a:rPr lang="en-US" sz="4000" dirty="0">
                <a:solidFill>
                  <a:schemeClr val="bg1"/>
                </a:solidFill>
              </a:rPr>
            </a:br>
            <a:r>
              <a:rPr lang="en-US" sz="2000" dirty="0">
                <a:solidFill>
                  <a:schemeClr val="bg1"/>
                </a:solidFill>
              </a:rPr>
              <a:t>computer science dep.</a:t>
            </a:r>
          </a:p>
        </p:txBody>
      </p:sp>
      <p:sp>
        <p:nvSpPr>
          <p:cNvPr id="3" name="Subtitle 2">
            <a:extLst>
              <a:ext uri="{FF2B5EF4-FFF2-40B4-BE49-F238E27FC236}">
                <a16:creationId xmlns:a16="http://schemas.microsoft.com/office/drawing/2014/main" id="{86ECBFA1-1065-7B46-E235-75EDA050C71C}"/>
              </a:ext>
            </a:extLst>
          </p:cNvPr>
          <p:cNvSpPr>
            <a:spLocks noGrp="1"/>
          </p:cNvSpPr>
          <p:nvPr>
            <p:ph type="subTitle" idx="1"/>
          </p:nvPr>
        </p:nvSpPr>
        <p:spPr>
          <a:xfrm>
            <a:off x="4703402" y="5206246"/>
            <a:ext cx="6433990" cy="1024128"/>
          </a:xfrm>
        </p:spPr>
        <p:txBody>
          <a:bodyPr>
            <a:normAutofit fontScale="70000" lnSpcReduction="20000"/>
          </a:bodyPr>
          <a:lstStyle/>
          <a:p>
            <a:pPr algn="l"/>
            <a:r>
              <a:rPr lang="en-US" dirty="0">
                <a:solidFill>
                  <a:schemeClr val="tx1"/>
                </a:solidFill>
              </a:rPr>
              <a:t>ASSEMBLY LANGUAGE PROJECT</a:t>
            </a:r>
          </a:p>
          <a:p>
            <a:pPr algn="l"/>
            <a:r>
              <a:rPr lang="en-US" dirty="0">
                <a:solidFill>
                  <a:schemeClr val="tx1"/>
                </a:solidFill>
              </a:rPr>
              <a:t>SUPERVISED BY DE. SARA EL_METWALLY</a:t>
            </a:r>
          </a:p>
        </p:txBody>
      </p:sp>
      <p:pic>
        <p:nvPicPr>
          <p:cNvPr id="4" name="Picture 3" descr="Triangular abstract background">
            <a:extLst>
              <a:ext uri="{FF2B5EF4-FFF2-40B4-BE49-F238E27FC236}">
                <a16:creationId xmlns:a16="http://schemas.microsoft.com/office/drawing/2014/main" id="{06389E05-2134-3EA8-7CEB-0531C060E199}"/>
              </a:ext>
            </a:extLst>
          </p:cNvPr>
          <p:cNvPicPr>
            <a:picLocks noChangeAspect="1"/>
          </p:cNvPicPr>
          <p:nvPr/>
        </p:nvPicPr>
        <p:blipFill rotWithShape="1">
          <a:blip r:embed="rId2"/>
          <a:srcRect l="10857" r="17621" b="1"/>
          <a:stretch/>
        </p:blipFill>
        <p:spPr>
          <a:xfrm>
            <a:off x="20" y="1225106"/>
            <a:ext cx="4059915" cy="3788958"/>
          </a:xfrm>
          <a:prstGeom prst="rect">
            <a:avLst/>
          </a:prstGeom>
        </p:spPr>
      </p:pic>
      <p:pic>
        <p:nvPicPr>
          <p:cNvPr id="6" name="Picture 5" descr="A blue and white circle with text&#10;&#10;Description automatically generated">
            <a:extLst>
              <a:ext uri="{FF2B5EF4-FFF2-40B4-BE49-F238E27FC236}">
                <a16:creationId xmlns:a16="http://schemas.microsoft.com/office/drawing/2014/main" id="{D0A2ACF5-E25C-BFA8-1428-E526A7059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08025" cy="1206823"/>
          </a:xfrm>
          <a:prstGeom prst="rect">
            <a:avLst/>
          </a:prstGeom>
        </p:spPr>
      </p:pic>
      <p:pic>
        <p:nvPicPr>
          <p:cNvPr id="8" name="Picture 7" descr="A logo of a university&#10;&#10;Description automatically generated">
            <a:extLst>
              <a:ext uri="{FF2B5EF4-FFF2-40B4-BE49-F238E27FC236}">
                <a16:creationId xmlns:a16="http://schemas.microsoft.com/office/drawing/2014/main" id="{EEA1EEBF-E9F0-E233-2252-BB4AEE1FA4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4774" y="32854"/>
            <a:ext cx="1107226" cy="1159399"/>
          </a:xfrm>
          <a:prstGeom prst="rect">
            <a:avLst/>
          </a:prstGeom>
        </p:spPr>
      </p:pic>
    </p:spTree>
    <p:extLst>
      <p:ext uri="{BB962C8B-B14F-4D97-AF65-F5344CB8AC3E}">
        <p14:creationId xmlns:p14="http://schemas.microsoft.com/office/powerpoint/2010/main" val="278518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6D33-4D72-5E24-3269-2EBE8FD536F9}"/>
              </a:ext>
            </a:extLst>
          </p:cNvPr>
          <p:cNvSpPr>
            <a:spLocks noGrp="1"/>
          </p:cNvSpPr>
          <p:nvPr>
            <p:ph type="title"/>
          </p:nvPr>
        </p:nvSpPr>
        <p:spPr/>
        <p:txBody>
          <a:bodyPr/>
          <a:lstStyle/>
          <a:p>
            <a:r>
              <a:rPr lang="en-US" dirty="0"/>
              <a:t>Made by</a:t>
            </a:r>
          </a:p>
        </p:txBody>
      </p:sp>
      <p:sp>
        <p:nvSpPr>
          <p:cNvPr id="3" name="Content Placeholder 2">
            <a:extLst>
              <a:ext uri="{FF2B5EF4-FFF2-40B4-BE49-F238E27FC236}">
                <a16:creationId xmlns:a16="http://schemas.microsoft.com/office/drawing/2014/main" id="{3DD76FA0-654F-F09D-6DFE-367BD63D536E}"/>
              </a:ext>
            </a:extLst>
          </p:cNvPr>
          <p:cNvSpPr>
            <a:spLocks noGrp="1"/>
          </p:cNvSpPr>
          <p:nvPr>
            <p:ph idx="1"/>
          </p:nvPr>
        </p:nvSpPr>
        <p:spPr>
          <a:xfrm>
            <a:off x="960120" y="2944536"/>
            <a:ext cx="10268712" cy="3236808"/>
          </a:xfrm>
        </p:spPr>
        <p:txBody>
          <a:bodyPr/>
          <a:lstStyle/>
          <a:p>
            <a:r>
              <a:rPr lang="en-US" dirty="0"/>
              <a:t>Rawan Tarek Abd </a:t>
            </a:r>
            <a:r>
              <a:rPr lang="en-US" dirty="0" err="1"/>
              <a:t>El_Razik</a:t>
            </a:r>
            <a:r>
              <a:rPr lang="en-US" dirty="0"/>
              <a:t> </a:t>
            </a:r>
            <a:r>
              <a:rPr lang="en-US" dirty="0" err="1"/>
              <a:t>EL_Atawy</a:t>
            </a:r>
            <a:endParaRPr lang="en-US" dirty="0"/>
          </a:p>
          <a:p>
            <a:r>
              <a:rPr lang="en-US" dirty="0"/>
              <a:t>Section 3</a:t>
            </a:r>
          </a:p>
          <a:p>
            <a:r>
              <a:rPr lang="en-US" dirty="0"/>
              <a:t>Computer Science DEP.</a:t>
            </a:r>
          </a:p>
        </p:txBody>
      </p:sp>
    </p:spTree>
    <p:extLst>
      <p:ext uri="{BB962C8B-B14F-4D97-AF65-F5344CB8AC3E}">
        <p14:creationId xmlns:p14="http://schemas.microsoft.com/office/powerpoint/2010/main" val="146011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ABED-6904-5405-9389-E8AFEDA4EC3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2E4DCB1-CBAF-7A58-B488-856B57F63197}"/>
              </a:ext>
            </a:extLst>
          </p:cNvPr>
          <p:cNvSpPr>
            <a:spLocks noGrp="1"/>
          </p:cNvSpPr>
          <p:nvPr>
            <p:ph idx="1"/>
          </p:nvPr>
        </p:nvSpPr>
        <p:spPr/>
        <p:txBody>
          <a:bodyPr/>
          <a:lstStyle/>
          <a:p>
            <a:endParaRPr lang="en-US" dirty="0"/>
          </a:p>
          <a:p>
            <a:r>
              <a:rPr lang="en-US" dirty="0"/>
              <a:t>Hesitant is a program to help those who are always have no idea</a:t>
            </a:r>
          </a:p>
          <a:p>
            <a:r>
              <a:rPr lang="en-US" dirty="0"/>
              <a:t>which thing to do first or to do at all.</a:t>
            </a:r>
          </a:p>
          <a:p>
            <a:endParaRPr lang="en-US" dirty="0"/>
          </a:p>
          <a:p>
            <a:r>
              <a:rPr lang="en-US" dirty="0"/>
              <a:t>It can always be called “Random Choice Maker” but in my case I chose to name it Hesitant.</a:t>
            </a:r>
          </a:p>
          <a:p>
            <a:endParaRPr lang="en-US" dirty="0"/>
          </a:p>
        </p:txBody>
      </p:sp>
    </p:spTree>
    <p:extLst>
      <p:ext uri="{BB962C8B-B14F-4D97-AF65-F5344CB8AC3E}">
        <p14:creationId xmlns:p14="http://schemas.microsoft.com/office/powerpoint/2010/main" val="9049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8EF02-3992-8E65-6AC6-5718C2A6DE01}"/>
              </a:ext>
            </a:extLst>
          </p:cNvPr>
          <p:cNvSpPr>
            <a:spLocks noGrp="1"/>
          </p:cNvSpPr>
          <p:nvPr>
            <p:ph type="title"/>
          </p:nvPr>
        </p:nvSpPr>
        <p:spPr>
          <a:xfrm>
            <a:off x="960120" y="317814"/>
            <a:ext cx="10268712" cy="1700784"/>
          </a:xfrm>
        </p:spPr>
        <p:txBody>
          <a:bodyPr>
            <a:normAutofit/>
          </a:bodyPr>
          <a:lstStyle/>
          <a:p>
            <a:r>
              <a:rPr lang="en-US" dirty="0"/>
              <a:t>usage</a:t>
            </a:r>
          </a:p>
        </p:txBody>
      </p:sp>
      <p:sp>
        <p:nvSpPr>
          <p:cNvPr id="3" name="Content Placeholder 2">
            <a:extLst>
              <a:ext uri="{FF2B5EF4-FFF2-40B4-BE49-F238E27FC236}">
                <a16:creationId xmlns:a16="http://schemas.microsoft.com/office/drawing/2014/main" id="{EB2D040A-7EC6-11BB-4555-58786B4D9AD9}"/>
              </a:ext>
            </a:extLst>
          </p:cNvPr>
          <p:cNvSpPr>
            <a:spLocks noGrp="1"/>
          </p:cNvSpPr>
          <p:nvPr>
            <p:ph idx="1"/>
          </p:nvPr>
        </p:nvSpPr>
        <p:spPr>
          <a:xfrm>
            <a:off x="960120" y="2587752"/>
            <a:ext cx="10268712" cy="3593592"/>
          </a:xfrm>
        </p:spPr>
        <p:txBody>
          <a:bodyPr>
            <a:normAutofit/>
          </a:bodyPr>
          <a:lstStyle/>
          <a:p>
            <a:r>
              <a:rPr lang="en-US" dirty="0"/>
              <a:t>Using this program isn’t hard at all though it may need some explanation. </a:t>
            </a:r>
          </a:p>
          <a:p>
            <a:r>
              <a:rPr lang="en-US" dirty="0"/>
              <a:t>I faced some challenges trying to make the inputs (which can’t be less than 2 and not larger than 9) change dynamically due the user desire but, unfortunately, I couldn’t get anywhere so I figured I can set a fixed number of inputs that the user can fir their inputs in, though irritating, I’m sure it can do. </a:t>
            </a:r>
          </a:p>
          <a:p>
            <a:endParaRPr lang="en-US" dirty="0"/>
          </a:p>
        </p:txBody>
      </p:sp>
    </p:spTree>
    <p:extLst>
      <p:ext uri="{BB962C8B-B14F-4D97-AF65-F5344CB8AC3E}">
        <p14:creationId xmlns:p14="http://schemas.microsoft.com/office/powerpoint/2010/main" val="3239295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8EF02-3992-8E65-6AC6-5718C2A6DE01}"/>
              </a:ext>
            </a:extLst>
          </p:cNvPr>
          <p:cNvSpPr>
            <a:spLocks noGrp="1"/>
          </p:cNvSpPr>
          <p:nvPr>
            <p:ph type="title"/>
          </p:nvPr>
        </p:nvSpPr>
        <p:spPr>
          <a:xfrm>
            <a:off x="960120" y="317814"/>
            <a:ext cx="10268712" cy="1700784"/>
          </a:xfrm>
        </p:spPr>
        <p:txBody>
          <a:bodyPr>
            <a:normAutofit/>
          </a:bodyPr>
          <a:lstStyle/>
          <a:p>
            <a:r>
              <a:rPr lang="en-US" dirty="0"/>
              <a:t>Cont.</a:t>
            </a:r>
          </a:p>
        </p:txBody>
      </p:sp>
      <p:sp>
        <p:nvSpPr>
          <p:cNvPr id="3" name="Content Placeholder 2">
            <a:extLst>
              <a:ext uri="{FF2B5EF4-FFF2-40B4-BE49-F238E27FC236}">
                <a16:creationId xmlns:a16="http://schemas.microsoft.com/office/drawing/2014/main" id="{EB2D040A-7EC6-11BB-4555-58786B4D9AD9}"/>
              </a:ext>
            </a:extLst>
          </p:cNvPr>
          <p:cNvSpPr>
            <a:spLocks noGrp="1"/>
          </p:cNvSpPr>
          <p:nvPr>
            <p:ph idx="1"/>
          </p:nvPr>
        </p:nvSpPr>
        <p:spPr>
          <a:xfrm>
            <a:off x="960120" y="3179428"/>
            <a:ext cx="10268712" cy="3001916"/>
          </a:xfrm>
        </p:spPr>
        <p:txBody>
          <a:bodyPr>
            <a:normAutofit/>
          </a:bodyPr>
          <a:lstStyle/>
          <a:p>
            <a:r>
              <a:rPr lang="en-US" dirty="0"/>
              <a:t>So, I set the input numbers to four. The user program will allow the user to enter the four options asking for each on of them sequentially and when done, it will show the number of the chosen random option.</a:t>
            </a:r>
          </a:p>
          <a:p>
            <a:endParaRPr lang="en-US" dirty="0"/>
          </a:p>
        </p:txBody>
      </p:sp>
    </p:spTree>
    <p:extLst>
      <p:ext uri="{BB962C8B-B14F-4D97-AF65-F5344CB8AC3E}">
        <p14:creationId xmlns:p14="http://schemas.microsoft.com/office/powerpoint/2010/main" val="14688731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8EF02-3992-8E65-6AC6-5718C2A6DE01}"/>
              </a:ext>
            </a:extLst>
          </p:cNvPr>
          <p:cNvSpPr>
            <a:spLocks noGrp="1"/>
          </p:cNvSpPr>
          <p:nvPr>
            <p:ph type="title"/>
          </p:nvPr>
        </p:nvSpPr>
        <p:spPr>
          <a:xfrm>
            <a:off x="960120" y="317814"/>
            <a:ext cx="10268712" cy="1700784"/>
          </a:xfrm>
        </p:spPr>
        <p:txBody>
          <a:bodyPr>
            <a:normAutofit/>
          </a:bodyPr>
          <a:lstStyle/>
          <a:p>
            <a:r>
              <a:rPr lang="en-US" dirty="0"/>
              <a:t>What ifs</a:t>
            </a:r>
          </a:p>
        </p:txBody>
      </p:sp>
      <p:sp>
        <p:nvSpPr>
          <p:cNvPr id="3" name="Content Placeholder 2">
            <a:extLst>
              <a:ext uri="{FF2B5EF4-FFF2-40B4-BE49-F238E27FC236}">
                <a16:creationId xmlns:a16="http://schemas.microsoft.com/office/drawing/2014/main" id="{EB2D040A-7EC6-11BB-4555-58786B4D9AD9}"/>
              </a:ext>
            </a:extLst>
          </p:cNvPr>
          <p:cNvSpPr>
            <a:spLocks noGrp="1"/>
          </p:cNvSpPr>
          <p:nvPr>
            <p:ph idx="1"/>
          </p:nvPr>
        </p:nvSpPr>
        <p:spPr>
          <a:xfrm>
            <a:off x="960120" y="2582803"/>
            <a:ext cx="10268712" cy="3598541"/>
          </a:xfrm>
        </p:spPr>
        <p:txBody>
          <a:bodyPr>
            <a:normAutofit/>
          </a:bodyPr>
          <a:lstStyle/>
          <a:p>
            <a:r>
              <a:rPr lang="en-US" dirty="0"/>
              <a:t>Now there are some questions I believe to be asked. The first and most important one of them: </a:t>
            </a:r>
          </a:p>
          <a:p>
            <a:r>
              <a:rPr lang="en-US" b="1" i="1" u="sng" dirty="0">
                <a:solidFill>
                  <a:schemeClr val="tx1">
                    <a:lumMod val="75000"/>
                  </a:schemeClr>
                </a:solidFill>
                <a:highlight>
                  <a:srgbClr val="000000"/>
                </a:highlight>
              </a:rPr>
              <a:t>What if the user wishes to enter a smaller number of inputs?</a:t>
            </a:r>
          </a:p>
          <a:p>
            <a:r>
              <a:rPr lang="en-US" dirty="0"/>
              <a:t>Well, the number can’t be less than 2 so if they wish to enter 2 inputs, they may type each one of them twice.</a:t>
            </a:r>
          </a:p>
          <a:p>
            <a:r>
              <a:rPr lang="en-US" dirty="0"/>
              <a:t>If 3, they may leave the last option empty, though I believe it can be irritating if it was the chosen number. My apologies.</a:t>
            </a:r>
          </a:p>
        </p:txBody>
      </p:sp>
    </p:spTree>
    <p:extLst>
      <p:ext uri="{BB962C8B-B14F-4D97-AF65-F5344CB8AC3E}">
        <p14:creationId xmlns:p14="http://schemas.microsoft.com/office/powerpoint/2010/main" val="13299643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8EF02-3992-8E65-6AC6-5718C2A6DE01}"/>
              </a:ext>
            </a:extLst>
          </p:cNvPr>
          <p:cNvSpPr>
            <a:spLocks noGrp="1"/>
          </p:cNvSpPr>
          <p:nvPr>
            <p:ph type="title"/>
          </p:nvPr>
        </p:nvSpPr>
        <p:spPr>
          <a:xfrm>
            <a:off x="960120" y="317814"/>
            <a:ext cx="10268712" cy="1700784"/>
          </a:xfrm>
        </p:spPr>
        <p:txBody>
          <a:bodyPr>
            <a:normAutofit/>
          </a:bodyPr>
          <a:lstStyle/>
          <a:p>
            <a:r>
              <a:rPr lang="en-US" dirty="0"/>
              <a:t>Cont.</a:t>
            </a:r>
          </a:p>
        </p:txBody>
      </p:sp>
      <p:sp>
        <p:nvSpPr>
          <p:cNvPr id="3" name="Content Placeholder 2">
            <a:extLst>
              <a:ext uri="{FF2B5EF4-FFF2-40B4-BE49-F238E27FC236}">
                <a16:creationId xmlns:a16="http://schemas.microsoft.com/office/drawing/2014/main" id="{EB2D040A-7EC6-11BB-4555-58786B4D9AD9}"/>
              </a:ext>
            </a:extLst>
          </p:cNvPr>
          <p:cNvSpPr>
            <a:spLocks noGrp="1"/>
          </p:cNvSpPr>
          <p:nvPr>
            <p:ph idx="1"/>
          </p:nvPr>
        </p:nvSpPr>
        <p:spPr>
          <a:xfrm>
            <a:off x="960120" y="2582803"/>
            <a:ext cx="10268712" cy="3598541"/>
          </a:xfrm>
        </p:spPr>
        <p:txBody>
          <a:bodyPr>
            <a:normAutofit/>
          </a:bodyPr>
          <a:lstStyle/>
          <a:p>
            <a:r>
              <a:rPr lang="en-US" b="1" i="1" u="sng" dirty="0">
                <a:solidFill>
                  <a:schemeClr val="tx1">
                    <a:lumMod val="75000"/>
                  </a:schemeClr>
                </a:solidFill>
                <a:highlight>
                  <a:srgbClr val="000000"/>
                </a:highlight>
              </a:rPr>
              <a:t>What if the user wishes to enter a larger number of inputs?</a:t>
            </a:r>
          </a:p>
          <a:p>
            <a:r>
              <a:rPr lang="en-US" dirty="0">
                <a:highlight>
                  <a:srgbClr val="000000"/>
                </a:highlight>
              </a:rPr>
              <a:t>In this case the user can divide the number of the inputs to fit.</a:t>
            </a:r>
          </a:p>
          <a:p>
            <a:r>
              <a:rPr lang="en-US" dirty="0">
                <a:highlight>
                  <a:srgbClr val="000000"/>
                </a:highlight>
              </a:rPr>
              <a:t>If the number is even, it will be easier as the both of times will be the same number of inputs. Same goes if it was odd number, however, the number of inputs will be different in both times. </a:t>
            </a:r>
          </a:p>
          <a:p>
            <a:r>
              <a:rPr lang="en-US" dirty="0">
                <a:highlight>
                  <a:srgbClr val="000000"/>
                </a:highlight>
              </a:rPr>
              <a:t>Then after that this the two results can be put in the program again to get the random chosen option.</a:t>
            </a:r>
          </a:p>
        </p:txBody>
      </p:sp>
    </p:spTree>
    <p:extLst>
      <p:ext uri="{BB962C8B-B14F-4D97-AF65-F5344CB8AC3E}">
        <p14:creationId xmlns:p14="http://schemas.microsoft.com/office/powerpoint/2010/main" val="7442266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4F1D-275F-AE9A-6B5D-BBE851BF0211}"/>
              </a:ext>
            </a:extLst>
          </p:cNvPr>
          <p:cNvSpPr>
            <a:spLocks noGrp="1"/>
          </p:cNvSpPr>
          <p:nvPr>
            <p:ph type="title"/>
          </p:nvPr>
        </p:nvSpPr>
        <p:spPr>
          <a:xfrm>
            <a:off x="960120" y="1286932"/>
            <a:ext cx="10268712" cy="2617555"/>
          </a:xfrm>
        </p:spPr>
        <p:txBody>
          <a:bodyPr>
            <a:normAutofit fontScale="90000"/>
          </a:bodyPr>
          <a:lstStyle/>
          <a:p>
            <a:r>
              <a:rPr lang="en-US" dirty="0"/>
              <a:t>               </a:t>
            </a:r>
            <a:r>
              <a:rPr lang="en-US" sz="10700" dirty="0"/>
              <a:t>The code</a:t>
            </a:r>
            <a:br>
              <a:rPr lang="ar-EG" sz="9600" dirty="0"/>
            </a:br>
            <a:endParaRPr lang="en-US" sz="9600" dirty="0"/>
          </a:p>
        </p:txBody>
      </p:sp>
      <p:sp>
        <p:nvSpPr>
          <p:cNvPr id="3" name="Text Placeholder 2">
            <a:extLst>
              <a:ext uri="{FF2B5EF4-FFF2-40B4-BE49-F238E27FC236}">
                <a16:creationId xmlns:a16="http://schemas.microsoft.com/office/drawing/2014/main" id="{3F478C46-3266-43B2-1016-EC934D6EADA4}"/>
              </a:ext>
            </a:extLst>
          </p:cNvPr>
          <p:cNvSpPr>
            <a:spLocks noGrp="1"/>
          </p:cNvSpPr>
          <p:nvPr>
            <p:ph type="body" idx="1"/>
          </p:nvPr>
        </p:nvSpPr>
        <p:spPr>
          <a:xfrm rot="10800000" flipV="1">
            <a:off x="960120" y="4969932"/>
            <a:ext cx="10268712" cy="1165689"/>
          </a:xfrm>
        </p:spPr>
        <p:txBody>
          <a:bodyPr>
            <a:normAutofit/>
          </a:bodyPr>
          <a:lstStyle/>
          <a:p>
            <a:r>
              <a:rPr lang="ar-EG" sz="800" dirty="0">
                <a:solidFill>
                  <a:schemeClr val="bg1"/>
                </a:solidFill>
              </a:rPr>
              <a:t>ِ</a:t>
            </a:r>
            <a:endParaRPr lang="en-US" sz="800" dirty="0">
              <a:solidFill>
                <a:schemeClr val="bg1"/>
              </a:solidFill>
            </a:endParaRPr>
          </a:p>
        </p:txBody>
      </p:sp>
    </p:spTree>
    <p:extLst>
      <p:ext uri="{BB962C8B-B14F-4D97-AF65-F5344CB8AC3E}">
        <p14:creationId xmlns:p14="http://schemas.microsoft.com/office/powerpoint/2010/main" val="328951443"/>
      </p:ext>
    </p:extLst>
  </p:cSld>
  <p:clrMapOvr>
    <a:masterClrMapping/>
  </p:clrMapOvr>
</p:sld>
</file>

<file path=ppt/theme/theme1.xml><?xml version="1.0" encoding="utf-8"?>
<a:theme xmlns:a="http://schemas.openxmlformats.org/drawingml/2006/main" name="Juxtapos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1188</TotalTime>
  <Words>402</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Franklin Gothic Demi Cond</vt:lpstr>
      <vt:lpstr>Franklin Gothic Medium</vt:lpstr>
      <vt:lpstr>Wingdings</vt:lpstr>
      <vt:lpstr>JuxtaposeVTI</vt:lpstr>
      <vt:lpstr>Hesitant rawan tarek el_atawy computer science dep.</vt:lpstr>
      <vt:lpstr>Made by</vt:lpstr>
      <vt:lpstr>INTRODUCTION</vt:lpstr>
      <vt:lpstr>usage</vt:lpstr>
      <vt:lpstr>Cont.</vt:lpstr>
      <vt:lpstr>What ifs</vt:lpstr>
      <vt:lpstr>Cont.</vt:lpstr>
      <vt:lpstr>               The 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Hesitant rawan tarek el_atawy computer science dep.</dc:title>
  <dc:creator>Rawan Tarek ElAtawy</dc:creator>
  <cp:lastModifiedBy>Rawan Tarek ElAtawy</cp:lastModifiedBy>
  <cp:revision>2</cp:revision>
  <dcterms:created xsi:type="dcterms:W3CDTF">2023-12-27T21:14:01Z</dcterms:created>
  <dcterms:modified xsi:type="dcterms:W3CDTF">2023-12-28T20:32:56Z</dcterms:modified>
</cp:coreProperties>
</file>