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notesMaster" Target="notesMasters/notes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Speaker notes go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Habits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John Doe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Daily routine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Getting up - Going to 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</a:t>
            </a:r>
          </a:p>
          <a:p>
            <a:pPr lvl="0"/>
            <a:r>
              <a:rPr/>
              <a:t>Turn off alarm</a:t>
            </a:r>
          </a:p>
          <a:p>
            <a:pPr lvl="0"/>
            <a:r>
              <a:rPr/>
              <a:t>Get out of bed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  <a:p>
            <a:pPr lvl="0"/>
            <a:r>
              <a:rPr/>
              <a:t>Get in bed</a:t>
            </a:r>
          </a:p>
          <a:p>
            <a:pPr lvl="0"/>
            <a:r>
              <a:rPr/>
              <a:t>Count sheep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 footer text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Habits</dc:title>
  <dc:creator>John Doe</dc:creator>
  <cp:keywords/>
  <dcterms:created xsi:type="dcterms:W3CDTF">2024-06-08T13:23:33Z</dcterms:created>
  <dcterms:modified xsi:type="dcterms:W3CDTF">2024-06-08T13:23:33Z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footer">
    <vt:lpwstr>University of Bern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logo">
    <vt:lpwstr>unibe.png</vt:lpwstr>
  </property>
  <property fmtid="{D5CDD505-2E9C-101B-9397-08002B2CF9AE}" pid="11" name="toc-title">
    <vt:lpwstr>Table of contents</vt:lpwstr>
  </property>
</Properties>
</file>