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4" autoAdjust="0"/>
    <p:restoredTop sz="94744" autoAdjust="0"/>
  </p:normalViewPr>
  <p:slideViewPr>
    <p:cSldViewPr snapToGrid="0" snapToObjects="1">
      <p:cViewPr varScale="1">
        <p:scale>
          <a:sx n="196" d="100"/>
          <a:sy n="196" d="100"/>
        </p:scale>
        <p:origin x="26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u="sng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5/26/2020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P_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Untitled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MSM</dc:creator>
  <cp:keywords/>
  <dcterms:created xsi:type="dcterms:W3CDTF">2020-05-26T14:36:09Z</dcterms:created>
  <dcterms:modified xsi:type="dcterms:W3CDTF">2020-05-26T14:36:09Z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5/26/2020</vt:lpwstr>
  </property>
  <property fmtid="{D5CDD505-2E9C-101B-9397-08002B2CF9AE}" pid="3" name="output">
    <vt:lpwstr/>
  </property>
</Properties>
</file>